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25" r:id="rId4"/>
    <p:sldId id="278" r:id="rId5"/>
    <p:sldId id="320" r:id="rId6"/>
    <p:sldId id="318" r:id="rId7"/>
    <p:sldId id="313" r:id="rId8"/>
    <p:sldId id="315" r:id="rId9"/>
    <p:sldId id="280" r:id="rId10"/>
    <p:sldId id="316" r:id="rId11"/>
    <p:sldId id="317" r:id="rId12"/>
    <p:sldId id="319" r:id="rId13"/>
    <p:sldId id="323" r:id="rId14"/>
    <p:sldId id="285" r:id="rId15"/>
    <p:sldId id="282" r:id="rId16"/>
    <p:sldId id="283" r:id="rId17"/>
    <p:sldId id="284" r:id="rId18"/>
    <p:sldId id="281" r:id="rId19"/>
    <p:sldId id="286" r:id="rId20"/>
    <p:sldId id="287" r:id="rId21"/>
    <p:sldId id="288" r:id="rId22"/>
    <p:sldId id="324" r:id="rId23"/>
    <p:sldId id="289" r:id="rId24"/>
    <p:sldId id="290" r:id="rId25"/>
    <p:sldId id="293" r:id="rId26"/>
    <p:sldId id="292" r:id="rId27"/>
    <p:sldId id="291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4" r:id="rId36"/>
    <p:sldId id="305" r:id="rId37"/>
    <p:sldId id="306" r:id="rId38"/>
    <p:sldId id="309" r:id="rId39"/>
    <p:sldId id="308" r:id="rId40"/>
    <p:sldId id="312" r:id="rId41"/>
    <p:sldId id="310" r:id="rId42"/>
    <p:sldId id="321" r:id="rId43"/>
    <p:sldId id="322" r:id="rId44"/>
    <p:sldId id="276" r:id="rId45"/>
    <p:sldId id="277" r:id="rId46"/>
    <p:sldId id="257" r:id="rId47"/>
    <p:sldId id="258" r:id="rId48"/>
    <p:sldId id="25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398"/>
    <a:srgbClr val="FBA200"/>
    <a:srgbClr val="2C2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5226" autoAdjust="0"/>
  </p:normalViewPr>
  <p:slideViewPr>
    <p:cSldViewPr snapToGrid="0" showGuides="1">
      <p:cViewPr varScale="1">
        <p:scale>
          <a:sx n="109" d="100"/>
          <a:sy n="109" d="100"/>
        </p:scale>
        <p:origin x="852" y="102"/>
      </p:cViewPr>
      <p:guideLst>
        <p:guide orient="horz" pos="23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7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6" b="1653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3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614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D918F33-CB74-4320-A372-779C7549C232}"/>
              </a:ext>
            </a:extLst>
          </p:cNvPr>
          <p:cNvSpPr/>
          <p:nvPr userDrawn="1"/>
        </p:nvSpPr>
        <p:spPr>
          <a:xfrm rot="10800000">
            <a:off x="4454305" y="0"/>
            <a:ext cx="7724775" cy="616147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ADA56E3-3A4C-4E1A-B23C-AACA2B31E9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54305" y="696522"/>
            <a:ext cx="7737695" cy="61614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981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1B3A40D-6C1A-4F6E-A1E7-1AF184992A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35620" y="0"/>
            <a:ext cx="47651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2889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07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8672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5870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57275"/>
            <a:ext cx="12192000" cy="2886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27C8A3A-00BA-4584-9712-9C67705746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680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7377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5824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D9DE6C-244A-4284-AFC9-FA0E0A51A857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3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5824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D9DE6C-244A-4284-AFC9-FA0E0A51A857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7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5824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D9DE6C-244A-4284-AFC9-FA0E0A51A857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59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76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5620294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138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457200"/>
            <a:ext cx="4322036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361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D72053-76D7-4849-A5FF-5D5B875A6C1F}"/>
              </a:ext>
            </a:extLst>
          </p:cNvPr>
          <p:cNvSpPr/>
          <p:nvPr userDrawn="1"/>
        </p:nvSpPr>
        <p:spPr>
          <a:xfrm>
            <a:off x="3699754" y="379379"/>
            <a:ext cx="1472119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79A5A-C0D8-49FB-9CF3-175326A38882}"/>
              </a:ext>
            </a:extLst>
          </p:cNvPr>
          <p:cNvSpPr/>
          <p:nvPr userDrawn="1"/>
        </p:nvSpPr>
        <p:spPr>
          <a:xfrm>
            <a:off x="5408579" y="379379"/>
            <a:ext cx="5204298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74323"/>
            <a:ext cx="5635556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7258217-6BF2-4ABE-8477-ECB8B3328B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6276044-3B9D-45B0-BEEB-AAC35F7980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0375" y="1274323"/>
            <a:ext cx="2538919" cy="190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A99C70B-EEFA-473A-A9DF-EDAFB1F9AA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4749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C16C8562-BE7D-4202-9E7D-79319025644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0375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47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0594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686550" cy="6858000"/>
          </a:xfrm>
          <a:custGeom>
            <a:avLst/>
            <a:gdLst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0 h 6858000"/>
              <a:gd name="connsiteX0" fmla="*/ 0 w 6686550"/>
              <a:gd name="connsiteY0" fmla="*/ 0 h 6867525"/>
              <a:gd name="connsiteX1" fmla="*/ 6686550 w 6686550"/>
              <a:gd name="connsiteY1" fmla="*/ 0 h 6867525"/>
              <a:gd name="connsiteX2" fmla="*/ 4505325 w 6686550"/>
              <a:gd name="connsiteY2" fmla="*/ 6867525 h 6867525"/>
              <a:gd name="connsiteX3" fmla="*/ 0 w 6686550"/>
              <a:gd name="connsiteY3" fmla="*/ 6858000 h 6867525"/>
              <a:gd name="connsiteX4" fmla="*/ 0 w 6686550"/>
              <a:gd name="connsiteY4" fmla="*/ 0 h 6867525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4486275 w 6686550"/>
              <a:gd name="connsiteY2" fmla="*/ 6848475 h 6858000"/>
              <a:gd name="connsiteX3" fmla="*/ 0 w 6686550"/>
              <a:gd name="connsiteY3" fmla="*/ 6858000 h 6858000"/>
              <a:gd name="connsiteX4" fmla="*/ 0 w 66865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6550" h="6858000">
                <a:moveTo>
                  <a:pt x="0" y="0"/>
                </a:moveTo>
                <a:lnTo>
                  <a:pt x="6686550" y="0"/>
                </a:lnTo>
                <a:lnTo>
                  <a:pt x="4486275" y="68484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9816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93095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3095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500312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DB0410B-778F-49E3-8387-F91733C2FA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E66189-9584-41B3-BBCC-3D1E739ED7B1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796942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43549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41BC14-D02F-4A96-AC56-F0460B785E8B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267485" y="846034"/>
            <a:ext cx="5529990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096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BF9E26-42E2-4B8A-90CE-1F2F18002DB7}"/>
              </a:ext>
            </a:extLst>
          </p:cNvPr>
          <p:cNvSpPr/>
          <p:nvPr userDrawn="1"/>
        </p:nvSpPr>
        <p:spPr>
          <a:xfrm flipH="1">
            <a:off x="2850291" y="0"/>
            <a:ext cx="93417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871052-50AA-442C-903A-45AB4741DE0D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0927996" y="3605613"/>
            <a:ext cx="968730" cy="3155321"/>
          </a:xfrm>
          <a:custGeom>
            <a:avLst/>
            <a:gdLst>
              <a:gd name="T0" fmla="*/ 67 w 366"/>
              <a:gd name="T1" fmla="*/ 544 h 1198"/>
              <a:gd name="T2" fmla="*/ 69 w 366"/>
              <a:gd name="T3" fmla="*/ 455 h 1198"/>
              <a:gd name="T4" fmla="*/ 89 w 366"/>
              <a:gd name="T5" fmla="*/ 455 h 1198"/>
              <a:gd name="T6" fmla="*/ 93 w 366"/>
              <a:gd name="T7" fmla="*/ 524 h 1198"/>
              <a:gd name="T8" fmla="*/ 96 w 366"/>
              <a:gd name="T9" fmla="*/ 494 h 1198"/>
              <a:gd name="T10" fmla="*/ 107 w 366"/>
              <a:gd name="T11" fmla="*/ 490 h 1198"/>
              <a:gd name="T12" fmla="*/ 105 w 366"/>
              <a:gd name="T13" fmla="*/ 384 h 1198"/>
              <a:gd name="T14" fmla="*/ 33 w 366"/>
              <a:gd name="T15" fmla="*/ 320 h 1198"/>
              <a:gd name="T16" fmla="*/ 155 w 366"/>
              <a:gd name="T17" fmla="*/ 203 h 1198"/>
              <a:gd name="T18" fmla="*/ 191 w 366"/>
              <a:gd name="T19" fmla="*/ 172 h 1198"/>
              <a:gd name="T20" fmla="*/ 179 w 366"/>
              <a:gd name="T21" fmla="*/ 102 h 1198"/>
              <a:gd name="T22" fmla="*/ 182 w 366"/>
              <a:gd name="T23" fmla="*/ 60 h 1198"/>
              <a:gd name="T24" fmla="*/ 156 w 366"/>
              <a:gd name="T25" fmla="*/ 32 h 1198"/>
              <a:gd name="T26" fmla="*/ 316 w 366"/>
              <a:gd name="T27" fmla="*/ 48 h 1198"/>
              <a:gd name="T28" fmla="*/ 319 w 366"/>
              <a:gd name="T29" fmla="*/ 55 h 1198"/>
              <a:gd name="T30" fmla="*/ 287 w 366"/>
              <a:gd name="T31" fmla="*/ 73 h 1198"/>
              <a:gd name="T32" fmla="*/ 282 w 366"/>
              <a:gd name="T33" fmla="*/ 135 h 1198"/>
              <a:gd name="T34" fmla="*/ 339 w 366"/>
              <a:gd name="T35" fmla="*/ 210 h 1198"/>
              <a:gd name="T36" fmla="*/ 353 w 366"/>
              <a:gd name="T37" fmla="*/ 342 h 1198"/>
              <a:gd name="T38" fmla="*/ 341 w 366"/>
              <a:gd name="T39" fmla="*/ 368 h 1198"/>
              <a:gd name="T40" fmla="*/ 333 w 366"/>
              <a:gd name="T41" fmla="*/ 426 h 1198"/>
              <a:gd name="T42" fmla="*/ 328 w 366"/>
              <a:gd name="T43" fmla="*/ 512 h 1198"/>
              <a:gd name="T44" fmla="*/ 336 w 366"/>
              <a:gd name="T45" fmla="*/ 579 h 1198"/>
              <a:gd name="T46" fmla="*/ 311 w 366"/>
              <a:gd name="T47" fmla="*/ 751 h 1198"/>
              <a:gd name="T48" fmla="*/ 333 w 366"/>
              <a:gd name="T49" fmla="*/ 912 h 1198"/>
              <a:gd name="T50" fmla="*/ 343 w 366"/>
              <a:gd name="T51" fmla="*/ 1133 h 1198"/>
              <a:gd name="T52" fmla="*/ 351 w 366"/>
              <a:gd name="T53" fmla="*/ 1171 h 1198"/>
              <a:gd name="T54" fmla="*/ 291 w 366"/>
              <a:gd name="T55" fmla="*/ 1195 h 1198"/>
              <a:gd name="T56" fmla="*/ 281 w 366"/>
              <a:gd name="T57" fmla="*/ 1148 h 1198"/>
              <a:gd name="T58" fmla="*/ 267 w 366"/>
              <a:gd name="T59" fmla="*/ 1124 h 1198"/>
              <a:gd name="T60" fmla="*/ 244 w 366"/>
              <a:gd name="T61" fmla="*/ 1049 h 1198"/>
              <a:gd name="T62" fmla="*/ 227 w 366"/>
              <a:gd name="T63" fmla="*/ 818 h 1198"/>
              <a:gd name="T64" fmla="*/ 201 w 366"/>
              <a:gd name="T65" fmla="*/ 728 h 1198"/>
              <a:gd name="T66" fmla="*/ 188 w 366"/>
              <a:gd name="T67" fmla="*/ 782 h 1198"/>
              <a:gd name="T68" fmla="*/ 167 w 366"/>
              <a:gd name="T69" fmla="*/ 995 h 1198"/>
              <a:gd name="T70" fmla="*/ 141 w 366"/>
              <a:gd name="T71" fmla="*/ 1105 h 1198"/>
              <a:gd name="T72" fmla="*/ 124 w 366"/>
              <a:gd name="T73" fmla="*/ 1144 h 1198"/>
              <a:gd name="T74" fmla="*/ 21 w 366"/>
              <a:gd name="T75" fmla="*/ 1164 h 1198"/>
              <a:gd name="T76" fmla="*/ 13 w 366"/>
              <a:gd name="T77" fmla="*/ 1126 h 1198"/>
              <a:gd name="T78" fmla="*/ 67 w 366"/>
              <a:gd name="T79" fmla="*/ 1068 h 1198"/>
              <a:gd name="T80" fmla="*/ 85 w 366"/>
              <a:gd name="T81" fmla="*/ 1003 h 1198"/>
              <a:gd name="T82" fmla="*/ 93 w 366"/>
              <a:gd name="T83" fmla="*/ 845 h 1198"/>
              <a:gd name="T84" fmla="*/ 93 w 366"/>
              <a:gd name="T85" fmla="*/ 746 h 1198"/>
              <a:gd name="T86" fmla="*/ 89 w 366"/>
              <a:gd name="T87" fmla="*/ 802 h 1198"/>
              <a:gd name="T88" fmla="*/ 69 w 366"/>
              <a:gd name="T89" fmla="*/ 802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6" h="1198">
                <a:moveTo>
                  <a:pt x="69" y="567"/>
                </a:moveTo>
                <a:cubicBezTo>
                  <a:pt x="55" y="558"/>
                  <a:pt x="55" y="558"/>
                  <a:pt x="67" y="544"/>
                </a:cubicBezTo>
                <a:cubicBezTo>
                  <a:pt x="69" y="541"/>
                  <a:pt x="70" y="535"/>
                  <a:pt x="70" y="530"/>
                </a:cubicBezTo>
                <a:cubicBezTo>
                  <a:pt x="69" y="505"/>
                  <a:pt x="69" y="480"/>
                  <a:pt x="69" y="455"/>
                </a:cubicBezTo>
                <a:cubicBezTo>
                  <a:pt x="69" y="447"/>
                  <a:pt x="69" y="439"/>
                  <a:pt x="79" y="439"/>
                </a:cubicBezTo>
                <a:cubicBezTo>
                  <a:pt x="89" y="439"/>
                  <a:pt x="89" y="448"/>
                  <a:pt x="89" y="455"/>
                </a:cubicBezTo>
                <a:cubicBezTo>
                  <a:pt x="89" y="476"/>
                  <a:pt x="89" y="496"/>
                  <a:pt x="89" y="516"/>
                </a:cubicBezTo>
                <a:cubicBezTo>
                  <a:pt x="89" y="519"/>
                  <a:pt x="89" y="521"/>
                  <a:pt x="93" y="524"/>
                </a:cubicBezTo>
                <a:cubicBezTo>
                  <a:pt x="93" y="514"/>
                  <a:pt x="93" y="504"/>
                  <a:pt x="93" y="494"/>
                </a:cubicBezTo>
                <a:cubicBezTo>
                  <a:pt x="94" y="494"/>
                  <a:pt x="95" y="494"/>
                  <a:pt x="96" y="494"/>
                </a:cubicBezTo>
                <a:cubicBezTo>
                  <a:pt x="96" y="502"/>
                  <a:pt x="96" y="511"/>
                  <a:pt x="96" y="522"/>
                </a:cubicBezTo>
                <a:cubicBezTo>
                  <a:pt x="107" y="512"/>
                  <a:pt x="110" y="500"/>
                  <a:pt x="107" y="490"/>
                </a:cubicBezTo>
                <a:cubicBezTo>
                  <a:pt x="101" y="471"/>
                  <a:pt x="103" y="453"/>
                  <a:pt x="105" y="434"/>
                </a:cubicBezTo>
                <a:cubicBezTo>
                  <a:pt x="106" y="417"/>
                  <a:pt x="105" y="400"/>
                  <a:pt x="105" y="384"/>
                </a:cubicBezTo>
                <a:cubicBezTo>
                  <a:pt x="89" y="382"/>
                  <a:pt x="75" y="383"/>
                  <a:pt x="61" y="380"/>
                </a:cubicBezTo>
                <a:cubicBezTo>
                  <a:pt x="25" y="371"/>
                  <a:pt x="15" y="353"/>
                  <a:pt x="33" y="320"/>
                </a:cubicBezTo>
                <a:cubicBezTo>
                  <a:pt x="54" y="281"/>
                  <a:pt x="75" y="241"/>
                  <a:pt x="113" y="216"/>
                </a:cubicBezTo>
                <a:cubicBezTo>
                  <a:pt x="125" y="208"/>
                  <a:pt x="141" y="207"/>
                  <a:pt x="155" y="203"/>
                </a:cubicBezTo>
                <a:cubicBezTo>
                  <a:pt x="164" y="200"/>
                  <a:pt x="173" y="197"/>
                  <a:pt x="182" y="194"/>
                </a:cubicBezTo>
                <a:cubicBezTo>
                  <a:pt x="192" y="190"/>
                  <a:pt x="192" y="180"/>
                  <a:pt x="191" y="172"/>
                </a:cubicBezTo>
                <a:cubicBezTo>
                  <a:pt x="190" y="160"/>
                  <a:pt x="188" y="148"/>
                  <a:pt x="183" y="137"/>
                </a:cubicBezTo>
                <a:cubicBezTo>
                  <a:pt x="179" y="125"/>
                  <a:pt x="175" y="114"/>
                  <a:pt x="179" y="102"/>
                </a:cubicBezTo>
                <a:cubicBezTo>
                  <a:pt x="180" y="99"/>
                  <a:pt x="183" y="95"/>
                  <a:pt x="181" y="92"/>
                </a:cubicBezTo>
                <a:cubicBezTo>
                  <a:pt x="176" y="81"/>
                  <a:pt x="178" y="71"/>
                  <a:pt x="182" y="60"/>
                </a:cubicBezTo>
                <a:cubicBezTo>
                  <a:pt x="182" y="57"/>
                  <a:pt x="178" y="51"/>
                  <a:pt x="175" y="49"/>
                </a:cubicBezTo>
                <a:cubicBezTo>
                  <a:pt x="167" y="45"/>
                  <a:pt x="156" y="43"/>
                  <a:pt x="156" y="32"/>
                </a:cubicBezTo>
                <a:cubicBezTo>
                  <a:pt x="156" y="21"/>
                  <a:pt x="167" y="17"/>
                  <a:pt x="177" y="14"/>
                </a:cubicBezTo>
                <a:cubicBezTo>
                  <a:pt x="229" y="0"/>
                  <a:pt x="276" y="11"/>
                  <a:pt x="316" y="48"/>
                </a:cubicBezTo>
                <a:cubicBezTo>
                  <a:pt x="317" y="49"/>
                  <a:pt x="317" y="50"/>
                  <a:pt x="318" y="51"/>
                </a:cubicBezTo>
                <a:cubicBezTo>
                  <a:pt x="318" y="52"/>
                  <a:pt x="318" y="53"/>
                  <a:pt x="319" y="55"/>
                </a:cubicBezTo>
                <a:cubicBezTo>
                  <a:pt x="312" y="57"/>
                  <a:pt x="306" y="59"/>
                  <a:pt x="299" y="59"/>
                </a:cubicBezTo>
                <a:cubicBezTo>
                  <a:pt x="289" y="59"/>
                  <a:pt x="286" y="64"/>
                  <a:pt x="287" y="73"/>
                </a:cubicBezTo>
                <a:cubicBezTo>
                  <a:pt x="288" y="83"/>
                  <a:pt x="288" y="93"/>
                  <a:pt x="291" y="103"/>
                </a:cubicBezTo>
                <a:cubicBezTo>
                  <a:pt x="294" y="116"/>
                  <a:pt x="290" y="126"/>
                  <a:pt x="282" y="135"/>
                </a:cubicBezTo>
                <a:cubicBezTo>
                  <a:pt x="264" y="155"/>
                  <a:pt x="272" y="187"/>
                  <a:pt x="299" y="194"/>
                </a:cubicBezTo>
                <a:cubicBezTo>
                  <a:pt x="313" y="198"/>
                  <a:pt x="327" y="203"/>
                  <a:pt x="339" y="210"/>
                </a:cubicBezTo>
                <a:cubicBezTo>
                  <a:pt x="357" y="220"/>
                  <a:pt x="365" y="237"/>
                  <a:pt x="366" y="257"/>
                </a:cubicBezTo>
                <a:cubicBezTo>
                  <a:pt x="366" y="286"/>
                  <a:pt x="362" y="315"/>
                  <a:pt x="353" y="342"/>
                </a:cubicBezTo>
                <a:cubicBezTo>
                  <a:pt x="352" y="345"/>
                  <a:pt x="351" y="348"/>
                  <a:pt x="349" y="351"/>
                </a:cubicBezTo>
                <a:cubicBezTo>
                  <a:pt x="346" y="357"/>
                  <a:pt x="342" y="362"/>
                  <a:pt x="341" y="368"/>
                </a:cubicBezTo>
                <a:cubicBezTo>
                  <a:pt x="338" y="385"/>
                  <a:pt x="335" y="402"/>
                  <a:pt x="333" y="419"/>
                </a:cubicBezTo>
                <a:cubicBezTo>
                  <a:pt x="332" y="422"/>
                  <a:pt x="332" y="424"/>
                  <a:pt x="333" y="426"/>
                </a:cubicBezTo>
                <a:cubicBezTo>
                  <a:pt x="338" y="447"/>
                  <a:pt x="334" y="467"/>
                  <a:pt x="330" y="487"/>
                </a:cubicBezTo>
                <a:cubicBezTo>
                  <a:pt x="328" y="495"/>
                  <a:pt x="331" y="505"/>
                  <a:pt x="328" y="512"/>
                </a:cubicBezTo>
                <a:cubicBezTo>
                  <a:pt x="319" y="532"/>
                  <a:pt x="328" y="548"/>
                  <a:pt x="334" y="566"/>
                </a:cubicBezTo>
                <a:cubicBezTo>
                  <a:pt x="335" y="570"/>
                  <a:pt x="336" y="574"/>
                  <a:pt x="336" y="579"/>
                </a:cubicBezTo>
                <a:cubicBezTo>
                  <a:pt x="333" y="601"/>
                  <a:pt x="330" y="624"/>
                  <a:pt x="326" y="646"/>
                </a:cubicBezTo>
                <a:cubicBezTo>
                  <a:pt x="321" y="681"/>
                  <a:pt x="316" y="716"/>
                  <a:pt x="311" y="751"/>
                </a:cubicBezTo>
                <a:cubicBezTo>
                  <a:pt x="310" y="754"/>
                  <a:pt x="310" y="758"/>
                  <a:pt x="311" y="761"/>
                </a:cubicBezTo>
                <a:cubicBezTo>
                  <a:pt x="327" y="811"/>
                  <a:pt x="328" y="862"/>
                  <a:pt x="333" y="912"/>
                </a:cubicBezTo>
                <a:cubicBezTo>
                  <a:pt x="340" y="980"/>
                  <a:pt x="344" y="1048"/>
                  <a:pt x="348" y="1116"/>
                </a:cubicBezTo>
                <a:cubicBezTo>
                  <a:pt x="348" y="1122"/>
                  <a:pt x="344" y="1127"/>
                  <a:pt x="343" y="1133"/>
                </a:cubicBezTo>
                <a:cubicBezTo>
                  <a:pt x="342" y="1137"/>
                  <a:pt x="342" y="1140"/>
                  <a:pt x="343" y="1143"/>
                </a:cubicBezTo>
                <a:cubicBezTo>
                  <a:pt x="345" y="1153"/>
                  <a:pt x="350" y="1162"/>
                  <a:pt x="351" y="1171"/>
                </a:cubicBezTo>
                <a:cubicBezTo>
                  <a:pt x="354" y="1185"/>
                  <a:pt x="346" y="1196"/>
                  <a:pt x="332" y="1197"/>
                </a:cubicBezTo>
                <a:cubicBezTo>
                  <a:pt x="319" y="1198"/>
                  <a:pt x="305" y="1197"/>
                  <a:pt x="291" y="1195"/>
                </a:cubicBezTo>
                <a:cubicBezTo>
                  <a:pt x="282" y="1193"/>
                  <a:pt x="279" y="1186"/>
                  <a:pt x="281" y="1176"/>
                </a:cubicBezTo>
                <a:cubicBezTo>
                  <a:pt x="282" y="1167"/>
                  <a:pt x="282" y="1157"/>
                  <a:pt x="281" y="1148"/>
                </a:cubicBezTo>
                <a:cubicBezTo>
                  <a:pt x="280" y="1143"/>
                  <a:pt x="276" y="1138"/>
                  <a:pt x="273" y="1133"/>
                </a:cubicBezTo>
                <a:cubicBezTo>
                  <a:pt x="271" y="1130"/>
                  <a:pt x="268" y="1127"/>
                  <a:pt x="267" y="1124"/>
                </a:cubicBezTo>
                <a:cubicBezTo>
                  <a:pt x="260" y="1109"/>
                  <a:pt x="254" y="1094"/>
                  <a:pt x="249" y="1078"/>
                </a:cubicBezTo>
                <a:cubicBezTo>
                  <a:pt x="246" y="1069"/>
                  <a:pt x="244" y="1059"/>
                  <a:pt x="244" y="1049"/>
                </a:cubicBezTo>
                <a:cubicBezTo>
                  <a:pt x="243" y="1003"/>
                  <a:pt x="245" y="956"/>
                  <a:pt x="243" y="910"/>
                </a:cubicBezTo>
                <a:cubicBezTo>
                  <a:pt x="241" y="879"/>
                  <a:pt x="231" y="849"/>
                  <a:pt x="227" y="818"/>
                </a:cubicBezTo>
                <a:cubicBezTo>
                  <a:pt x="224" y="790"/>
                  <a:pt x="214" y="764"/>
                  <a:pt x="206" y="737"/>
                </a:cubicBezTo>
                <a:cubicBezTo>
                  <a:pt x="205" y="734"/>
                  <a:pt x="203" y="731"/>
                  <a:pt x="201" y="728"/>
                </a:cubicBezTo>
                <a:cubicBezTo>
                  <a:pt x="200" y="729"/>
                  <a:pt x="199" y="729"/>
                  <a:pt x="199" y="729"/>
                </a:cubicBezTo>
                <a:cubicBezTo>
                  <a:pt x="200" y="748"/>
                  <a:pt x="196" y="765"/>
                  <a:pt x="188" y="782"/>
                </a:cubicBezTo>
                <a:cubicBezTo>
                  <a:pt x="182" y="797"/>
                  <a:pt x="183" y="815"/>
                  <a:pt x="179" y="831"/>
                </a:cubicBezTo>
                <a:cubicBezTo>
                  <a:pt x="165" y="885"/>
                  <a:pt x="173" y="941"/>
                  <a:pt x="167" y="995"/>
                </a:cubicBezTo>
                <a:cubicBezTo>
                  <a:pt x="164" y="1023"/>
                  <a:pt x="160" y="1050"/>
                  <a:pt x="154" y="1077"/>
                </a:cubicBezTo>
                <a:cubicBezTo>
                  <a:pt x="152" y="1087"/>
                  <a:pt x="145" y="1096"/>
                  <a:pt x="141" y="1105"/>
                </a:cubicBezTo>
                <a:cubicBezTo>
                  <a:pt x="139" y="1111"/>
                  <a:pt x="138" y="1118"/>
                  <a:pt x="139" y="1124"/>
                </a:cubicBezTo>
                <a:cubicBezTo>
                  <a:pt x="140" y="1138"/>
                  <a:pt x="137" y="1144"/>
                  <a:pt x="124" y="1144"/>
                </a:cubicBezTo>
                <a:cubicBezTo>
                  <a:pt x="105" y="1144"/>
                  <a:pt x="90" y="1152"/>
                  <a:pt x="74" y="1158"/>
                </a:cubicBezTo>
                <a:cubicBezTo>
                  <a:pt x="57" y="1164"/>
                  <a:pt x="39" y="1164"/>
                  <a:pt x="21" y="1164"/>
                </a:cubicBezTo>
                <a:cubicBezTo>
                  <a:pt x="15" y="1164"/>
                  <a:pt x="4" y="1158"/>
                  <a:pt x="3" y="1152"/>
                </a:cubicBezTo>
                <a:cubicBezTo>
                  <a:pt x="0" y="1143"/>
                  <a:pt x="3" y="1132"/>
                  <a:pt x="13" y="1126"/>
                </a:cubicBezTo>
                <a:cubicBezTo>
                  <a:pt x="25" y="1119"/>
                  <a:pt x="37" y="1111"/>
                  <a:pt x="49" y="1104"/>
                </a:cubicBezTo>
                <a:cubicBezTo>
                  <a:pt x="63" y="1096"/>
                  <a:pt x="69" y="1085"/>
                  <a:pt x="67" y="1068"/>
                </a:cubicBezTo>
                <a:cubicBezTo>
                  <a:pt x="64" y="1053"/>
                  <a:pt x="65" y="1040"/>
                  <a:pt x="81" y="1030"/>
                </a:cubicBezTo>
                <a:cubicBezTo>
                  <a:pt x="86" y="1026"/>
                  <a:pt x="86" y="1012"/>
                  <a:pt x="85" y="1003"/>
                </a:cubicBezTo>
                <a:cubicBezTo>
                  <a:pt x="82" y="959"/>
                  <a:pt x="84" y="916"/>
                  <a:pt x="91" y="873"/>
                </a:cubicBezTo>
                <a:cubicBezTo>
                  <a:pt x="92" y="863"/>
                  <a:pt x="92" y="854"/>
                  <a:pt x="93" y="845"/>
                </a:cubicBezTo>
                <a:cubicBezTo>
                  <a:pt x="94" y="824"/>
                  <a:pt x="96" y="803"/>
                  <a:pt x="96" y="782"/>
                </a:cubicBezTo>
                <a:cubicBezTo>
                  <a:pt x="97" y="770"/>
                  <a:pt x="94" y="758"/>
                  <a:pt x="93" y="746"/>
                </a:cubicBezTo>
                <a:cubicBezTo>
                  <a:pt x="92" y="746"/>
                  <a:pt x="90" y="746"/>
                  <a:pt x="89" y="746"/>
                </a:cubicBezTo>
                <a:cubicBezTo>
                  <a:pt x="89" y="765"/>
                  <a:pt x="89" y="783"/>
                  <a:pt x="89" y="802"/>
                </a:cubicBezTo>
                <a:cubicBezTo>
                  <a:pt x="89" y="809"/>
                  <a:pt x="88" y="816"/>
                  <a:pt x="79" y="816"/>
                </a:cubicBezTo>
                <a:cubicBezTo>
                  <a:pt x="70" y="816"/>
                  <a:pt x="69" y="809"/>
                  <a:pt x="69" y="802"/>
                </a:cubicBezTo>
                <a:cubicBezTo>
                  <a:pt x="69" y="723"/>
                  <a:pt x="69" y="645"/>
                  <a:pt x="69" y="567"/>
                </a:cubicBezTo>
                <a:close/>
              </a:path>
            </a:pathLst>
          </a:custGeom>
          <a:solidFill>
            <a:srgbClr val="07A398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3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0D8CA9-5E19-499C-A765-D8883BD149C7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0D8CA9-5E19-499C-A765-D8883BD149C7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8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0D8CA9-5E19-499C-A765-D8883BD149C7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9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255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77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hyperlink" Target="https://plantillaspowerpoint.org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0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4" r:id="rId2"/>
    <p:sldLayoutId id="2147483658" r:id="rId3"/>
    <p:sldLayoutId id="2147483679" r:id="rId4"/>
    <p:sldLayoutId id="2147483680" r:id="rId5"/>
    <p:sldLayoutId id="2147483677" r:id="rId6"/>
    <p:sldLayoutId id="2147483678" r:id="rId7"/>
    <p:sldLayoutId id="2147483685" r:id="rId8"/>
    <p:sldLayoutId id="2147483684" r:id="rId9"/>
    <p:sldLayoutId id="2147483665" r:id="rId10"/>
    <p:sldLayoutId id="2147483662" r:id="rId11"/>
    <p:sldLayoutId id="2147483663" r:id="rId12"/>
    <p:sldLayoutId id="2147483683" r:id="rId13"/>
    <p:sldLayoutId id="2147483664" r:id="rId14"/>
    <p:sldLayoutId id="2147483666" r:id="rId15"/>
    <p:sldLayoutId id="2147483669" r:id="rId16"/>
    <p:sldLayoutId id="2147483682" r:id="rId17"/>
    <p:sldLayoutId id="2147483681" r:id="rId18"/>
    <p:sldLayoutId id="2147483667" r:id="rId19"/>
    <p:sldLayoutId id="2147483668" r:id="rId20"/>
    <p:sldLayoutId id="2147483670" r:id="rId21"/>
    <p:sldLayoutId id="2147483673" r:id="rId22"/>
    <p:sldLayoutId id="2147483671" r:id="rId23"/>
    <p:sldLayoutId id="2147483672" r:id="rId24"/>
    <p:sldLayoutId id="2147483675" r:id="rId25"/>
    <p:sldLayoutId id="2147483659" r:id="rId26"/>
    <p:sldLayoutId id="2147483660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Box 330">
            <a:extLst>
              <a:ext uri="{FF2B5EF4-FFF2-40B4-BE49-F238E27FC236}">
                <a16:creationId xmlns:a16="http://schemas.microsoft.com/office/drawing/2014/main" id="{A6A9C72E-928A-4AFC-A5E0-EA4D5E72230D}"/>
              </a:ext>
            </a:extLst>
          </p:cNvPr>
          <p:cNvSpPr txBox="1"/>
          <p:nvPr/>
        </p:nvSpPr>
        <p:spPr>
          <a:xfrm>
            <a:off x="2940688" y="4929075"/>
            <a:ext cx="63040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Free  Templates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CA48E577-09B4-4553-9BF6-5A46133E27FF}"/>
              </a:ext>
            </a:extLst>
          </p:cNvPr>
          <p:cNvSpPr txBox="1"/>
          <p:nvPr/>
        </p:nvSpPr>
        <p:spPr>
          <a:xfrm>
            <a:off x="2940688" y="5774781"/>
            <a:ext cx="63040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30">
            <a:extLst>
              <a:ext uri="{FF2B5EF4-FFF2-40B4-BE49-F238E27FC236}">
                <a16:creationId xmlns:a16="http://schemas.microsoft.com/office/drawing/2014/main" id="{A6A9C72E-928A-4AFC-A5E0-EA4D5E72230D}"/>
              </a:ext>
            </a:extLst>
          </p:cNvPr>
          <p:cNvSpPr txBox="1"/>
          <p:nvPr/>
        </p:nvSpPr>
        <p:spPr>
          <a:xfrm>
            <a:off x="2011359" y="2267488"/>
            <a:ext cx="8528501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600" dirty="0">
                <a:solidFill>
                  <a:schemeClr val="bg1"/>
                </a:solidFill>
                <a:latin typeface="+mj-lt"/>
                <a:cs typeface="Arial" pitchFamily="34" charset="0"/>
              </a:rPr>
              <a:t>POLICE</a:t>
            </a:r>
            <a:endParaRPr lang="ko-KR" altLang="en-US" sz="1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5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031F96-DEC1-425B-BD51-51EF09BFBD8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12FE9C2-76FF-46BF-9AFB-1CD19D601D13}"/>
              </a:ext>
            </a:extLst>
          </p:cNvPr>
          <p:cNvSpPr/>
          <p:nvPr/>
        </p:nvSpPr>
        <p:spPr>
          <a:xfrm>
            <a:off x="589288" y="1248294"/>
            <a:ext cx="3817863" cy="435582"/>
          </a:xfrm>
          <a:prstGeom prst="rect">
            <a:avLst/>
          </a:prstGeom>
          <a:solidFill>
            <a:srgbClr val="FFC000"/>
          </a:solidFill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EFEDD2C-5881-44C3-B841-FA1619CF2E8D}"/>
              </a:ext>
            </a:extLst>
          </p:cNvPr>
          <p:cNvSpPr/>
          <p:nvPr/>
        </p:nvSpPr>
        <p:spPr>
          <a:xfrm>
            <a:off x="589288" y="1750637"/>
            <a:ext cx="3633225" cy="435582"/>
          </a:xfrm>
          <a:prstGeom prst="rect">
            <a:avLst/>
          </a:prstGeom>
          <a:solidFill>
            <a:schemeClr val="accent1"/>
          </a:solidFill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Beautifully Designed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23A71-8D79-4A64-8F41-6E0ED7B7302F}"/>
              </a:ext>
            </a:extLst>
          </p:cNvPr>
          <p:cNvSpPr txBox="1"/>
          <p:nvPr/>
        </p:nvSpPr>
        <p:spPr>
          <a:xfrm>
            <a:off x="449494" y="5166793"/>
            <a:ext cx="439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rgbClr val="2C2F45"/>
                </a:solidFill>
                <a:latin typeface="+mj-lt"/>
              </a:rPr>
              <a:t>Modern Portfolio Designed</a:t>
            </a:r>
          </a:p>
        </p:txBody>
      </p:sp>
      <p:grpSp>
        <p:nvGrpSpPr>
          <p:cNvPr id="19" name="Group 39">
            <a:extLst>
              <a:ext uri="{FF2B5EF4-FFF2-40B4-BE49-F238E27FC236}">
                <a16:creationId xmlns:a16="http://schemas.microsoft.com/office/drawing/2014/main" id="{342B8D3A-ED20-44E6-9787-A30EC583B6F0}"/>
              </a:ext>
            </a:extLst>
          </p:cNvPr>
          <p:cNvGrpSpPr/>
          <p:nvPr/>
        </p:nvGrpSpPr>
        <p:grpSpPr>
          <a:xfrm>
            <a:off x="7190589" y="846034"/>
            <a:ext cx="4412123" cy="1286003"/>
            <a:chOff x="302737" y="4401667"/>
            <a:chExt cx="4126935" cy="12860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06C18C-0F6C-469F-9F42-816E3533E964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07A398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D6459A-BBA4-4C6D-B0DB-53D9245DE2AA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60F0A3B-0980-4C45-8B16-7941A07ACBCE}"/>
              </a:ext>
            </a:extLst>
          </p:cNvPr>
          <p:cNvSpPr txBox="1"/>
          <p:nvPr/>
        </p:nvSpPr>
        <p:spPr>
          <a:xfrm>
            <a:off x="8472797" y="3162882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rgbClr val="07A398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rgbClr val="07A398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rgbClr val="07A398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rgbClr val="07A398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rgbClr val="07A398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rgbClr val="07A398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rgbClr val="07A398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31058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431967-BE78-4422-BD0C-E1B35FED7A72}"/>
              </a:ext>
            </a:extLst>
          </p:cNvPr>
          <p:cNvSpPr/>
          <p:nvPr/>
        </p:nvSpPr>
        <p:spPr>
          <a:xfrm>
            <a:off x="1894839" y="-1"/>
            <a:ext cx="1644651" cy="84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B6B58-80CE-43E4-BD25-E0B6E70D1157}"/>
              </a:ext>
            </a:extLst>
          </p:cNvPr>
          <p:cNvSpPr txBox="1"/>
          <p:nvPr/>
        </p:nvSpPr>
        <p:spPr>
          <a:xfrm>
            <a:off x="609600" y="3086725"/>
            <a:ext cx="378449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9167D-BAC9-4731-BDAE-B5818D9D9967}"/>
              </a:ext>
            </a:extLst>
          </p:cNvPr>
          <p:cNvSpPr txBox="1"/>
          <p:nvPr/>
        </p:nvSpPr>
        <p:spPr>
          <a:xfrm>
            <a:off x="609600" y="4666625"/>
            <a:ext cx="4562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9181D-E411-460B-8EAB-828BFEE6CAC2}"/>
              </a:ext>
            </a:extLst>
          </p:cNvPr>
          <p:cNvSpPr txBox="1"/>
          <p:nvPr/>
        </p:nvSpPr>
        <p:spPr>
          <a:xfrm>
            <a:off x="294799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71A62-67E3-41CA-BAF5-E1AC53ED3AB3}"/>
              </a:ext>
            </a:extLst>
          </p:cNvPr>
          <p:cNvSpPr txBox="1"/>
          <p:nvPr/>
        </p:nvSpPr>
        <p:spPr>
          <a:xfrm>
            <a:off x="1894205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BCE40-B615-4D3A-B48E-8B1151569864}"/>
              </a:ext>
            </a:extLst>
          </p:cNvPr>
          <p:cNvSpPr txBox="1"/>
          <p:nvPr/>
        </p:nvSpPr>
        <p:spPr>
          <a:xfrm>
            <a:off x="3493611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44E0C-21B9-467D-9318-C4E996AD1E1A}"/>
              </a:ext>
            </a:extLst>
          </p:cNvPr>
          <p:cNvSpPr txBox="1"/>
          <p:nvPr/>
        </p:nvSpPr>
        <p:spPr>
          <a:xfrm>
            <a:off x="5093017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604531-5AE4-42F7-9F8A-47E9731D92BA}"/>
              </a:ext>
            </a:extLst>
          </p:cNvPr>
          <p:cNvSpPr/>
          <p:nvPr/>
        </p:nvSpPr>
        <p:spPr>
          <a:xfrm rot="5400000">
            <a:off x="10937573" y="1643939"/>
            <a:ext cx="1930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1600" dirty="0">
                <a:solidFill>
                  <a:schemeClr val="bg1"/>
                </a:solidFill>
              </a:rPr>
              <a:t>TITULO FREE </a:t>
            </a: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456C6F2A-2A2D-4D3F-90B6-10661C9A26C8}"/>
              </a:ext>
            </a:extLst>
          </p:cNvPr>
          <p:cNvSpPr/>
          <p:nvPr/>
        </p:nvSpPr>
        <p:spPr>
          <a:xfrm>
            <a:off x="11733788" y="428624"/>
            <a:ext cx="338554" cy="338554"/>
          </a:xfrm>
          <a:prstGeom prst="noSmoking">
            <a:avLst>
              <a:gd name="adj" fmla="val 112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41F593-588B-4E3A-AACD-A94A0C056974}"/>
              </a:ext>
            </a:extLst>
          </p:cNvPr>
          <p:cNvSpPr/>
          <p:nvPr/>
        </p:nvSpPr>
        <p:spPr>
          <a:xfrm>
            <a:off x="11889349" y="3553224"/>
            <a:ext cx="27432" cy="135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67847E-5FA5-4492-AE98-D93938575309}"/>
              </a:ext>
            </a:extLst>
          </p:cNvPr>
          <p:cNvSpPr/>
          <p:nvPr/>
        </p:nvSpPr>
        <p:spPr>
          <a:xfrm rot="5400000">
            <a:off x="11374715" y="602334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NOTICE</a:t>
            </a:r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84408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5898AB-363E-4835-89CE-2A9DE0AB2F2F}"/>
              </a:ext>
            </a:extLst>
          </p:cNvPr>
          <p:cNvSpPr/>
          <p:nvPr/>
        </p:nvSpPr>
        <p:spPr>
          <a:xfrm rot="683834">
            <a:off x="1779020" y="2234490"/>
            <a:ext cx="5964249" cy="1403832"/>
          </a:xfrm>
          <a:custGeom>
            <a:avLst/>
            <a:gdLst>
              <a:gd name="connsiteX0" fmla="*/ 2507456 w 7000875"/>
              <a:gd name="connsiteY0" fmla="*/ 8096 h 1647825"/>
              <a:gd name="connsiteX1" fmla="*/ 2508409 w 7000875"/>
              <a:gd name="connsiteY1" fmla="*/ 48101 h 1647825"/>
              <a:gd name="connsiteX2" fmla="*/ 2507456 w 7000875"/>
              <a:gd name="connsiteY2" fmla="*/ 109061 h 1647825"/>
              <a:gd name="connsiteX3" fmla="*/ 2524601 w 7000875"/>
              <a:gd name="connsiteY3" fmla="*/ 123349 h 1647825"/>
              <a:gd name="connsiteX4" fmla="*/ 2570321 w 7000875"/>
              <a:gd name="connsiteY4" fmla="*/ 124301 h 1647825"/>
              <a:gd name="connsiteX5" fmla="*/ 2578894 w 7000875"/>
              <a:gd name="connsiteY5" fmla="*/ 122396 h 1647825"/>
              <a:gd name="connsiteX6" fmla="*/ 2636044 w 7000875"/>
              <a:gd name="connsiteY6" fmla="*/ 108109 h 1647825"/>
              <a:gd name="connsiteX7" fmla="*/ 2688431 w 7000875"/>
              <a:gd name="connsiteY7" fmla="*/ 108109 h 1647825"/>
              <a:gd name="connsiteX8" fmla="*/ 2710339 w 7000875"/>
              <a:gd name="connsiteY8" fmla="*/ 125254 h 1647825"/>
              <a:gd name="connsiteX9" fmla="*/ 2856071 w 7000875"/>
              <a:gd name="connsiteY9" fmla="*/ 98584 h 1647825"/>
              <a:gd name="connsiteX10" fmla="*/ 2963704 w 7000875"/>
              <a:gd name="connsiteY10" fmla="*/ 72866 h 1647825"/>
              <a:gd name="connsiteX11" fmla="*/ 3050381 w 7000875"/>
              <a:gd name="connsiteY11" fmla="*/ 69056 h 1647825"/>
              <a:gd name="connsiteX12" fmla="*/ 3246596 w 7000875"/>
              <a:gd name="connsiteY12" fmla="*/ 62389 h 1647825"/>
              <a:gd name="connsiteX13" fmla="*/ 3444716 w 7000875"/>
              <a:gd name="connsiteY13" fmla="*/ 63341 h 1647825"/>
              <a:gd name="connsiteX14" fmla="*/ 3466624 w 7000875"/>
              <a:gd name="connsiteY14" fmla="*/ 63341 h 1647825"/>
              <a:gd name="connsiteX15" fmla="*/ 3466624 w 7000875"/>
              <a:gd name="connsiteY15" fmla="*/ 376714 h 1647825"/>
              <a:gd name="connsiteX16" fmla="*/ 3446621 w 7000875"/>
              <a:gd name="connsiteY16" fmla="*/ 376714 h 1647825"/>
              <a:gd name="connsiteX17" fmla="*/ 3136106 w 7000875"/>
              <a:gd name="connsiteY17" fmla="*/ 374809 h 1647825"/>
              <a:gd name="connsiteX18" fmla="*/ 2889409 w 7000875"/>
              <a:gd name="connsiteY18" fmla="*/ 344329 h 1647825"/>
              <a:gd name="connsiteX19" fmla="*/ 2771299 w 7000875"/>
              <a:gd name="connsiteY19" fmla="*/ 313849 h 1647825"/>
              <a:gd name="connsiteX20" fmla="*/ 2691289 w 7000875"/>
              <a:gd name="connsiteY20" fmla="*/ 305276 h 1647825"/>
              <a:gd name="connsiteX21" fmla="*/ 2691289 w 7000875"/>
              <a:gd name="connsiteY21" fmla="*/ 412909 h 1647825"/>
              <a:gd name="connsiteX22" fmla="*/ 2718911 w 7000875"/>
              <a:gd name="connsiteY22" fmla="*/ 411956 h 1647825"/>
              <a:gd name="connsiteX23" fmla="*/ 2752249 w 7000875"/>
              <a:gd name="connsiteY23" fmla="*/ 411956 h 1647825"/>
              <a:gd name="connsiteX24" fmla="*/ 2755106 w 7000875"/>
              <a:gd name="connsiteY24" fmla="*/ 393859 h 1647825"/>
              <a:gd name="connsiteX25" fmla="*/ 2997994 w 7000875"/>
              <a:gd name="connsiteY25" fmla="*/ 393859 h 1647825"/>
              <a:gd name="connsiteX26" fmla="*/ 2997994 w 7000875"/>
              <a:gd name="connsiteY26" fmla="*/ 435769 h 1647825"/>
              <a:gd name="connsiteX27" fmla="*/ 5793582 w 7000875"/>
              <a:gd name="connsiteY27" fmla="*/ 450056 h 1647825"/>
              <a:gd name="connsiteX28" fmla="*/ 5793582 w 7000875"/>
              <a:gd name="connsiteY28" fmla="*/ 403384 h 1647825"/>
              <a:gd name="connsiteX29" fmla="*/ 5951696 w 7000875"/>
              <a:gd name="connsiteY29" fmla="*/ 403384 h 1647825"/>
              <a:gd name="connsiteX30" fmla="*/ 5955507 w 7000875"/>
              <a:gd name="connsiteY30" fmla="*/ 387191 h 1647825"/>
              <a:gd name="connsiteX31" fmla="*/ 6993732 w 7000875"/>
              <a:gd name="connsiteY31" fmla="*/ 387191 h 1647825"/>
              <a:gd name="connsiteX32" fmla="*/ 6993732 w 7000875"/>
              <a:gd name="connsiteY32" fmla="*/ 636746 h 1647825"/>
              <a:gd name="connsiteX33" fmla="*/ 5954554 w 7000875"/>
              <a:gd name="connsiteY33" fmla="*/ 636746 h 1647825"/>
              <a:gd name="connsiteX34" fmla="*/ 5950744 w 7000875"/>
              <a:gd name="connsiteY34" fmla="*/ 618649 h 1647825"/>
              <a:gd name="connsiteX35" fmla="*/ 5942171 w 7000875"/>
              <a:gd name="connsiteY35" fmla="*/ 617696 h 1647825"/>
              <a:gd name="connsiteX36" fmla="*/ 5812632 w 7000875"/>
              <a:gd name="connsiteY36" fmla="*/ 616744 h 1647825"/>
              <a:gd name="connsiteX37" fmla="*/ 5790724 w 7000875"/>
              <a:gd name="connsiteY37" fmla="*/ 607219 h 1647825"/>
              <a:gd name="connsiteX38" fmla="*/ 5770721 w 7000875"/>
              <a:gd name="connsiteY38" fmla="*/ 604361 h 1647825"/>
              <a:gd name="connsiteX39" fmla="*/ 5048727 w 7000875"/>
              <a:gd name="connsiteY39" fmla="*/ 602456 h 1647825"/>
              <a:gd name="connsiteX40" fmla="*/ 4082891 w 7000875"/>
              <a:gd name="connsiteY40" fmla="*/ 598646 h 1647825"/>
              <a:gd name="connsiteX41" fmla="*/ 4058126 w 7000875"/>
              <a:gd name="connsiteY41" fmla="*/ 598646 h 1647825"/>
              <a:gd name="connsiteX42" fmla="*/ 4058126 w 7000875"/>
              <a:gd name="connsiteY42" fmla="*/ 618649 h 1647825"/>
              <a:gd name="connsiteX43" fmla="*/ 4056221 w 7000875"/>
              <a:gd name="connsiteY43" fmla="*/ 769144 h 1647825"/>
              <a:gd name="connsiteX44" fmla="*/ 4033361 w 7000875"/>
              <a:gd name="connsiteY44" fmla="*/ 791051 h 1647825"/>
              <a:gd name="connsiteX45" fmla="*/ 4014311 w 7000875"/>
              <a:gd name="connsiteY45" fmla="*/ 791051 h 1647825"/>
              <a:gd name="connsiteX46" fmla="*/ 4013359 w 7000875"/>
              <a:gd name="connsiteY46" fmla="*/ 795814 h 1647825"/>
              <a:gd name="connsiteX47" fmla="*/ 3958114 w 7000875"/>
              <a:gd name="connsiteY47" fmla="*/ 893921 h 1647825"/>
              <a:gd name="connsiteX48" fmla="*/ 3889534 w 7000875"/>
              <a:gd name="connsiteY48" fmla="*/ 914876 h 1647825"/>
              <a:gd name="connsiteX49" fmla="*/ 3880009 w 7000875"/>
              <a:gd name="connsiteY49" fmla="*/ 924401 h 1647825"/>
              <a:gd name="connsiteX50" fmla="*/ 3831431 w 7000875"/>
              <a:gd name="connsiteY50" fmla="*/ 979646 h 1647825"/>
              <a:gd name="connsiteX51" fmla="*/ 3820001 w 7000875"/>
              <a:gd name="connsiteY51" fmla="*/ 985361 h 1647825"/>
              <a:gd name="connsiteX52" fmla="*/ 3789521 w 7000875"/>
              <a:gd name="connsiteY52" fmla="*/ 1034891 h 1647825"/>
              <a:gd name="connsiteX53" fmla="*/ 3788569 w 7000875"/>
              <a:gd name="connsiteY53" fmla="*/ 1283494 h 1647825"/>
              <a:gd name="connsiteX54" fmla="*/ 3781901 w 7000875"/>
              <a:gd name="connsiteY54" fmla="*/ 1448276 h 1647825"/>
              <a:gd name="connsiteX55" fmla="*/ 3800951 w 7000875"/>
              <a:gd name="connsiteY55" fmla="*/ 1600676 h 1647825"/>
              <a:gd name="connsiteX56" fmla="*/ 3789521 w 7000875"/>
              <a:gd name="connsiteY56" fmla="*/ 1634966 h 1647825"/>
              <a:gd name="connsiteX57" fmla="*/ 3733324 w 7000875"/>
              <a:gd name="connsiteY57" fmla="*/ 1637824 h 1647825"/>
              <a:gd name="connsiteX58" fmla="*/ 3717131 w 7000875"/>
              <a:gd name="connsiteY58" fmla="*/ 1602581 h 1647825"/>
              <a:gd name="connsiteX59" fmla="*/ 3723799 w 7000875"/>
              <a:gd name="connsiteY59" fmla="*/ 1572101 h 1647825"/>
              <a:gd name="connsiteX60" fmla="*/ 3739039 w 7000875"/>
              <a:gd name="connsiteY60" fmla="*/ 1333976 h 1647825"/>
              <a:gd name="connsiteX61" fmla="*/ 3739039 w 7000875"/>
              <a:gd name="connsiteY61" fmla="*/ 1033939 h 1647825"/>
              <a:gd name="connsiteX62" fmla="*/ 3739039 w 7000875"/>
              <a:gd name="connsiteY62" fmla="*/ 1012031 h 1647825"/>
              <a:gd name="connsiteX63" fmla="*/ 3690461 w 7000875"/>
              <a:gd name="connsiteY63" fmla="*/ 1012031 h 1647825"/>
              <a:gd name="connsiteX64" fmla="*/ 3663791 w 7000875"/>
              <a:gd name="connsiteY64" fmla="*/ 1000601 h 1647825"/>
              <a:gd name="connsiteX65" fmla="*/ 3652361 w 7000875"/>
              <a:gd name="connsiteY65" fmla="*/ 997744 h 1647825"/>
              <a:gd name="connsiteX66" fmla="*/ 3574256 w 7000875"/>
              <a:gd name="connsiteY66" fmla="*/ 999649 h 1647825"/>
              <a:gd name="connsiteX67" fmla="*/ 3556159 w 7000875"/>
              <a:gd name="connsiteY67" fmla="*/ 1012984 h 1647825"/>
              <a:gd name="connsiteX68" fmla="*/ 3510439 w 7000875"/>
              <a:gd name="connsiteY68" fmla="*/ 1123474 h 1647825"/>
              <a:gd name="connsiteX69" fmla="*/ 3494246 w 7000875"/>
              <a:gd name="connsiteY69" fmla="*/ 1144429 h 1647825"/>
              <a:gd name="connsiteX70" fmla="*/ 3474244 w 7000875"/>
              <a:gd name="connsiteY70" fmla="*/ 1147286 h 1647825"/>
              <a:gd name="connsiteX71" fmla="*/ 3470434 w 7000875"/>
              <a:gd name="connsiteY71" fmla="*/ 1126331 h 1647825"/>
              <a:gd name="connsiteX72" fmla="*/ 3483769 w 7000875"/>
              <a:gd name="connsiteY72" fmla="*/ 1091089 h 1647825"/>
              <a:gd name="connsiteX73" fmla="*/ 3535204 w 7000875"/>
              <a:gd name="connsiteY73" fmla="*/ 957739 h 1647825"/>
              <a:gd name="connsiteX74" fmla="*/ 3539014 w 7000875"/>
              <a:gd name="connsiteY74" fmla="*/ 947261 h 1647825"/>
              <a:gd name="connsiteX75" fmla="*/ 3594259 w 7000875"/>
              <a:gd name="connsiteY75" fmla="*/ 912971 h 1647825"/>
              <a:gd name="connsiteX76" fmla="*/ 3527584 w 7000875"/>
              <a:gd name="connsiteY76" fmla="*/ 892969 h 1647825"/>
              <a:gd name="connsiteX77" fmla="*/ 3493294 w 7000875"/>
              <a:gd name="connsiteY77" fmla="*/ 883444 h 1647825"/>
              <a:gd name="connsiteX78" fmla="*/ 3466624 w 7000875"/>
              <a:gd name="connsiteY78" fmla="*/ 789146 h 1647825"/>
              <a:gd name="connsiteX79" fmla="*/ 3448526 w 7000875"/>
              <a:gd name="connsiteY79" fmla="*/ 787241 h 1647825"/>
              <a:gd name="connsiteX80" fmla="*/ 3338989 w 7000875"/>
              <a:gd name="connsiteY80" fmla="*/ 786289 h 1647825"/>
              <a:gd name="connsiteX81" fmla="*/ 3319939 w 7000875"/>
              <a:gd name="connsiteY81" fmla="*/ 806291 h 1647825"/>
              <a:gd name="connsiteX82" fmla="*/ 3319939 w 7000875"/>
              <a:gd name="connsiteY82" fmla="*/ 858679 h 1647825"/>
              <a:gd name="connsiteX83" fmla="*/ 3304699 w 7000875"/>
              <a:gd name="connsiteY83" fmla="*/ 863441 h 1647825"/>
              <a:gd name="connsiteX84" fmla="*/ 3306604 w 7000875"/>
              <a:gd name="connsiteY84" fmla="*/ 869156 h 1647825"/>
              <a:gd name="connsiteX85" fmla="*/ 3331369 w 7000875"/>
              <a:gd name="connsiteY85" fmla="*/ 879634 h 1647825"/>
              <a:gd name="connsiteX86" fmla="*/ 3331369 w 7000875"/>
              <a:gd name="connsiteY86" fmla="*/ 942499 h 1647825"/>
              <a:gd name="connsiteX87" fmla="*/ 3300889 w 7000875"/>
              <a:gd name="connsiteY87" fmla="*/ 951071 h 1647825"/>
              <a:gd name="connsiteX88" fmla="*/ 3232309 w 7000875"/>
              <a:gd name="connsiteY88" fmla="*/ 951071 h 1647825"/>
              <a:gd name="connsiteX89" fmla="*/ 3209449 w 7000875"/>
              <a:gd name="connsiteY89" fmla="*/ 946309 h 1647825"/>
              <a:gd name="connsiteX90" fmla="*/ 3181826 w 7000875"/>
              <a:gd name="connsiteY90" fmla="*/ 912971 h 1647825"/>
              <a:gd name="connsiteX91" fmla="*/ 3204686 w 7000875"/>
              <a:gd name="connsiteY91" fmla="*/ 876776 h 1647825"/>
              <a:gd name="connsiteX92" fmla="*/ 3211354 w 7000875"/>
              <a:gd name="connsiteY92" fmla="*/ 868204 h 1647825"/>
              <a:gd name="connsiteX93" fmla="*/ 3203734 w 7000875"/>
              <a:gd name="connsiteY93" fmla="*/ 839629 h 1647825"/>
              <a:gd name="connsiteX94" fmla="*/ 3203734 w 7000875"/>
              <a:gd name="connsiteY94" fmla="*/ 789146 h 1647825"/>
              <a:gd name="connsiteX95" fmla="*/ 3180874 w 7000875"/>
              <a:gd name="connsiteY95" fmla="*/ 788194 h 1647825"/>
              <a:gd name="connsiteX96" fmla="*/ 3013234 w 7000875"/>
              <a:gd name="connsiteY96" fmla="*/ 788194 h 1647825"/>
              <a:gd name="connsiteX97" fmla="*/ 2929414 w 7000875"/>
              <a:gd name="connsiteY97" fmla="*/ 799624 h 1647825"/>
              <a:gd name="connsiteX98" fmla="*/ 2656046 w 7000875"/>
              <a:gd name="connsiteY98" fmla="*/ 878681 h 1647825"/>
              <a:gd name="connsiteX99" fmla="*/ 2638901 w 7000875"/>
              <a:gd name="connsiteY99" fmla="*/ 901541 h 1647825"/>
              <a:gd name="connsiteX100" fmla="*/ 2638901 w 7000875"/>
              <a:gd name="connsiteY100" fmla="*/ 1041559 h 1647825"/>
              <a:gd name="connsiteX101" fmla="*/ 2143601 w 7000875"/>
              <a:gd name="connsiteY101" fmla="*/ 1093946 h 1647825"/>
              <a:gd name="connsiteX102" fmla="*/ 2143601 w 7000875"/>
              <a:gd name="connsiteY102" fmla="*/ 932974 h 1647825"/>
              <a:gd name="connsiteX103" fmla="*/ 2115979 w 7000875"/>
              <a:gd name="connsiteY103" fmla="*/ 948214 h 1647825"/>
              <a:gd name="connsiteX104" fmla="*/ 2107406 w 7000875"/>
              <a:gd name="connsiteY104" fmla="*/ 1011079 h 1647825"/>
              <a:gd name="connsiteX105" fmla="*/ 2088356 w 7000875"/>
              <a:gd name="connsiteY105" fmla="*/ 1012031 h 1647825"/>
              <a:gd name="connsiteX106" fmla="*/ 2096929 w 7000875"/>
              <a:gd name="connsiteY106" fmla="*/ 927259 h 1647825"/>
              <a:gd name="connsiteX107" fmla="*/ 2076926 w 7000875"/>
              <a:gd name="connsiteY107" fmla="*/ 937736 h 1647825"/>
              <a:gd name="connsiteX108" fmla="*/ 2057876 w 7000875"/>
              <a:gd name="connsiteY108" fmla="*/ 966311 h 1647825"/>
              <a:gd name="connsiteX109" fmla="*/ 1981676 w 7000875"/>
              <a:gd name="connsiteY109" fmla="*/ 1004411 h 1647825"/>
              <a:gd name="connsiteX110" fmla="*/ 1829276 w 7000875"/>
              <a:gd name="connsiteY110" fmla="*/ 1003459 h 1647825"/>
              <a:gd name="connsiteX111" fmla="*/ 1723549 w 7000875"/>
              <a:gd name="connsiteY111" fmla="*/ 951071 h 1647825"/>
              <a:gd name="connsiteX112" fmla="*/ 1707356 w 7000875"/>
              <a:gd name="connsiteY112" fmla="*/ 948214 h 1647825"/>
              <a:gd name="connsiteX113" fmla="*/ 1692116 w 7000875"/>
              <a:gd name="connsiteY113" fmla="*/ 969169 h 1647825"/>
              <a:gd name="connsiteX114" fmla="*/ 1640681 w 7000875"/>
              <a:gd name="connsiteY114" fmla="*/ 1250156 h 1647825"/>
              <a:gd name="connsiteX115" fmla="*/ 1626394 w 7000875"/>
              <a:gd name="connsiteY115" fmla="*/ 1273016 h 1647825"/>
              <a:gd name="connsiteX116" fmla="*/ 1600676 w 7000875"/>
              <a:gd name="connsiteY116" fmla="*/ 1281589 h 1647825"/>
              <a:gd name="connsiteX117" fmla="*/ 1449229 w 7000875"/>
              <a:gd name="connsiteY117" fmla="*/ 1276826 h 1647825"/>
              <a:gd name="connsiteX118" fmla="*/ 1439704 w 7000875"/>
              <a:gd name="connsiteY118" fmla="*/ 1272064 h 1647825"/>
              <a:gd name="connsiteX119" fmla="*/ 1263491 w 7000875"/>
              <a:gd name="connsiteY119" fmla="*/ 1214914 h 1647825"/>
              <a:gd name="connsiteX120" fmla="*/ 1187291 w 7000875"/>
              <a:gd name="connsiteY120" fmla="*/ 1210151 h 1647825"/>
              <a:gd name="connsiteX121" fmla="*/ 1159669 w 7000875"/>
              <a:gd name="connsiteY121" fmla="*/ 1193959 h 1647825"/>
              <a:gd name="connsiteX122" fmla="*/ 1144429 w 7000875"/>
              <a:gd name="connsiteY122" fmla="*/ 1189196 h 1647825"/>
              <a:gd name="connsiteX123" fmla="*/ 1092994 w 7000875"/>
              <a:gd name="connsiteY123" fmla="*/ 1184434 h 1647825"/>
              <a:gd name="connsiteX124" fmla="*/ 985361 w 7000875"/>
              <a:gd name="connsiteY124" fmla="*/ 1098709 h 1647825"/>
              <a:gd name="connsiteX125" fmla="*/ 893921 w 7000875"/>
              <a:gd name="connsiteY125" fmla="*/ 1032986 h 1647825"/>
              <a:gd name="connsiteX126" fmla="*/ 832009 w 7000875"/>
              <a:gd name="connsiteY126" fmla="*/ 1015841 h 1647825"/>
              <a:gd name="connsiteX127" fmla="*/ 686276 w 7000875"/>
              <a:gd name="connsiteY127" fmla="*/ 1014889 h 1647825"/>
              <a:gd name="connsiteX128" fmla="*/ 665321 w 7000875"/>
              <a:gd name="connsiteY128" fmla="*/ 1014889 h 1647825"/>
              <a:gd name="connsiteX129" fmla="*/ 665321 w 7000875"/>
              <a:gd name="connsiteY129" fmla="*/ 1084421 h 1647825"/>
              <a:gd name="connsiteX130" fmla="*/ 734854 w 7000875"/>
              <a:gd name="connsiteY130" fmla="*/ 1097756 h 1647825"/>
              <a:gd name="connsiteX131" fmla="*/ 664369 w 7000875"/>
              <a:gd name="connsiteY131" fmla="*/ 1111091 h 1647825"/>
              <a:gd name="connsiteX132" fmla="*/ 664369 w 7000875"/>
              <a:gd name="connsiteY132" fmla="*/ 1144429 h 1647825"/>
              <a:gd name="connsiteX133" fmla="*/ 711994 w 7000875"/>
              <a:gd name="connsiteY133" fmla="*/ 1153954 h 1647825"/>
              <a:gd name="connsiteX134" fmla="*/ 662464 w 7000875"/>
              <a:gd name="connsiteY134" fmla="*/ 1171099 h 1647825"/>
              <a:gd name="connsiteX135" fmla="*/ 662464 w 7000875"/>
              <a:gd name="connsiteY135" fmla="*/ 1437799 h 1647825"/>
              <a:gd name="connsiteX136" fmla="*/ 611981 w 7000875"/>
              <a:gd name="connsiteY136" fmla="*/ 1437799 h 1647825"/>
              <a:gd name="connsiteX137" fmla="*/ 611981 w 7000875"/>
              <a:gd name="connsiteY137" fmla="*/ 1172051 h 1647825"/>
              <a:gd name="connsiteX138" fmla="*/ 550069 w 7000875"/>
              <a:gd name="connsiteY138" fmla="*/ 1159669 h 1647825"/>
              <a:gd name="connsiteX139" fmla="*/ 550069 w 7000875"/>
              <a:gd name="connsiteY139" fmla="*/ 1153001 h 1647825"/>
              <a:gd name="connsiteX140" fmla="*/ 610076 w 7000875"/>
              <a:gd name="connsiteY140" fmla="*/ 1145381 h 1647825"/>
              <a:gd name="connsiteX141" fmla="*/ 610076 w 7000875"/>
              <a:gd name="connsiteY141" fmla="*/ 1112044 h 1647825"/>
              <a:gd name="connsiteX142" fmla="*/ 525304 w 7000875"/>
              <a:gd name="connsiteY142" fmla="*/ 1098709 h 1647825"/>
              <a:gd name="connsiteX143" fmla="*/ 611029 w 7000875"/>
              <a:gd name="connsiteY143" fmla="*/ 1084421 h 1647825"/>
              <a:gd name="connsiteX144" fmla="*/ 611029 w 7000875"/>
              <a:gd name="connsiteY144" fmla="*/ 1018699 h 1647825"/>
              <a:gd name="connsiteX145" fmla="*/ 591026 w 7000875"/>
              <a:gd name="connsiteY145" fmla="*/ 1032034 h 1647825"/>
              <a:gd name="connsiteX146" fmla="*/ 590074 w 7000875"/>
              <a:gd name="connsiteY146" fmla="*/ 1048226 h 1647825"/>
              <a:gd name="connsiteX147" fmla="*/ 557689 w 7000875"/>
              <a:gd name="connsiteY147" fmla="*/ 1077754 h 1647825"/>
              <a:gd name="connsiteX148" fmla="*/ 451961 w 7000875"/>
              <a:gd name="connsiteY148" fmla="*/ 1078706 h 1647825"/>
              <a:gd name="connsiteX149" fmla="*/ 400526 w 7000875"/>
              <a:gd name="connsiteY149" fmla="*/ 1101566 h 1647825"/>
              <a:gd name="connsiteX150" fmla="*/ 396716 w 7000875"/>
              <a:gd name="connsiteY150" fmla="*/ 1116806 h 1647825"/>
              <a:gd name="connsiteX151" fmla="*/ 395764 w 7000875"/>
              <a:gd name="connsiteY151" fmla="*/ 1164431 h 1647825"/>
              <a:gd name="connsiteX152" fmla="*/ 376714 w 7000875"/>
              <a:gd name="connsiteY152" fmla="*/ 1183481 h 1647825"/>
              <a:gd name="connsiteX153" fmla="*/ 344329 w 7000875"/>
              <a:gd name="connsiteY153" fmla="*/ 1183481 h 1647825"/>
              <a:gd name="connsiteX154" fmla="*/ 310991 w 7000875"/>
              <a:gd name="connsiteY154" fmla="*/ 1193006 h 1647825"/>
              <a:gd name="connsiteX155" fmla="*/ 293846 w 7000875"/>
              <a:gd name="connsiteY155" fmla="*/ 1195864 h 1647825"/>
              <a:gd name="connsiteX156" fmla="*/ 150019 w 7000875"/>
              <a:gd name="connsiteY156" fmla="*/ 1194911 h 1647825"/>
              <a:gd name="connsiteX157" fmla="*/ 120491 w 7000875"/>
              <a:gd name="connsiteY157" fmla="*/ 1200626 h 1647825"/>
              <a:gd name="connsiteX158" fmla="*/ 33814 w 7000875"/>
              <a:gd name="connsiteY158" fmla="*/ 1228249 h 1647825"/>
              <a:gd name="connsiteX159" fmla="*/ 7144 w 7000875"/>
              <a:gd name="connsiteY159" fmla="*/ 1227296 h 1647825"/>
              <a:gd name="connsiteX160" fmla="*/ 7144 w 7000875"/>
              <a:gd name="connsiteY160" fmla="*/ 1216819 h 1647825"/>
              <a:gd name="connsiteX161" fmla="*/ 10954 w 7000875"/>
              <a:gd name="connsiteY161" fmla="*/ 1203484 h 1647825"/>
              <a:gd name="connsiteX162" fmla="*/ 20479 w 7000875"/>
              <a:gd name="connsiteY162" fmla="*/ 1078706 h 1647825"/>
              <a:gd name="connsiteX163" fmla="*/ 44291 w 7000875"/>
              <a:gd name="connsiteY163" fmla="*/ 554831 h 1647825"/>
              <a:gd name="connsiteX164" fmla="*/ 67151 w 7000875"/>
              <a:gd name="connsiteY164" fmla="*/ 500539 h 1647825"/>
              <a:gd name="connsiteX165" fmla="*/ 84296 w 7000875"/>
              <a:gd name="connsiteY165" fmla="*/ 494824 h 1647825"/>
              <a:gd name="connsiteX166" fmla="*/ 303371 w 7000875"/>
              <a:gd name="connsiteY166" fmla="*/ 503396 h 1647825"/>
              <a:gd name="connsiteX167" fmla="*/ 329089 w 7000875"/>
              <a:gd name="connsiteY167" fmla="*/ 491966 h 1647825"/>
              <a:gd name="connsiteX168" fmla="*/ 416719 w 7000875"/>
              <a:gd name="connsiteY168" fmla="*/ 455771 h 1647825"/>
              <a:gd name="connsiteX169" fmla="*/ 1001554 w 7000875"/>
              <a:gd name="connsiteY169" fmla="*/ 459581 h 1647825"/>
              <a:gd name="connsiteX170" fmla="*/ 1015841 w 7000875"/>
              <a:gd name="connsiteY170" fmla="*/ 460534 h 1647825"/>
              <a:gd name="connsiteX171" fmla="*/ 1055846 w 7000875"/>
              <a:gd name="connsiteY171" fmla="*/ 512921 h 1647825"/>
              <a:gd name="connsiteX172" fmla="*/ 1026319 w 7000875"/>
              <a:gd name="connsiteY172" fmla="*/ 514826 h 1647825"/>
              <a:gd name="connsiteX173" fmla="*/ 1026319 w 7000875"/>
              <a:gd name="connsiteY173" fmla="*/ 551974 h 1647825"/>
              <a:gd name="connsiteX174" fmla="*/ 1063466 w 7000875"/>
              <a:gd name="connsiteY174" fmla="*/ 551974 h 1647825"/>
              <a:gd name="connsiteX175" fmla="*/ 1068229 w 7000875"/>
              <a:gd name="connsiteY175" fmla="*/ 571024 h 1647825"/>
              <a:gd name="connsiteX176" fmla="*/ 1261586 w 7000875"/>
              <a:gd name="connsiteY176" fmla="*/ 571024 h 1647825"/>
              <a:gd name="connsiteX177" fmla="*/ 1278731 w 7000875"/>
              <a:gd name="connsiteY177" fmla="*/ 575786 h 1647825"/>
              <a:gd name="connsiteX178" fmla="*/ 1293971 w 7000875"/>
              <a:gd name="connsiteY178" fmla="*/ 583406 h 1647825"/>
              <a:gd name="connsiteX179" fmla="*/ 1381601 w 7000875"/>
              <a:gd name="connsiteY179" fmla="*/ 584359 h 1647825"/>
              <a:gd name="connsiteX180" fmla="*/ 1395889 w 7000875"/>
              <a:gd name="connsiteY180" fmla="*/ 588169 h 1647825"/>
              <a:gd name="connsiteX181" fmla="*/ 1414939 w 7000875"/>
              <a:gd name="connsiteY181" fmla="*/ 591026 h 1647825"/>
              <a:gd name="connsiteX182" fmla="*/ 1447324 w 7000875"/>
              <a:gd name="connsiteY182" fmla="*/ 578644 h 1647825"/>
              <a:gd name="connsiteX183" fmla="*/ 1677829 w 7000875"/>
              <a:gd name="connsiteY183" fmla="*/ 578644 h 1647825"/>
              <a:gd name="connsiteX184" fmla="*/ 1696879 w 7000875"/>
              <a:gd name="connsiteY184" fmla="*/ 585311 h 1647825"/>
              <a:gd name="connsiteX185" fmla="*/ 1713071 w 7000875"/>
              <a:gd name="connsiteY185" fmla="*/ 586264 h 1647825"/>
              <a:gd name="connsiteX186" fmla="*/ 1719739 w 7000875"/>
              <a:gd name="connsiteY186" fmla="*/ 573881 h 1647825"/>
              <a:gd name="connsiteX187" fmla="*/ 1723549 w 7000875"/>
              <a:gd name="connsiteY187" fmla="*/ 546259 h 1647825"/>
              <a:gd name="connsiteX188" fmla="*/ 1731169 w 7000875"/>
              <a:gd name="connsiteY188" fmla="*/ 516731 h 1647825"/>
              <a:gd name="connsiteX189" fmla="*/ 1699736 w 7000875"/>
              <a:gd name="connsiteY189" fmla="*/ 515779 h 1647825"/>
              <a:gd name="connsiteX190" fmla="*/ 1683544 w 7000875"/>
              <a:gd name="connsiteY190" fmla="*/ 503396 h 1647825"/>
              <a:gd name="connsiteX191" fmla="*/ 1698784 w 7000875"/>
              <a:gd name="connsiteY191" fmla="*/ 491966 h 1647825"/>
              <a:gd name="connsiteX192" fmla="*/ 1730216 w 7000875"/>
              <a:gd name="connsiteY192" fmla="*/ 491014 h 1647825"/>
              <a:gd name="connsiteX193" fmla="*/ 1730216 w 7000875"/>
              <a:gd name="connsiteY193" fmla="*/ 437674 h 1647825"/>
              <a:gd name="connsiteX194" fmla="*/ 1907381 w 7000875"/>
              <a:gd name="connsiteY194" fmla="*/ 437674 h 1647825"/>
              <a:gd name="connsiteX195" fmla="*/ 1919764 w 7000875"/>
              <a:gd name="connsiteY195" fmla="*/ 393859 h 1647825"/>
              <a:gd name="connsiteX196" fmla="*/ 1976914 w 7000875"/>
              <a:gd name="connsiteY196" fmla="*/ 393859 h 1647825"/>
              <a:gd name="connsiteX197" fmla="*/ 1979771 w 7000875"/>
              <a:gd name="connsiteY197" fmla="*/ 413861 h 1647825"/>
              <a:gd name="connsiteX198" fmla="*/ 2006441 w 7000875"/>
              <a:gd name="connsiteY198" fmla="*/ 413861 h 1647825"/>
              <a:gd name="connsiteX199" fmla="*/ 2008346 w 7000875"/>
              <a:gd name="connsiteY199" fmla="*/ 393859 h 1647825"/>
              <a:gd name="connsiteX200" fmla="*/ 2029301 w 7000875"/>
              <a:gd name="connsiteY200" fmla="*/ 393859 h 1647825"/>
              <a:gd name="connsiteX201" fmla="*/ 2031206 w 7000875"/>
              <a:gd name="connsiteY201" fmla="*/ 405289 h 1647825"/>
              <a:gd name="connsiteX202" fmla="*/ 2038826 w 7000875"/>
              <a:gd name="connsiteY202" fmla="*/ 414814 h 1647825"/>
              <a:gd name="connsiteX203" fmla="*/ 2046446 w 7000875"/>
              <a:gd name="connsiteY203" fmla="*/ 405289 h 1647825"/>
              <a:gd name="connsiteX204" fmla="*/ 2046446 w 7000875"/>
              <a:gd name="connsiteY204" fmla="*/ 302419 h 1647825"/>
              <a:gd name="connsiteX205" fmla="*/ 1950244 w 7000875"/>
              <a:gd name="connsiteY205" fmla="*/ 311944 h 1647825"/>
              <a:gd name="connsiteX206" fmla="*/ 1898809 w 7000875"/>
              <a:gd name="connsiteY206" fmla="*/ 318611 h 1647825"/>
              <a:gd name="connsiteX207" fmla="*/ 1854041 w 7000875"/>
              <a:gd name="connsiteY207" fmla="*/ 315754 h 1647825"/>
              <a:gd name="connsiteX208" fmla="*/ 1792129 w 7000875"/>
              <a:gd name="connsiteY208" fmla="*/ 321469 h 1647825"/>
              <a:gd name="connsiteX209" fmla="*/ 1570196 w 7000875"/>
              <a:gd name="connsiteY209" fmla="*/ 320516 h 1647825"/>
              <a:gd name="connsiteX210" fmla="*/ 1541621 w 7000875"/>
              <a:gd name="connsiteY210" fmla="*/ 314801 h 1647825"/>
              <a:gd name="connsiteX211" fmla="*/ 1509236 w 7000875"/>
              <a:gd name="connsiteY211" fmla="*/ 319564 h 1647825"/>
              <a:gd name="connsiteX212" fmla="*/ 1451134 w 7000875"/>
              <a:gd name="connsiteY212" fmla="*/ 300514 h 1647825"/>
              <a:gd name="connsiteX213" fmla="*/ 1452086 w 7000875"/>
              <a:gd name="connsiteY213" fmla="*/ 107156 h 1647825"/>
              <a:gd name="connsiteX214" fmla="*/ 1514951 w 7000875"/>
              <a:gd name="connsiteY214" fmla="*/ 93821 h 1647825"/>
              <a:gd name="connsiteX215" fmla="*/ 1542574 w 7000875"/>
              <a:gd name="connsiteY215" fmla="*/ 101441 h 1647825"/>
              <a:gd name="connsiteX216" fmla="*/ 1575911 w 7000875"/>
              <a:gd name="connsiteY216" fmla="*/ 94774 h 1647825"/>
              <a:gd name="connsiteX217" fmla="*/ 1872139 w 7000875"/>
              <a:gd name="connsiteY217" fmla="*/ 103346 h 1647825"/>
              <a:gd name="connsiteX218" fmla="*/ 1896904 w 7000875"/>
              <a:gd name="connsiteY218" fmla="*/ 97631 h 1647825"/>
              <a:gd name="connsiteX219" fmla="*/ 1939766 w 7000875"/>
              <a:gd name="connsiteY219" fmla="*/ 100489 h 1647825"/>
              <a:gd name="connsiteX220" fmla="*/ 1989296 w 7000875"/>
              <a:gd name="connsiteY220" fmla="*/ 120491 h 1647825"/>
              <a:gd name="connsiteX221" fmla="*/ 2076926 w 7000875"/>
              <a:gd name="connsiteY221" fmla="*/ 108109 h 1647825"/>
              <a:gd name="connsiteX222" fmla="*/ 2085499 w 7000875"/>
              <a:gd name="connsiteY222" fmla="*/ 106204 h 1647825"/>
              <a:gd name="connsiteX223" fmla="*/ 2154079 w 7000875"/>
              <a:gd name="connsiteY223" fmla="*/ 106204 h 1647825"/>
              <a:gd name="connsiteX224" fmla="*/ 2152174 w 7000875"/>
              <a:gd name="connsiteY224" fmla="*/ 110966 h 1647825"/>
              <a:gd name="connsiteX225" fmla="*/ 2171224 w 7000875"/>
              <a:gd name="connsiteY225" fmla="*/ 121444 h 1647825"/>
              <a:gd name="connsiteX226" fmla="*/ 2319814 w 7000875"/>
              <a:gd name="connsiteY226" fmla="*/ 122396 h 1647825"/>
              <a:gd name="connsiteX227" fmla="*/ 2336006 w 7000875"/>
              <a:gd name="connsiteY227" fmla="*/ 114776 h 1647825"/>
              <a:gd name="connsiteX228" fmla="*/ 2334101 w 7000875"/>
              <a:gd name="connsiteY228" fmla="*/ 44291 h 1647825"/>
              <a:gd name="connsiteX229" fmla="*/ 2337911 w 7000875"/>
              <a:gd name="connsiteY229" fmla="*/ 7144 h 1647825"/>
              <a:gd name="connsiteX230" fmla="*/ 2507456 w 7000875"/>
              <a:gd name="connsiteY230" fmla="*/ 8096 h 1647825"/>
              <a:gd name="connsiteX231" fmla="*/ 1342549 w 7000875"/>
              <a:gd name="connsiteY231" fmla="*/ 775811 h 1647825"/>
              <a:gd name="connsiteX232" fmla="*/ 1283494 w 7000875"/>
              <a:gd name="connsiteY232" fmla="*/ 785336 h 1647825"/>
              <a:gd name="connsiteX233" fmla="*/ 1201579 w 7000875"/>
              <a:gd name="connsiteY233" fmla="*/ 889159 h 1647825"/>
              <a:gd name="connsiteX234" fmla="*/ 1278731 w 7000875"/>
              <a:gd name="connsiteY234" fmla="*/ 1012984 h 1647825"/>
              <a:gd name="connsiteX235" fmla="*/ 1445419 w 7000875"/>
              <a:gd name="connsiteY235" fmla="*/ 975836 h 1647825"/>
              <a:gd name="connsiteX236" fmla="*/ 1513999 w 7000875"/>
              <a:gd name="connsiteY236" fmla="*/ 871061 h 1647825"/>
              <a:gd name="connsiteX237" fmla="*/ 1448276 w 7000875"/>
              <a:gd name="connsiteY237" fmla="*/ 771049 h 1647825"/>
              <a:gd name="connsiteX238" fmla="*/ 1441609 w 7000875"/>
              <a:gd name="connsiteY238" fmla="*/ 769144 h 1647825"/>
              <a:gd name="connsiteX239" fmla="*/ 1421606 w 7000875"/>
              <a:gd name="connsiteY239" fmla="*/ 755809 h 1647825"/>
              <a:gd name="connsiteX240" fmla="*/ 1404461 w 7000875"/>
              <a:gd name="connsiteY240" fmla="*/ 757714 h 1647825"/>
              <a:gd name="connsiteX241" fmla="*/ 1373981 w 7000875"/>
              <a:gd name="connsiteY241" fmla="*/ 776764 h 1647825"/>
              <a:gd name="connsiteX242" fmla="*/ 1342549 w 7000875"/>
              <a:gd name="connsiteY242" fmla="*/ 775811 h 1647825"/>
              <a:gd name="connsiteX243" fmla="*/ 1836896 w 7000875"/>
              <a:gd name="connsiteY243" fmla="*/ 804386 h 1647825"/>
              <a:gd name="connsiteX244" fmla="*/ 1757839 w 7000875"/>
              <a:gd name="connsiteY244" fmla="*/ 864394 h 1647825"/>
              <a:gd name="connsiteX245" fmla="*/ 1815941 w 7000875"/>
              <a:gd name="connsiteY245" fmla="*/ 961549 h 1647825"/>
              <a:gd name="connsiteX246" fmla="*/ 1976914 w 7000875"/>
              <a:gd name="connsiteY246" fmla="*/ 964406 h 1647825"/>
              <a:gd name="connsiteX247" fmla="*/ 2040731 w 7000875"/>
              <a:gd name="connsiteY247" fmla="*/ 912971 h 1647825"/>
              <a:gd name="connsiteX248" fmla="*/ 2020729 w 7000875"/>
              <a:gd name="connsiteY248" fmla="*/ 824389 h 1647825"/>
              <a:gd name="connsiteX249" fmla="*/ 1977866 w 7000875"/>
              <a:gd name="connsiteY249" fmla="*/ 804386 h 1647825"/>
              <a:gd name="connsiteX250" fmla="*/ 1887379 w 7000875"/>
              <a:gd name="connsiteY250" fmla="*/ 802481 h 1647825"/>
              <a:gd name="connsiteX251" fmla="*/ 1870234 w 7000875"/>
              <a:gd name="connsiteY251" fmla="*/ 811054 h 1647825"/>
              <a:gd name="connsiteX252" fmla="*/ 1890236 w 7000875"/>
              <a:gd name="connsiteY252" fmla="*/ 926306 h 1647825"/>
              <a:gd name="connsiteX253" fmla="*/ 1906429 w 7000875"/>
              <a:gd name="connsiteY253" fmla="*/ 938689 h 1647825"/>
              <a:gd name="connsiteX254" fmla="*/ 1842611 w 7000875"/>
              <a:gd name="connsiteY254" fmla="*/ 903446 h 1647825"/>
              <a:gd name="connsiteX255" fmla="*/ 1836896 w 7000875"/>
              <a:gd name="connsiteY255" fmla="*/ 804386 h 1647825"/>
              <a:gd name="connsiteX256" fmla="*/ 517684 w 7000875"/>
              <a:gd name="connsiteY256" fmla="*/ 548164 h 1647825"/>
              <a:gd name="connsiteX257" fmla="*/ 566261 w 7000875"/>
              <a:gd name="connsiteY257" fmla="*/ 580549 h 1647825"/>
              <a:gd name="connsiteX258" fmla="*/ 958691 w 7000875"/>
              <a:gd name="connsiteY258" fmla="*/ 580549 h 1647825"/>
              <a:gd name="connsiteX259" fmla="*/ 973931 w 7000875"/>
              <a:gd name="connsiteY259" fmla="*/ 573881 h 1647825"/>
              <a:gd name="connsiteX260" fmla="*/ 1005364 w 7000875"/>
              <a:gd name="connsiteY260" fmla="*/ 547211 h 1647825"/>
              <a:gd name="connsiteX261" fmla="*/ 1005364 w 7000875"/>
              <a:gd name="connsiteY261" fmla="*/ 515779 h 1647825"/>
              <a:gd name="connsiteX262" fmla="*/ 516731 w 7000875"/>
              <a:gd name="connsiteY262" fmla="*/ 515779 h 1647825"/>
              <a:gd name="connsiteX263" fmla="*/ 516731 w 7000875"/>
              <a:gd name="connsiteY263" fmla="*/ 536734 h 1647825"/>
              <a:gd name="connsiteX264" fmla="*/ 517684 w 7000875"/>
              <a:gd name="connsiteY264" fmla="*/ 548164 h 1647825"/>
              <a:gd name="connsiteX265" fmla="*/ 3903821 w 7000875"/>
              <a:gd name="connsiteY265" fmla="*/ 592931 h 1647825"/>
              <a:gd name="connsiteX266" fmla="*/ 3101816 w 7000875"/>
              <a:gd name="connsiteY266" fmla="*/ 592931 h 1647825"/>
              <a:gd name="connsiteX267" fmla="*/ 3123724 w 7000875"/>
              <a:gd name="connsiteY267" fmla="*/ 609124 h 1647825"/>
              <a:gd name="connsiteX268" fmla="*/ 3298031 w 7000875"/>
              <a:gd name="connsiteY268" fmla="*/ 609124 h 1647825"/>
              <a:gd name="connsiteX269" fmla="*/ 3875246 w 7000875"/>
              <a:gd name="connsiteY269" fmla="*/ 611981 h 1647825"/>
              <a:gd name="connsiteX270" fmla="*/ 3903821 w 7000875"/>
              <a:gd name="connsiteY270" fmla="*/ 592931 h 1647825"/>
              <a:gd name="connsiteX271" fmla="*/ 5783104 w 7000875"/>
              <a:gd name="connsiteY271" fmla="*/ 479584 h 1647825"/>
              <a:gd name="connsiteX272" fmla="*/ 5783104 w 7000875"/>
              <a:gd name="connsiteY272" fmla="*/ 474821 h 1647825"/>
              <a:gd name="connsiteX273" fmla="*/ 5686902 w 7000875"/>
              <a:gd name="connsiteY273" fmla="*/ 474821 h 1647825"/>
              <a:gd name="connsiteX274" fmla="*/ 5329714 w 7000875"/>
              <a:gd name="connsiteY274" fmla="*/ 467201 h 1647825"/>
              <a:gd name="connsiteX275" fmla="*/ 5184934 w 7000875"/>
              <a:gd name="connsiteY275" fmla="*/ 467201 h 1647825"/>
              <a:gd name="connsiteX276" fmla="*/ 5184934 w 7000875"/>
              <a:gd name="connsiteY276" fmla="*/ 463391 h 1647825"/>
              <a:gd name="connsiteX277" fmla="*/ 5388769 w 7000875"/>
              <a:gd name="connsiteY277" fmla="*/ 463391 h 1647825"/>
              <a:gd name="connsiteX278" fmla="*/ 5388769 w 7000875"/>
              <a:gd name="connsiteY278" fmla="*/ 459581 h 1647825"/>
              <a:gd name="connsiteX279" fmla="*/ 4250532 w 7000875"/>
              <a:gd name="connsiteY279" fmla="*/ 459581 h 1647825"/>
              <a:gd name="connsiteX280" fmla="*/ 4250532 w 7000875"/>
              <a:gd name="connsiteY280" fmla="*/ 457676 h 1647825"/>
              <a:gd name="connsiteX281" fmla="*/ 4876324 w 7000875"/>
              <a:gd name="connsiteY281" fmla="*/ 467201 h 1647825"/>
              <a:gd name="connsiteX282" fmla="*/ 4876324 w 7000875"/>
              <a:gd name="connsiteY282" fmla="*/ 470059 h 1647825"/>
              <a:gd name="connsiteX283" fmla="*/ 4773454 w 7000875"/>
              <a:gd name="connsiteY283" fmla="*/ 470059 h 1647825"/>
              <a:gd name="connsiteX284" fmla="*/ 4773454 w 7000875"/>
              <a:gd name="connsiteY284" fmla="*/ 471964 h 1647825"/>
              <a:gd name="connsiteX285" fmla="*/ 5783104 w 7000875"/>
              <a:gd name="connsiteY285" fmla="*/ 479584 h 1647825"/>
              <a:gd name="connsiteX286" fmla="*/ 495776 w 7000875"/>
              <a:gd name="connsiteY286" fmla="*/ 513874 h 1647825"/>
              <a:gd name="connsiteX287" fmla="*/ 340519 w 7000875"/>
              <a:gd name="connsiteY287" fmla="*/ 513874 h 1647825"/>
              <a:gd name="connsiteX288" fmla="*/ 329089 w 7000875"/>
              <a:gd name="connsiteY288" fmla="*/ 522446 h 1647825"/>
              <a:gd name="connsiteX289" fmla="*/ 315754 w 7000875"/>
              <a:gd name="connsiteY289" fmla="*/ 576739 h 1647825"/>
              <a:gd name="connsiteX290" fmla="*/ 429101 w 7000875"/>
              <a:gd name="connsiteY290" fmla="*/ 576739 h 1647825"/>
              <a:gd name="connsiteX291" fmla="*/ 439579 w 7000875"/>
              <a:gd name="connsiteY291" fmla="*/ 567214 h 1647825"/>
              <a:gd name="connsiteX292" fmla="*/ 470059 w 7000875"/>
              <a:gd name="connsiteY292" fmla="*/ 549116 h 1647825"/>
              <a:gd name="connsiteX293" fmla="*/ 495776 w 7000875"/>
              <a:gd name="connsiteY293" fmla="*/ 549116 h 1647825"/>
              <a:gd name="connsiteX294" fmla="*/ 495776 w 7000875"/>
              <a:gd name="connsiteY294" fmla="*/ 513874 h 1647825"/>
              <a:gd name="connsiteX295" fmla="*/ 6726079 w 7000875"/>
              <a:gd name="connsiteY295" fmla="*/ 396716 h 1647825"/>
              <a:gd name="connsiteX296" fmla="*/ 6727032 w 7000875"/>
              <a:gd name="connsiteY296" fmla="*/ 392906 h 1647825"/>
              <a:gd name="connsiteX297" fmla="*/ 6018371 w 7000875"/>
              <a:gd name="connsiteY297" fmla="*/ 392906 h 1647825"/>
              <a:gd name="connsiteX298" fmla="*/ 6124099 w 7000875"/>
              <a:gd name="connsiteY298" fmla="*/ 393859 h 1647825"/>
              <a:gd name="connsiteX299" fmla="*/ 6170771 w 7000875"/>
              <a:gd name="connsiteY299" fmla="*/ 395764 h 1647825"/>
              <a:gd name="connsiteX300" fmla="*/ 6332696 w 7000875"/>
              <a:gd name="connsiteY300" fmla="*/ 411956 h 1647825"/>
              <a:gd name="connsiteX301" fmla="*/ 6446996 w 7000875"/>
              <a:gd name="connsiteY301" fmla="*/ 411956 h 1647825"/>
              <a:gd name="connsiteX302" fmla="*/ 6546057 w 7000875"/>
              <a:gd name="connsiteY302" fmla="*/ 408146 h 1647825"/>
              <a:gd name="connsiteX303" fmla="*/ 6711791 w 7000875"/>
              <a:gd name="connsiteY303" fmla="*/ 395764 h 1647825"/>
              <a:gd name="connsiteX304" fmla="*/ 6726079 w 7000875"/>
              <a:gd name="connsiteY304" fmla="*/ 396716 h 1647825"/>
              <a:gd name="connsiteX305" fmla="*/ 2328386 w 7000875"/>
              <a:gd name="connsiteY305" fmla="*/ 305276 h 1647825"/>
              <a:gd name="connsiteX306" fmla="*/ 2159794 w 7000875"/>
              <a:gd name="connsiteY306" fmla="*/ 305276 h 1647825"/>
              <a:gd name="connsiteX307" fmla="*/ 2159794 w 7000875"/>
              <a:gd name="connsiteY307" fmla="*/ 330041 h 1647825"/>
              <a:gd name="connsiteX308" fmla="*/ 2569369 w 7000875"/>
              <a:gd name="connsiteY308" fmla="*/ 330041 h 1647825"/>
              <a:gd name="connsiteX309" fmla="*/ 2569369 w 7000875"/>
              <a:gd name="connsiteY309" fmla="*/ 306229 h 1647825"/>
              <a:gd name="connsiteX310" fmla="*/ 2526506 w 7000875"/>
              <a:gd name="connsiteY310" fmla="*/ 306229 h 1647825"/>
              <a:gd name="connsiteX311" fmla="*/ 2516029 w 7000875"/>
              <a:gd name="connsiteY311" fmla="*/ 311944 h 1647825"/>
              <a:gd name="connsiteX312" fmla="*/ 2493169 w 7000875"/>
              <a:gd name="connsiteY312" fmla="*/ 324326 h 1647825"/>
              <a:gd name="connsiteX313" fmla="*/ 2351246 w 7000875"/>
              <a:gd name="connsiteY313" fmla="*/ 324326 h 1647825"/>
              <a:gd name="connsiteX314" fmla="*/ 2328386 w 7000875"/>
              <a:gd name="connsiteY314" fmla="*/ 305276 h 1647825"/>
              <a:gd name="connsiteX315" fmla="*/ 3625691 w 7000875"/>
              <a:gd name="connsiteY315" fmla="*/ 882491 h 1647825"/>
              <a:gd name="connsiteX316" fmla="*/ 3620929 w 7000875"/>
              <a:gd name="connsiteY316" fmla="*/ 864394 h 1647825"/>
              <a:gd name="connsiteX317" fmla="*/ 3605689 w 7000875"/>
              <a:gd name="connsiteY317" fmla="*/ 819626 h 1647825"/>
              <a:gd name="connsiteX318" fmla="*/ 3599021 w 7000875"/>
              <a:gd name="connsiteY318" fmla="*/ 812006 h 1647825"/>
              <a:gd name="connsiteX319" fmla="*/ 3542824 w 7000875"/>
              <a:gd name="connsiteY319" fmla="*/ 797719 h 1647825"/>
              <a:gd name="connsiteX320" fmla="*/ 3501866 w 7000875"/>
              <a:gd name="connsiteY320" fmla="*/ 820579 h 1647825"/>
              <a:gd name="connsiteX321" fmla="*/ 3532346 w 7000875"/>
              <a:gd name="connsiteY321" fmla="*/ 850106 h 1647825"/>
              <a:gd name="connsiteX322" fmla="*/ 3564731 w 7000875"/>
              <a:gd name="connsiteY322" fmla="*/ 860584 h 1647825"/>
              <a:gd name="connsiteX323" fmla="*/ 3625691 w 7000875"/>
              <a:gd name="connsiteY323" fmla="*/ 882491 h 1647825"/>
              <a:gd name="connsiteX324" fmla="*/ 2680811 w 7000875"/>
              <a:gd name="connsiteY324" fmla="*/ 161449 h 1647825"/>
              <a:gd name="connsiteX325" fmla="*/ 2683669 w 7000875"/>
              <a:gd name="connsiteY325" fmla="*/ 114776 h 1647825"/>
              <a:gd name="connsiteX326" fmla="*/ 2604611 w 7000875"/>
              <a:gd name="connsiteY326" fmla="*/ 114776 h 1647825"/>
              <a:gd name="connsiteX327" fmla="*/ 2590324 w 7000875"/>
              <a:gd name="connsiteY327" fmla="*/ 120491 h 1647825"/>
              <a:gd name="connsiteX328" fmla="*/ 2580799 w 7000875"/>
              <a:gd name="connsiteY328" fmla="*/ 160496 h 1647825"/>
              <a:gd name="connsiteX329" fmla="*/ 2680811 w 7000875"/>
              <a:gd name="connsiteY329" fmla="*/ 161449 h 1647825"/>
              <a:gd name="connsiteX330" fmla="*/ 2057876 w 7000875"/>
              <a:gd name="connsiteY330" fmla="*/ 163354 h 1647825"/>
              <a:gd name="connsiteX331" fmla="*/ 2150269 w 7000875"/>
              <a:gd name="connsiteY331" fmla="*/ 159544 h 1647825"/>
              <a:gd name="connsiteX332" fmla="*/ 2150269 w 7000875"/>
              <a:gd name="connsiteY332" fmla="*/ 112871 h 1647825"/>
              <a:gd name="connsiteX333" fmla="*/ 2090261 w 7000875"/>
              <a:gd name="connsiteY333" fmla="*/ 112871 h 1647825"/>
              <a:gd name="connsiteX334" fmla="*/ 2073116 w 7000875"/>
              <a:gd name="connsiteY334" fmla="*/ 120491 h 1647825"/>
              <a:gd name="connsiteX335" fmla="*/ 2057876 w 7000875"/>
              <a:gd name="connsiteY335" fmla="*/ 163354 h 1647825"/>
              <a:gd name="connsiteX336" fmla="*/ 3259931 w 7000875"/>
              <a:gd name="connsiteY336" fmla="*/ 897731 h 1647825"/>
              <a:gd name="connsiteX337" fmla="*/ 3259931 w 7000875"/>
              <a:gd name="connsiteY337" fmla="*/ 895826 h 1647825"/>
              <a:gd name="connsiteX338" fmla="*/ 3227546 w 7000875"/>
              <a:gd name="connsiteY338" fmla="*/ 895826 h 1647825"/>
              <a:gd name="connsiteX339" fmla="*/ 3206591 w 7000875"/>
              <a:gd name="connsiteY339" fmla="*/ 905351 h 1647825"/>
              <a:gd name="connsiteX340" fmla="*/ 3221831 w 7000875"/>
              <a:gd name="connsiteY340" fmla="*/ 925354 h 1647825"/>
              <a:gd name="connsiteX341" fmla="*/ 3238976 w 7000875"/>
              <a:gd name="connsiteY341" fmla="*/ 929164 h 1647825"/>
              <a:gd name="connsiteX342" fmla="*/ 3300889 w 7000875"/>
              <a:gd name="connsiteY342" fmla="*/ 929164 h 1647825"/>
              <a:gd name="connsiteX343" fmla="*/ 3321844 w 7000875"/>
              <a:gd name="connsiteY343" fmla="*/ 924401 h 1647825"/>
              <a:gd name="connsiteX344" fmla="*/ 3332321 w 7000875"/>
              <a:gd name="connsiteY344" fmla="*/ 906304 h 1647825"/>
              <a:gd name="connsiteX345" fmla="*/ 3311366 w 7000875"/>
              <a:gd name="connsiteY345" fmla="*/ 892016 h 1647825"/>
              <a:gd name="connsiteX346" fmla="*/ 3259931 w 7000875"/>
              <a:gd name="connsiteY346" fmla="*/ 897731 h 1647825"/>
              <a:gd name="connsiteX347" fmla="*/ 3898106 w 7000875"/>
              <a:gd name="connsiteY347" fmla="*/ 860584 h 1647825"/>
              <a:gd name="connsiteX348" fmla="*/ 3947636 w 7000875"/>
              <a:gd name="connsiteY348" fmla="*/ 849154 h 1647825"/>
              <a:gd name="connsiteX349" fmla="*/ 3969544 w 7000875"/>
              <a:gd name="connsiteY349" fmla="*/ 825341 h 1647825"/>
              <a:gd name="connsiteX350" fmla="*/ 3947636 w 7000875"/>
              <a:gd name="connsiteY350" fmla="*/ 802481 h 1647825"/>
              <a:gd name="connsiteX351" fmla="*/ 3924776 w 7000875"/>
              <a:gd name="connsiteY351" fmla="*/ 800576 h 1647825"/>
              <a:gd name="connsiteX352" fmla="*/ 3914299 w 7000875"/>
              <a:gd name="connsiteY352" fmla="*/ 808196 h 1647825"/>
              <a:gd name="connsiteX353" fmla="*/ 3898106 w 7000875"/>
              <a:gd name="connsiteY353" fmla="*/ 860584 h 1647825"/>
              <a:gd name="connsiteX354" fmla="*/ 1878806 w 7000875"/>
              <a:gd name="connsiteY354" fmla="*/ 685324 h 1647825"/>
              <a:gd name="connsiteX355" fmla="*/ 1850231 w 7000875"/>
              <a:gd name="connsiteY355" fmla="*/ 654844 h 1647825"/>
              <a:gd name="connsiteX356" fmla="*/ 1819751 w 7000875"/>
              <a:gd name="connsiteY356" fmla="*/ 683419 h 1647825"/>
              <a:gd name="connsiteX357" fmla="*/ 1848326 w 7000875"/>
              <a:gd name="connsiteY357" fmla="*/ 713899 h 1647825"/>
              <a:gd name="connsiteX358" fmla="*/ 1878806 w 7000875"/>
              <a:gd name="connsiteY358" fmla="*/ 685324 h 1647825"/>
              <a:gd name="connsiteX359" fmla="*/ 452914 w 7000875"/>
              <a:gd name="connsiteY359" fmla="*/ 743426 h 1647825"/>
              <a:gd name="connsiteX360" fmla="*/ 458629 w 7000875"/>
              <a:gd name="connsiteY360" fmla="*/ 746284 h 1647825"/>
              <a:gd name="connsiteX361" fmla="*/ 469106 w 7000875"/>
              <a:gd name="connsiteY361" fmla="*/ 720566 h 1647825"/>
              <a:gd name="connsiteX362" fmla="*/ 469106 w 7000875"/>
              <a:gd name="connsiteY362" fmla="*/ 631984 h 1647825"/>
              <a:gd name="connsiteX363" fmla="*/ 463391 w 7000875"/>
              <a:gd name="connsiteY363" fmla="*/ 607219 h 1647825"/>
              <a:gd name="connsiteX364" fmla="*/ 452914 w 7000875"/>
              <a:gd name="connsiteY364" fmla="*/ 743426 h 1647825"/>
              <a:gd name="connsiteX365" fmla="*/ 2373154 w 7000875"/>
              <a:gd name="connsiteY365" fmla="*/ 26194 h 1647825"/>
              <a:gd name="connsiteX366" fmla="*/ 2473166 w 7000875"/>
              <a:gd name="connsiteY366" fmla="*/ 25241 h 1647825"/>
              <a:gd name="connsiteX367" fmla="*/ 2373154 w 7000875"/>
              <a:gd name="connsiteY367" fmla="*/ 26194 h 1647825"/>
              <a:gd name="connsiteX368" fmla="*/ 2327434 w 7000875"/>
              <a:gd name="connsiteY368" fmla="*/ 160496 h 1647825"/>
              <a:gd name="connsiteX369" fmla="*/ 2327434 w 7000875"/>
              <a:gd name="connsiteY369" fmla="*/ 130016 h 1647825"/>
              <a:gd name="connsiteX370" fmla="*/ 2289334 w 7000875"/>
              <a:gd name="connsiteY370" fmla="*/ 130969 h 1647825"/>
              <a:gd name="connsiteX371" fmla="*/ 2275046 w 7000875"/>
              <a:gd name="connsiteY371" fmla="*/ 144304 h 1647825"/>
              <a:gd name="connsiteX372" fmla="*/ 2287429 w 7000875"/>
              <a:gd name="connsiteY372" fmla="*/ 154781 h 1647825"/>
              <a:gd name="connsiteX373" fmla="*/ 2327434 w 7000875"/>
              <a:gd name="connsiteY373" fmla="*/ 160496 h 1647825"/>
              <a:gd name="connsiteX374" fmla="*/ 2625566 w 7000875"/>
              <a:gd name="connsiteY374" fmla="*/ 484346 h 1647825"/>
              <a:gd name="connsiteX375" fmla="*/ 2625566 w 7000875"/>
              <a:gd name="connsiteY375" fmla="*/ 483394 h 1647825"/>
              <a:gd name="connsiteX376" fmla="*/ 2377916 w 7000875"/>
              <a:gd name="connsiteY376" fmla="*/ 483394 h 1647825"/>
              <a:gd name="connsiteX377" fmla="*/ 2377916 w 7000875"/>
              <a:gd name="connsiteY377" fmla="*/ 484346 h 1647825"/>
              <a:gd name="connsiteX378" fmla="*/ 2625566 w 7000875"/>
              <a:gd name="connsiteY378" fmla="*/ 484346 h 1647825"/>
              <a:gd name="connsiteX379" fmla="*/ 2498884 w 7000875"/>
              <a:gd name="connsiteY379" fmla="*/ 99536 h 1647825"/>
              <a:gd name="connsiteX380" fmla="*/ 2347436 w 7000875"/>
              <a:gd name="connsiteY380" fmla="*/ 98584 h 1647825"/>
              <a:gd name="connsiteX381" fmla="*/ 2498884 w 7000875"/>
              <a:gd name="connsiteY381" fmla="*/ 99536 h 1647825"/>
              <a:gd name="connsiteX382" fmla="*/ 3964781 w 7000875"/>
              <a:gd name="connsiteY382" fmla="*/ 652939 h 1647825"/>
              <a:gd name="connsiteX383" fmla="*/ 4016216 w 7000875"/>
              <a:gd name="connsiteY383" fmla="*/ 652939 h 1647825"/>
              <a:gd name="connsiteX384" fmla="*/ 3964781 w 7000875"/>
              <a:gd name="connsiteY384" fmla="*/ 652939 h 1647825"/>
              <a:gd name="connsiteX385" fmla="*/ 3762851 w 7000875"/>
              <a:gd name="connsiteY385" fmla="*/ 1173004 h 1647825"/>
              <a:gd name="connsiteX386" fmla="*/ 3766661 w 7000875"/>
              <a:gd name="connsiteY386" fmla="*/ 1173004 h 1647825"/>
              <a:gd name="connsiteX387" fmla="*/ 3766661 w 7000875"/>
              <a:gd name="connsiteY387" fmla="*/ 1093946 h 1647825"/>
              <a:gd name="connsiteX388" fmla="*/ 3762851 w 7000875"/>
              <a:gd name="connsiteY388" fmla="*/ 1093946 h 1647825"/>
              <a:gd name="connsiteX389" fmla="*/ 3762851 w 7000875"/>
              <a:gd name="connsiteY389" fmla="*/ 1173004 h 1647825"/>
              <a:gd name="connsiteX390" fmla="*/ 3756184 w 7000875"/>
              <a:gd name="connsiteY390" fmla="*/ 1481614 h 1647825"/>
              <a:gd name="connsiteX391" fmla="*/ 3762851 w 7000875"/>
              <a:gd name="connsiteY391" fmla="*/ 1481614 h 1647825"/>
              <a:gd name="connsiteX392" fmla="*/ 3762851 w 7000875"/>
              <a:gd name="connsiteY392" fmla="*/ 1425416 h 1647825"/>
              <a:gd name="connsiteX393" fmla="*/ 3758089 w 7000875"/>
              <a:gd name="connsiteY393" fmla="*/ 1425416 h 1647825"/>
              <a:gd name="connsiteX394" fmla="*/ 3756184 w 7000875"/>
              <a:gd name="connsiteY394" fmla="*/ 1481614 h 1647825"/>
              <a:gd name="connsiteX395" fmla="*/ 347186 w 7000875"/>
              <a:gd name="connsiteY395" fmla="*/ 647224 h 1647825"/>
              <a:gd name="connsiteX396" fmla="*/ 338614 w 7000875"/>
              <a:gd name="connsiteY396" fmla="*/ 647224 h 1647825"/>
              <a:gd name="connsiteX397" fmla="*/ 340519 w 7000875"/>
              <a:gd name="connsiteY397" fmla="*/ 677704 h 1647825"/>
              <a:gd name="connsiteX398" fmla="*/ 347186 w 7000875"/>
              <a:gd name="connsiteY398" fmla="*/ 677704 h 1647825"/>
              <a:gd name="connsiteX399" fmla="*/ 347186 w 7000875"/>
              <a:gd name="connsiteY399" fmla="*/ 647224 h 1647825"/>
              <a:gd name="connsiteX400" fmla="*/ 3619976 w 7000875"/>
              <a:gd name="connsiteY400" fmla="*/ 963454 h 1647825"/>
              <a:gd name="connsiteX401" fmla="*/ 3620929 w 7000875"/>
              <a:gd name="connsiteY401" fmla="*/ 952976 h 1647825"/>
              <a:gd name="connsiteX402" fmla="*/ 3594259 w 7000875"/>
              <a:gd name="connsiteY402" fmla="*/ 950119 h 1647825"/>
              <a:gd name="connsiteX403" fmla="*/ 3593306 w 7000875"/>
              <a:gd name="connsiteY403" fmla="*/ 958691 h 1647825"/>
              <a:gd name="connsiteX404" fmla="*/ 3619976 w 7000875"/>
              <a:gd name="connsiteY404" fmla="*/ 963454 h 1647825"/>
              <a:gd name="connsiteX405" fmla="*/ 5785962 w 7000875"/>
              <a:gd name="connsiteY405" fmla="*/ 498634 h 1647825"/>
              <a:gd name="connsiteX406" fmla="*/ 5785962 w 7000875"/>
              <a:gd name="connsiteY406" fmla="*/ 498634 h 1647825"/>
              <a:gd name="connsiteX407" fmla="*/ 5702141 w 7000875"/>
              <a:gd name="connsiteY407" fmla="*/ 497681 h 1647825"/>
              <a:gd name="connsiteX408" fmla="*/ 5702141 w 7000875"/>
              <a:gd name="connsiteY408" fmla="*/ 498634 h 1647825"/>
              <a:gd name="connsiteX409" fmla="*/ 5785962 w 7000875"/>
              <a:gd name="connsiteY409" fmla="*/ 498634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7000875" h="1647825">
                <a:moveTo>
                  <a:pt x="2507456" y="8096"/>
                </a:moveTo>
                <a:cubicBezTo>
                  <a:pt x="2513171" y="21431"/>
                  <a:pt x="2511266" y="33814"/>
                  <a:pt x="2508409" y="48101"/>
                </a:cubicBezTo>
                <a:cubicBezTo>
                  <a:pt x="2503646" y="68104"/>
                  <a:pt x="2505551" y="89059"/>
                  <a:pt x="2507456" y="109061"/>
                </a:cubicBezTo>
                <a:cubicBezTo>
                  <a:pt x="2507456" y="114776"/>
                  <a:pt x="2517934" y="122396"/>
                  <a:pt x="2524601" y="123349"/>
                </a:cubicBezTo>
                <a:cubicBezTo>
                  <a:pt x="2539841" y="125254"/>
                  <a:pt x="2555081" y="124301"/>
                  <a:pt x="2570321" y="124301"/>
                </a:cubicBezTo>
                <a:cubicBezTo>
                  <a:pt x="2573179" y="124301"/>
                  <a:pt x="2577941" y="124301"/>
                  <a:pt x="2578894" y="122396"/>
                </a:cubicBezTo>
                <a:cubicBezTo>
                  <a:pt x="2594134" y="101441"/>
                  <a:pt x="2616041" y="108109"/>
                  <a:pt x="2636044" y="108109"/>
                </a:cubicBezTo>
                <a:cubicBezTo>
                  <a:pt x="2653189" y="108109"/>
                  <a:pt x="2670334" y="108109"/>
                  <a:pt x="2688431" y="108109"/>
                </a:cubicBezTo>
                <a:cubicBezTo>
                  <a:pt x="2688431" y="124301"/>
                  <a:pt x="2697956" y="124301"/>
                  <a:pt x="2710339" y="125254"/>
                </a:cubicBezTo>
                <a:cubicBezTo>
                  <a:pt x="2761774" y="128111"/>
                  <a:pt x="2807494" y="109061"/>
                  <a:pt x="2856071" y="98584"/>
                </a:cubicBezTo>
                <a:cubicBezTo>
                  <a:pt x="2892266" y="90964"/>
                  <a:pt x="2927509" y="78581"/>
                  <a:pt x="2963704" y="72866"/>
                </a:cubicBezTo>
                <a:cubicBezTo>
                  <a:pt x="2992279" y="68104"/>
                  <a:pt x="3022759" y="75724"/>
                  <a:pt x="3050381" y="69056"/>
                </a:cubicBezTo>
                <a:cubicBezTo>
                  <a:pt x="3116104" y="51911"/>
                  <a:pt x="3180874" y="64294"/>
                  <a:pt x="3246596" y="62389"/>
                </a:cubicBezTo>
                <a:cubicBezTo>
                  <a:pt x="3312319" y="60484"/>
                  <a:pt x="3378994" y="62389"/>
                  <a:pt x="3444716" y="63341"/>
                </a:cubicBezTo>
                <a:cubicBezTo>
                  <a:pt x="3451384" y="63341"/>
                  <a:pt x="3459004" y="63341"/>
                  <a:pt x="3466624" y="63341"/>
                </a:cubicBezTo>
                <a:cubicBezTo>
                  <a:pt x="3466624" y="168116"/>
                  <a:pt x="3466624" y="271939"/>
                  <a:pt x="3466624" y="376714"/>
                </a:cubicBezTo>
                <a:cubicBezTo>
                  <a:pt x="3459004" y="376714"/>
                  <a:pt x="3453289" y="376714"/>
                  <a:pt x="3446621" y="376714"/>
                </a:cubicBezTo>
                <a:cubicBezTo>
                  <a:pt x="3342799" y="376714"/>
                  <a:pt x="3238976" y="377666"/>
                  <a:pt x="3136106" y="374809"/>
                </a:cubicBezTo>
                <a:cubicBezTo>
                  <a:pt x="3053239" y="371951"/>
                  <a:pt x="2970371" y="368141"/>
                  <a:pt x="2889409" y="344329"/>
                </a:cubicBezTo>
                <a:cubicBezTo>
                  <a:pt x="2850356" y="332899"/>
                  <a:pt x="2811304" y="322421"/>
                  <a:pt x="2771299" y="313849"/>
                </a:cubicBezTo>
                <a:cubicBezTo>
                  <a:pt x="2745581" y="308134"/>
                  <a:pt x="2718911" y="308134"/>
                  <a:pt x="2691289" y="305276"/>
                </a:cubicBezTo>
                <a:cubicBezTo>
                  <a:pt x="2691289" y="343376"/>
                  <a:pt x="2691289" y="377666"/>
                  <a:pt x="2691289" y="412909"/>
                </a:cubicBezTo>
                <a:cubicBezTo>
                  <a:pt x="2701766" y="411956"/>
                  <a:pt x="2710339" y="371951"/>
                  <a:pt x="2718911" y="411956"/>
                </a:cubicBezTo>
                <a:cubicBezTo>
                  <a:pt x="2730341" y="411956"/>
                  <a:pt x="2740819" y="411956"/>
                  <a:pt x="2752249" y="411956"/>
                </a:cubicBezTo>
                <a:cubicBezTo>
                  <a:pt x="2753201" y="405289"/>
                  <a:pt x="2754154" y="399574"/>
                  <a:pt x="2755106" y="393859"/>
                </a:cubicBezTo>
                <a:cubicBezTo>
                  <a:pt x="2836069" y="393859"/>
                  <a:pt x="2916079" y="393859"/>
                  <a:pt x="2997994" y="393859"/>
                </a:cubicBezTo>
                <a:cubicBezTo>
                  <a:pt x="2997994" y="407194"/>
                  <a:pt x="2997994" y="419576"/>
                  <a:pt x="2997994" y="435769"/>
                </a:cubicBezTo>
                <a:cubicBezTo>
                  <a:pt x="3930491" y="440531"/>
                  <a:pt x="4861084" y="445294"/>
                  <a:pt x="5793582" y="450056"/>
                </a:cubicBezTo>
                <a:cubicBezTo>
                  <a:pt x="5793582" y="433864"/>
                  <a:pt x="5793582" y="419576"/>
                  <a:pt x="5793582" y="403384"/>
                </a:cubicBezTo>
                <a:cubicBezTo>
                  <a:pt x="5846921" y="403384"/>
                  <a:pt x="5899309" y="403384"/>
                  <a:pt x="5951696" y="403384"/>
                </a:cubicBezTo>
                <a:cubicBezTo>
                  <a:pt x="5953602" y="396716"/>
                  <a:pt x="5954554" y="391954"/>
                  <a:pt x="5955507" y="387191"/>
                </a:cubicBezTo>
                <a:cubicBezTo>
                  <a:pt x="6301264" y="387191"/>
                  <a:pt x="6647021" y="387191"/>
                  <a:pt x="6993732" y="387191"/>
                </a:cubicBezTo>
                <a:cubicBezTo>
                  <a:pt x="6993732" y="471964"/>
                  <a:pt x="6993732" y="553879"/>
                  <a:pt x="6993732" y="636746"/>
                </a:cubicBezTo>
                <a:cubicBezTo>
                  <a:pt x="6647021" y="636746"/>
                  <a:pt x="6301264" y="636746"/>
                  <a:pt x="5954554" y="636746"/>
                </a:cubicBezTo>
                <a:cubicBezTo>
                  <a:pt x="5952649" y="629126"/>
                  <a:pt x="5951696" y="624364"/>
                  <a:pt x="5950744" y="618649"/>
                </a:cubicBezTo>
                <a:cubicBezTo>
                  <a:pt x="5947887" y="618649"/>
                  <a:pt x="5945029" y="617696"/>
                  <a:pt x="5942171" y="617696"/>
                </a:cubicBezTo>
                <a:cubicBezTo>
                  <a:pt x="5899309" y="617696"/>
                  <a:pt x="5856446" y="617696"/>
                  <a:pt x="5812632" y="616744"/>
                </a:cubicBezTo>
                <a:cubicBezTo>
                  <a:pt x="5805012" y="616744"/>
                  <a:pt x="5794534" y="620554"/>
                  <a:pt x="5790724" y="607219"/>
                </a:cubicBezTo>
                <a:cubicBezTo>
                  <a:pt x="5789771" y="604361"/>
                  <a:pt x="5777389" y="604361"/>
                  <a:pt x="5770721" y="604361"/>
                </a:cubicBezTo>
                <a:cubicBezTo>
                  <a:pt x="5529739" y="603409"/>
                  <a:pt x="5289709" y="602456"/>
                  <a:pt x="5048727" y="602456"/>
                </a:cubicBezTo>
                <a:cubicBezTo>
                  <a:pt x="4726782" y="601504"/>
                  <a:pt x="4404836" y="599599"/>
                  <a:pt x="4082891" y="598646"/>
                </a:cubicBezTo>
                <a:cubicBezTo>
                  <a:pt x="4075271" y="598646"/>
                  <a:pt x="4068604" y="598646"/>
                  <a:pt x="4058126" y="598646"/>
                </a:cubicBezTo>
                <a:cubicBezTo>
                  <a:pt x="4058126" y="606266"/>
                  <a:pt x="4058126" y="611981"/>
                  <a:pt x="4058126" y="618649"/>
                </a:cubicBezTo>
                <a:cubicBezTo>
                  <a:pt x="4057174" y="669131"/>
                  <a:pt x="4056221" y="719614"/>
                  <a:pt x="4056221" y="769144"/>
                </a:cubicBezTo>
                <a:cubicBezTo>
                  <a:pt x="4056221" y="786289"/>
                  <a:pt x="4051459" y="793909"/>
                  <a:pt x="4033361" y="791051"/>
                </a:cubicBezTo>
                <a:cubicBezTo>
                  <a:pt x="4026694" y="790099"/>
                  <a:pt x="4020026" y="791051"/>
                  <a:pt x="4014311" y="791051"/>
                </a:cubicBezTo>
                <a:cubicBezTo>
                  <a:pt x="4013359" y="793909"/>
                  <a:pt x="4012406" y="795814"/>
                  <a:pt x="4013359" y="795814"/>
                </a:cubicBezTo>
                <a:cubicBezTo>
                  <a:pt x="4040981" y="836771"/>
                  <a:pt x="4011454" y="882491"/>
                  <a:pt x="3958114" y="893921"/>
                </a:cubicBezTo>
                <a:cubicBezTo>
                  <a:pt x="3934301" y="898684"/>
                  <a:pt x="3912394" y="907256"/>
                  <a:pt x="3889534" y="914876"/>
                </a:cubicBezTo>
                <a:cubicBezTo>
                  <a:pt x="3885724" y="915829"/>
                  <a:pt x="3880009" y="920591"/>
                  <a:pt x="3880009" y="924401"/>
                </a:cubicBezTo>
                <a:cubicBezTo>
                  <a:pt x="3876199" y="953929"/>
                  <a:pt x="3852386" y="965359"/>
                  <a:pt x="3831431" y="979646"/>
                </a:cubicBezTo>
                <a:cubicBezTo>
                  <a:pt x="3827621" y="982504"/>
                  <a:pt x="3824764" y="985361"/>
                  <a:pt x="3820001" y="985361"/>
                </a:cubicBezTo>
                <a:cubicBezTo>
                  <a:pt x="3793331" y="992029"/>
                  <a:pt x="3789521" y="1010126"/>
                  <a:pt x="3789521" y="1034891"/>
                </a:cubicBezTo>
                <a:cubicBezTo>
                  <a:pt x="3790474" y="1117759"/>
                  <a:pt x="3790474" y="1200626"/>
                  <a:pt x="3788569" y="1283494"/>
                </a:cubicBezTo>
                <a:cubicBezTo>
                  <a:pt x="3787616" y="1338739"/>
                  <a:pt x="3784759" y="1393984"/>
                  <a:pt x="3781901" y="1448276"/>
                </a:cubicBezTo>
                <a:cubicBezTo>
                  <a:pt x="3779044" y="1499711"/>
                  <a:pt x="3782854" y="1551146"/>
                  <a:pt x="3800951" y="1600676"/>
                </a:cubicBezTo>
                <a:cubicBezTo>
                  <a:pt x="3806666" y="1615916"/>
                  <a:pt x="3801904" y="1626394"/>
                  <a:pt x="3789521" y="1634966"/>
                </a:cubicBezTo>
                <a:cubicBezTo>
                  <a:pt x="3773329" y="1647349"/>
                  <a:pt x="3749516" y="1648301"/>
                  <a:pt x="3733324" y="1637824"/>
                </a:cubicBezTo>
                <a:cubicBezTo>
                  <a:pt x="3719989" y="1629251"/>
                  <a:pt x="3714274" y="1617821"/>
                  <a:pt x="3717131" y="1602581"/>
                </a:cubicBezTo>
                <a:cubicBezTo>
                  <a:pt x="3719036" y="1592104"/>
                  <a:pt x="3720941" y="1582579"/>
                  <a:pt x="3723799" y="1572101"/>
                </a:cubicBezTo>
                <a:cubicBezTo>
                  <a:pt x="3746659" y="1493996"/>
                  <a:pt x="3738086" y="1413034"/>
                  <a:pt x="3739039" y="1333976"/>
                </a:cubicBezTo>
                <a:cubicBezTo>
                  <a:pt x="3739991" y="1233964"/>
                  <a:pt x="3739039" y="1133951"/>
                  <a:pt x="3739039" y="1033939"/>
                </a:cubicBezTo>
                <a:cubicBezTo>
                  <a:pt x="3739039" y="1027271"/>
                  <a:pt x="3739039" y="1019651"/>
                  <a:pt x="3739039" y="1012031"/>
                </a:cubicBezTo>
                <a:cubicBezTo>
                  <a:pt x="3721894" y="1012031"/>
                  <a:pt x="3705701" y="1012031"/>
                  <a:pt x="3690461" y="1012031"/>
                </a:cubicBezTo>
                <a:cubicBezTo>
                  <a:pt x="3679984" y="1012031"/>
                  <a:pt x="3667601" y="1015841"/>
                  <a:pt x="3663791" y="1000601"/>
                </a:cubicBezTo>
                <a:cubicBezTo>
                  <a:pt x="3662839" y="998696"/>
                  <a:pt x="3656171" y="997744"/>
                  <a:pt x="3652361" y="997744"/>
                </a:cubicBezTo>
                <a:cubicBezTo>
                  <a:pt x="3626644" y="998696"/>
                  <a:pt x="3599974" y="999649"/>
                  <a:pt x="3574256" y="999649"/>
                </a:cubicBezTo>
                <a:cubicBezTo>
                  <a:pt x="3563779" y="999649"/>
                  <a:pt x="3559969" y="1003459"/>
                  <a:pt x="3556159" y="1012984"/>
                </a:cubicBezTo>
                <a:cubicBezTo>
                  <a:pt x="3541871" y="1050131"/>
                  <a:pt x="3526631" y="1087279"/>
                  <a:pt x="3510439" y="1123474"/>
                </a:cubicBezTo>
                <a:cubicBezTo>
                  <a:pt x="3506629" y="1131094"/>
                  <a:pt x="3500914" y="1139666"/>
                  <a:pt x="3494246" y="1144429"/>
                </a:cubicBezTo>
                <a:cubicBezTo>
                  <a:pt x="3489484" y="1148239"/>
                  <a:pt x="3478054" y="1150144"/>
                  <a:pt x="3474244" y="1147286"/>
                </a:cubicBezTo>
                <a:cubicBezTo>
                  <a:pt x="3470434" y="1144429"/>
                  <a:pt x="3469481" y="1132999"/>
                  <a:pt x="3470434" y="1126331"/>
                </a:cubicBezTo>
                <a:cubicBezTo>
                  <a:pt x="3473291" y="1113949"/>
                  <a:pt x="3479006" y="1102519"/>
                  <a:pt x="3483769" y="1091089"/>
                </a:cubicBezTo>
                <a:cubicBezTo>
                  <a:pt x="3500914" y="1046321"/>
                  <a:pt x="3518059" y="1001554"/>
                  <a:pt x="3535204" y="957739"/>
                </a:cubicBezTo>
                <a:cubicBezTo>
                  <a:pt x="3536156" y="953929"/>
                  <a:pt x="3538061" y="951071"/>
                  <a:pt x="3539014" y="947261"/>
                </a:cubicBezTo>
                <a:cubicBezTo>
                  <a:pt x="3553301" y="914876"/>
                  <a:pt x="3558064" y="912019"/>
                  <a:pt x="3594259" y="912971"/>
                </a:cubicBezTo>
                <a:cubicBezTo>
                  <a:pt x="3572351" y="906304"/>
                  <a:pt x="3549491" y="899636"/>
                  <a:pt x="3527584" y="892969"/>
                </a:cubicBezTo>
                <a:cubicBezTo>
                  <a:pt x="3516154" y="889159"/>
                  <a:pt x="3503771" y="888206"/>
                  <a:pt x="3493294" y="883444"/>
                </a:cubicBezTo>
                <a:cubicBezTo>
                  <a:pt x="3454241" y="865346"/>
                  <a:pt x="3444716" y="832009"/>
                  <a:pt x="3466624" y="789146"/>
                </a:cubicBezTo>
                <a:cubicBezTo>
                  <a:pt x="3459956" y="788194"/>
                  <a:pt x="3454241" y="787241"/>
                  <a:pt x="3448526" y="787241"/>
                </a:cubicBezTo>
                <a:cubicBezTo>
                  <a:pt x="3412331" y="787241"/>
                  <a:pt x="3376136" y="787241"/>
                  <a:pt x="3338989" y="786289"/>
                </a:cubicBezTo>
                <a:cubicBezTo>
                  <a:pt x="3322796" y="785336"/>
                  <a:pt x="3318986" y="792004"/>
                  <a:pt x="3319939" y="806291"/>
                </a:cubicBezTo>
                <a:cubicBezTo>
                  <a:pt x="3320891" y="823436"/>
                  <a:pt x="3319939" y="840581"/>
                  <a:pt x="3319939" y="858679"/>
                </a:cubicBezTo>
                <a:cubicBezTo>
                  <a:pt x="3315176" y="860584"/>
                  <a:pt x="3310414" y="861536"/>
                  <a:pt x="3304699" y="863441"/>
                </a:cubicBezTo>
                <a:cubicBezTo>
                  <a:pt x="3305651" y="866299"/>
                  <a:pt x="3305651" y="868204"/>
                  <a:pt x="3306604" y="869156"/>
                </a:cubicBezTo>
                <a:cubicBezTo>
                  <a:pt x="3315176" y="872966"/>
                  <a:pt x="3323749" y="874871"/>
                  <a:pt x="3331369" y="879634"/>
                </a:cubicBezTo>
                <a:cubicBezTo>
                  <a:pt x="3358039" y="895826"/>
                  <a:pt x="3358039" y="927259"/>
                  <a:pt x="3331369" y="942499"/>
                </a:cubicBezTo>
                <a:cubicBezTo>
                  <a:pt x="3322796" y="948214"/>
                  <a:pt x="3311366" y="951071"/>
                  <a:pt x="3300889" y="951071"/>
                </a:cubicBezTo>
                <a:cubicBezTo>
                  <a:pt x="3278029" y="952024"/>
                  <a:pt x="3255169" y="952024"/>
                  <a:pt x="3232309" y="951071"/>
                </a:cubicBezTo>
                <a:cubicBezTo>
                  <a:pt x="3224689" y="951071"/>
                  <a:pt x="3217069" y="949166"/>
                  <a:pt x="3209449" y="946309"/>
                </a:cubicBezTo>
                <a:cubicBezTo>
                  <a:pt x="3194209" y="940594"/>
                  <a:pt x="3183731" y="929164"/>
                  <a:pt x="3181826" y="912971"/>
                </a:cubicBezTo>
                <a:cubicBezTo>
                  <a:pt x="3180874" y="895826"/>
                  <a:pt x="3190399" y="884396"/>
                  <a:pt x="3204686" y="876776"/>
                </a:cubicBezTo>
                <a:cubicBezTo>
                  <a:pt x="3209449" y="873919"/>
                  <a:pt x="3213259" y="871061"/>
                  <a:pt x="3211354" y="868204"/>
                </a:cubicBezTo>
                <a:cubicBezTo>
                  <a:pt x="3208496" y="858679"/>
                  <a:pt x="3204686" y="849154"/>
                  <a:pt x="3203734" y="839629"/>
                </a:cubicBezTo>
                <a:cubicBezTo>
                  <a:pt x="3202781" y="823436"/>
                  <a:pt x="3203734" y="807244"/>
                  <a:pt x="3203734" y="789146"/>
                </a:cubicBezTo>
                <a:cubicBezTo>
                  <a:pt x="3195161" y="789146"/>
                  <a:pt x="3188494" y="788194"/>
                  <a:pt x="3180874" y="788194"/>
                </a:cubicBezTo>
                <a:cubicBezTo>
                  <a:pt x="3124676" y="788194"/>
                  <a:pt x="3069431" y="789146"/>
                  <a:pt x="3013234" y="788194"/>
                </a:cubicBezTo>
                <a:cubicBezTo>
                  <a:pt x="2984659" y="788194"/>
                  <a:pt x="2957036" y="791051"/>
                  <a:pt x="2929414" y="799624"/>
                </a:cubicBezTo>
                <a:cubicBezTo>
                  <a:pt x="2838926" y="826294"/>
                  <a:pt x="2747486" y="852964"/>
                  <a:pt x="2656046" y="878681"/>
                </a:cubicBezTo>
                <a:cubicBezTo>
                  <a:pt x="2642711" y="882491"/>
                  <a:pt x="2638901" y="888206"/>
                  <a:pt x="2638901" y="901541"/>
                </a:cubicBezTo>
                <a:cubicBezTo>
                  <a:pt x="2639854" y="947261"/>
                  <a:pt x="2638901" y="993934"/>
                  <a:pt x="2638901" y="1041559"/>
                </a:cubicBezTo>
                <a:cubicBezTo>
                  <a:pt x="2473166" y="1058704"/>
                  <a:pt x="2309336" y="1075849"/>
                  <a:pt x="2143601" y="1093946"/>
                </a:cubicBezTo>
                <a:cubicBezTo>
                  <a:pt x="2143601" y="1038701"/>
                  <a:pt x="2143601" y="985361"/>
                  <a:pt x="2143601" y="932974"/>
                </a:cubicBezTo>
                <a:cubicBezTo>
                  <a:pt x="2120741" y="926306"/>
                  <a:pt x="2118836" y="928211"/>
                  <a:pt x="2115979" y="948214"/>
                </a:cubicBezTo>
                <a:cubicBezTo>
                  <a:pt x="2113121" y="968216"/>
                  <a:pt x="2110264" y="989171"/>
                  <a:pt x="2107406" y="1011079"/>
                </a:cubicBezTo>
                <a:cubicBezTo>
                  <a:pt x="2101691" y="1011079"/>
                  <a:pt x="2095976" y="1012031"/>
                  <a:pt x="2088356" y="1012031"/>
                </a:cubicBezTo>
                <a:cubicBezTo>
                  <a:pt x="2091214" y="984409"/>
                  <a:pt x="2094071" y="958691"/>
                  <a:pt x="2096929" y="927259"/>
                </a:cubicBezTo>
                <a:cubicBezTo>
                  <a:pt x="2088356" y="932021"/>
                  <a:pt x="2080736" y="933926"/>
                  <a:pt x="2076926" y="937736"/>
                </a:cubicBezTo>
                <a:cubicBezTo>
                  <a:pt x="2069306" y="946309"/>
                  <a:pt x="2064544" y="956786"/>
                  <a:pt x="2057876" y="966311"/>
                </a:cubicBezTo>
                <a:cubicBezTo>
                  <a:pt x="2038826" y="991076"/>
                  <a:pt x="2015966" y="1005364"/>
                  <a:pt x="1981676" y="1004411"/>
                </a:cubicBezTo>
                <a:cubicBezTo>
                  <a:pt x="1931194" y="1002506"/>
                  <a:pt x="1879759" y="1005364"/>
                  <a:pt x="1829276" y="1003459"/>
                </a:cubicBezTo>
                <a:cubicBezTo>
                  <a:pt x="1786414" y="1002506"/>
                  <a:pt x="1747361" y="992029"/>
                  <a:pt x="1723549" y="951071"/>
                </a:cubicBezTo>
                <a:cubicBezTo>
                  <a:pt x="1721644" y="947261"/>
                  <a:pt x="1710214" y="945356"/>
                  <a:pt x="1707356" y="948214"/>
                </a:cubicBezTo>
                <a:cubicBezTo>
                  <a:pt x="1700689" y="952976"/>
                  <a:pt x="1694021" y="961549"/>
                  <a:pt x="1692116" y="969169"/>
                </a:cubicBezTo>
                <a:cubicBezTo>
                  <a:pt x="1665446" y="1060609"/>
                  <a:pt x="1641634" y="1153001"/>
                  <a:pt x="1640681" y="1250156"/>
                </a:cubicBezTo>
                <a:cubicBezTo>
                  <a:pt x="1640681" y="1257776"/>
                  <a:pt x="1633061" y="1267301"/>
                  <a:pt x="1626394" y="1273016"/>
                </a:cubicBezTo>
                <a:cubicBezTo>
                  <a:pt x="1619726" y="1277779"/>
                  <a:pt x="1609249" y="1281589"/>
                  <a:pt x="1600676" y="1281589"/>
                </a:cubicBezTo>
                <a:cubicBezTo>
                  <a:pt x="1550194" y="1280636"/>
                  <a:pt x="1499711" y="1278731"/>
                  <a:pt x="1449229" y="1276826"/>
                </a:cubicBezTo>
                <a:cubicBezTo>
                  <a:pt x="1446371" y="1276826"/>
                  <a:pt x="1442561" y="1274921"/>
                  <a:pt x="1439704" y="1272064"/>
                </a:cubicBezTo>
                <a:cubicBezTo>
                  <a:pt x="1389221" y="1228249"/>
                  <a:pt x="1327309" y="1217771"/>
                  <a:pt x="1263491" y="1214914"/>
                </a:cubicBezTo>
                <a:cubicBezTo>
                  <a:pt x="1237774" y="1213961"/>
                  <a:pt x="1213009" y="1213961"/>
                  <a:pt x="1187291" y="1210151"/>
                </a:cubicBezTo>
                <a:cubicBezTo>
                  <a:pt x="1177766" y="1209199"/>
                  <a:pt x="1169194" y="1198721"/>
                  <a:pt x="1159669" y="1193959"/>
                </a:cubicBezTo>
                <a:cubicBezTo>
                  <a:pt x="1154906" y="1191101"/>
                  <a:pt x="1146334" y="1187291"/>
                  <a:pt x="1144429" y="1189196"/>
                </a:cubicBezTo>
                <a:cubicBezTo>
                  <a:pt x="1125379" y="1204436"/>
                  <a:pt x="1108234" y="1195864"/>
                  <a:pt x="1092994" y="1184434"/>
                </a:cubicBezTo>
                <a:cubicBezTo>
                  <a:pt x="1056799" y="1156811"/>
                  <a:pt x="1021556" y="1126331"/>
                  <a:pt x="985361" y="1098709"/>
                </a:cubicBezTo>
                <a:cubicBezTo>
                  <a:pt x="955834" y="1075849"/>
                  <a:pt x="926306" y="1052036"/>
                  <a:pt x="893921" y="1032986"/>
                </a:cubicBezTo>
                <a:cubicBezTo>
                  <a:pt x="875824" y="1022509"/>
                  <a:pt x="852964" y="1016794"/>
                  <a:pt x="832009" y="1015841"/>
                </a:cubicBezTo>
                <a:cubicBezTo>
                  <a:pt x="783431" y="1012984"/>
                  <a:pt x="734854" y="1014889"/>
                  <a:pt x="686276" y="1014889"/>
                </a:cubicBezTo>
                <a:cubicBezTo>
                  <a:pt x="679609" y="1014889"/>
                  <a:pt x="672941" y="1014889"/>
                  <a:pt x="665321" y="1014889"/>
                </a:cubicBezTo>
                <a:cubicBezTo>
                  <a:pt x="665321" y="1038701"/>
                  <a:pt x="665321" y="1060609"/>
                  <a:pt x="665321" y="1084421"/>
                </a:cubicBezTo>
                <a:cubicBezTo>
                  <a:pt x="687229" y="1088231"/>
                  <a:pt x="711994" y="1080611"/>
                  <a:pt x="734854" y="1097756"/>
                </a:cubicBezTo>
                <a:cubicBezTo>
                  <a:pt x="711994" y="1114901"/>
                  <a:pt x="687229" y="1106329"/>
                  <a:pt x="664369" y="1111091"/>
                </a:cubicBezTo>
                <a:cubicBezTo>
                  <a:pt x="664369" y="1122521"/>
                  <a:pt x="664369" y="1133951"/>
                  <a:pt x="664369" y="1144429"/>
                </a:cubicBezTo>
                <a:cubicBezTo>
                  <a:pt x="679609" y="1147286"/>
                  <a:pt x="693896" y="1150144"/>
                  <a:pt x="711994" y="1153954"/>
                </a:cubicBezTo>
                <a:cubicBezTo>
                  <a:pt x="696754" y="1173004"/>
                  <a:pt x="679609" y="1168241"/>
                  <a:pt x="662464" y="1171099"/>
                </a:cubicBezTo>
                <a:cubicBezTo>
                  <a:pt x="662464" y="1259681"/>
                  <a:pt x="662464" y="1348264"/>
                  <a:pt x="662464" y="1437799"/>
                </a:cubicBezTo>
                <a:cubicBezTo>
                  <a:pt x="644366" y="1437799"/>
                  <a:pt x="629126" y="1437799"/>
                  <a:pt x="611981" y="1437799"/>
                </a:cubicBezTo>
                <a:cubicBezTo>
                  <a:pt x="611981" y="1349216"/>
                  <a:pt x="611981" y="1260634"/>
                  <a:pt x="611981" y="1172051"/>
                </a:cubicBezTo>
                <a:cubicBezTo>
                  <a:pt x="591026" y="1166336"/>
                  <a:pt x="567214" y="1175861"/>
                  <a:pt x="550069" y="1159669"/>
                </a:cubicBezTo>
                <a:cubicBezTo>
                  <a:pt x="550069" y="1157764"/>
                  <a:pt x="550069" y="1154906"/>
                  <a:pt x="550069" y="1153001"/>
                </a:cubicBezTo>
                <a:cubicBezTo>
                  <a:pt x="570071" y="1150144"/>
                  <a:pt x="589121" y="1148239"/>
                  <a:pt x="610076" y="1145381"/>
                </a:cubicBezTo>
                <a:cubicBezTo>
                  <a:pt x="610076" y="1134904"/>
                  <a:pt x="610076" y="1124426"/>
                  <a:pt x="610076" y="1112044"/>
                </a:cubicBezTo>
                <a:cubicBezTo>
                  <a:pt x="583406" y="1105376"/>
                  <a:pt x="553879" y="1117759"/>
                  <a:pt x="525304" y="1098709"/>
                </a:cubicBezTo>
                <a:cubicBezTo>
                  <a:pt x="552926" y="1077754"/>
                  <a:pt x="583406" y="1092041"/>
                  <a:pt x="611029" y="1084421"/>
                </a:cubicBezTo>
                <a:cubicBezTo>
                  <a:pt x="611029" y="1062514"/>
                  <a:pt x="611029" y="1040606"/>
                  <a:pt x="611029" y="1018699"/>
                </a:cubicBezTo>
                <a:cubicBezTo>
                  <a:pt x="596741" y="1012984"/>
                  <a:pt x="591026" y="1018699"/>
                  <a:pt x="591026" y="1032034"/>
                </a:cubicBezTo>
                <a:cubicBezTo>
                  <a:pt x="591026" y="1037749"/>
                  <a:pt x="589121" y="1043464"/>
                  <a:pt x="590074" y="1048226"/>
                </a:cubicBezTo>
                <a:cubicBezTo>
                  <a:pt x="591979" y="1068229"/>
                  <a:pt x="588169" y="1076801"/>
                  <a:pt x="557689" y="1077754"/>
                </a:cubicBezTo>
                <a:cubicBezTo>
                  <a:pt x="522446" y="1079659"/>
                  <a:pt x="487204" y="1075849"/>
                  <a:pt x="451961" y="1078706"/>
                </a:cubicBezTo>
                <a:cubicBezTo>
                  <a:pt x="433864" y="1080611"/>
                  <a:pt x="416719" y="1092994"/>
                  <a:pt x="400526" y="1101566"/>
                </a:cubicBezTo>
                <a:cubicBezTo>
                  <a:pt x="397669" y="1103471"/>
                  <a:pt x="396716" y="1111091"/>
                  <a:pt x="396716" y="1116806"/>
                </a:cubicBezTo>
                <a:cubicBezTo>
                  <a:pt x="395764" y="1132999"/>
                  <a:pt x="395764" y="1148239"/>
                  <a:pt x="395764" y="1164431"/>
                </a:cubicBezTo>
                <a:cubicBezTo>
                  <a:pt x="395764" y="1177766"/>
                  <a:pt x="389096" y="1183481"/>
                  <a:pt x="376714" y="1183481"/>
                </a:cubicBezTo>
                <a:cubicBezTo>
                  <a:pt x="366236" y="1183481"/>
                  <a:pt x="354806" y="1182529"/>
                  <a:pt x="344329" y="1183481"/>
                </a:cubicBezTo>
                <a:cubicBezTo>
                  <a:pt x="332899" y="1185386"/>
                  <a:pt x="322421" y="1190149"/>
                  <a:pt x="310991" y="1193006"/>
                </a:cubicBezTo>
                <a:cubicBezTo>
                  <a:pt x="305276" y="1194911"/>
                  <a:pt x="299561" y="1195864"/>
                  <a:pt x="293846" y="1195864"/>
                </a:cubicBezTo>
                <a:cubicBezTo>
                  <a:pt x="246221" y="1195864"/>
                  <a:pt x="197644" y="1194911"/>
                  <a:pt x="150019" y="1194911"/>
                </a:cubicBezTo>
                <a:cubicBezTo>
                  <a:pt x="140494" y="1194911"/>
                  <a:pt x="130016" y="1197769"/>
                  <a:pt x="120491" y="1200626"/>
                </a:cubicBezTo>
                <a:cubicBezTo>
                  <a:pt x="91916" y="1210151"/>
                  <a:pt x="63341" y="1220629"/>
                  <a:pt x="33814" y="1228249"/>
                </a:cubicBezTo>
                <a:cubicBezTo>
                  <a:pt x="26194" y="1230154"/>
                  <a:pt x="16669" y="1228249"/>
                  <a:pt x="7144" y="1227296"/>
                </a:cubicBezTo>
                <a:cubicBezTo>
                  <a:pt x="7144" y="1223486"/>
                  <a:pt x="7144" y="1219676"/>
                  <a:pt x="7144" y="1216819"/>
                </a:cubicBezTo>
                <a:cubicBezTo>
                  <a:pt x="9049" y="1212056"/>
                  <a:pt x="10954" y="1208246"/>
                  <a:pt x="10954" y="1203484"/>
                </a:cubicBezTo>
                <a:cubicBezTo>
                  <a:pt x="14764" y="1161574"/>
                  <a:pt x="19526" y="1120616"/>
                  <a:pt x="20479" y="1078706"/>
                </a:cubicBezTo>
                <a:cubicBezTo>
                  <a:pt x="32861" y="900589"/>
                  <a:pt x="38576" y="727234"/>
                  <a:pt x="44291" y="554831"/>
                </a:cubicBezTo>
                <a:cubicBezTo>
                  <a:pt x="45244" y="533876"/>
                  <a:pt x="52864" y="515779"/>
                  <a:pt x="67151" y="500539"/>
                </a:cubicBezTo>
                <a:cubicBezTo>
                  <a:pt x="70961" y="496729"/>
                  <a:pt x="78581" y="493871"/>
                  <a:pt x="84296" y="494824"/>
                </a:cubicBezTo>
                <a:cubicBezTo>
                  <a:pt x="157639" y="497681"/>
                  <a:pt x="230981" y="501491"/>
                  <a:pt x="303371" y="503396"/>
                </a:cubicBezTo>
                <a:cubicBezTo>
                  <a:pt x="311944" y="503396"/>
                  <a:pt x="323374" y="498634"/>
                  <a:pt x="329089" y="491966"/>
                </a:cubicBezTo>
                <a:cubicBezTo>
                  <a:pt x="353854" y="468154"/>
                  <a:pt x="380524" y="455771"/>
                  <a:pt x="416719" y="455771"/>
                </a:cubicBezTo>
                <a:cubicBezTo>
                  <a:pt x="611981" y="457676"/>
                  <a:pt x="807244" y="458629"/>
                  <a:pt x="1001554" y="459581"/>
                </a:cubicBezTo>
                <a:cubicBezTo>
                  <a:pt x="1006316" y="459581"/>
                  <a:pt x="1011079" y="459581"/>
                  <a:pt x="1015841" y="460534"/>
                </a:cubicBezTo>
                <a:cubicBezTo>
                  <a:pt x="1044416" y="464344"/>
                  <a:pt x="1060609" y="486251"/>
                  <a:pt x="1055846" y="512921"/>
                </a:cubicBezTo>
                <a:cubicBezTo>
                  <a:pt x="1046321" y="513874"/>
                  <a:pt x="1035844" y="513874"/>
                  <a:pt x="1026319" y="514826"/>
                </a:cubicBezTo>
                <a:cubicBezTo>
                  <a:pt x="1026319" y="528161"/>
                  <a:pt x="1026319" y="539591"/>
                  <a:pt x="1026319" y="551974"/>
                </a:cubicBezTo>
                <a:cubicBezTo>
                  <a:pt x="1039654" y="551974"/>
                  <a:pt x="1051084" y="551974"/>
                  <a:pt x="1063466" y="551974"/>
                </a:cubicBezTo>
                <a:cubicBezTo>
                  <a:pt x="1065371" y="558641"/>
                  <a:pt x="1067276" y="564356"/>
                  <a:pt x="1068229" y="571024"/>
                </a:cubicBezTo>
                <a:cubicBezTo>
                  <a:pt x="1132999" y="571024"/>
                  <a:pt x="1197769" y="571024"/>
                  <a:pt x="1261586" y="571024"/>
                </a:cubicBezTo>
                <a:cubicBezTo>
                  <a:pt x="1267301" y="571024"/>
                  <a:pt x="1273016" y="573881"/>
                  <a:pt x="1278731" y="575786"/>
                </a:cubicBezTo>
                <a:cubicBezTo>
                  <a:pt x="1284446" y="577691"/>
                  <a:pt x="1289209" y="583406"/>
                  <a:pt x="1293971" y="583406"/>
                </a:cubicBezTo>
                <a:cubicBezTo>
                  <a:pt x="1323499" y="584359"/>
                  <a:pt x="1352074" y="583406"/>
                  <a:pt x="1381601" y="584359"/>
                </a:cubicBezTo>
                <a:cubicBezTo>
                  <a:pt x="1386364" y="584359"/>
                  <a:pt x="1394936" y="585311"/>
                  <a:pt x="1395889" y="588169"/>
                </a:cubicBezTo>
                <a:cubicBezTo>
                  <a:pt x="1401604" y="599599"/>
                  <a:pt x="1407319" y="594836"/>
                  <a:pt x="1414939" y="591026"/>
                </a:cubicBezTo>
                <a:cubicBezTo>
                  <a:pt x="1425416" y="586264"/>
                  <a:pt x="1436846" y="578644"/>
                  <a:pt x="1447324" y="578644"/>
                </a:cubicBezTo>
                <a:cubicBezTo>
                  <a:pt x="1524476" y="577691"/>
                  <a:pt x="1601629" y="577691"/>
                  <a:pt x="1677829" y="578644"/>
                </a:cubicBezTo>
                <a:cubicBezTo>
                  <a:pt x="1684496" y="578644"/>
                  <a:pt x="1690211" y="583406"/>
                  <a:pt x="1696879" y="585311"/>
                </a:cubicBezTo>
                <a:cubicBezTo>
                  <a:pt x="1702594" y="586264"/>
                  <a:pt x="1708309" y="588169"/>
                  <a:pt x="1713071" y="586264"/>
                </a:cubicBezTo>
                <a:cubicBezTo>
                  <a:pt x="1716881" y="585311"/>
                  <a:pt x="1718786" y="578644"/>
                  <a:pt x="1719739" y="573881"/>
                </a:cubicBezTo>
                <a:cubicBezTo>
                  <a:pt x="1721644" y="564356"/>
                  <a:pt x="1721644" y="554831"/>
                  <a:pt x="1723549" y="546259"/>
                </a:cubicBezTo>
                <a:cubicBezTo>
                  <a:pt x="1725454" y="536734"/>
                  <a:pt x="1728311" y="528161"/>
                  <a:pt x="1731169" y="516731"/>
                </a:cubicBezTo>
                <a:cubicBezTo>
                  <a:pt x="1716881" y="516731"/>
                  <a:pt x="1708309" y="518636"/>
                  <a:pt x="1699736" y="515779"/>
                </a:cubicBezTo>
                <a:cubicBezTo>
                  <a:pt x="1694021" y="513874"/>
                  <a:pt x="1689259" y="508159"/>
                  <a:pt x="1683544" y="503396"/>
                </a:cubicBezTo>
                <a:cubicBezTo>
                  <a:pt x="1688306" y="499586"/>
                  <a:pt x="1693069" y="493871"/>
                  <a:pt x="1698784" y="491966"/>
                </a:cubicBezTo>
                <a:cubicBezTo>
                  <a:pt x="1708309" y="490061"/>
                  <a:pt x="1718786" y="491014"/>
                  <a:pt x="1730216" y="491014"/>
                </a:cubicBezTo>
                <a:cubicBezTo>
                  <a:pt x="1730216" y="471964"/>
                  <a:pt x="1730216" y="455771"/>
                  <a:pt x="1730216" y="437674"/>
                </a:cubicBezTo>
                <a:cubicBezTo>
                  <a:pt x="1790224" y="437674"/>
                  <a:pt x="1849279" y="437674"/>
                  <a:pt x="1907381" y="437674"/>
                </a:cubicBezTo>
                <a:cubicBezTo>
                  <a:pt x="1911191" y="422434"/>
                  <a:pt x="1915001" y="408146"/>
                  <a:pt x="1919764" y="393859"/>
                </a:cubicBezTo>
                <a:cubicBezTo>
                  <a:pt x="1938814" y="393859"/>
                  <a:pt x="1957864" y="393859"/>
                  <a:pt x="1976914" y="393859"/>
                </a:cubicBezTo>
                <a:cubicBezTo>
                  <a:pt x="1977866" y="401479"/>
                  <a:pt x="1978819" y="408146"/>
                  <a:pt x="1979771" y="413861"/>
                </a:cubicBezTo>
                <a:cubicBezTo>
                  <a:pt x="1989296" y="413861"/>
                  <a:pt x="1997869" y="413861"/>
                  <a:pt x="2006441" y="413861"/>
                </a:cubicBezTo>
                <a:cubicBezTo>
                  <a:pt x="2007394" y="406241"/>
                  <a:pt x="2008346" y="400526"/>
                  <a:pt x="2008346" y="393859"/>
                </a:cubicBezTo>
                <a:cubicBezTo>
                  <a:pt x="2015966" y="393859"/>
                  <a:pt x="2022634" y="393859"/>
                  <a:pt x="2029301" y="393859"/>
                </a:cubicBezTo>
                <a:cubicBezTo>
                  <a:pt x="2030254" y="397669"/>
                  <a:pt x="2029301" y="401479"/>
                  <a:pt x="2031206" y="405289"/>
                </a:cubicBezTo>
                <a:cubicBezTo>
                  <a:pt x="2033111" y="409099"/>
                  <a:pt x="2035969" y="411956"/>
                  <a:pt x="2038826" y="414814"/>
                </a:cubicBezTo>
                <a:cubicBezTo>
                  <a:pt x="2041684" y="411956"/>
                  <a:pt x="2046446" y="408146"/>
                  <a:pt x="2046446" y="405289"/>
                </a:cubicBezTo>
                <a:cubicBezTo>
                  <a:pt x="2047399" y="371951"/>
                  <a:pt x="2046446" y="337661"/>
                  <a:pt x="2046446" y="302419"/>
                </a:cubicBezTo>
                <a:cubicBezTo>
                  <a:pt x="2013109" y="303371"/>
                  <a:pt x="1981676" y="298609"/>
                  <a:pt x="1950244" y="311944"/>
                </a:cubicBezTo>
                <a:cubicBezTo>
                  <a:pt x="1935004" y="318611"/>
                  <a:pt x="1915954" y="317659"/>
                  <a:pt x="1898809" y="318611"/>
                </a:cubicBezTo>
                <a:cubicBezTo>
                  <a:pt x="1883569" y="318611"/>
                  <a:pt x="1869281" y="314801"/>
                  <a:pt x="1854041" y="315754"/>
                </a:cubicBezTo>
                <a:cubicBezTo>
                  <a:pt x="1833086" y="316706"/>
                  <a:pt x="1812131" y="321469"/>
                  <a:pt x="1792129" y="321469"/>
                </a:cubicBezTo>
                <a:cubicBezTo>
                  <a:pt x="1717834" y="321469"/>
                  <a:pt x="1644491" y="321469"/>
                  <a:pt x="1570196" y="320516"/>
                </a:cubicBezTo>
                <a:cubicBezTo>
                  <a:pt x="1560671" y="320516"/>
                  <a:pt x="1551146" y="314801"/>
                  <a:pt x="1541621" y="314801"/>
                </a:cubicBezTo>
                <a:cubicBezTo>
                  <a:pt x="1531144" y="314801"/>
                  <a:pt x="1517809" y="314801"/>
                  <a:pt x="1509236" y="319564"/>
                </a:cubicBezTo>
                <a:cubicBezTo>
                  <a:pt x="1484471" y="333851"/>
                  <a:pt x="1459706" y="328136"/>
                  <a:pt x="1451134" y="300514"/>
                </a:cubicBezTo>
                <a:cubicBezTo>
                  <a:pt x="1431131" y="236696"/>
                  <a:pt x="1432084" y="170974"/>
                  <a:pt x="1452086" y="107156"/>
                </a:cubicBezTo>
                <a:cubicBezTo>
                  <a:pt x="1461611" y="77629"/>
                  <a:pt x="1492091" y="72866"/>
                  <a:pt x="1514951" y="93821"/>
                </a:cubicBezTo>
                <a:cubicBezTo>
                  <a:pt x="1521619" y="99536"/>
                  <a:pt x="1533049" y="101441"/>
                  <a:pt x="1542574" y="101441"/>
                </a:cubicBezTo>
                <a:cubicBezTo>
                  <a:pt x="1554004" y="101441"/>
                  <a:pt x="1565434" y="94774"/>
                  <a:pt x="1575911" y="94774"/>
                </a:cubicBezTo>
                <a:cubicBezTo>
                  <a:pt x="1674971" y="94774"/>
                  <a:pt x="1774031" y="91916"/>
                  <a:pt x="1872139" y="103346"/>
                </a:cubicBezTo>
                <a:cubicBezTo>
                  <a:pt x="1879759" y="104299"/>
                  <a:pt x="1888331" y="97631"/>
                  <a:pt x="1896904" y="97631"/>
                </a:cubicBezTo>
                <a:cubicBezTo>
                  <a:pt x="1911191" y="96679"/>
                  <a:pt x="1926431" y="96679"/>
                  <a:pt x="1939766" y="100489"/>
                </a:cubicBezTo>
                <a:cubicBezTo>
                  <a:pt x="1956911" y="105251"/>
                  <a:pt x="1973104" y="120491"/>
                  <a:pt x="1989296" y="120491"/>
                </a:cubicBezTo>
                <a:cubicBezTo>
                  <a:pt x="2018824" y="119539"/>
                  <a:pt x="2051209" y="134779"/>
                  <a:pt x="2076926" y="108109"/>
                </a:cubicBezTo>
                <a:cubicBezTo>
                  <a:pt x="2078831" y="106204"/>
                  <a:pt x="2082641" y="106204"/>
                  <a:pt x="2085499" y="106204"/>
                </a:cubicBezTo>
                <a:cubicBezTo>
                  <a:pt x="2108359" y="106204"/>
                  <a:pt x="2131219" y="106204"/>
                  <a:pt x="2154079" y="106204"/>
                </a:cubicBezTo>
                <a:cubicBezTo>
                  <a:pt x="2153126" y="108109"/>
                  <a:pt x="2153126" y="109061"/>
                  <a:pt x="2152174" y="110966"/>
                </a:cubicBezTo>
                <a:cubicBezTo>
                  <a:pt x="2158841" y="114776"/>
                  <a:pt x="2164556" y="121444"/>
                  <a:pt x="2171224" y="121444"/>
                </a:cubicBezTo>
                <a:cubicBezTo>
                  <a:pt x="2220754" y="122396"/>
                  <a:pt x="2270284" y="123349"/>
                  <a:pt x="2319814" y="122396"/>
                </a:cubicBezTo>
                <a:cubicBezTo>
                  <a:pt x="2325529" y="122396"/>
                  <a:pt x="2336006" y="117634"/>
                  <a:pt x="2336006" y="114776"/>
                </a:cubicBezTo>
                <a:cubicBezTo>
                  <a:pt x="2336959" y="90964"/>
                  <a:pt x="2338864" y="67151"/>
                  <a:pt x="2334101" y="44291"/>
                </a:cubicBezTo>
                <a:cubicBezTo>
                  <a:pt x="2331244" y="30004"/>
                  <a:pt x="2329339" y="18574"/>
                  <a:pt x="2337911" y="7144"/>
                </a:cubicBezTo>
                <a:cubicBezTo>
                  <a:pt x="2396014" y="8096"/>
                  <a:pt x="2451259" y="8096"/>
                  <a:pt x="2507456" y="8096"/>
                </a:cubicBezTo>
                <a:close/>
                <a:moveTo>
                  <a:pt x="1342549" y="775811"/>
                </a:moveTo>
                <a:cubicBezTo>
                  <a:pt x="1324451" y="778669"/>
                  <a:pt x="1304449" y="774859"/>
                  <a:pt x="1283494" y="785336"/>
                </a:cubicBezTo>
                <a:cubicBezTo>
                  <a:pt x="1238726" y="807244"/>
                  <a:pt x="1217771" y="845344"/>
                  <a:pt x="1201579" y="889159"/>
                </a:cubicBezTo>
                <a:cubicBezTo>
                  <a:pt x="1181576" y="946309"/>
                  <a:pt x="1236821" y="997744"/>
                  <a:pt x="1278731" y="1012984"/>
                </a:cubicBezTo>
                <a:cubicBezTo>
                  <a:pt x="1339691" y="1034891"/>
                  <a:pt x="1394936" y="1011079"/>
                  <a:pt x="1445419" y="975836"/>
                </a:cubicBezTo>
                <a:cubicBezTo>
                  <a:pt x="1482566" y="950119"/>
                  <a:pt x="1504474" y="914876"/>
                  <a:pt x="1513999" y="871061"/>
                </a:cubicBezTo>
                <a:cubicBezTo>
                  <a:pt x="1526381" y="812959"/>
                  <a:pt x="1507331" y="783431"/>
                  <a:pt x="1448276" y="771049"/>
                </a:cubicBezTo>
                <a:cubicBezTo>
                  <a:pt x="1446371" y="770096"/>
                  <a:pt x="1443514" y="770096"/>
                  <a:pt x="1441609" y="769144"/>
                </a:cubicBezTo>
                <a:cubicBezTo>
                  <a:pt x="1434941" y="765334"/>
                  <a:pt x="1427321" y="761524"/>
                  <a:pt x="1421606" y="755809"/>
                </a:cubicBezTo>
                <a:cubicBezTo>
                  <a:pt x="1413986" y="748189"/>
                  <a:pt x="1407319" y="747236"/>
                  <a:pt x="1404461" y="757714"/>
                </a:cubicBezTo>
                <a:cubicBezTo>
                  <a:pt x="1399699" y="773906"/>
                  <a:pt x="1389221" y="777716"/>
                  <a:pt x="1373981" y="776764"/>
                </a:cubicBezTo>
                <a:cubicBezTo>
                  <a:pt x="1364456" y="774859"/>
                  <a:pt x="1354931" y="775811"/>
                  <a:pt x="1342549" y="775811"/>
                </a:cubicBezTo>
                <a:close/>
                <a:moveTo>
                  <a:pt x="1836896" y="804386"/>
                </a:moveTo>
                <a:cubicBezTo>
                  <a:pt x="1806416" y="797719"/>
                  <a:pt x="1764506" y="821531"/>
                  <a:pt x="1757839" y="864394"/>
                </a:cubicBezTo>
                <a:cubicBezTo>
                  <a:pt x="1749266" y="913924"/>
                  <a:pt x="1774031" y="958691"/>
                  <a:pt x="1815941" y="961549"/>
                </a:cubicBezTo>
                <a:cubicBezTo>
                  <a:pt x="1869281" y="966311"/>
                  <a:pt x="1923574" y="966311"/>
                  <a:pt x="1976914" y="964406"/>
                </a:cubicBezTo>
                <a:cubicBezTo>
                  <a:pt x="2008346" y="963454"/>
                  <a:pt x="2031206" y="943451"/>
                  <a:pt x="2040731" y="912971"/>
                </a:cubicBezTo>
                <a:cubicBezTo>
                  <a:pt x="2050256" y="880586"/>
                  <a:pt x="2048351" y="848201"/>
                  <a:pt x="2020729" y="824389"/>
                </a:cubicBezTo>
                <a:cubicBezTo>
                  <a:pt x="2009299" y="813911"/>
                  <a:pt x="1993106" y="806291"/>
                  <a:pt x="1977866" y="804386"/>
                </a:cubicBezTo>
                <a:cubicBezTo>
                  <a:pt x="1948339" y="800576"/>
                  <a:pt x="1917859" y="801529"/>
                  <a:pt x="1887379" y="802481"/>
                </a:cubicBezTo>
                <a:cubicBezTo>
                  <a:pt x="1881664" y="802481"/>
                  <a:pt x="1873091" y="806291"/>
                  <a:pt x="1870234" y="811054"/>
                </a:cubicBezTo>
                <a:cubicBezTo>
                  <a:pt x="1842611" y="852964"/>
                  <a:pt x="1851184" y="895826"/>
                  <a:pt x="1890236" y="926306"/>
                </a:cubicBezTo>
                <a:cubicBezTo>
                  <a:pt x="1894999" y="930116"/>
                  <a:pt x="1899761" y="933926"/>
                  <a:pt x="1906429" y="938689"/>
                </a:cubicBezTo>
                <a:cubicBezTo>
                  <a:pt x="1883569" y="941546"/>
                  <a:pt x="1858804" y="928211"/>
                  <a:pt x="1842611" y="903446"/>
                </a:cubicBezTo>
                <a:cubicBezTo>
                  <a:pt x="1819751" y="872966"/>
                  <a:pt x="1815941" y="839629"/>
                  <a:pt x="1836896" y="804386"/>
                </a:cubicBezTo>
                <a:close/>
                <a:moveTo>
                  <a:pt x="517684" y="548164"/>
                </a:moveTo>
                <a:cubicBezTo>
                  <a:pt x="539591" y="548164"/>
                  <a:pt x="564356" y="545306"/>
                  <a:pt x="566261" y="580549"/>
                </a:cubicBezTo>
                <a:cubicBezTo>
                  <a:pt x="698659" y="580549"/>
                  <a:pt x="828199" y="580549"/>
                  <a:pt x="958691" y="580549"/>
                </a:cubicBezTo>
                <a:cubicBezTo>
                  <a:pt x="963454" y="580549"/>
                  <a:pt x="970121" y="576739"/>
                  <a:pt x="973931" y="573881"/>
                </a:cubicBezTo>
                <a:cubicBezTo>
                  <a:pt x="984409" y="566261"/>
                  <a:pt x="993934" y="556736"/>
                  <a:pt x="1005364" y="547211"/>
                </a:cubicBezTo>
                <a:cubicBezTo>
                  <a:pt x="1005364" y="538639"/>
                  <a:pt x="1005364" y="527209"/>
                  <a:pt x="1005364" y="515779"/>
                </a:cubicBezTo>
                <a:cubicBezTo>
                  <a:pt x="842486" y="515779"/>
                  <a:pt x="680561" y="515779"/>
                  <a:pt x="516731" y="515779"/>
                </a:cubicBezTo>
                <a:cubicBezTo>
                  <a:pt x="516731" y="524351"/>
                  <a:pt x="516731" y="531019"/>
                  <a:pt x="516731" y="536734"/>
                </a:cubicBezTo>
                <a:cubicBezTo>
                  <a:pt x="515779" y="539591"/>
                  <a:pt x="516731" y="543401"/>
                  <a:pt x="517684" y="548164"/>
                </a:cubicBezTo>
                <a:close/>
                <a:moveTo>
                  <a:pt x="3903821" y="592931"/>
                </a:moveTo>
                <a:cubicBezTo>
                  <a:pt x="3636169" y="592931"/>
                  <a:pt x="3369469" y="592931"/>
                  <a:pt x="3101816" y="592931"/>
                </a:cubicBezTo>
                <a:cubicBezTo>
                  <a:pt x="3102769" y="608171"/>
                  <a:pt x="3113246" y="609124"/>
                  <a:pt x="3123724" y="609124"/>
                </a:cubicBezTo>
                <a:cubicBezTo>
                  <a:pt x="3181826" y="609124"/>
                  <a:pt x="3239929" y="609124"/>
                  <a:pt x="3298031" y="609124"/>
                </a:cubicBezTo>
                <a:cubicBezTo>
                  <a:pt x="3490436" y="610076"/>
                  <a:pt x="3682841" y="611029"/>
                  <a:pt x="3875246" y="611981"/>
                </a:cubicBezTo>
                <a:cubicBezTo>
                  <a:pt x="3888581" y="612934"/>
                  <a:pt x="3900011" y="612934"/>
                  <a:pt x="3903821" y="592931"/>
                </a:cubicBezTo>
                <a:close/>
                <a:moveTo>
                  <a:pt x="5783104" y="479584"/>
                </a:moveTo>
                <a:cubicBezTo>
                  <a:pt x="5783104" y="477679"/>
                  <a:pt x="5783104" y="475774"/>
                  <a:pt x="5783104" y="474821"/>
                </a:cubicBezTo>
                <a:cubicBezTo>
                  <a:pt x="5750719" y="474821"/>
                  <a:pt x="5719287" y="475774"/>
                  <a:pt x="5686902" y="474821"/>
                </a:cubicBezTo>
                <a:cubicBezTo>
                  <a:pt x="5567839" y="472916"/>
                  <a:pt x="5448777" y="469106"/>
                  <a:pt x="5329714" y="467201"/>
                </a:cubicBezTo>
                <a:cubicBezTo>
                  <a:pt x="5282089" y="466249"/>
                  <a:pt x="5233512" y="467201"/>
                  <a:pt x="5184934" y="467201"/>
                </a:cubicBezTo>
                <a:cubicBezTo>
                  <a:pt x="5184934" y="466249"/>
                  <a:pt x="5184934" y="464344"/>
                  <a:pt x="5184934" y="463391"/>
                </a:cubicBezTo>
                <a:cubicBezTo>
                  <a:pt x="5252562" y="463391"/>
                  <a:pt x="5320189" y="463391"/>
                  <a:pt x="5388769" y="463391"/>
                </a:cubicBezTo>
                <a:cubicBezTo>
                  <a:pt x="5388769" y="462439"/>
                  <a:pt x="5388769" y="460534"/>
                  <a:pt x="5388769" y="459581"/>
                </a:cubicBezTo>
                <a:cubicBezTo>
                  <a:pt x="5009674" y="459581"/>
                  <a:pt x="4630579" y="459581"/>
                  <a:pt x="4250532" y="459581"/>
                </a:cubicBezTo>
                <a:cubicBezTo>
                  <a:pt x="4250532" y="458629"/>
                  <a:pt x="4250532" y="457676"/>
                  <a:pt x="4250532" y="457676"/>
                </a:cubicBezTo>
                <a:cubicBezTo>
                  <a:pt x="4459129" y="460534"/>
                  <a:pt x="4667727" y="464344"/>
                  <a:pt x="4876324" y="467201"/>
                </a:cubicBezTo>
                <a:cubicBezTo>
                  <a:pt x="4876324" y="468154"/>
                  <a:pt x="4876324" y="469106"/>
                  <a:pt x="4876324" y="470059"/>
                </a:cubicBezTo>
                <a:cubicBezTo>
                  <a:pt x="4842034" y="470059"/>
                  <a:pt x="4807744" y="470059"/>
                  <a:pt x="4773454" y="470059"/>
                </a:cubicBezTo>
                <a:cubicBezTo>
                  <a:pt x="4773454" y="471011"/>
                  <a:pt x="4773454" y="471011"/>
                  <a:pt x="4773454" y="471964"/>
                </a:cubicBezTo>
                <a:cubicBezTo>
                  <a:pt x="5110639" y="474821"/>
                  <a:pt x="5446871" y="476726"/>
                  <a:pt x="5783104" y="479584"/>
                </a:cubicBezTo>
                <a:close/>
                <a:moveTo>
                  <a:pt x="495776" y="513874"/>
                </a:moveTo>
                <a:cubicBezTo>
                  <a:pt x="443389" y="513874"/>
                  <a:pt x="391954" y="513874"/>
                  <a:pt x="340519" y="513874"/>
                </a:cubicBezTo>
                <a:cubicBezTo>
                  <a:pt x="336709" y="513874"/>
                  <a:pt x="330041" y="518636"/>
                  <a:pt x="329089" y="522446"/>
                </a:cubicBezTo>
                <a:cubicBezTo>
                  <a:pt x="324326" y="539591"/>
                  <a:pt x="320516" y="556736"/>
                  <a:pt x="315754" y="576739"/>
                </a:cubicBezTo>
                <a:cubicBezTo>
                  <a:pt x="356711" y="576739"/>
                  <a:pt x="392906" y="576739"/>
                  <a:pt x="429101" y="576739"/>
                </a:cubicBezTo>
                <a:cubicBezTo>
                  <a:pt x="432911" y="576739"/>
                  <a:pt x="437674" y="571024"/>
                  <a:pt x="439579" y="567214"/>
                </a:cubicBezTo>
                <a:cubicBezTo>
                  <a:pt x="446246" y="554831"/>
                  <a:pt x="455771" y="548164"/>
                  <a:pt x="470059" y="549116"/>
                </a:cubicBezTo>
                <a:cubicBezTo>
                  <a:pt x="478631" y="549116"/>
                  <a:pt x="486251" y="549116"/>
                  <a:pt x="495776" y="549116"/>
                </a:cubicBezTo>
                <a:cubicBezTo>
                  <a:pt x="495776" y="536734"/>
                  <a:pt x="495776" y="526256"/>
                  <a:pt x="495776" y="513874"/>
                </a:cubicBezTo>
                <a:close/>
                <a:moveTo>
                  <a:pt x="6726079" y="396716"/>
                </a:moveTo>
                <a:cubicBezTo>
                  <a:pt x="6726079" y="395764"/>
                  <a:pt x="6726079" y="394811"/>
                  <a:pt x="6727032" y="392906"/>
                </a:cubicBezTo>
                <a:cubicBezTo>
                  <a:pt x="6490812" y="392906"/>
                  <a:pt x="6254591" y="392906"/>
                  <a:pt x="6018371" y="392906"/>
                </a:cubicBezTo>
                <a:cubicBezTo>
                  <a:pt x="6053614" y="393859"/>
                  <a:pt x="6088857" y="393859"/>
                  <a:pt x="6124099" y="393859"/>
                </a:cubicBezTo>
                <a:cubicBezTo>
                  <a:pt x="6140291" y="393859"/>
                  <a:pt x="6156484" y="391954"/>
                  <a:pt x="6170771" y="395764"/>
                </a:cubicBezTo>
                <a:cubicBezTo>
                  <a:pt x="6224112" y="410051"/>
                  <a:pt x="6278404" y="411004"/>
                  <a:pt x="6332696" y="411956"/>
                </a:cubicBezTo>
                <a:cubicBezTo>
                  <a:pt x="6370796" y="412909"/>
                  <a:pt x="6408896" y="412909"/>
                  <a:pt x="6446996" y="411956"/>
                </a:cubicBezTo>
                <a:cubicBezTo>
                  <a:pt x="6480334" y="411956"/>
                  <a:pt x="6513671" y="414814"/>
                  <a:pt x="6546057" y="408146"/>
                </a:cubicBezTo>
                <a:cubicBezTo>
                  <a:pt x="6601302" y="397669"/>
                  <a:pt x="6656546" y="396716"/>
                  <a:pt x="6711791" y="395764"/>
                </a:cubicBezTo>
                <a:cubicBezTo>
                  <a:pt x="6716554" y="396716"/>
                  <a:pt x="6721316" y="396716"/>
                  <a:pt x="6726079" y="396716"/>
                </a:cubicBezTo>
                <a:close/>
                <a:moveTo>
                  <a:pt x="2328386" y="305276"/>
                </a:moveTo>
                <a:cubicBezTo>
                  <a:pt x="2270284" y="305276"/>
                  <a:pt x="2215039" y="305276"/>
                  <a:pt x="2159794" y="305276"/>
                </a:cubicBezTo>
                <a:cubicBezTo>
                  <a:pt x="2159794" y="313849"/>
                  <a:pt x="2159794" y="320516"/>
                  <a:pt x="2159794" y="330041"/>
                </a:cubicBezTo>
                <a:cubicBezTo>
                  <a:pt x="2296954" y="330041"/>
                  <a:pt x="2433161" y="330041"/>
                  <a:pt x="2569369" y="330041"/>
                </a:cubicBezTo>
                <a:cubicBezTo>
                  <a:pt x="2569369" y="322421"/>
                  <a:pt x="2569369" y="314801"/>
                  <a:pt x="2569369" y="306229"/>
                </a:cubicBezTo>
                <a:cubicBezTo>
                  <a:pt x="2554129" y="306229"/>
                  <a:pt x="2539841" y="306229"/>
                  <a:pt x="2526506" y="306229"/>
                </a:cubicBezTo>
                <a:cubicBezTo>
                  <a:pt x="2522696" y="306229"/>
                  <a:pt x="2516981" y="309086"/>
                  <a:pt x="2516029" y="311944"/>
                </a:cubicBezTo>
                <a:cubicBezTo>
                  <a:pt x="2512219" y="324326"/>
                  <a:pt x="2503646" y="324326"/>
                  <a:pt x="2493169" y="324326"/>
                </a:cubicBezTo>
                <a:cubicBezTo>
                  <a:pt x="2445544" y="324326"/>
                  <a:pt x="2398871" y="323374"/>
                  <a:pt x="2351246" y="324326"/>
                </a:cubicBezTo>
                <a:cubicBezTo>
                  <a:pt x="2336959" y="324326"/>
                  <a:pt x="2328386" y="319564"/>
                  <a:pt x="2328386" y="305276"/>
                </a:cubicBezTo>
                <a:close/>
                <a:moveTo>
                  <a:pt x="3625691" y="882491"/>
                </a:moveTo>
                <a:cubicBezTo>
                  <a:pt x="3622834" y="873919"/>
                  <a:pt x="3621881" y="869156"/>
                  <a:pt x="3620929" y="864394"/>
                </a:cubicBezTo>
                <a:cubicBezTo>
                  <a:pt x="3616166" y="849154"/>
                  <a:pt x="3611404" y="834866"/>
                  <a:pt x="3605689" y="819626"/>
                </a:cubicBezTo>
                <a:cubicBezTo>
                  <a:pt x="3604736" y="816769"/>
                  <a:pt x="3601879" y="812959"/>
                  <a:pt x="3599021" y="812006"/>
                </a:cubicBezTo>
                <a:cubicBezTo>
                  <a:pt x="3580924" y="806291"/>
                  <a:pt x="3561874" y="800576"/>
                  <a:pt x="3542824" y="797719"/>
                </a:cubicBezTo>
                <a:cubicBezTo>
                  <a:pt x="3524726" y="794861"/>
                  <a:pt x="3504724" y="807244"/>
                  <a:pt x="3501866" y="820579"/>
                </a:cubicBezTo>
                <a:cubicBezTo>
                  <a:pt x="3499009" y="833914"/>
                  <a:pt x="3511391" y="844391"/>
                  <a:pt x="3532346" y="850106"/>
                </a:cubicBezTo>
                <a:cubicBezTo>
                  <a:pt x="3543776" y="852964"/>
                  <a:pt x="3554254" y="856774"/>
                  <a:pt x="3564731" y="860584"/>
                </a:cubicBezTo>
                <a:cubicBezTo>
                  <a:pt x="3584734" y="867251"/>
                  <a:pt x="3602831" y="873919"/>
                  <a:pt x="3625691" y="882491"/>
                </a:cubicBezTo>
                <a:close/>
                <a:moveTo>
                  <a:pt x="2680811" y="161449"/>
                </a:moveTo>
                <a:cubicBezTo>
                  <a:pt x="2681764" y="146209"/>
                  <a:pt x="2682716" y="130969"/>
                  <a:pt x="2683669" y="114776"/>
                </a:cubicBezTo>
                <a:cubicBezTo>
                  <a:pt x="2655094" y="114776"/>
                  <a:pt x="2630329" y="114776"/>
                  <a:pt x="2604611" y="114776"/>
                </a:cubicBezTo>
                <a:cubicBezTo>
                  <a:pt x="2599849" y="114776"/>
                  <a:pt x="2595086" y="117634"/>
                  <a:pt x="2590324" y="120491"/>
                </a:cubicBezTo>
                <a:cubicBezTo>
                  <a:pt x="2574131" y="130969"/>
                  <a:pt x="2576989" y="147161"/>
                  <a:pt x="2580799" y="160496"/>
                </a:cubicBezTo>
                <a:cubicBezTo>
                  <a:pt x="2615089" y="161449"/>
                  <a:pt x="2647474" y="161449"/>
                  <a:pt x="2680811" y="161449"/>
                </a:cubicBezTo>
                <a:close/>
                <a:moveTo>
                  <a:pt x="2057876" y="163354"/>
                </a:moveTo>
                <a:cubicBezTo>
                  <a:pt x="2088356" y="154781"/>
                  <a:pt x="2118836" y="159544"/>
                  <a:pt x="2150269" y="159544"/>
                </a:cubicBezTo>
                <a:cubicBezTo>
                  <a:pt x="2150269" y="146209"/>
                  <a:pt x="2150269" y="130969"/>
                  <a:pt x="2150269" y="112871"/>
                </a:cubicBezTo>
                <a:cubicBezTo>
                  <a:pt x="2130266" y="112871"/>
                  <a:pt x="2110264" y="111919"/>
                  <a:pt x="2090261" y="112871"/>
                </a:cubicBezTo>
                <a:cubicBezTo>
                  <a:pt x="2084546" y="112871"/>
                  <a:pt x="2078831" y="117634"/>
                  <a:pt x="2073116" y="120491"/>
                </a:cubicBezTo>
                <a:cubicBezTo>
                  <a:pt x="2056924" y="131921"/>
                  <a:pt x="2054066" y="148114"/>
                  <a:pt x="2057876" y="163354"/>
                </a:cubicBezTo>
                <a:close/>
                <a:moveTo>
                  <a:pt x="3259931" y="897731"/>
                </a:moveTo>
                <a:cubicBezTo>
                  <a:pt x="3259931" y="896779"/>
                  <a:pt x="3259931" y="895826"/>
                  <a:pt x="3259931" y="895826"/>
                </a:cubicBezTo>
                <a:cubicBezTo>
                  <a:pt x="3249454" y="895826"/>
                  <a:pt x="3238024" y="894874"/>
                  <a:pt x="3227546" y="895826"/>
                </a:cubicBezTo>
                <a:cubicBezTo>
                  <a:pt x="3219926" y="896779"/>
                  <a:pt x="3214211" y="901541"/>
                  <a:pt x="3206591" y="905351"/>
                </a:cubicBezTo>
                <a:cubicBezTo>
                  <a:pt x="3211354" y="912019"/>
                  <a:pt x="3215164" y="919639"/>
                  <a:pt x="3221831" y="925354"/>
                </a:cubicBezTo>
                <a:cubicBezTo>
                  <a:pt x="3225641" y="928211"/>
                  <a:pt x="3233261" y="929164"/>
                  <a:pt x="3238976" y="929164"/>
                </a:cubicBezTo>
                <a:cubicBezTo>
                  <a:pt x="3259931" y="929164"/>
                  <a:pt x="3279934" y="930116"/>
                  <a:pt x="3300889" y="929164"/>
                </a:cubicBezTo>
                <a:cubicBezTo>
                  <a:pt x="3307556" y="929164"/>
                  <a:pt x="3316129" y="928211"/>
                  <a:pt x="3321844" y="924401"/>
                </a:cubicBezTo>
                <a:cubicBezTo>
                  <a:pt x="3327559" y="920591"/>
                  <a:pt x="3334226" y="909161"/>
                  <a:pt x="3332321" y="906304"/>
                </a:cubicBezTo>
                <a:cubicBezTo>
                  <a:pt x="3327559" y="899636"/>
                  <a:pt x="3318986" y="892016"/>
                  <a:pt x="3311366" y="892016"/>
                </a:cubicBezTo>
                <a:cubicBezTo>
                  <a:pt x="3293269" y="892016"/>
                  <a:pt x="3276124" y="895826"/>
                  <a:pt x="3259931" y="897731"/>
                </a:cubicBezTo>
                <a:close/>
                <a:moveTo>
                  <a:pt x="3898106" y="860584"/>
                </a:moveTo>
                <a:cubicBezTo>
                  <a:pt x="3917156" y="856774"/>
                  <a:pt x="3932396" y="853916"/>
                  <a:pt x="3947636" y="849154"/>
                </a:cubicBezTo>
                <a:cubicBezTo>
                  <a:pt x="3960019" y="845344"/>
                  <a:pt x="3972401" y="838676"/>
                  <a:pt x="3969544" y="825341"/>
                </a:cubicBezTo>
                <a:cubicBezTo>
                  <a:pt x="3967639" y="816769"/>
                  <a:pt x="3956209" y="808196"/>
                  <a:pt x="3947636" y="802481"/>
                </a:cubicBezTo>
                <a:cubicBezTo>
                  <a:pt x="3941921" y="798671"/>
                  <a:pt x="3932396" y="799624"/>
                  <a:pt x="3924776" y="800576"/>
                </a:cubicBezTo>
                <a:cubicBezTo>
                  <a:pt x="3920966" y="800576"/>
                  <a:pt x="3915251" y="804386"/>
                  <a:pt x="3914299" y="808196"/>
                </a:cubicBezTo>
                <a:cubicBezTo>
                  <a:pt x="3908584" y="824389"/>
                  <a:pt x="3903821" y="841534"/>
                  <a:pt x="3898106" y="860584"/>
                </a:cubicBezTo>
                <a:close/>
                <a:moveTo>
                  <a:pt x="1878806" y="685324"/>
                </a:moveTo>
                <a:cubicBezTo>
                  <a:pt x="1878806" y="668179"/>
                  <a:pt x="1867376" y="655796"/>
                  <a:pt x="1850231" y="654844"/>
                </a:cubicBezTo>
                <a:cubicBezTo>
                  <a:pt x="1833086" y="654844"/>
                  <a:pt x="1820704" y="666274"/>
                  <a:pt x="1819751" y="683419"/>
                </a:cubicBezTo>
                <a:cubicBezTo>
                  <a:pt x="1819751" y="700564"/>
                  <a:pt x="1831181" y="712946"/>
                  <a:pt x="1848326" y="713899"/>
                </a:cubicBezTo>
                <a:cubicBezTo>
                  <a:pt x="1865471" y="714851"/>
                  <a:pt x="1877854" y="703421"/>
                  <a:pt x="1878806" y="685324"/>
                </a:cubicBezTo>
                <a:close/>
                <a:moveTo>
                  <a:pt x="452914" y="743426"/>
                </a:moveTo>
                <a:cubicBezTo>
                  <a:pt x="454819" y="744379"/>
                  <a:pt x="456724" y="745331"/>
                  <a:pt x="458629" y="746284"/>
                </a:cubicBezTo>
                <a:cubicBezTo>
                  <a:pt x="462439" y="737711"/>
                  <a:pt x="468154" y="729139"/>
                  <a:pt x="469106" y="720566"/>
                </a:cubicBezTo>
                <a:cubicBezTo>
                  <a:pt x="470059" y="691039"/>
                  <a:pt x="470059" y="661511"/>
                  <a:pt x="469106" y="631984"/>
                </a:cubicBezTo>
                <a:cubicBezTo>
                  <a:pt x="469106" y="624364"/>
                  <a:pt x="465296" y="616744"/>
                  <a:pt x="463391" y="607219"/>
                </a:cubicBezTo>
                <a:cubicBezTo>
                  <a:pt x="452914" y="619601"/>
                  <a:pt x="446246" y="725329"/>
                  <a:pt x="452914" y="743426"/>
                </a:cubicBezTo>
                <a:close/>
                <a:moveTo>
                  <a:pt x="2373154" y="26194"/>
                </a:moveTo>
                <a:cubicBezTo>
                  <a:pt x="2396014" y="42386"/>
                  <a:pt x="2455069" y="42386"/>
                  <a:pt x="2473166" y="25241"/>
                </a:cubicBezTo>
                <a:cubicBezTo>
                  <a:pt x="2438876" y="16669"/>
                  <a:pt x="2407444" y="14764"/>
                  <a:pt x="2373154" y="26194"/>
                </a:cubicBezTo>
                <a:close/>
                <a:moveTo>
                  <a:pt x="2327434" y="160496"/>
                </a:moveTo>
                <a:cubicBezTo>
                  <a:pt x="2327434" y="150971"/>
                  <a:pt x="2327434" y="141446"/>
                  <a:pt x="2327434" y="130016"/>
                </a:cubicBezTo>
                <a:cubicBezTo>
                  <a:pt x="2314099" y="130016"/>
                  <a:pt x="2300764" y="129064"/>
                  <a:pt x="2289334" y="130969"/>
                </a:cubicBezTo>
                <a:cubicBezTo>
                  <a:pt x="2283619" y="131921"/>
                  <a:pt x="2279809" y="139541"/>
                  <a:pt x="2275046" y="144304"/>
                </a:cubicBezTo>
                <a:cubicBezTo>
                  <a:pt x="2278856" y="148114"/>
                  <a:pt x="2282666" y="152876"/>
                  <a:pt x="2287429" y="154781"/>
                </a:cubicBezTo>
                <a:cubicBezTo>
                  <a:pt x="2299811" y="157639"/>
                  <a:pt x="2313146" y="158591"/>
                  <a:pt x="2327434" y="160496"/>
                </a:cubicBezTo>
                <a:close/>
                <a:moveTo>
                  <a:pt x="2625566" y="484346"/>
                </a:moveTo>
                <a:cubicBezTo>
                  <a:pt x="2625566" y="484346"/>
                  <a:pt x="2625566" y="483394"/>
                  <a:pt x="2625566" y="483394"/>
                </a:cubicBezTo>
                <a:cubicBezTo>
                  <a:pt x="2542699" y="483394"/>
                  <a:pt x="2459831" y="483394"/>
                  <a:pt x="2377916" y="483394"/>
                </a:cubicBezTo>
                <a:cubicBezTo>
                  <a:pt x="2377916" y="483394"/>
                  <a:pt x="2377916" y="484346"/>
                  <a:pt x="2377916" y="484346"/>
                </a:cubicBezTo>
                <a:cubicBezTo>
                  <a:pt x="2459831" y="484346"/>
                  <a:pt x="2542699" y="484346"/>
                  <a:pt x="2625566" y="484346"/>
                </a:cubicBezTo>
                <a:close/>
                <a:moveTo>
                  <a:pt x="2498884" y="99536"/>
                </a:moveTo>
                <a:cubicBezTo>
                  <a:pt x="2448401" y="104299"/>
                  <a:pt x="2397919" y="113824"/>
                  <a:pt x="2347436" y="98584"/>
                </a:cubicBezTo>
                <a:cubicBezTo>
                  <a:pt x="2396966" y="113824"/>
                  <a:pt x="2447449" y="111919"/>
                  <a:pt x="2498884" y="99536"/>
                </a:cubicBezTo>
                <a:close/>
                <a:moveTo>
                  <a:pt x="3964781" y="652939"/>
                </a:moveTo>
                <a:cubicBezTo>
                  <a:pt x="3980974" y="652939"/>
                  <a:pt x="3997166" y="652939"/>
                  <a:pt x="4016216" y="652939"/>
                </a:cubicBezTo>
                <a:cubicBezTo>
                  <a:pt x="4001929" y="640556"/>
                  <a:pt x="3977164" y="639604"/>
                  <a:pt x="3964781" y="652939"/>
                </a:cubicBezTo>
                <a:close/>
                <a:moveTo>
                  <a:pt x="3762851" y="1173004"/>
                </a:moveTo>
                <a:cubicBezTo>
                  <a:pt x="3763804" y="1173004"/>
                  <a:pt x="3765709" y="1173004"/>
                  <a:pt x="3766661" y="1173004"/>
                </a:cubicBezTo>
                <a:cubicBezTo>
                  <a:pt x="3766661" y="1146334"/>
                  <a:pt x="3766661" y="1120616"/>
                  <a:pt x="3766661" y="1093946"/>
                </a:cubicBezTo>
                <a:cubicBezTo>
                  <a:pt x="3765709" y="1093946"/>
                  <a:pt x="3763804" y="1093946"/>
                  <a:pt x="3762851" y="1093946"/>
                </a:cubicBezTo>
                <a:cubicBezTo>
                  <a:pt x="3762851" y="1120616"/>
                  <a:pt x="3762851" y="1146334"/>
                  <a:pt x="3762851" y="1173004"/>
                </a:cubicBezTo>
                <a:close/>
                <a:moveTo>
                  <a:pt x="3756184" y="1481614"/>
                </a:moveTo>
                <a:cubicBezTo>
                  <a:pt x="3758089" y="1481614"/>
                  <a:pt x="3760946" y="1481614"/>
                  <a:pt x="3762851" y="1481614"/>
                </a:cubicBezTo>
                <a:cubicBezTo>
                  <a:pt x="3762851" y="1462564"/>
                  <a:pt x="3762851" y="1444466"/>
                  <a:pt x="3762851" y="1425416"/>
                </a:cubicBezTo>
                <a:cubicBezTo>
                  <a:pt x="3760946" y="1425416"/>
                  <a:pt x="3759994" y="1425416"/>
                  <a:pt x="3758089" y="1425416"/>
                </a:cubicBezTo>
                <a:cubicBezTo>
                  <a:pt x="3758089" y="1444466"/>
                  <a:pt x="3757136" y="1462564"/>
                  <a:pt x="3756184" y="1481614"/>
                </a:cubicBezTo>
                <a:close/>
                <a:moveTo>
                  <a:pt x="347186" y="647224"/>
                </a:moveTo>
                <a:cubicBezTo>
                  <a:pt x="344329" y="647224"/>
                  <a:pt x="341471" y="647224"/>
                  <a:pt x="338614" y="647224"/>
                </a:cubicBezTo>
                <a:cubicBezTo>
                  <a:pt x="339566" y="657701"/>
                  <a:pt x="339566" y="667226"/>
                  <a:pt x="340519" y="677704"/>
                </a:cubicBezTo>
                <a:cubicBezTo>
                  <a:pt x="342424" y="677704"/>
                  <a:pt x="345281" y="677704"/>
                  <a:pt x="347186" y="677704"/>
                </a:cubicBezTo>
                <a:cubicBezTo>
                  <a:pt x="347186" y="667226"/>
                  <a:pt x="347186" y="657701"/>
                  <a:pt x="347186" y="647224"/>
                </a:cubicBezTo>
                <a:close/>
                <a:moveTo>
                  <a:pt x="3619976" y="963454"/>
                </a:moveTo>
                <a:cubicBezTo>
                  <a:pt x="3619976" y="959644"/>
                  <a:pt x="3620929" y="956786"/>
                  <a:pt x="3620929" y="952976"/>
                </a:cubicBezTo>
                <a:cubicBezTo>
                  <a:pt x="3612356" y="952024"/>
                  <a:pt x="3602831" y="951071"/>
                  <a:pt x="3594259" y="950119"/>
                </a:cubicBezTo>
                <a:cubicBezTo>
                  <a:pt x="3594259" y="952976"/>
                  <a:pt x="3593306" y="955834"/>
                  <a:pt x="3593306" y="958691"/>
                </a:cubicBezTo>
                <a:cubicBezTo>
                  <a:pt x="3602831" y="960596"/>
                  <a:pt x="3611404" y="961549"/>
                  <a:pt x="3619976" y="963454"/>
                </a:cubicBezTo>
                <a:close/>
                <a:moveTo>
                  <a:pt x="5785962" y="498634"/>
                </a:moveTo>
                <a:cubicBezTo>
                  <a:pt x="5785962" y="498634"/>
                  <a:pt x="5785962" y="498634"/>
                  <a:pt x="5785962" y="498634"/>
                </a:cubicBezTo>
                <a:cubicBezTo>
                  <a:pt x="5758339" y="497681"/>
                  <a:pt x="5729764" y="497681"/>
                  <a:pt x="5702141" y="497681"/>
                </a:cubicBezTo>
                <a:cubicBezTo>
                  <a:pt x="5702141" y="497681"/>
                  <a:pt x="5702141" y="498634"/>
                  <a:pt x="5702141" y="498634"/>
                </a:cubicBezTo>
                <a:cubicBezTo>
                  <a:pt x="5729764" y="498634"/>
                  <a:pt x="5757387" y="498634"/>
                  <a:pt x="5785962" y="49863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4131B1D5-42DA-479C-B6F1-11A0D8E1E3DE}"/>
              </a:ext>
            </a:extLst>
          </p:cNvPr>
          <p:cNvSpPr/>
          <p:nvPr/>
        </p:nvSpPr>
        <p:spPr>
          <a:xfrm rot="1978383">
            <a:off x="3819196" y="2561252"/>
            <a:ext cx="6956390" cy="2191888"/>
          </a:xfrm>
          <a:custGeom>
            <a:avLst/>
            <a:gdLst>
              <a:gd name="connsiteX0" fmla="*/ 0 w 12182475"/>
              <a:gd name="connsiteY0" fmla="*/ 963947 h 3838575"/>
              <a:gd name="connsiteX1" fmla="*/ 140970 w 12182475"/>
              <a:gd name="connsiteY1" fmla="*/ 876317 h 3838575"/>
              <a:gd name="connsiteX2" fmla="*/ 2225993 w 12182475"/>
              <a:gd name="connsiteY2" fmla="*/ 887747 h 3838575"/>
              <a:gd name="connsiteX3" fmla="*/ 2237423 w 12182475"/>
              <a:gd name="connsiteY3" fmla="*/ 192422 h 3838575"/>
              <a:gd name="connsiteX4" fmla="*/ 2273618 w 12182475"/>
              <a:gd name="connsiteY4" fmla="*/ 103839 h 3838575"/>
              <a:gd name="connsiteX5" fmla="*/ 2446973 w 12182475"/>
              <a:gd name="connsiteY5" fmla="*/ 120032 h 3838575"/>
              <a:gd name="connsiteX6" fmla="*/ 2626995 w 12182475"/>
              <a:gd name="connsiteY6" fmla="*/ 335297 h 3838575"/>
              <a:gd name="connsiteX7" fmla="*/ 2842260 w 12182475"/>
              <a:gd name="connsiteY7" fmla="*/ 589614 h 3838575"/>
              <a:gd name="connsiteX8" fmla="*/ 2907030 w 12182475"/>
              <a:gd name="connsiteY8" fmla="*/ 614379 h 3838575"/>
              <a:gd name="connsiteX9" fmla="*/ 5149215 w 12182475"/>
              <a:gd name="connsiteY9" fmla="*/ 592472 h 3838575"/>
              <a:gd name="connsiteX10" fmla="*/ 5153978 w 12182475"/>
              <a:gd name="connsiteY10" fmla="*/ 592472 h 3838575"/>
              <a:gd name="connsiteX11" fmla="*/ 5338763 w 12182475"/>
              <a:gd name="connsiteY11" fmla="*/ 731537 h 3838575"/>
              <a:gd name="connsiteX12" fmla="*/ 5495925 w 12182475"/>
              <a:gd name="connsiteY12" fmla="*/ 710582 h 3838575"/>
              <a:gd name="connsiteX13" fmla="*/ 5595938 w 12182475"/>
              <a:gd name="connsiteY13" fmla="*/ 752492 h 3838575"/>
              <a:gd name="connsiteX14" fmla="*/ 5609273 w 12182475"/>
              <a:gd name="connsiteY14" fmla="*/ 408639 h 3838575"/>
              <a:gd name="connsiteX15" fmla="*/ 5880735 w 12182475"/>
              <a:gd name="connsiteY15" fmla="*/ 174324 h 3838575"/>
              <a:gd name="connsiteX16" fmla="*/ 7874318 w 12182475"/>
              <a:gd name="connsiteY16" fmla="*/ 1922 h 3838575"/>
              <a:gd name="connsiteX17" fmla="*/ 8112443 w 12182475"/>
              <a:gd name="connsiteY17" fmla="*/ 240047 h 3838575"/>
              <a:gd name="connsiteX18" fmla="*/ 8140065 w 12182475"/>
              <a:gd name="connsiteY18" fmla="*/ 301959 h 3838575"/>
              <a:gd name="connsiteX19" fmla="*/ 8194358 w 12182475"/>
              <a:gd name="connsiteY19" fmla="*/ 399114 h 3838575"/>
              <a:gd name="connsiteX20" fmla="*/ 8244840 w 12182475"/>
              <a:gd name="connsiteY20" fmla="*/ 532464 h 3838575"/>
              <a:gd name="connsiteX21" fmla="*/ 8321993 w 12182475"/>
              <a:gd name="connsiteY21" fmla="*/ 615332 h 3838575"/>
              <a:gd name="connsiteX22" fmla="*/ 8378190 w 12182475"/>
              <a:gd name="connsiteY22" fmla="*/ 633429 h 3838575"/>
              <a:gd name="connsiteX23" fmla="*/ 8409623 w 12182475"/>
              <a:gd name="connsiteY23" fmla="*/ 695342 h 3838575"/>
              <a:gd name="connsiteX24" fmla="*/ 8412480 w 12182475"/>
              <a:gd name="connsiteY24" fmla="*/ 705819 h 3838575"/>
              <a:gd name="connsiteX25" fmla="*/ 8459152 w 12182475"/>
              <a:gd name="connsiteY25" fmla="*/ 728679 h 3838575"/>
              <a:gd name="connsiteX26" fmla="*/ 8462010 w 12182475"/>
              <a:gd name="connsiteY26" fmla="*/ 820119 h 3838575"/>
              <a:gd name="connsiteX27" fmla="*/ 8751570 w 12182475"/>
              <a:gd name="connsiteY27" fmla="*/ 869649 h 3838575"/>
              <a:gd name="connsiteX28" fmla="*/ 8817293 w 12182475"/>
              <a:gd name="connsiteY28" fmla="*/ 896319 h 3838575"/>
              <a:gd name="connsiteX29" fmla="*/ 8911590 w 12182475"/>
              <a:gd name="connsiteY29" fmla="*/ 906797 h 3838575"/>
              <a:gd name="connsiteX30" fmla="*/ 9630727 w 12182475"/>
              <a:gd name="connsiteY30" fmla="*/ 906797 h 3838575"/>
              <a:gd name="connsiteX31" fmla="*/ 9748838 w 12182475"/>
              <a:gd name="connsiteY31" fmla="*/ 869649 h 3838575"/>
              <a:gd name="connsiteX32" fmla="*/ 9783127 w 12182475"/>
              <a:gd name="connsiteY32" fmla="*/ 862029 h 3838575"/>
              <a:gd name="connsiteX33" fmla="*/ 11249025 w 12182475"/>
              <a:gd name="connsiteY33" fmla="*/ 885842 h 3838575"/>
              <a:gd name="connsiteX34" fmla="*/ 11334750 w 12182475"/>
              <a:gd name="connsiteY34" fmla="*/ 857267 h 3838575"/>
              <a:gd name="connsiteX35" fmla="*/ 11801475 w 12182475"/>
              <a:gd name="connsiteY35" fmla="*/ 481029 h 3838575"/>
              <a:gd name="connsiteX36" fmla="*/ 11887200 w 12182475"/>
              <a:gd name="connsiteY36" fmla="*/ 484839 h 3838575"/>
              <a:gd name="connsiteX37" fmla="*/ 11955780 w 12182475"/>
              <a:gd name="connsiteY37" fmla="*/ 540084 h 3838575"/>
              <a:gd name="connsiteX38" fmla="*/ 11979592 w 12182475"/>
              <a:gd name="connsiteY38" fmla="*/ 577232 h 3838575"/>
              <a:gd name="connsiteX39" fmla="*/ 12007215 w 12182475"/>
              <a:gd name="connsiteY39" fmla="*/ 687722 h 3838575"/>
              <a:gd name="connsiteX40" fmla="*/ 12082462 w 12182475"/>
              <a:gd name="connsiteY40" fmla="*/ 762017 h 3838575"/>
              <a:gd name="connsiteX41" fmla="*/ 12138660 w 12182475"/>
              <a:gd name="connsiteY41" fmla="*/ 806784 h 3838575"/>
              <a:gd name="connsiteX42" fmla="*/ 12184380 w 12182475"/>
              <a:gd name="connsiteY42" fmla="*/ 963947 h 3838575"/>
              <a:gd name="connsiteX43" fmla="*/ 12170092 w 12182475"/>
              <a:gd name="connsiteY43" fmla="*/ 2285064 h 3838575"/>
              <a:gd name="connsiteX44" fmla="*/ 12151995 w 12182475"/>
              <a:gd name="connsiteY44" fmla="*/ 2353644 h 3838575"/>
              <a:gd name="connsiteX45" fmla="*/ 12083415 w 12182475"/>
              <a:gd name="connsiteY45" fmla="*/ 2366027 h 3838575"/>
              <a:gd name="connsiteX46" fmla="*/ 11391900 w 12182475"/>
              <a:gd name="connsiteY46" fmla="*/ 2029794 h 3838575"/>
              <a:gd name="connsiteX47" fmla="*/ 11369040 w 12182475"/>
              <a:gd name="connsiteY47" fmla="*/ 2022174 h 3838575"/>
              <a:gd name="connsiteX48" fmla="*/ 11355705 w 12182475"/>
              <a:gd name="connsiteY48" fmla="*/ 2194577 h 3838575"/>
              <a:gd name="connsiteX49" fmla="*/ 11284267 w 12182475"/>
              <a:gd name="connsiteY49" fmla="*/ 2228867 h 3838575"/>
              <a:gd name="connsiteX50" fmla="*/ 10733723 w 12182475"/>
              <a:gd name="connsiteY50" fmla="*/ 1923114 h 3838575"/>
              <a:gd name="connsiteX51" fmla="*/ 10687050 w 12182475"/>
              <a:gd name="connsiteY51" fmla="*/ 1969787 h 3838575"/>
              <a:gd name="connsiteX52" fmla="*/ 10627995 w 12182475"/>
              <a:gd name="connsiteY52" fmla="*/ 2024079 h 3838575"/>
              <a:gd name="connsiteX53" fmla="*/ 10525125 w 12182475"/>
              <a:gd name="connsiteY53" fmla="*/ 1970739 h 3838575"/>
              <a:gd name="connsiteX54" fmla="*/ 10473690 w 12182475"/>
              <a:gd name="connsiteY54" fmla="*/ 1924067 h 3838575"/>
              <a:gd name="connsiteX55" fmla="*/ 10359390 w 12182475"/>
              <a:gd name="connsiteY55" fmla="*/ 1918352 h 3838575"/>
              <a:gd name="connsiteX56" fmla="*/ 10227945 w 12182475"/>
              <a:gd name="connsiteY56" fmla="*/ 1784049 h 3838575"/>
              <a:gd name="connsiteX57" fmla="*/ 10226992 w 12182475"/>
              <a:gd name="connsiteY57" fmla="*/ 1557354 h 3838575"/>
              <a:gd name="connsiteX58" fmla="*/ 9808845 w 12182475"/>
              <a:gd name="connsiteY58" fmla="*/ 1549734 h 3838575"/>
              <a:gd name="connsiteX59" fmla="*/ 8932545 w 12182475"/>
              <a:gd name="connsiteY59" fmla="*/ 1378284 h 3838575"/>
              <a:gd name="connsiteX60" fmla="*/ 8791575 w 12182475"/>
              <a:gd name="connsiteY60" fmla="*/ 1402097 h 3838575"/>
              <a:gd name="connsiteX61" fmla="*/ 8668702 w 12182475"/>
              <a:gd name="connsiteY61" fmla="*/ 1426862 h 3838575"/>
              <a:gd name="connsiteX62" fmla="*/ 8647748 w 12182475"/>
              <a:gd name="connsiteY62" fmla="*/ 1684989 h 3838575"/>
              <a:gd name="connsiteX63" fmla="*/ 8489632 w 12182475"/>
              <a:gd name="connsiteY63" fmla="*/ 1699277 h 3838575"/>
              <a:gd name="connsiteX64" fmla="*/ 8236268 w 12182475"/>
              <a:gd name="connsiteY64" fmla="*/ 1922162 h 3838575"/>
              <a:gd name="connsiteX65" fmla="*/ 8254365 w 12182475"/>
              <a:gd name="connsiteY65" fmla="*/ 2011697 h 3838575"/>
              <a:gd name="connsiteX66" fmla="*/ 8907780 w 12182475"/>
              <a:gd name="connsiteY66" fmla="*/ 3028014 h 3838575"/>
              <a:gd name="connsiteX67" fmla="*/ 8928735 w 12182475"/>
              <a:gd name="connsiteY67" fmla="*/ 3066114 h 3838575"/>
              <a:gd name="connsiteX68" fmla="*/ 8866823 w 12182475"/>
              <a:gd name="connsiteY68" fmla="*/ 3221372 h 3838575"/>
              <a:gd name="connsiteX69" fmla="*/ 8280083 w 12182475"/>
              <a:gd name="connsiteY69" fmla="*/ 3349007 h 3838575"/>
              <a:gd name="connsiteX70" fmla="*/ 8167688 w 12182475"/>
              <a:gd name="connsiteY70" fmla="*/ 3207084 h 3838575"/>
              <a:gd name="connsiteX71" fmla="*/ 8161973 w 12182475"/>
              <a:gd name="connsiteY71" fmla="*/ 3130884 h 3838575"/>
              <a:gd name="connsiteX72" fmla="*/ 7954328 w 12182475"/>
              <a:gd name="connsiteY72" fmla="*/ 2768934 h 3838575"/>
              <a:gd name="connsiteX73" fmla="*/ 7857173 w 12182475"/>
              <a:gd name="connsiteY73" fmla="*/ 2700354 h 3838575"/>
              <a:gd name="connsiteX74" fmla="*/ 7800975 w 12182475"/>
              <a:gd name="connsiteY74" fmla="*/ 2590817 h 3838575"/>
              <a:gd name="connsiteX75" fmla="*/ 7810500 w 12182475"/>
              <a:gd name="connsiteY75" fmla="*/ 2505092 h 3838575"/>
              <a:gd name="connsiteX76" fmla="*/ 7692390 w 12182475"/>
              <a:gd name="connsiteY76" fmla="*/ 2415557 h 3838575"/>
              <a:gd name="connsiteX77" fmla="*/ 6877050 w 12182475"/>
              <a:gd name="connsiteY77" fmla="*/ 2394602 h 3838575"/>
              <a:gd name="connsiteX78" fmla="*/ 6779895 w 12182475"/>
              <a:gd name="connsiteY78" fmla="*/ 2497472 h 3838575"/>
              <a:gd name="connsiteX79" fmla="*/ 6539865 w 12182475"/>
              <a:gd name="connsiteY79" fmla="*/ 3675714 h 3838575"/>
              <a:gd name="connsiteX80" fmla="*/ 6526530 w 12182475"/>
              <a:gd name="connsiteY80" fmla="*/ 3735722 h 3838575"/>
              <a:gd name="connsiteX81" fmla="*/ 6363653 w 12182475"/>
              <a:gd name="connsiteY81" fmla="*/ 3839544 h 3838575"/>
              <a:gd name="connsiteX82" fmla="*/ 5659755 w 12182475"/>
              <a:gd name="connsiteY82" fmla="*/ 3651902 h 3838575"/>
              <a:gd name="connsiteX83" fmla="*/ 5624513 w 12182475"/>
              <a:gd name="connsiteY83" fmla="*/ 3638567 h 3838575"/>
              <a:gd name="connsiteX84" fmla="*/ 5587365 w 12182475"/>
              <a:gd name="connsiteY84" fmla="*/ 3551889 h 3838575"/>
              <a:gd name="connsiteX85" fmla="*/ 5827395 w 12182475"/>
              <a:gd name="connsiteY85" fmla="*/ 2304114 h 3838575"/>
              <a:gd name="connsiteX86" fmla="*/ 5778818 w 12182475"/>
              <a:gd name="connsiteY86" fmla="*/ 2234582 h 3838575"/>
              <a:gd name="connsiteX87" fmla="*/ 5745480 w 12182475"/>
              <a:gd name="connsiteY87" fmla="*/ 2173622 h 3838575"/>
              <a:gd name="connsiteX88" fmla="*/ 5771198 w 12182475"/>
              <a:gd name="connsiteY88" fmla="*/ 1761189 h 3838575"/>
              <a:gd name="connsiteX89" fmla="*/ 5708333 w 12182475"/>
              <a:gd name="connsiteY89" fmla="*/ 1606884 h 3838575"/>
              <a:gd name="connsiteX90" fmla="*/ 5616893 w 12182475"/>
              <a:gd name="connsiteY90" fmla="*/ 1394477 h 3838575"/>
              <a:gd name="connsiteX91" fmla="*/ 5614035 w 12182475"/>
              <a:gd name="connsiteY91" fmla="*/ 1378284 h 3838575"/>
              <a:gd name="connsiteX92" fmla="*/ 5599748 w 12182475"/>
              <a:gd name="connsiteY92" fmla="*/ 1377332 h 3838575"/>
              <a:gd name="connsiteX93" fmla="*/ 5570220 w 12182475"/>
              <a:gd name="connsiteY93" fmla="*/ 1530684 h 3838575"/>
              <a:gd name="connsiteX94" fmla="*/ 5384483 w 12182475"/>
              <a:gd name="connsiteY94" fmla="*/ 1505919 h 3838575"/>
              <a:gd name="connsiteX95" fmla="*/ 5313045 w 12182475"/>
              <a:gd name="connsiteY95" fmla="*/ 1546877 h 3838575"/>
              <a:gd name="connsiteX96" fmla="*/ 5176838 w 12182475"/>
              <a:gd name="connsiteY96" fmla="*/ 1633554 h 3838575"/>
              <a:gd name="connsiteX97" fmla="*/ 3097530 w 12182475"/>
              <a:gd name="connsiteY97" fmla="*/ 1566879 h 3838575"/>
              <a:gd name="connsiteX98" fmla="*/ 2993708 w 12182475"/>
              <a:gd name="connsiteY98" fmla="*/ 1495442 h 3838575"/>
              <a:gd name="connsiteX99" fmla="*/ 2977515 w 12182475"/>
              <a:gd name="connsiteY99" fmla="*/ 1461152 h 3838575"/>
              <a:gd name="connsiteX100" fmla="*/ 2892743 w 12182475"/>
              <a:gd name="connsiteY100" fmla="*/ 1450674 h 3838575"/>
              <a:gd name="connsiteX101" fmla="*/ 2753678 w 12182475"/>
              <a:gd name="connsiteY101" fmla="*/ 1438292 h 3838575"/>
              <a:gd name="connsiteX102" fmla="*/ 2713673 w 12182475"/>
              <a:gd name="connsiteY102" fmla="*/ 1331612 h 3838575"/>
              <a:gd name="connsiteX103" fmla="*/ 2681288 w 12182475"/>
              <a:gd name="connsiteY103" fmla="*/ 1301132 h 3838575"/>
              <a:gd name="connsiteX104" fmla="*/ 2436495 w 12182475"/>
              <a:gd name="connsiteY104" fmla="*/ 1256364 h 3838575"/>
              <a:gd name="connsiteX105" fmla="*/ 2426970 w 12182475"/>
              <a:gd name="connsiteY105" fmla="*/ 1360187 h 3838575"/>
              <a:gd name="connsiteX106" fmla="*/ 2305050 w 12182475"/>
              <a:gd name="connsiteY106" fmla="*/ 1417337 h 3838575"/>
              <a:gd name="connsiteX107" fmla="*/ 2237423 w 12182475"/>
              <a:gd name="connsiteY107" fmla="*/ 1391619 h 3838575"/>
              <a:gd name="connsiteX108" fmla="*/ 2146935 w 12182475"/>
              <a:gd name="connsiteY108" fmla="*/ 1294464 h 3838575"/>
              <a:gd name="connsiteX109" fmla="*/ 2155508 w 12182475"/>
              <a:gd name="connsiteY109" fmla="*/ 1223979 h 3838575"/>
              <a:gd name="connsiteX110" fmla="*/ 144780 w 12182475"/>
              <a:gd name="connsiteY110" fmla="*/ 1194452 h 3838575"/>
              <a:gd name="connsiteX111" fmla="*/ 15240 w 12182475"/>
              <a:gd name="connsiteY111" fmla="*/ 1133492 h 3838575"/>
              <a:gd name="connsiteX112" fmla="*/ 0 w 12182475"/>
              <a:gd name="connsiteY112" fmla="*/ 963947 h 3838575"/>
              <a:gd name="connsiteX113" fmla="*/ 7296150 w 12182475"/>
              <a:gd name="connsiteY113" fmla="*/ 524844 h 3838575"/>
              <a:gd name="connsiteX114" fmla="*/ 7395210 w 12182475"/>
              <a:gd name="connsiteY114" fmla="*/ 515319 h 3838575"/>
              <a:gd name="connsiteX115" fmla="*/ 7496175 w 12182475"/>
              <a:gd name="connsiteY115" fmla="*/ 407687 h 3838575"/>
              <a:gd name="connsiteX116" fmla="*/ 7376160 w 12182475"/>
              <a:gd name="connsiteY116" fmla="*/ 305769 h 3838575"/>
              <a:gd name="connsiteX117" fmla="*/ 7233285 w 12182475"/>
              <a:gd name="connsiteY117" fmla="*/ 299102 h 3838575"/>
              <a:gd name="connsiteX118" fmla="*/ 5967413 w 12182475"/>
              <a:gd name="connsiteY118" fmla="*/ 306722 h 3838575"/>
              <a:gd name="connsiteX119" fmla="*/ 5811203 w 12182475"/>
              <a:gd name="connsiteY119" fmla="*/ 316247 h 3838575"/>
              <a:gd name="connsiteX120" fmla="*/ 5697855 w 12182475"/>
              <a:gd name="connsiteY120" fmla="*/ 427689 h 3838575"/>
              <a:gd name="connsiteX121" fmla="*/ 5795010 w 12182475"/>
              <a:gd name="connsiteY121" fmla="*/ 517224 h 3838575"/>
              <a:gd name="connsiteX122" fmla="*/ 5940743 w 12182475"/>
              <a:gd name="connsiteY122" fmla="*/ 523892 h 3838575"/>
              <a:gd name="connsiteX123" fmla="*/ 7296150 w 12182475"/>
              <a:gd name="connsiteY123" fmla="*/ 524844 h 3838575"/>
              <a:gd name="connsiteX124" fmla="*/ 7283768 w 12182475"/>
              <a:gd name="connsiteY124" fmla="*/ 2253632 h 3838575"/>
              <a:gd name="connsiteX125" fmla="*/ 7266623 w 12182475"/>
              <a:gd name="connsiteY125" fmla="*/ 2244107 h 3838575"/>
              <a:gd name="connsiteX126" fmla="*/ 7295198 w 12182475"/>
              <a:gd name="connsiteY126" fmla="*/ 2182194 h 3838575"/>
              <a:gd name="connsiteX127" fmla="*/ 7344728 w 12182475"/>
              <a:gd name="connsiteY127" fmla="*/ 2015507 h 3838575"/>
              <a:gd name="connsiteX128" fmla="*/ 7252335 w 12182475"/>
              <a:gd name="connsiteY128" fmla="*/ 1925019 h 3838575"/>
              <a:gd name="connsiteX129" fmla="*/ 6941820 w 12182475"/>
              <a:gd name="connsiteY129" fmla="*/ 1949784 h 3838575"/>
              <a:gd name="connsiteX130" fmla="*/ 6866573 w 12182475"/>
              <a:gd name="connsiteY130" fmla="*/ 2125997 h 3838575"/>
              <a:gd name="connsiteX131" fmla="*/ 6970395 w 12182475"/>
              <a:gd name="connsiteY131" fmla="*/ 2266967 h 3838575"/>
              <a:gd name="connsiteX132" fmla="*/ 7337108 w 12182475"/>
              <a:gd name="connsiteY132" fmla="*/ 2270777 h 3838575"/>
              <a:gd name="connsiteX133" fmla="*/ 7528560 w 12182475"/>
              <a:gd name="connsiteY133" fmla="*/ 2191719 h 3838575"/>
              <a:gd name="connsiteX134" fmla="*/ 7465695 w 12182475"/>
              <a:gd name="connsiteY134" fmla="*/ 1945974 h 3838575"/>
              <a:gd name="connsiteX135" fmla="*/ 7421880 w 12182475"/>
              <a:gd name="connsiteY135" fmla="*/ 1977407 h 3838575"/>
              <a:gd name="connsiteX136" fmla="*/ 7413308 w 12182475"/>
              <a:gd name="connsiteY136" fmla="*/ 2066942 h 3838575"/>
              <a:gd name="connsiteX137" fmla="*/ 7283768 w 12182475"/>
              <a:gd name="connsiteY137" fmla="*/ 2253632 h 3838575"/>
              <a:gd name="connsiteX138" fmla="*/ 2763203 w 12182475"/>
              <a:gd name="connsiteY138" fmla="*/ 746777 h 3838575"/>
              <a:gd name="connsiteX139" fmla="*/ 2511743 w 12182475"/>
              <a:gd name="connsiteY139" fmla="*/ 417212 h 3838575"/>
              <a:gd name="connsiteX140" fmla="*/ 2437448 w 12182475"/>
              <a:gd name="connsiteY140" fmla="*/ 448644 h 3838575"/>
              <a:gd name="connsiteX141" fmla="*/ 2366963 w 12182475"/>
              <a:gd name="connsiteY141" fmla="*/ 583899 h 3838575"/>
              <a:gd name="connsiteX142" fmla="*/ 2352675 w 12182475"/>
              <a:gd name="connsiteY142" fmla="*/ 616284 h 3838575"/>
              <a:gd name="connsiteX143" fmla="*/ 2351723 w 12182475"/>
              <a:gd name="connsiteY143" fmla="*/ 706772 h 3838575"/>
              <a:gd name="connsiteX144" fmla="*/ 2401253 w 12182475"/>
              <a:gd name="connsiteY144" fmla="*/ 755349 h 3838575"/>
              <a:gd name="connsiteX145" fmla="*/ 2667953 w 12182475"/>
              <a:gd name="connsiteY145" fmla="*/ 754397 h 3838575"/>
              <a:gd name="connsiteX146" fmla="*/ 2763203 w 12182475"/>
              <a:gd name="connsiteY146" fmla="*/ 746777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82475" h="3838575">
                <a:moveTo>
                  <a:pt x="0" y="963947"/>
                </a:moveTo>
                <a:cubicBezTo>
                  <a:pt x="15240" y="882984"/>
                  <a:pt x="69533" y="874412"/>
                  <a:pt x="140970" y="876317"/>
                </a:cubicBezTo>
                <a:cubicBezTo>
                  <a:pt x="532448" y="885842"/>
                  <a:pt x="2114550" y="887747"/>
                  <a:pt x="2225993" y="887747"/>
                </a:cubicBezTo>
                <a:cubicBezTo>
                  <a:pt x="2226945" y="862029"/>
                  <a:pt x="2233613" y="413402"/>
                  <a:pt x="2237423" y="192422"/>
                </a:cubicBezTo>
                <a:cubicBezTo>
                  <a:pt x="2238375" y="158132"/>
                  <a:pt x="2232660" y="111459"/>
                  <a:pt x="2273618" y="103839"/>
                </a:cubicBezTo>
                <a:cubicBezTo>
                  <a:pt x="2330768" y="93362"/>
                  <a:pt x="2395538" y="60024"/>
                  <a:pt x="2446973" y="120032"/>
                </a:cubicBezTo>
                <a:cubicBezTo>
                  <a:pt x="2507933" y="190517"/>
                  <a:pt x="2566988" y="263859"/>
                  <a:pt x="2626995" y="335297"/>
                </a:cubicBezTo>
                <a:cubicBezTo>
                  <a:pt x="2698433" y="420069"/>
                  <a:pt x="2767965" y="506747"/>
                  <a:pt x="2842260" y="589614"/>
                </a:cubicBezTo>
                <a:cubicBezTo>
                  <a:pt x="2856548" y="604854"/>
                  <a:pt x="2885123" y="614379"/>
                  <a:pt x="2907030" y="614379"/>
                </a:cubicBezTo>
                <a:cubicBezTo>
                  <a:pt x="3027998" y="613427"/>
                  <a:pt x="4522470" y="596282"/>
                  <a:pt x="5149215" y="592472"/>
                </a:cubicBezTo>
                <a:cubicBezTo>
                  <a:pt x="5151120" y="592472"/>
                  <a:pt x="5152073" y="592472"/>
                  <a:pt x="5153978" y="592472"/>
                </a:cubicBezTo>
                <a:cubicBezTo>
                  <a:pt x="5324475" y="596282"/>
                  <a:pt x="5293043" y="593424"/>
                  <a:pt x="5338763" y="731537"/>
                </a:cubicBezTo>
                <a:cubicBezTo>
                  <a:pt x="5390198" y="724869"/>
                  <a:pt x="5443538" y="718202"/>
                  <a:pt x="5495925" y="710582"/>
                </a:cubicBezTo>
                <a:cubicBezTo>
                  <a:pt x="5536883" y="703914"/>
                  <a:pt x="5578793" y="694389"/>
                  <a:pt x="5595938" y="752492"/>
                </a:cubicBezTo>
                <a:cubicBezTo>
                  <a:pt x="5596890" y="736299"/>
                  <a:pt x="5603558" y="506747"/>
                  <a:pt x="5609273" y="408639"/>
                </a:cubicBezTo>
                <a:cubicBezTo>
                  <a:pt x="5615940" y="281957"/>
                  <a:pt x="5727383" y="187659"/>
                  <a:pt x="5880735" y="174324"/>
                </a:cubicBezTo>
                <a:cubicBezTo>
                  <a:pt x="6188393" y="147654"/>
                  <a:pt x="7842885" y="5732"/>
                  <a:pt x="7874318" y="1922"/>
                </a:cubicBezTo>
                <a:cubicBezTo>
                  <a:pt x="8023860" y="-17128"/>
                  <a:pt x="8115300" y="108602"/>
                  <a:pt x="8112443" y="240047"/>
                </a:cubicBezTo>
                <a:cubicBezTo>
                  <a:pt x="8111490" y="266717"/>
                  <a:pt x="8115300" y="282909"/>
                  <a:pt x="8140065" y="301959"/>
                </a:cubicBezTo>
                <a:cubicBezTo>
                  <a:pt x="8167688" y="322914"/>
                  <a:pt x="8179118" y="366729"/>
                  <a:pt x="8194358" y="399114"/>
                </a:cubicBezTo>
                <a:cubicBezTo>
                  <a:pt x="8214360" y="441977"/>
                  <a:pt x="8230553" y="487697"/>
                  <a:pt x="8244840" y="532464"/>
                </a:cubicBezTo>
                <a:cubicBezTo>
                  <a:pt x="8258175" y="573422"/>
                  <a:pt x="8280083" y="602949"/>
                  <a:pt x="8321993" y="615332"/>
                </a:cubicBezTo>
                <a:cubicBezTo>
                  <a:pt x="8341043" y="621047"/>
                  <a:pt x="8361998" y="621047"/>
                  <a:pt x="8378190" y="633429"/>
                </a:cubicBezTo>
                <a:cubicBezTo>
                  <a:pt x="8395335" y="645812"/>
                  <a:pt x="8407718" y="663909"/>
                  <a:pt x="8409623" y="695342"/>
                </a:cubicBezTo>
                <a:cubicBezTo>
                  <a:pt x="8409623" y="700104"/>
                  <a:pt x="8408670" y="704867"/>
                  <a:pt x="8412480" y="705819"/>
                </a:cubicBezTo>
                <a:cubicBezTo>
                  <a:pt x="8434388" y="712487"/>
                  <a:pt x="8450580" y="713439"/>
                  <a:pt x="8459152" y="728679"/>
                </a:cubicBezTo>
                <a:cubicBezTo>
                  <a:pt x="8471535" y="751539"/>
                  <a:pt x="8462010" y="786782"/>
                  <a:pt x="8462010" y="820119"/>
                </a:cubicBezTo>
                <a:cubicBezTo>
                  <a:pt x="8562023" y="837264"/>
                  <a:pt x="8657273" y="851552"/>
                  <a:pt x="8751570" y="869649"/>
                </a:cubicBezTo>
                <a:cubicBezTo>
                  <a:pt x="8774430" y="873459"/>
                  <a:pt x="8794432" y="890604"/>
                  <a:pt x="8817293" y="896319"/>
                </a:cubicBezTo>
                <a:cubicBezTo>
                  <a:pt x="8847773" y="902987"/>
                  <a:pt x="8880157" y="906797"/>
                  <a:pt x="8911590" y="906797"/>
                </a:cubicBezTo>
                <a:cubicBezTo>
                  <a:pt x="9151620" y="907749"/>
                  <a:pt x="9390698" y="907749"/>
                  <a:pt x="9630727" y="906797"/>
                </a:cubicBezTo>
                <a:cubicBezTo>
                  <a:pt x="9672638" y="906797"/>
                  <a:pt x="9716452" y="907749"/>
                  <a:pt x="9748838" y="869649"/>
                </a:cubicBezTo>
                <a:cubicBezTo>
                  <a:pt x="9754552" y="862029"/>
                  <a:pt x="9771698" y="861077"/>
                  <a:pt x="9783127" y="862029"/>
                </a:cubicBezTo>
                <a:cubicBezTo>
                  <a:pt x="10068877" y="867744"/>
                  <a:pt x="11046142" y="882984"/>
                  <a:pt x="11249025" y="885842"/>
                </a:cubicBezTo>
                <a:cubicBezTo>
                  <a:pt x="11282362" y="886794"/>
                  <a:pt x="11308080" y="879174"/>
                  <a:pt x="11334750" y="857267"/>
                </a:cubicBezTo>
                <a:cubicBezTo>
                  <a:pt x="11489055" y="730584"/>
                  <a:pt x="11646217" y="606759"/>
                  <a:pt x="11801475" y="481029"/>
                </a:cubicBezTo>
                <a:cubicBezTo>
                  <a:pt x="11832908" y="455312"/>
                  <a:pt x="11857673" y="452454"/>
                  <a:pt x="11887200" y="484839"/>
                </a:cubicBezTo>
                <a:cubicBezTo>
                  <a:pt x="11907202" y="505794"/>
                  <a:pt x="11933873" y="520082"/>
                  <a:pt x="11955780" y="540084"/>
                </a:cubicBezTo>
                <a:cubicBezTo>
                  <a:pt x="11967210" y="550562"/>
                  <a:pt x="11974830" y="562944"/>
                  <a:pt x="11979592" y="577232"/>
                </a:cubicBezTo>
                <a:cubicBezTo>
                  <a:pt x="11990070" y="613427"/>
                  <a:pt x="11997690" y="650574"/>
                  <a:pt x="12007215" y="687722"/>
                </a:cubicBezTo>
                <a:cubicBezTo>
                  <a:pt x="12017692" y="727727"/>
                  <a:pt x="12038648" y="752492"/>
                  <a:pt x="12082462" y="762017"/>
                </a:cubicBezTo>
                <a:cubicBezTo>
                  <a:pt x="12103417" y="766779"/>
                  <a:pt x="12130088" y="786782"/>
                  <a:pt x="12138660" y="806784"/>
                </a:cubicBezTo>
                <a:cubicBezTo>
                  <a:pt x="12159615" y="857267"/>
                  <a:pt x="12184380" y="911559"/>
                  <a:pt x="12184380" y="963947"/>
                </a:cubicBezTo>
                <a:cubicBezTo>
                  <a:pt x="12185333" y="1183022"/>
                  <a:pt x="12196762" y="2063132"/>
                  <a:pt x="12170092" y="2285064"/>
                </a:cubicBezTo>
                <a:cubicBezTo>
                  <a:pt x="12167235" y="2307924"/>
                  <a:pt x="12160567" y="2331737"/>
                  <a:pt x="12151995" y="2353644"/>
                </a:cubicBezTo>
                <a:cubicBezTo>
                  <a:pt x="12139612" y="2381267"/>
                  <a:pt x="12109133" y="2381267"/>
                  <a:pt x="12083415" y="2366027"/>
                </a:cubicBezTo>
                <a:cubicBezTo>
                  <a:pt x="12005310" y="2317449"/>
                  <a:pt x="11538585" y="2096469"/>
                  <a:pt x="11391900" y="2029794"/>
                </a:cubicBezTo>
                <a:cubicBezTo>
                  <a:pt x="11386185" y="2026937"/>
                  <a:pt x="11380470" y="2025984"/>
                  <a:pt x="11369040" y="2022174"/>
                </a:cubicBezTo>
                <a:cubicBezTo>
                  <a:pt x="11364277" y="2082182"/>
                  <a:pt x="11356658" y="2138379"/>
                  <a:pt x="11355705" y="2194577"/>
                </a:cubicBezTo>
                <a:cubicBezTo>
                  <a:pt x="11354752" y="2254584"/>
                  <a:pt x="11329988" y="2259347"/>
                  <a:pt x="11284267" y="2228867"/>
                </a:cubicBezTo>
                <a:cubicBezTo>
                  <a:pt x="11189970" y="2165049"/>
                  <a:pt x="10788015" y="1930734"/>
                  <a:pt x="10733723" y="1923114"/>
                </a:cubicBezTo>
                <a:cubicBezTo>
                  <a:pt x="10705148" y="1919304"/>
                  <a:pt x="10686098" y="1938354"/>
                  <a:pt x="10687050" y="1969787"/>
                </a:cubicBezTo>
                <a:cubicBezTo>
                  <a:pt x="10688955" y="2012649"/>
                  <a:pt x="10666095" y="2026937"/>
                  <a:pt x="10627995" y="2024079"/>
                </a:cubicBezTo>
                <a:cubicBezTo>
                  <a:pt x="10606088" y="2022174"/>
                  <a:pt x="10527030" y="1986932"/>
                  <a:pt x="10525125" y="1970739"/>
                </a:cubicBezTo>
                <a:cubicBezTo>
                  <a:pt x="10522267" y="1934544"/>
                  <a:pt x="10506075" y="1924067"/>
                  <a:pt x="10473690" y="1924067"/>
                </a:cubicBezTo>
                <a:cubicBezTo>
                  <a:pt x="10435590" y="1923114"/>
                  <a:pt x="10397490" y="1921209"/>
                  <a:pt x="10359390" y="1918352"/>
                </a:cubicBezTo>
                <a:cubicBezTo>
                  <a:pt x="10274617" y="1912637"/>
                  <a:pt x="10231755" y="1868822"/>
                  <a:pt x="10227945" y="1784049"/>
                </a:cubicBezTo>
                <a:cubicBezTo>
                  <a:pt x="10226040" y="1747854"/>
                  <a:pt x="10226992" y="1604979"/>
                  <a:pt x="10226992" y="1557354"/>
                </a:cubicBezTo>
                <a:cubicBezTo>
                  <a:pt x="10168890" y="1557354"/>
                  <a:pt x="9890760" y="1556402"/>
                  <a:pt x="9808845" y="1549734"/>
                </a:cubicBezTo>
                <a:cubicBezTo>
                  <a:pt x="9774555" y="1546877"/>
                  <a:pt x="9006840" y="1384952"/>
                  <a:pt x="8932545" y="1378284"/>
                </a:cubicBezTo>
                <a:cubicBezTo>
                  <a:pt x="8883968" y="1374474"/>
                  <a:pt x="8838248" y="1374474"/>
                  <a:pt x="8791575" y="1402097"/>
                </a:cubicBezTo>
                <a:cubicBezTo>
                  <a:pt x="8759190" y="1422099"/>
                  <a:pt x="8712518" y="1419242"/>
                  <a:pt x="8668702" y="1426862"/>
                </a:cubicBezTo>
                <a:cubicBezTo>
                  <a:pt x="8662035" y="1511634"/>
                  <a:pt x="8654415" y="1598312"/>
                  <a:pt x="8647748" y="1684989"/>
                </a:cubicBezTo>
                <a:cubicBezTo>
                  <a:pt x="8593455" y="1689752"/>
                  <a:pt x="8541068" y="1693562"/>
                  <a:pt x="8489632" y="1699277"/>
                </a:cubicBezTo>
                <a:cubicBezTo>
                  <a:pt x="8385810" y="1709754"/>
                  <a:pt x="8256270" y="1820244"/>
                  <a:pt x="8236268" y="1922162"/>
                </a:cubicBezTo>
                <a:cubicBezTo>
                  <a:pt x="8230553" y="1949784"/>
                  <a:pt x="8239125" y="1986932"/>
                  <a:pt x="8254365" y="2011697"/>
                </a:cubicBezTo>
                <a:cubicBezTo>
                  <a:pt x="8338185" y="2155524"/>
                  <a:pt x="8781098" y="2839419"/>
                  <a:pt x="8907780" y="3028014"/>
                </a:cubicBezTo>
                <a:cubicBezTo>
                  <a:pt x="8915400" y="3040397"/>
                  <a:pt x="8923020" y="3052779"/>
                  <a:pt x="8928735" y="3066114"/>
                </a:cubicBezTo>
                <a:cubicBezTo>
                  <a:pt x="8963977" y="3145172"/>
                  <a:pt x="8948738" y="3196607"/>
                  <a:pt x="8866823" y="3221372"/>
                </a:cubicBezTo>
                <a:cubicBezTo>
                  <a:pt x="8727757" y="3263282"/>
                  <a:pt x="8335328" y="3346149"/>
                  <a:pt x="8280083" y="3349007"/>
                </a:cubicBezTo>
                <a:cubicBezTo>
                  <a:pt x="8185785" y="3354722"/>
                  <a:pt x="8144828" y="3298524"/>
                  <a:pt x="8167688" y="3207084"/>
                </a:cubicBezTo>
                <a:cubicBezTo>
                  <a:pt x="8173403" y="3183272"/>
                  <a:pt x="8173403" y="3151839"/>
                  <a:pt x="8161973" y="3130884"/>
                </a:cubicBezTo>
                <a:cubicBezTo>
                  <a:pt x="8095298" y="3008964"/>
                  <a:pt x="8028623" y="2886092"/>
                  <a:pt x="7954328" y="2768934"/>
                </a:cubicBezTo>
                <a:cubicBezTo>
                  <a:pt x="7934325" y="2737502"/>
                  <a:pt x="7893368" y="2715594"/>
                  <a:pt x="7857173" y="2700354"/>
                </a:cubicBezTo>
                <a:cubicBezTo>
                  <a:pt x="7800975" y="2677494"/>
                  <a:pt x="7783830" y="2648919"/>
                  <a:pt x="7800975" y="2590817"/>
                </a:cubicBezTo>
                <a:cubicBezTo>
                  <a:pt x="7808595" y="2563194"/>
                  <a:pt x="7815263" y="2532714"/>
                  <a:pt x="7810500" y="2505092"/>
                </a:cubicBezTo>
                <a:cubicBezTo>
                  <a:pt x="7800023" y="2441274"/>
                  <a:pt x="7749540" y="2420319"/>
                  <a:pt x="7692390" y="2415557"/>
                </a:cubicBezTo>
                <a:cubicBezTo>
                  <a:pt x="7540943" y="2402222"/>
                  <a:pt x="6997065" y="2383172"/>
                  <a:pt x="6877050" y="2394602"/>
                </a:cubicBezTo>
                <a:cubicBezTo>
                  <a:pt x="6790373" y="2403174"/>
                  <a:pt x="6791325" y="2412699"/>
                  <a:pt x="6779895" y="2497472"/>
                </a:cubicBezTo>
                <a:cubicBezTo>
                  <a:pt x="6753225" y="2698449"/>
                  <a:pt x="6589395" y="3490929"/>
                  <a:pt x="6539865" y="3675714"/>
                </a:cubicBezTo>
                <a:cubicBezTo>
                  <a:pt x="6534150" y="3695717"/>
                  <a:pt x="6530340" y="3715719"/>
                  <a:pt x="6526530" y="3735722"/>
                </a:cubicBezTo>
                <a:cubicBezTo>
                  <a:pt x="6511290" y="3814779"/>
                  <a:pt x="6441758" y="3860499"/>
                  <a:pt x="6363653" y="3839544"/>
                </a:cubicBezTo>
                <a:cubicBezTo>
                  <a:pt x="6211253" y="3798587"/>
                  <a:pt x="5741670" y="3671904"/>
                  <a:pt x="5659755" y="3651902"/>
                </a:cubicBezTo>
                <a:cubicBezTo>
                  <a:pt x="5647373" y="3649044"/>
                  <a:pt x="5635943" y="3643329"/>
                  <a:pt x="5624513" y="3638567"/>
                </a:cubicBezTo>
                <a:cubicBezTo>
                  <a:pt x="5583555" y="3621422"/>
                  <a:pt x="5572125" y="3600467"/>
                  <a:pt x="5587365" y="3551889"/>
                </a:cubicBezTo>
                <a:cubicBezTo>
                  <a:pt x="5678805" y="3262329"/>
                  <a:pt x="5819775" y="2426034"/>
                  <a:pt x="5827395" y="2304114"/>
                </a:cubicBezTo>
                <a:cubicBezTo>
                  <a:pt x="5829300" y="2267919"/>
                  <a:pt x="5816918" y="2242202"/>
                  <a:pt x="5778818" y="2234582"/>
                </a:cubicBezTo>
                <a:cubicBezTo>
                  <a:pt x="5742623" y="2227914"/>
                  <a:pt x="5735003" y="2200292"/>
                  <a:pt x="5745480" y="2173622"/>
                </a:cubicBezTo>
                <a:cubicBezTo>
                  <a:pt x="5799773" y="2038367"/>
                  <a:pt x="5778818" y="1899302"/>
                  <a:pt x="5771198" y="1761189"/>
                </a:cubicBezTo>
                <a:cubicBezTo>
                  <a:pt x="5767388" y="1702134"/>
                  <a:pt x="5754053" y="1645937"/>
                  <a:pt x="5708333" y="1606884"/>
                </a:cubicBezTo>
                <a:cubicBezTo>
                  <a:pt x="5642610" y="1549734"/>
                  <a:pt x="5605463" y="1484012"/>
                  <a:pt x="5616893" y="1394477"/>
                </a:cubicBezTo>
                <a:cubicBezTo>
                  <a:pt x="5617845" y="1389714"/>
                  <a:pt x="5614988" y="1383999"/>
                  <a:pt x="5614035" y="1378284"/>
                </a:cubicBezTo>
                <a:lnTo>
                  <a:pt x="5599748" y="1377332"/>
                </a:lnTo>
                <a:cubicBezTo>
                  <a:pt x="5590223" y="1425909"/>
                  <a:pt x="5580698" y="1475439"/>
                  <a:pt x="5570220" y="1530684"/>
                </a:cubicBezTo>
                <a:cubicBezTo>
                  <a:pt x="5508308" y="1523064"/>
                  <a:pt x="5445443" y="1518302"/>
                  <a:pt x="5384483" y="1505919"/>
                </a:cubicBezTo>
                <a:cubicBezTo>
                  <a:pt x="5343525" y="1497347"/>
                  <a:pt x="5320665" y="1511634"/>
                  <a:pt x="5313045" y="1546877"/>
                </a:cubicBezTo>
                <a:cubicBezTo>
                  <a:pt x="5295900" y="1623077"/>
                  <a:pt x="5240655" y="1635459"/>
                  <a:pt x="5176838" y="1633554"/>
                </a:cubicBezTo>
                <a:cubicBezTo>
                  <a:pt x="4892993" y="1625934"/>
                  <a:pt x="3368993" y="1576404"/>
                  <a:pt x="3097530" y="1566879"/>
                </a:cubicBezTo>
                <a:cubicBezTo>
                  <a:pt x="3046095" y="1564974"/>
                  <a:pt x="3009900" y="1545924"/>
                  <a:pt x="2993708" y="1495442"/>
                </a:cubicBezTo>
                <a:cubicBezTo>
                  <a:pt x="2989898" y="1484012"/>
                  <a:pt x="2983230" y="1472582"/>
                  <a:pt x="2977515" y="1461152"/>
                </a:cubicBezTo>
                <a:cubicBezTo>
                  <a:pt x="2941320" y="1389714"/>
                  <a:pt x="2937510" y="1388762"/>
                  <a:pt x="2892743" y="1450674"/>
                </a:cubicBezTo>
                <a:cubicBezTo>
                  <a:pt x="2866073" y="1487822"/>
                  <a:pt x="2773680" y="1481154"/>
                  <a:pt x="2753678" y="1438292"/>
                </a:cubicBezTo>
                <a:cubicBezTo>
                  <a:pt x="2737485" y="1404002"/>
                  <a:pt x="2728913" y="1366854"/>
                  <a:pt x="2713673" y="1331612"/>
                </a:cubicBezTo>
                <a:cubicBezTo>
                  <a:pt x="2707958" y="1319229"/>
                  <a:pt x="2690813" y="1300179"/>
                  <a:pt x="2681288" y="1301132"/>
                </a:cubicBezTo>
                <a:cubicBezTo>
                  <a:pt x="2615565" y="1309704"/>
                  <a:pt x="2459355" y="1260174"/>
                  <a:pt x="2436495" y="1256364"/>
                </a:cubicBezTo>
                <a:cubicBezTo>
                  <a:pt x="2433638" y="1291607"/>
                  <a:pt x="2430780" y="1325897"/>
                  <a:pt x="2426970" y="1360187"/>
                </a:cubicBezTo>
                <a:cubicBezTo>
                  <a:pt x="2420303" y="1425909"/>
                  <a:pt x="2361248" y="1452579"/>
                  <a:pt x="2305050" y="1417337"/>
                </a:cubicBezTo>
                <a:cubicBezTo>
                  <a:pt x="2285048" y="1404954"/>
                  <a:pt x="2261235" y="1394477"/>
                  <a:pt x="2237423" y="1391619"/>
                </a:cubicBezTo>
                <a:cubicBezTo>
                  <a:pt x="2162175" y="1382094"/>
                  <a:pt x="2147888" y="1369712"/>
                  <a:pt x="2146935" y="1294464"/>
                </a:cubicBezTo>
                <a:cubicBezTo>
                  <a:pt x="2146935" y="1272557"/>
                  <a:pt x="2151698" y="1251602"/>
                  <a:pt x="2155508" y="1223979"/>
                </a:cubicBezTo>
                <a:cubicBezTo>
                  <a:pt x="2134553" y="1222074"/>
                  <a:pt x="335280" y="1195404"/>
                  <a:pt x="144780" y="1194452"/>
                </a:cubicBezTo>
                <a:cubicBezTo>
                  <a:pt x="120968" y="1194452"/>
                  <a:pt x="22860" y="1164924"/>
                  <a:pt x="15240" y="1133492"/>
                </a:cubicBezTo>
                <a:cubicBezTo>
                  <a:pt x="13335" y="1110632"/>
                  <a:pt x="0" y="999189"/>
                  <a:pt x="0" y="963947"/>
                </a:cubicBezTo>
                <a:close/>
                <a:moveTo>
                  <a:pt x="7296150" y="524844"/>
                </a:moveTo>
                <a:cubicBezTo>
                  <a:pt x="7329488" y="524844"/>
                  <a:pt x="7362825" y="521987"/>
                  <a:pt x="7395210" y="515319"/>
                </a:cubicBezTo>
                <a:cubicBezTo>
                  <a:pt x="7458075" y="503889"/>
                  <a:pt x="7500938" y="456264"/>
                  <a:pt x="7496175" y="407687"/>
                </a:cubicBezTo>
                <a:cubicBezTo>
                  <a:pt x="7490460" y="355299"/>
                  <a:pt x="7462838" y="313389"/>
                  <a:pt x="7376160" y="305769"/>
                </a:cubicBezTo>
                <a:cubicBezTo>
                  <a:pt x="7328535" y="301959"/>
                  <a:pt x="7280910" y="299102"/>
                  <a:pt x="7233285" y="299102"/>
                </a:cubicBezTo>
                <a:cubicBezTo>
                  <a:pt x="6811328" y="301007"/>
                  <a:pt x="6389370" y="303864"/>
                  <a:pt x="5967413" y="306722"/>
                </a:cubicBezTo>
                <a:cubicBezTo>
                  <a:pt x="5915025" y="306722"/>
                  <a:pt x="5862638" y="313389"/>
                  <a:pt x="5811203" y="316247"/>
                </a:cubicBezTo>
                <a:cubicBezTo>
                  <a:pt x="5733098" y="320057"/>
                  <a:pt x="5697855" y="379112"/>
                  <a:pt x="5697855" y="427689"/>
                </a:cubicBezTo>
                <a:cubicBezTo>
                  <a:pt x="5697855" y="466742"/>
                  <a:pt x="5730240" y="505794"/>
                  <a:pt x="5795010" y="517224"/>
                </a:cubicBezTo>
                <a:cubicBezTo>
                  <a:pt x="5843588" y="525797"/>
                  <a:pt x="5892165" y="523892"/>
                  <a:pt x="5940743" y="523892"/>
                </a:cubicBezTo>
                <a:cubicBezTo>
                  <a:pt x="6166485" y="526749"/>
                  <a:pt x="7070408" y="525797"/>
                  <a:pt x="7296150" y="524844"/>
                </a:cubicBezTo>
                <a:close/>
                <a:moveTo>
                  <a:pt x="7283768" y="2253632"/>
                </a:moveTo>
                <a:cubicBezTo>
                  <a:pt x="7278053" y="2250774"/>
                  <a:pt x="7272338" y="2246964"/>
                  <a:pt x="7266623" y="2244107"/>
                </a:cubicBezTo>
                <a:cubicBezTo>
                  <a:pt x="7276148" y="2223152"/>
                  <a:pt x="7279958" y="2197434"/>
                  <a:pt x="7295198" y="2182194"/>
                </a:cubicBezTo>
                <a:cubicBezTo>
                  <a:pt x="7341870" y="2133617"/>
                  <a:pt x="7351395" y="2077419"/>
                  <a:pt x="7344728" y="2015507"/>
                </a:cubicBezTo>
                <a:cubicBezTo>
                  <a:pt x="7338060" y="1949784"/>
                  <a:pt x="7318058" y="1929782"/>
                  <a:pt x="7252335" y="1925019"/>
                </a:cubicBezTo>
                <a:cubicBezTo>
                  <a:pt x="7223760" y="1923114"/>
                  <a:pt x="7014210" y="1931687"/>
                  <a:pt x="6941820" y="1949784"/>
                </a:cubicBezTo>
                <a:cubicBezTo>
                  <a:pt x="6858953" y="1970739"/>
                  <a:pt x="6831330" y="2048844"/>
                  <a:pt x="6866573" y="2125997"/>
                </a:cubicBezTo>
                <a:cubicBezTo>
                  <a:pt x="6883718" y="2163144"/>
                  <a:pt x="6931343" y="2271729"/>
                  <a:pt x="6970395" y="2266967"/>
                </a:cubicBezTo>
                <a:cubicBezTo>
                  <a:pt x="7092315" y="2269824"/>
                  <a:pt x="7215188" y="2263157"/>
                  <a:pt x="7337108" y="2270777"/>
                </a:cubicBezTo>
                <a:cubicBezTo>
                  <a:pt x="7418070" y="2275539"/>
                  <a:pt x="7475220" y="2248869"/>
                  <a:pt x="7528560" y="2191719"/>
                </a:cubicBezTo>
                <a:cubicBezTo>
                  <a:pt x="7611428" y="2103137"/>
                  <a:pt x="7581900" y="1980264"/>
                  <a:pt x="7465695" y="1945974"/>
                </a:cubicBezTo>
                <a:cubicBezTo>
                  <a:pt x="7437120" y="1937402"/>
                  <a:pt x="7420928" y="1941212"/>
                  <a:pt x="7421880" y="1977407"/>
                </a:cubicBezTo>
                <a:cubicBezTo>
                  <a:pt x="7422833" y="2006934"/>
                  <a:pt x="7419023" y="2037414"/>
                  <a:pt x="7413308" y="2066942"/>
                </a:cubicBezTo>
                <a:cubicBezTo>
                  <a:pt x="7393305" y="2146952"/>
                  <a:pt x="7344728" y="2205054"/>
                  <a:pt x="7283768" y="2253632"/>
                </a:cubicBezTo>
                <a:close/>
                <a:moveTo>
                  <a:pt x="2763203" y="746777"/>
                </a:moveTo>
                <a:cubicBezTo>
                  <a:pt x="2692718" y="615332"/>
                  <a:pt x="2607945" y="511509"/>
                  <a:pt x="2511743" y="417212"/>
                </a:cubicBezTo>
                <a:cubicBezTo>
                  <a:pt x="2476500" y="381969"/>
                  <a:pt x="2443163" y="399114"/>
                  <a:pt x="2437448" y="448644"/>
                </a:cubicBezTo>
                <a:cubicBezTo>
                  <a:pt x="2430780" y="502937"/>
                  <a:pt x="2426018" y="556277"/>
                  <a:pt x="2366963" y="583899"/>
                </a:cubicBezTo>
                <a:cubicBezTo>
                  <a:pt x="2358390" y="587709"/>
                  <a:pt x="2353628" y="604854"/>
                  <a:pt x="2352675" y="616284"/>
                </a:cubicBezTo>
                <a:cubicBezTo>
                  <a:pt x="2350770" y="645812"/>
                  <a:pt x="2351723" y="676292"/>
                  <a:pt x="2351723" y="706772"/>
                </a:cubicBezTo>
                <a:cubicBezTo>
                  <a:pt x="2351723" y="739157"/>
                  <a:pt x="2366010" y="755349"/>
                  <a:pt x="2401253" y="755349"/>
                </a:cubicBezTo>
                <a:cubicBezTo>
                  <a:pt x="2489835" y="754397"/>
                  <a:pt x="2578418" y="755349"/>
                  <a:pt x="2667953" y="754397"/>
                </a:cubicBezTo>
                <a:cubicBezTo>
                  <a:pt x="2696528" y="754397"/>
                  <a:pt x="2724150" y="750587"/>
                  <a:pt x="2763203" y="74677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FF118131-2A3B-417A-9186-8B3D9D35382E}"/>
              </a:ext>
            </a:extLst>
          </p:cNvPr>
          <p:cNvSpPr/>
          <p:nvPr/>
        </p:nvSpPr>
        <p:spPr>
          <a:xfrm rot="1173826" flipH="1">
            <a:off x="3523480" y="4156387"/>
            <a:ext cx="5627372" cy="1602193"/>
          </a:xfrm>
          <a:custGeom>
            <a:avLst/>
            <a:gdLst>
              <a:gd name="connsiteX0" fmla="*/ 8152568 w 8162925"/>
              <a:gd name="connsiteY0" fmla="*/ 464029 h 2324100"/>
              <a:gd name="connsiteX1" fmla="*/ 8127803 w 8162925"/>
              <a:gd name="connsiteY1" fmla="*/ 445931 h 2324100"/>
              <a:gd name="connsiteX2" fmla="*/ 8111610 w 8162925"/>
              <a:gd name="connsiteY2" fmla="*/ 434501 h 2324100"/>
              <a:gd name="connsiteX3" fmla="*/ 8060176 w 8162925"/>
              <a:gd name="connsiteY3" fmla="*/ 405926 h 2324100"/>
              <a:gd name="connsiteX4" fmla="*/ 7895393 w 8162925"/>
              <a:gd name="connsiteY4" fmla="*/ 403069 h 2324100"/>
              <a:gd name="connsiteX5" fmla="*/ 7579163 w 8162925"/>
              <a:gd name="connsiteY5" fmla="*/ 390686 h 2324100"/>
              <a:gd name="connsiteX6" fmla="*/ 7463910 w 8162925"/>
              <a:gd name="connsiteY6" fmla="*/ 386876 h 2324100"/>
              <a:gd name="connsiteX7" fmla="*/ 7462958 w 8162925"/>
              <a:gd name="connsiteY7" fmla="*/ 366874 h 2324100"/>
              <a:gd name="connsiteX8" fmla="*/ 7476293 w 8162925"/>
              <a:gd name="connsiteY8" fmla="*/ 114461 h 2324100"/>
              <a:gd name="connsiteX9" fmla="*/ 7430573 w 8162925"/>
              <a:gd name="connsiteY9" fmla="*/ 65884 h 2324100"/>
              <a:gd name="connsiteX10" fmla="*/ 7341991 w 8162925"/>
              <a:gd name="connsiteY10" fmla="*/ 82076 h 2324100"/>
              <a:gd name="connsiteX11" fmla="*/ 7318178 w 8162925"/>
              <a:gd name="connsiteY11" fmla="*/ 108746 h 2324100"/>
              <a:gd name="connsiteX12" fmla="*/ 7264838 w 8162925"/>
              <a:gd name="connsiteY12" fmla="*/ 291626 h 2324100"/>
              <a:gd name="connsiteX13" fmla="*/ 7233405 w 8162925"/>
              <a:gd name="connsiteY13" fmla="*/ 408784 h 2324100"/>
              <a:gd name="connsiteX14" fmla="*/ 7217213 w 8162925"/>
              <a:gd name="connsiteY14" fmla="*/ 420214 h 2324100"/>
              <a:gd name="connsiteX15" fmla="*/ 7166730 w 8162925"/>
              <a:gd name="connsiteY15" fmla="*/ 422119 h 2324100"/>
              <a:gd name="connsiteX16" fmla="*/ 7087673 w 8162925"/>
              <a:gd name="connsiteY16" fmla="*/ 432596 h 2324100"/>
              <a:gd name="connsiteX17" fmla="*/ 6733343 w 8162925"/>
              <a:gd name="connsiteY17" fmla="*/ 424976 h 2324100"/>
              <a:gd name="connsiteX18" fmla="*/ 6712388 w 8162925"/>
              <a:gd name="connsiteY18" fmla="*/ 415451 h 2324100"/>
              <a:gd name="connsiteX19" fmla="*/ 6695243 w 8162925"/>
              <a:gd name="connsiteY19" fmla="*/ 404021 h 2324100"/>
              <a:gd name="connsiteX20" fmla="*/ 6616185 w 8162925"/>
              <a:gd name="connsiteY20" fmla="*/ 400211 h 2324100"/>
              <a:gd name="connsiteX21" fmla="*/ 6531413 w 8162925"/>
              <a:gd name="connsiteY21" fmla="*/ 288769 h 2324100"/>
              <a:gd name="connsiteX22" fmla="*/ 6534271 w 8162925"/>
              <a:gd name="connsiteY22" fmla="*/ 244001 h 2324100"/>
              <a:gd name="connsiteX23" fmla="*/ 6480930 w 8162925"/>
              <a:gd name="connsiteY23" fmla="*/ 183041 h 2324100"/>
              <a:gd name="connsiteX24" fmla="*/ 6190418 w 8162925"/>
              <a:gd name="connsiteY24" fmla="*/ 167801 h 2324100"/>
              <a:gd name="connsiteX25" fmla="*/ 6138983 w 8162925"/>
              <a:gd name="connsiteY25" fmla="*/ 169706 h 2324100"/>
              <a:gd name="connsiteX26" fmla="*/ 5806560 w 8162925"/>
              <a:gd name="connsiteY26" fmla="*/ 153514 h 2324100"/>
              <a:gd name="connsiteX27" fmla="*/ 5784653 w 8162925"/>
              <a:gd name="connsiteY27" fmla="*/ 139226 h 2324100"/>
              <a:gd name="connsiteX28" fmla="*/ 5760841 w 8162925"/>
              <a:gd name="connsiteY28" fmla="*/ 121129 h 2324100"/>
              <a:gd name="connsiteX29" fmla="*/ 5680830 w 8162925"/>
              <a:gd name="connsiteY29" fmla="*/ 112556 h 2324100"/>
              <a:gd name="connsiteX30" fmla="*/ 5384603 w 8162925"/>
              <a:gd name="connsiteY30" fmla="*/ 100174 h 2324100"/>
              <a:gd name="connsiteX31" fmla="*/ 5105521 w 8162925"/>
              <a:gd name="connsiteY31" fmla="*/ 91601 h 2324100"/>
              <a:gd name="connsiteX32" fmla="*/ 4903591 w 8162925"/>
              <a:gd name="connsiteY32" fmla="*/ 86839 h 2324100"/>
              <a:gd name="connsiteX33" fmla="*/ 4853108 w 8162925"/>
              <a:gd name="connsiteY33" fmla="*/ 82076 h 2324100"/>
              <a:gd name="connsiteX34" fmla="*/ 4810246 w 8162925"/>
              <a:gd name="connsiteY34" fmla="*/ 96364 h 2324100"/>
              <a:gd name="connsiteX35" fmla="*/ 4777860 w 8162925"/>
              <a:gd name="connsiteY35" fmla="*/ 114461 h 2324100"/>
              <a:gd name="connsiteX36" fmla="*/ 4776908 w 8162925"/>
              <a:gd name="connsiteY36" fmla="*/ 104936 h 2324100"/>
              <a:gd name="connsiteX37" fmla="*/ 4710233 w 8162925"/>
              <a:gd name="connsiteY37" fmla="*/ 43024 h 2324100"/>
              <a:gd name="connsiteX38" fmla="*/ 4654035 w 8162925"/>
              <a:gd name="connsiteY38" fmla="*/ 45881 h 2324100"/>
              <a:gd name="connsiteX39" fmla="*/ 4588313 w 8162925"/>
              <a:gd name="connsiteY39" fmla="*/ 17306 h 2324100"/>
              <a:gd name="connsiteX40" fmla="*/ 4568310 w 8162925"/>
              <a:gd name="connsiteY40" fmla="*/ 23021 h 2324100"/>
              <a:gd name="connsiteX41" fmla="*/ 4513066 w 8162925"/>
              <a:gd name="connsiteY41" fmla="*/ 22069 h 2324100"/>
              <a:gd name="connsiteX42" fmla="*/ 4510208 w 8162925"/>
              <a:gd name="connsiteY42" fmla="*/ 23974 h 2324100"/>
              <a:gd name="connsiteX43" fmla="*/ 4518781 w 8162925"/>
              <a:gd name="connsiteY43" fmla="*/ 27784 h 2324100"/>
              <a:gd name="connsiteX44" fmla="*/ 4519733 w 8162925"/>
              <a:gd name="connsiteY44" fmla="*/ 35404 h 2324100"/>
              <a:gd name="connsiteX45" fmla="*/ 4479728 w 8162925"/>
              <a:gd name="connsiteY45" fmla="*/ 45881 h 2324100"/>
              <a:gd name="connsiteX46" fmla="*/ 4303516 w 8162925"/>
              <a:gd name="connsiteY46" fmla="*/ 49691 h 2324100"/>
              <a:gd name="connsiteX47" fmla="*/ 4276846 w 8162925"/>
              <a:gd name="connsiteY47" fmla="*/ 59216 h 2324100"/>
              <a:gd name="connsiteX48" fmla="*/ 4245413 w 8162925"/>
              <a:gd name="connsiteY48" fmla="*/ 69694 h 2324100"/>
              <a:gd name="connsiteX49" fmla="*/ 4212076 w 8162925"/>
              <a:gd name="connsiteY49" fmla="*/ 81124 h 2324100"/>
              <a:gd name="connsiteX50" fmla="*/ 4212076 w 8162925"/>
              <a:gd name="connsiteY50" fmla="*/ 86839 h 2324100"/>
              <a:gd name="connsiteX51" fmla="*/ 4204456 w 8162925"/>
              <a:gd name="connsiteY51" fmla="*/ 118271 h 2324100"/>
              <a:gd name="connsiteX52" fmla="*/ 4146353 w 8162925"/>
              <a:gd name="connsiteY52" fmla="*/ 110651 h 2324100"/>
              <a:gd name="connsiteX53" fmla="*/ 4055865 w 8162925"/>
              <a:gd name="connsiteY53" fmla="*/ 115414 h 2324100"/>
              <a:gd name="connsiteX54" fmla="*/ 3914896 w 8162925"/>
              <a:gd name="connsiteY54" fmla="*/ 113509 h 2324100"/>
              <a:gd name="connsiteX55" fmla="*/ 3908228 w 8162925"/>
              <a:gd name="connsiteY55" fmla="*/ 112556 h 2324100"/>
              <a:gd name="connsiteX56" fmla="*/ 3828218 w 8162925"/>
              <a:gd name="connsiteY56" fmla="*/ 102079 h 2324100"/>
              <a:gd name="connsiteX57" fmla="*/ 3591998 w 8162925"/>
              <a:gd name="connsiteY57" fmla="*/ 94459 h 2324100"/>
              <a:gd name="connsiteX58" fmla="*/ 3521513 w 8162925"/>
              <a:gd name="connsiteY58" fmla="*/ 96364 h 2324100"/>
              <a:gd name="connsiteX59" fmla="*/ 3411975 w 8162925"/>
              <a:gd name="connsiteY59" fmla="*/ 91601 h 2324100"/>
              <a:gd name="connsiteX60" fmla="*/ 3391021 w 8162925"/>
              <a:gd name="connsiteY60" fmla="*/ 91601 h 2324100"/>
              <a:gd name="connsiteX61" fmla="*/ 3351015 w 8162925"/>
              <a:gd name="connsiteY61" fmla="*/ 97316 h 2324100"/>
              <a:gd name="connsiteX62" fmla="*/ 3223381 w 8162925"/>
              <a:gd name="connsiteY62" fmla="*/ 85886 h 2324100"/>
              <a:gd name="connsiteX63" fmla="*/ 3067171 w 8162925"/>
              <a:gd name="connsiteY63" fmla="*/ 82076 h 2324100"/>
              <a:gd name="connsiteX64" fmla="*/ 2955728 w 8162925"/>
              <a:gd name="connsiteY64" fmla="*/ 82076 h 2324100"/>
              <a:gd name="connsiteX65" fmla="*/ 2829046 w 8162925"/>
              <a:gd name="connsiteY65" fmla="*/ 78266 h 2324100"/>
              <a:gd name="connsiteX66" fmla="*/ 2809996 w 8162925"/>
              <a:gd name="connsiteY66" fmla="*/ 80171 h 2324100"/>
              <a:gd name="connsiteX67" fmla="*/ 2773800 w 8162925"/>
              <a:gd name="connsiteY67" fmla="*/ 83981 h 2324100"/>
              <a:gd name="connsiteX68" fmla="*/ 2678550 w 8162925"/>
              <a:gd name="connsiteY68" fmla="*/ 74456 h 2324100"/>
              <a:gd name="connsiteX69" fmla="*/ 2451856 w 8162925"/>
              <a:gd name="connsiteY69" fmla="*/ 83981 h 2324100"/>
              <a:gd name="connsiteX70" fmla="*/ 2323268 w 8162925"/>
              <a:gd name="connsiteY70" fmla="*/ 131606 h 2324100"/>
              <a:gd name="connsiteX71" fmla="*/ 2241353 w 8162925"/>
              <a:gd name="connsiteY71" fmla="*/ 194471 h 2324100"/>
              <a:gd name="connsiteX72" fmla="*/ 2214683 w 8162925"/>
              <a:gd name="connsiteY72" fmla="*/ 200186 h 2324100"/>
              <a:gd name="connsiteX73" fmla="*/ 2188965 w 8162925"/>
              <a:gd name="connsiteY73" fmla="*/ 203044 h 2324100"/>
              <a:gd name="connsiteX74" fmla="*/ 2154675 w 8162925"/>
              <a:gd name="connsiteY74" fmla="*/ 251621 h 2324100"/>
              <a:gd name="connsiteX75" fmla="*/ 2109908 w 8162925"/>
              <a:gd name="connsiteY75" fmla="*/ 352586 h 2324100"/>
              <a:gd name="connsiteX76" fmla="*/ 2055615 w 8162925"/>
              <a:gd name="connsiteY76" fmla="*/ 382114 h 2324100"/>
              <a:gd name="connsiteX77" fmla="*/ 1928933 w 8162925"/>
              <a:gd name="connsiteY77" fmla="*/ 382114 h 2324100"/>
              <a:gd name="connsiteX78" fmla="*/ 1863210 w 8162925"/>
              <a:gd name="connsiteY78" fmla="*/ 387829 h 2324100"/>
              <a:gd name="connsiteX79" fmla="*/ 1556505 w 8162925"/>
              <a:gd name="connsiteY79" fmla="*/ 437359 h 2324100"/>
              <a:gd name="connsiteX80" fmla="*/ 1399343 w 8162925"/>
              <a:gd name="connsiteY80" fmla="*/ 423071 h 2324100"/>
              <a:gd name="connsiteX81" fmla="*/ 1191698 w 8162925"/>
              <a:gd name="connsiteY81" fmla="*/ 391639 h 2324100"/>
              <a:gd name="connsiteX82" fmla="*/ 949763 w 8162925"/>
              <a:gd name="connsiteY82" fmla="*/ 390686 h 2324100"/>
              <a:gd name="connsiteX83" fmla="*/ 514470 w 8162925"/>
              <a:gd name="connsiteY83" fmla="*/ 380209 h 2324100"/>
              <a:gd name="connsiteX84" fmla="*/ 375405 w 8162925"/>
              <a:gd name="connsiteY84" fmla="*/ 375446 h 2324100"/>
              <a:gd name="connsiteX85" fmla="*/ 95370 w 8162925"/>
              <a:gd name="connsiteY85" fmla="*/ 370684 h 2324100"/>
              <a:gd name="connsiteX86" fmla="*/ 33458 w 8162925"/>
              <a:gd name="connsiteY86" fmla="*/ 428786 h 2324100"/>
              <a:gd name="connsiteX87" fmla="*/ 32505 w 8162925"/>
              <a:gd name="connsiteY87" fmla="*/ 564994 h 2324100"/>
              <a:gd name="connsiteX88" fmla="*/ 46793 w 8162925"/>
              <a:gd name="connsiteY88" fmla="*/ 748826 h 2324100"/>
              <a:gd name="connsiteX89" fmla="*/ 50603 w 8162925"/>
              <a:gd name="connsiteY89" fmla="*/ 786926 h 2324100"/>
              <a:gd name="connsiteX90" fmla="*/ 33458 w 8162925"/>
              <a:gd name="connsiteY90" fmla="*/ 838361 h 2324100"/>
              <a:gd name="connsiteX91" fmla="*/ 31553 w 8162925"/>
              <a:gd name="connsiteY91" fmla="*/ 952661 h 2324100"/>
              <a:gd name="connsiteX92" fmla="*/ 42030 w 8162925"/>
              <a:gd name="connsiteY92" fmla="*/ 971711 h 2324100"/>
              <a:gd name="connsiteX93" fmla="*/ 35363 w 8162925"/>
              <a:gd name="connsiteY93" fmla="*/ 1067914 h 2324100"/>
              <a:gd name="connsiteX94" fmla="*/ 45840 w 8162925"/>
              <a:gd name="connsiteY94" fmla="*/ 1187929 h 2324100"/>
              <a:gd name="connsiteX95" fmla="*/ 76320 w 8162925"/>
              <a:gd name="connsiteY95" fmla="*/ 1213646 h 2324100"/>
              <a:gd name="connsiteX96" fmla="*/ 250628 w 8162925"/>
              <a:gd name="connsiteY96" fmla="*/ 1206979 h 2324100"/>
              <a:gd name="connsiteX97" fmla="*/ 373500 w 8162925"/>
              <a:gd name="connsiteY97" fmla="*/ 1173641 h 2324100"/>
              <a:gd name="connsiteX98" fmla="*/ 584003 w 8162925"/>
              <a:gd name="connsiteY98" fmla="*/ 1106014 h 2324100"/>
              <a:gd name="connsiteX99" fmla="*/ 742118 w 8162925"/>
              <a:gd name="connsiteY99" fmla="*/ 1054579 h 2324100"/>
              <a:gd name="connsiteX100" fmla="*/ 923093 w 8162925"/>
              <a:gd name="connsiteY100" fmla="*/ 998381 h 2324100"/>
              <a:gd name="connsiteX101" fmla="*/ 1205985 w 8162925"/>
              <a:gd name="connsiteY101" fmla="*/ 912656 h 2324100"/>
              <a:gd name="connsiteX102" fmla="*/ 1647945 w 8162925"/>
              <a:gd name="connsiteY102" fmla="*/ 822169 h 2324100"/>
              <a:gd name="connsiteX103" fmla="*/ 2080380 w 8162925"/>
              <a:gd name="connsiteY103" fmla="*/ 747874 h 2324100"/>
              <a:gd name="connsiteX104" fmla="*/ 2252783 w 8162925"/>
              <a:gd name="connsiteY104" fmla="*/ 729776 h 2324100"/>
              <a:gd name="connsiteX105" fmla="*/ 2282310 w 8162925"/>
              <a:gd name="connsiteY105" fmla="*/ 757399 h 2324100"/>
              <a:gd name="connsiteX106" fmla="*/ 2290883 w 8162925"/>
              <a:gd name="connsiteY106" fmla="*/ 805976 h 2324100"/>
              <a:gd name="connsiteX107" fmla="*/ 2284215 w 8162925"/>
              <a:gd name="connsiteY107" fmla="*/ 992666 h 2324100"/>
              <a:gd name="connsiteX108" fmla="*/ 2088953 w 8162925"/>
              <a:gd name="connsiteY108" fmla="*/ 1473679 h 2324100"/>
              <a:gd name="connsiteX109" fmla="*/ 2132768 w 8162925"/>
              <a:gd name="connsiteY109" fmla="*/ 1585121 h 2324100"/>
              <a:gd name="connsiteX110" fmla="*/ 2292788 w 8162925"/>
              <a:gd name="connsiteY110" fmla="*/ 1652749 h 2324100"/>
              <a:gd name="connsiteX111" fmla="*/ 2380418 w 8162925"/>
              <a:gd name="connsiteY111" fmla="*/ 1667989 h 2324100"/>
              <a:gd name="connsiteX112" fmla="*/ 2457571 w 8162925"/>
              <a:gd name="connsiteY112" fmla="*/ 1642271 h 2324100"/>
              <a:gd name="connsiteX113" fmla="*/ 2474715 w 8162925"/>
              <a:gd name="connsiteY113" fmla="*/ 1605124 h 2324100"/>
              <a:gd name="connsiteX114" fmla="*/ 2482335 w 8162925"/>
              <a:gd name="connsiteY114" fmla="*/ 1504159 h 2324100"/>
              <a:gd name="connsiteX115" fmla="*/ 2601398 w 8162925"/>
              <a:gd name="connsiteY115" fmla="*/ 1219361 h 2324100"/>
              <a:gd name="connsiteX116" fmla="*/ 2697600 w 8162925"/>
              <a:gd name="connsiteY116" fmla="*/ 987904 h 2324100"/>
              <a:gd name="connsiteX117" fmla="*/ 2752846 w 8162925"/>
              <a:gd name="connsiteY117" fmla="*/ 945994 h 2324100"/>
              <a:gd name="connsiteX118" fmla="*/ 2777610 w 8162925"/>
              <a:gd name="connsiteY118" fmla="*/ 963139 h 2324100"/>
              <a:gd name="connsiteX119" fmla="*/ 2882385 w 8162925"/>
              <a:gd name="connsiteY119" fmla="*/ 1039339 h 2324100"/>
              <a:gd name="connsiteX120" fmla="*/ 3165278 w 8162925"/>
              <a:gd name="connsiteY120" fmla="*/ 1026004 h 2324100"/>
              <a:gd name="connsiteX121" fmla="*/ 3249098 w 8162925"/>
              <a:gd name="connsiteY121" fmla="*/ 959329 h 2324100"/>
              <a:gd name="connsiteX122" fmla="*/ 3269100 w 8162925"/>
              <a:gd name="connsiteY122" fmla="*/ 949804 h 2324100"/>
              <a:gd name="connsiteX123" fmla="*/ 3319583 w 8162925"/>
              <a:gd name="connsiteY123" fmla="*/ 954566 h 2324100"/>
              <a:gd name="connsiteX124" fmla="*/ 3380543 w 8162925"/>
              <a:gd name="connsiteY124" fmla="*/ 983141 h 2324100"/>
              <a:gd name="connsiteX125" fmla="*/ 3391021 w 8162925"/>
              <a:gd name="connsiteY125" fmla="*/ 1017431 h 2324100"/>
              <a:gd name="connsiteX126" fmla="*/ 3402450 w 8162925"/>
              <a:gd name="connsiteY126" fmla="*/ 1071724 h 2324100"/>
              <a:gd name="connsiteX127" fmla="*/ 3411975 w 8162925"/>
              <a:gd name="connsiteY127" fmla="*/ 1069819 h 2324100"/>
              <a:gd name="connsiteX128" fmla="*/ 3393878 w 8162925"/>
              <a:gd name="connsiteY128" fmla="*/ 903131 h 2324100"/>
              <a:gd name="connsiteX129" fmla="*/ 3381496 w 8162925"/>
              <a:gd name="connsiteY129" fmla="*/ 904084 h 2324100"/>
              <a:gd name="connsiteX130" fmla="*/ 3379590 w 8162925"/>
              <a:gd name="connsiteY130" fmla="*/ 882176 h 2324100"/>
              <a:gd name="connsiteX131" fmla="*/ 3416738 w 8162925"/>
              <a:gd name="connsiteY131" fmla="*/ 885986 h 2324100"/>
              <a:gd name="connsiteX132" fmla="*/ 3446265 w 8162925"/>
              <a:gd name="connsiteY132" fmla="*/ 942184 h 2324100"/>
              <a:gd name="connsiteX133" fmla="*/ 3501510 w 8162925"/>
              <a:gd name="connsiteY133" fmla="*/ 1062199 h 2324100"/>
              <a:gd name="connsiteX134" fmla="*/ 3632956 w 8162925"/>
              <a:gd name="connsiteY134" fmla="*/ 1465106 h 2324100"/>
              <a:gd name="connsiteX135" fmla="*/ 3976808 w 8162925"/>
              <a:gd name="connsiteY135" fmla="*/ 2132809 h 2324100"/>
              <a:gd name="connsiteX136" fmla="*/ 4049198 w 8162925"/>
              <a:gd name="connsiteY136" fmla="*/ 2285209 h 2324100"/>
              <a:gd name="connsiteX137" fmla="*/ 4097775 w 8162925"/>
              <a:gd name="connsiteY137" fmla="*/ 2306164 h 2324100"/>
              <a:gd name="connsiteX138" fmla="*/ 4112063 w 8162925"/>
              <a:gd name="connsiteY138" fmla="*/ 2296639 h 2324100"/>
              <a:gd name="connsiteX139" fmla="*/ 4374001 w 8162925"/>
              <a:gd name="connsiteY139" fmla="*/ 2088994 h 2324100"/>
              <a:gd name="connsiteX140" fmla="*/ 4495921 w 8162925"/>
              <a:gd name="connsiteY140" fmla="*/ 1983266 h 2324100"/>
              <a:gd name="connsiteX141" fmla="*/ 4496873 w 8162925"/>
              <a:gd name="connsiteY141" fmla="*/ 1941356 h 2324100"/>
              <a:gd name="connsiteX142" fmla="*/ 4249223 w 8162925"/>
              <a:gd name="connsiteY142" fmla="*/ 1551784 h 2324100"/>
              <a:gd name="connsiteX143" fmla="*/ 4097775 w 8162925"/>
              <a:gd name="connsiteY143" fmla="*/ 1188881 h 2324100"/>
              <a:gd name="connsiteX144" fmla="*/ 3993000 w 8162925"/>
              <a:gd name="connsiteY144" fmla="*/ 847886 h 2324100"/>
              <a:gd name="connsiteX145" fmla="*/ 3984428 w 8162925"/>
              <a:gd name="connsiteY145" fmla="*/ 791689 h 2324100"/>
              <a:gd name="connsiteX146" fmla="*/ 3975856 w 8162925"/>
              <a:gd name="connsiteY146" fmla="*/ 685009 h 2324100"/>
              <a:gd name="connsiteX147" fmla="*/ 4072058 w 8162925"/>
              <a:gd name="connsiteY147" fmla="*/ 683104 h 2324100"/>
              <a:gd name="connsiteX148" fmla="*/ 4161593 w 8162925"/>
              <a:gd name="connsiteY148" fmla="*/ 681199 h 2324100"/>
              <a:gd name="connsiteX149" fmla="*/ 4362571 w 8162925"/>
              <a:gd name="connsiteY149" fmla="*/ 672626 h 2324100"/>
              <a:gd name="connsiteX150" fmla="*/ 4381621 w 8162925"/>
              <a:gd name="connsiteY150" fmla="*/ 682151 h 2324100"/>
              <a:gd name="connsiteX151" fmla="*/ 4566406 w 8162925"/>
              <a:gd name="connsiteY151" fmla="*/ 718346 h 2324100"/>
              <a:gd name="connsiteX152" fmla="*/ 4756906 w 8162925"/>
              <a:gd name="connsiteY152" fmla="*/ 668816 h 2324100"/>
              <a:gd name="connsiteX153" fmla="*/ 5092185 w 8162925"/>
              <a:gd name="connsiteY153" fmla="*/ 665006 h 2324100"/>
              <a:gd name="connsiteX154" fmla="*/ 5547480 w 8162925"/>
              <a:gd name="connsiteY154" fmla="*/ 662149 h 2324100"/>
              <a:gd name="connsiteX155" fmla="*/ 5687498 w 8162925"/>
              <a:gd name="connsiteY155" fmla="*/ 646909 h 2324100"/>
              <a:gd name="connsiteX156" fmla="*/ 5697023 w 8162925"/>
              <a:gd name="connsiteY156" fmla="*/ 649766 h 2324100"/>
              <a:gd name="connsiteX157" fmla="*/ 5779891 w 8162925"/>
              <a:gd name="connsiteY157" fmla="*/ 616429 h 2324100"/>
              <a:gd name="connsiteX158" fmla="*/ 5797035 w 8162925"/>
              <a:gd name="connsiteY158" fmla="*/ 608809 h 2324100"/>
              <a:gd name="connsiteX159" fmla="*/ 5923718 w 8162925"/>
              <a:gd name="connsiteY159" fmla="*/ 611666 h 2324100"/>
              <a:gd name="connsiteX160" fmla="*/ 6516173 w 8162925"/>
              <a:gd name="connsiteY160" fmla="*/ 621191 h 2324100"/>
              <a:gd name="connsiteX161" fmla="*/ 6599041 w 8162925"/>
              <a:gd name="connsiteY161" fmla="*/ 625001 h 2324100"/>
              <a:gd name="connsiteX162" fmla="*/ 6626663 w 8162925"/>
              <a:gd name="connsiteY162" fmla="*/ 659291 h 2324100"/>
              <a:gd name="connsiteX163" fmla="*/ 6667621 w 8162925"/>
              <a:gd name="connsiteY163" fmla="*/ 661196 h 2324100"/>
              <a:gd name="connsiteX164" fmla="*/ 6709530 w 8162925"/>
              <a:gd name="connsiteY164" fmla="*/ 626906 h 2324100"/>
              <a:gd name="connsiteX165" fmla="*/ 7144823 w 8162925"/>
              <a:gd name="connsiteY165" fmla="*/ 637384 h 2324100"/>
              <a:gd name="connsiteX166" fmla="*/ 7140060 w 8162925"/>
              <a:gd name="connsiteY166" fmla="*/ 658339 h 2324100"/>
              <a:gd name="connsiteX167" fmla="*/ 7156253 w 8162925"/>
              <a:gd name="connsiteY167" fmla="*/ 681199 h 2324100"/>
              <a:gd name="connsiteX168" fmla="*/ 7229596 w 8162925"/>
              <a:gd name="connsiteY168" fmla="*/ 681199 h 2324100"/>
              <a:gd name="connsiteX169" fmla="*/ 7250551 w 8162925"/>
              <a:gd name="connsiteY169" fmla="*/ 661196 h 2324100"/>
              <a:gd name="connsiteX170" fmla="*/ 7250551 w 8162925"/>
              <a:gd name="connsiteY170" fmla="*/ 643099 h 2324100"/>
              <a:gd name="connsiteX171" fmla="*/ 7358183 w 8162925"/>
              <a:gd name="connsiteY171" fmla="*/ 643099 h 2324100"/>
              <a:gd name="connsiteX172" fmla="*/ 7363898 w 8162925"/>
              <a:gd name="connsiteY172" fmla="*/ 645004 h 2324100"/>
              <a:gd name="connsiteX173" fmla="*/ 7453433 w 8162925"/>
              <a:gd name="connsiteY173" fmla="*/ 622144 h 2324100"/>
              <a:gd name="connsiteX174" fmla="*/ 7560113 w 8162925"/>
              <a:gd name="connsiteY174" fmla="*/ 628811 h 2324100"/>
              <a:gd name="connsiteX175" fmla="*/ 7711560 w 8162925"/>
              <a:gd name="connsiteY175" fmla="*/ 625001 h 2324100"/>
              <a:gd name="connsiteX176" fmla="*/ 7872533 w 8162925"/>
              <a:gd name="connsiteY176" fmla="*/ 627859 h 2324100"/>
              <a:gd name="connsiteX177" fmla="*/ 8009693 w 8162925"/>
              <a:gd name="connsiteY177" fmla="*/ 626906 h 2324100"/>
              <a:gd name="connsiteX178" fmla="*/ 8073510 w 8162925"/>
              <a:gd name="connsiteY178" fmla="*/ 624049 h 2324100"/>
              <a:gd name="connsiteX179" fmla="*/ 8145901 w 8162925"/>
              <a:gd name="connsiteY179" fmla="*/ 573566 h 2324100"/>
              <a:gd name="connsiteX180" fmla="*/ 8152568 w 8162925"/>
              <a:gd name="connsiteY180" fmla="*/ 464029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8162925" h="2324100">
                <a:moveTo>
                  <a:pt x="8152568" y="464029"/>
                </a:moveTo>
                <a:cubicBezTo>
                  <a:pt x="8146853" y="456409"/>
                  <a:pt x="8136376" y="451646"/>
                  <a:pt x="8127803" y="445931"/>
                </a:cubicBezTo>
                <a:cubicBezTo>
                  <a:pt x="8122088" y="442121"/>
                  <a:pt x="8114468" y="440216"/>
                  <a:pt x="8111610" y="434501"/>
                </a:cubicBezTo>
                <a:cubicBezTo>
                  <a:pt x="8099228" y="415451"/>
                  <a:pt x="8083035" y="405926"/>
                  <a:pt x="8060176" y="405926"/>
                </a:cubicBezTo>
                <a:cubicBezTo>
                  <a:pt x="8004930" y="405926"/>
                  <a:pt x="7949685" y="404974"/>
                  <a:pt x="7895393" y="403069"/>
                </a:cubicBezTo>
                <a:cubicBezTo>
                  <a:pt x="7789666" y="399259"/>
                  <a:pt x="7683938" y="394496"/>
                  <a:pt x="7579163" y="390686"/>
                </a:cubicBezTo>
                <a:cubicBezTo>
                  <a:pt x="7541063" y="388781"/>
                  <a:pt x="7502963" y="388781"/>
                  <a:pt x="7463910" y="386876"/>
                </a:cubicBezTo>
                <a:cubicBezTo>
                  <a:pt x="7462958" y="376399"/>
                  <a:pt x="7462958" y="371636"/>
                  <a:pt x="7462958" y="366874"/>
                </a:cubicBezTo>
                <a:cubicBezTo>
                  <a:pt x="7466768" y="283054"/>
                  <a:pt x="7471530" y="198281"/>
                  <a:pt x="7476293" y="114461"/>
                </a:cubicBezTo>
                <a:cubicBezTo>
                  <a:pt x="7479151" y="72551"/>
                  <a:pt x="7472483" y="63026"/>
                  <a:pt x="7430573" y="65884"/>
                </a:cubicBezTo>
                <a:cubicBezTo>
                  <a:pt x="7400093" y="67789"/>
                  <a:pt x="7370566" y="73504"/>
                  <a:pt x="7341991" y="82076"/>
                </a:cubicBezTo>
                <a:cubicBezTo>
                  <a:pt x="7332466" y="84934"/>
                  <a:pt x="7321988" y="98269"/>
                  <a:pt x="7318178" y="108746"/>
                </a:cubicBezTo>
                <a:cubicBezTo>
                  <a:pt x="7299128" y="169706"/>
                  <a:pt x="7281983" y="230666"/>
                  <a:pt x="7264838" y="291626"/>
                </a:cubicBezTo>
                <a:cubicBezTo>
                  <a:pt x="7254360" y="330679"/>
                  <a:pt x="7244835" y="369731"/>
                  <a:pt x="7233405" y="408784"/>
                </a:cubicBezTo>
                <a:cubicBezTo>
                  <a:pt x="7231501" y="413546"/>
                  <a:pt x="7222928" y="419261"/>
                  <a:pt x="7217213" y="420214"/>
                </a:cubicBezTo>
                <a:cubicBezTo>
                  <a:pt x="7200068" y="422119"/>
                  <a:pt x="7179113" y="414499"/>
                  <a:pt x="7166730" y="422119"/>
                </a:cubicBezTo>
                <a:cubicBezTo>
                  <a:pt x="7140060" y="437359"/>
                  <a:pt x="7114343" y="432596"/>
                  <a:pt x="7087673" y="432596"/>
                </a:cubicBezTo>
                <a:cubicBezTo>
                  <a:pt x="6969563" y="430691"/>
                  <a:pt x="6851453" y="427834"/>
                  <a:pt x="6733343" y="424976"/>
                </a:cubicBezTo>
                <a:cubicBezTo>
                  <a:pt x="6726676" y="424976"/>
                  <a:pt x="6719055" y="419261"/>
                  <a:pt x="6712388" y="415451"/>
                </a:cubicBezTo>
                <a:cubicBezTo>
                  <a:pt x="6706673" y="411641"/>
                  <a:pt x="6700958" y="404974"/>
                  <a:pt x="6695243" y="404021"/>
                </a:cubicBezTo>
                <a:cubicBezTo>
                  <a:pt x="6668573" y="402116"/>
                  <a:pt x="6642855" y="402116"/>
                  <a:pt x="6616185" y="400211"/>
                </a:cubicBezTo>
                <a:cubicBezTo>
                  <a:pt x="6554273" y="397354"/>
                  <a:pt x="6518078" y="349729"/>
                  <a:pt x="6531413" y="288769"/>
                </a:cubicBezTo>
                <a:cubicBezTo>
                  <a:pt x="6534271" y="274481"/>
                  <a:pt x="6535223" y="259241"/>
                  <a:pt x="6534271" y="244001"/>
                </a:cubicBezTo>
                <a:cubicBezTo>
                  <a:pt x="6532366" y="216379"/>
                  <a:pt x="6504743" y="183994"/>
                  <a:pt x="6480930" y="183041"/>
                </a:cubicBezTo>
                <a:cubicBezTo>
                  <a:pt x="6383776" y="177326"/>
                  <a:pt x="6287573" y="172564"/>
                  <a:pt x="6190418" y="167801"/>
                </a:cubicBezTo>
                <a:cubicBezTo>
                  <a:pt x="6173273" y="166849"/>
                  <a:pt x="6156128" y="169706"/>
                  <a:pt x="6138983" y="169706"/>
                </a:cubicBezTo>
                <a:cubicBezTo>
                  <a:pt x="6027541" y="164944"/>
                  <a:pt x="5917051" y="159229"/>
                  <a:pt x="5806560" y="153514"/>
                </a:cubicBezTo>
                <a:cubicBezTo>
                  <a:pt x="5798941" y="153514"/>
                  <a:pt x="5791321" y="143989"/>
                  <a:pt x="5784653" y="139226"/>
                </a:cubicBezTo>
                <a:cubicBezTo>
                  <a:pt x="5776080" y="133511"/>
                  <a:pt x="5769413" y="122081"/>
                  <a:pt x="5760841" y="121129"/>
                </a:cubicBezTo>
                <a:cubicBezTo>
                  <a:pt x="5734171" y="116366"/>
                  <a:pt x="5707501" y="113509"/>
                  <a:pt x="5680830" y="112556"/>
                </a:cubicBezTo>
                <a:cubicBezTo>
                  <a:pt x="5582723" y="107794"/>
                  <a:pt x="5483663" y="103984"/>
                  <a:pt x="5384603" y="100174"/>
                </a:cubicBezTo>
                <a:cubicBezTo>
                  <a:pt x="5291258" y="96364"/>
                  <a:pt x="5198866" y="94459"/>
                  <a:pt x="5105521" y="91601"/>
                </a:cubicBezTo>
                <a:cubicBezTo>
                  <a:pt x="5037893" y="89696"/>
                  <a:pt x="4971218" y="88744"/>
                  <a:pt x="4903591" y="86839"/>
                </a:cubicBezTo>
                <a:cubicBezTo>
                  <a:pt x="4887398" y="86839"/>
                  <a:pt x="4871206" y="91601"/>
                  <a:pt x="4853108" y="82076"/>
                </a:cubicBezTo>
                <a:cubicBezTo>
                  <a:pt x="4839773" y="74456"/>
                  <a:pt x="4818818" y="78266"/>
                  <a:pt x="4810246" y="96364"/>
                </a:cubicBezTo>
                <a:cubicBezTo>
                  <a:pt x="4803578" y="112556"/>
                  <a:pt x="4792148" y="114461"/>
                  <a:pt x="4777860" y="114461"/>
                </a:cubicBezTo>
                <a:cubicBezTo>
                  <a:pt x="4776908" y="110651"/>
                  <a:pt x="4776908" y="107794"/>
                  <a:pt x="4776908" y="104936"/>
                </a:cubicBezTo>
                <a:cubicBezTo>
                  <a:pt x="4775003" y="52549"/>
                  <a:pt x="4761668" y="40166"/>
                  <a:pt x="4710233" y="43024"/>
                </a:cubicBezTo>
                <a:cubicBezTo>
                  <a:pt x="4691183" y="43976"/>
                  <a:pt x="4672133" y="44929"/>
                  <a:pt x="4654035" y="45881"/>
                </a:cubicBezTo>
                <a:cubicBezTo>
                  <a:pt x="4646416" y="6829"/>
                  <a:pt x="4621651" y="-2696"/>
                  <a:pt x="4588313" y="17306"/>
                </a:cubicBezTo>
                <a:cubicBezTo>
                  <a:pt x="4582598" y="21116"/>
                  <a:pt x="4574978" y="23021"/>
                  <a:pt x="4568310" y="23021"/>
                </a:cubicBezTo>
                <a:cubicBezTo>
                  <a:pt x="4550213" y="23974"/>
                  <a:pt x="4531163" y="23021"/>
                  <a:pt x="4513066" y="22069"/>
                </a:cubicBezTo>
                <a:cubicBezTo>
                  <a:pt x="4512113" y="22069"/>
                  <a:pt x="4511160" y="23021"/>
                  <a:pt x="4510208" y="23974"/>
                </a:cubicBezTo>
                <a:cubicBezTo>
                  <a:pt x="4513066" y="24926"/>
                  <a:pt x="4515923" y="26831"/>
                  <a:pt x="4518781" y="27784"/>
                </a:cubicBezTo>
                <a:cubicBezTo>
                  <a:pt x="4518781" y="30641"/>
                  <a:pt x="4519733" y="32546"/>
                  <a:pt x="4519733" y="35404"/>
                </a:cubicBezTo>
                <a:cubicBezTo>
                  <a:pt x="4506398" y="39214"/>
                  <a:pt x="4493063" y="44929"/>
                  <a:pt x="4479728" y="45881"/>
                </a:cubicBezTo>
                <a:cubicBezTo>
                  <a:pt x="4420673" y="47786"/>
                  <a:pt x="4362571" y="47786"/>
                  <a:pt x="4303516" y="49691"/>
                </a:cubicBezTo>
                <a:cubicBezTo>
                  <a:pt x="4294943" y="49691"/>
                  <a:pt x="4284466" y="54454"/>
                  <a:pt x="4276846" y="59216"/>
                </a:cubicBezTo>
                <a:cubicBezTo>
                  <a:pt x="4267321" y="65884"/>
                  <a:pt x="4255891" y="69694"/>
                  <a:pt x="4245413" y="69694"/>
                </a:cubicBezTo>
                <a:lnTo>
                  <a:pt x="4212076" y="81124"/>
                </a:lnTo>
                <a:cubicBezTo>
                  <a:pt x="4212076" y="83029"/>
                  <a:pt x="4212076" y="84934"/>
                  <a:pt x="4212076" y="86839"/>
                </a:cubicBezTo>
                <a:cubicBezTo>
                  <a:pt x="4211123" y="98269"/>
                  <a:pt x="4207313" y="108746"/>
                  <a:pt x="4204456" y="118271"/>
                </a:cubicBezTo>
                <a:cubicBezTo>
                  <a:pt x="4183500" y="115414"/>
                  <a:pt x="4164450" y="110651"/>
                  <a:pt x="4146353" y="110651"/>
                </a:cubicBezTo>
                <a:cubicBezTo>
                  <a:pt x="4115873" y="110651"/>
                  <a:pt x="4085393" y="112556"/>
                  <a:pt x="4055865" y="115414"/>
                </a:cubicBezTo>
                <a:cubicBezTo>
                  <a:pt x="4009193" y="121129"/>
                  <a:pt x="3962521" y="97316"/>
                  <a:pt x="3914896" y="113509"/>
                </a:cubicBezTo>
                <a:cubicBezTo>
                  <a:pt x="3912990" y="114461"/>
                  <a:pt x="3911085" y="112556"/>
                  <a:pt x="3908228" y="112556"/>
                </a:cubicBezTo>
                <a:cubicBezTo>
                  <a:pt x="3881558" y="108746"/>
                  <a:pt x="3854888" y="103984"/>
                  <a:pt x="3828218" y="102079"/>
                </a:cubicBezTo>
                <a:cubicBezTo>
                  <a:pt x="3750113" y="98269"/>
                  <a:pt x="3671056" y="96364"/>
                  <a:pt x="3591998" y="94459"/>
                </a:cubicBezTo>
                <a:cubicBezTo>
                  <a:pt x="3568185" y="93506"/>
                  <a:pt x="3545325" y="94459"/>
                  <a:pt x="3521513" y="96364"/>
                </a:cubicBezTo>
                <a:cubicBezTo>
                  <a:pt x="3484365" y="99221"/>
                  <a:pt x="3448171" y="105889"/>
                  <a:pt x="3411975" y="91601"/>
                </a:cubicBezTo>
                <a:cubicBezTo>
                  <a:pt x="3406260" y="89696"/>
                  <a:pt x="3397688" y="90649"/>
                  <a:pt x="3391021" y="91601"/>
                </a:cubicBezTo>
                <a:cubicBezTo>
                  <a:pt x="3377685" y="93506"/>
                  <a:pt x="3364350" y="98269"/>
                  <a:pt x="3351015" y="97316"/>
                </a:cubicBezTo>
                <a:cubicBezTo>
                  <a:pt x="3308153" y="94459"/>
                  <a:pt x="3266243" y="87791"/>
                  <a:pt x="3223381" y="85886"/>
                </a:cubicBezTo>
                <a:cubicBezTo>
                  <a:pt x="3170993" y="83029"/>
                  <a:pt x="3118606" y="83029"/>
                  <a:pt x="3067171" y="82076"/>
                </a:cubicBezTo>
                <a:cubicBezTo>
                  <a:pt x="3030023" y="81124"/>
                  <a:pt x="2991923" y="78266"/>
                  <a:pt x="2955728" y="82076"/>
                </a:cubicBezTo>
                <a:cubicBezTo>
                  <a:pt x="2912865" y="86839"/>
                  <a:pt x="2870956" y="92554"/>
                  <a:pt x="2829046" y="78266"/>
                </a:cubicBezTo>
                <a:cubicBezTo>
                  <a:pt x="2823331" y="76361"/>
                  <a:pt x="2816663" y="79219"/>
                  <a:pt x="2809996" y="80171"/>
                </a:cubicBezTo>
                <a:cubicBezTo>
                  <a:pt x="2797613" y="82076"/>
                  <a:pt x="2786183" y="84934"/>
                  <a:pt x="2773800" y="83981"/>
                </a:cubicBezTo>
                <a:cubicBezTo>
                  <a:pt x="2742368" y="81124"/>
                  <a:pt x="2709983" y="73504"/>
                  <a:pt x="2678550" y="74456"/>
                </a:cubicBezTo>
                <a:cubicBezTo>
                  <a:pt x="2603303" y="75409"/>
                  <a:pt x="2528056" y="81124"/>
                  <a:pt x="2451856" y="83981"/>
                </a:cubicBezTo>
                <a:cubicBezTo>
                  <a:pt x="2403278" y="85886"/>
                  <a:pt x="2361368" y="102079"/>
                  <a:pt x="2323268" y="131606"/>
                </a:cubicBezTo>
                <a:cubicBezTo>
                  <a:pt x="2296598" y="152561"/>
                  <a:pt x="2269928" y="174469"/>
                  <a:pt x="2241353" y="194471"/>
                </a:cubicBezTo>
                <a:cubicBezTo>
                  <a:pt x="2234685" y="199234"/>
                  <a:pt x="2223256" y="199234"/>
                  <a:pt x="2214683" y="200186"/>
                </a:cubicBezTo>
                <a:cubicBezTo>
                  <a:pt x="2206110" y="201139"/>
                  <a:pt x="2192775" y="198281"/>
                  <a:pt x="2188965" y="203044"/>
                </a:cubicBezTo>
                <a:cubicBezTo>
                  <a:pt x="2175631" y="217331"/>
                  <a:pt x="2162295" y="233524"/>
                  <a:pt x="2154675" y="251621"/>
                </a:cubicBezTo>
                <a:cubicBezTo>
                  <a:pt x="2140388" y="284959"/>
                  <a:pt x="2128006" y="320201"/>
                  <a:pt x="2109908" y="352586"/>
                </a:cubicBezTo>
                <a:cubicBezTo>
                  <a:pt x="2096573" y="377351"/>
                  <a:pt x="2080380" y="383066"/>
                  <a:pt x="2055615" y="382114"/>
                </a:cubicBezTo>
                <a:cubicBezTo>
                  <a:pt x="2013705" y="380209"/>
                  <a:pt x="1970843" y="381161"/>
                  <a:pt x="1928933" y="382114"/>
                </a:cubicBezTo>
                <a:cubicBezTo>
                  <a:pt x="1907025" y="382114"/>
                  <a:pt x="1884165" y="384019"/>
                  <a:pt x="1863210" y="387829"/>
                </a:cubicBezTo>
                <a:cubicBezTo>
                  <a:pt x="1761293" y="404021"/>
                  <a:pt x="1659375" y="423071"/>
                  <a:pt x="1556505" y="437359"/>
                </a:cubicBezTo>
                <a:cubicBezTo>
                  <a:pt x="1504118" y="444979"/>
                  <a:pt x="1449825" y="442121"/>
                  <a:pt x="1399343" y="423071"/>
                </a:cubicBezTo>
                <a:cubicBezTo>
                  <a:pt x="1331715" y="397354"/>
                  <a:pt x="1263135" y="389734"/>
                  <a:pt x="1191698" y="391639"/>
                </a:cubicBezTo>
                <a:cubicBezTo>
                  <a:pt x="1110735" y="393544"/>
                  <a:pt x="1029773" y="391639"/>
                  <a:pt x="949763" y="390686"/>
                </a:cubicBezTo>
                <a:cubicBezTo>
                  <a:pt x="804983" y="387829"/>
                  <a:pt x="660203" y="384019"/>
                  <a:pt x="514470" y="380209"/>
                </a:cubicBezTo>
                <a:cubicBezTo>
                  <a:pt x="467798" y="379256"/>
                  <a:pt x="422078" y="376399"/>
                  <a:pt x="375405" y="375446"/>
                </a:cubicBezTo>
                <a:cubicBezTo>
                  <a:pt x="282060" y="373541"/>
                  <a:pt x="188715" y="372589"/>
                  <a:pt x="95370" y="370684"/>
                </a:cubicBezTo>
                <a:cubicBezTo>
                  <a:pt x="52508" y="369731"/>
                  <a:pt x="35363" y="395449"/>
                  <a:pt x="33458" y="428786"/>
                </a:cubicBezTo>
                <a:cubicBezTo>
                  <a:pt x="31553" y="473554"/>
                  <a:pt x="30600" y="519274"/>
                  <a:pt x="32505" y="564994"/>
                </a:cubicBezTo>
                <a:cubicBezTo>
                  <a:pt x="35363" y="626906"/>
                  <a:pt x="42030" y="687866"/>
                  <a:pt x="46793" y="748826"/>
                </a:cubicBezTo>
                <a:cubicBezTo>
                  <a:pt x="47745" y="761209"/>
                  <a:pt x="49650" y="774544"/>
                  <a:pt x="50603" y="786926"/>
                </a:cubicBezTo>
                <a:cubicBezTo>
                  <a:pt x="51555" y="805976"/>
                  <a:pt x="52508" y="824074"/>
                  <a:pt x="33458" y="838361"/>
                </a:cubicBezTo>
                <a:cubicBezTo>
                  <a:pt x="-1785" y="865984"/>
                  <a:pt x="-832" y="922181"/>
                  <a:pt x="31553" y="952661"/>
                </a:cubicBezTo>
                <a:cubicBezTo>
                  <a:pt x="36315" y="957424"/>
                  <a:pt x="42983" y="965044"/>
                  <a:pt x="42030" y="971711"/>
                </a:cubicBezTo>
                <a:cubicBezTo>
                  <a:pt x="41078" y="1004096"/>
                  <a:pt x="36315" y="1035529"/>
                  <a:pt x="35363" y="1067914"/>
                </a:cubicBezTo>
                <a:cubicBezTo>
                  <a:pt x="34410" y="1107919"/>
                  <a:pt x="24885" y="1149829"/>
                  <a:pt x="45840" y="1187929"/>
                </a:cubicBezTo>
                <a:cubicBezTo>
                  <a:pt x="51555" y="1199359"/>
                  <a:pt x="65843" y="1213646"/>
                  <a:pt x="76320" y="1213646"/>
                </a:cubicBezTo>
                <a:cubicBezTo>
                  <a:pt x="134423" y="1213646"/>
                  <a:pt x="193478" y="1213646"/>
                  <a:pt x="250628" y="1206979"/>
                </a:cubicBezTo>
                <a:cubicBezTo>
                  <a:pt x="292538" y="1201264"/>
                  <a:pt x="332543" y="1186024"/>
                  <a:pt x="373500" y="1173641"/>
                </a:cubicBezTo>
                <a:cubicBezTo>
                  <a:pt x="443985" y="1151734"/>
                  <a:pt x="513518" y="1128874"/>
                  <a:pt x="584003" y="1106014"/>
                </a:cubicBezTo>
                <a:cubicBezTo>
                  <a:pt x="636390" y="1088869"/>
                  <a:pt x="689730" y="1071724"/>
                  <a:pt x="742118" y="1054579"/>
                </a:cubicBezTo>
                <a:cubicBezTo>
                  <a:pt x="802125" y="1035529"/>
                  <a:pt x="863085" y="1016479"/>
                  <a:pt x="923093" y="998381"/>
                </a:cubicBezTo>
                <a:cubicBezTo>
                  <a:pt x="1017390" y="968854"/>
                  <a:pt x="1109783" y="934564"/>
                  <a:pt x="1205985" y="912656"/>
                </a:cubicBezTo>
                <a:cubicBezTo>
                  <a:pt x="1352670" y="878366"/>
                  <a:pt x="1500308" y="849791"/>
                  <a:pt x="1647945" y="822169"/>
                </a:cubicBezTo>
                <a:cubicBezTo>
                  <a:pt x="1791773" y="795499"/>
                  <a:pt x="1936553" y="771686"/>
                  <a:pt x="2080380" y="747874"/>
                </a:cubicBezTo>
                <a:cubicBezTo>
                  <a:pt x="2137531" y="738349"/>
                  <a:pt x="2194681" y="734539"/>
                  <a:pt x="2252783" y="729776"/>
                </a:cubicBezTo>
                <a:cubicBezTo>
                  <a:pt x="2280406" y="726919"/>
                  <a:pt x="2280406" y="729776"/>
                  <a:pt x="2282310" y="757399"/>
                </a:cubicBezTo>
                <a:cubicBezTo>
                  <a:pt x="2283263" y="773591"/>
                  <a:pt x="2286120" y="789784"/>
                  <a:pt x="2290883" y="805976"/>
                </a:cubicBezTo>
                <a:cubicBezTo>
                  <a:pt x="2309933" y="868841"/>
                  <a:pt x="2309933" y="930754"/>
                  <a:pt x="2284215" y="992666"/>
                </a:cubicBezTo>
                <a:cubicBezTo>
                  <a:pt x="2218493" y="1152686"/>
                  <a:pt x="2154675" y="1312706"/>
                  <a:pt x="2088953" y="1473679"/>
                </a:cubicBezTo>
                <a:cubicBezTo>
                  <a:pt x="2067998" y="1525114"/>
                  <a:pt x="2082285" y="1563214"/>
                  <a:pt x="2132768" y="1585121"/>
                </a:cubicBezTo>
                <a:cubicBezTo>
                  <a:pt x="2186108" y="1607981"/>
                  <a:pt x="2240400" y="1628936"/>
                  <a:pt x="2292788" y="1652749"/>
                </a:cubicBezTo>
                <a:cubicBezTo>
                  <a:pt x="2321363" y="1666084"/>
                  <a:pt x="2349938" y="1670846"/>
                  <a:pt x="2380418" y="1667989"/>
                </a:cubicBezTo>
                <a:cubicBezTo>
                  <a:pt x="2408040" y="1665131"/>
                  <a:pt x="2437568" y="1664179"/>
                  <a:pt x="2457571" y="1642271"/>
                </a:cubicBezTo>
                <a:cubicBezTo>
                  <a:pt x="2467096" y="1632746"/>
                  <a:pt x="2477573" y="1613696"/>
                  <a:pt x="2474715" y="1605124"/>
                </a:cubicBezTo>
                <a:cubicBezTo>
                  <a:pt x="2459475" y="1568929"/>
                  <a:pt x="2469000" y="1536544"/>
                  <a:pt x="2482335" y="1504159"/>
                </a:cubicBezTo>
                <a:cubicBezTo>
                  <a:pt x="2522340" y="1409861"/>
                  <a:pt x="2562346" y="1314611"/>
                  <a:pt x="2601398" y="1219361"/>
                </a:cubicBezTo>
                <a:cubicBezTo>
                  <a:pt x="2633783" y="1142209"/>
                  <a:pt x="2665215" y="1065056"/>
                  <a:pt x="2697600" y="987904"/>
                </a:cubicBezTo>
                <a:cubicBezTo>
                  <a:pt x="2708078" y="963139"/>
                  <a:pt x="2726175" y="949804"/>
                  <a:pt x="2752846" y="945994"/>
                </a:cubicBezTo>
                <a:cubicBezTo>
                  <a:pt x="2767133" y="944089"/>
                  <a:pt x="2773800" y="945994"/>
                  <a:pt x="2777610" y="963139"/>
                </a:cubicBezTo>
                <a:cubicBezTo>
                  <a:pt x="2789040" y="1012669"/>
                  <a:pt x="2831903" y="1042196"/>
                  <a:pt x="2882385" y="1039339"/>
                </a:cubicBezTo>
                <a:cubicBezTo>
                  <a:pt x="2976683" y="1034576"/>
                  <a:pt x="3070981" y="1029814"/>
                  <a:pt x="3165278" y="1026004"/>
                </a:cubicBezTo>
                <a:cubicBezTo>
                  <a:pt x="3217665" y="1024099"/>
                  <a:pt x="3236715" y="1010764"/>
                  <a:pt x="3249098" y="959329"/>
                </a:cubicBezTo>
                <a:cubicBezTo>
                  <a:pt x="3252908" y="945041"/>
                  <a:pt x="3266243" y="945041"/>
                  <a:pt x="3269100" y="949804"/>
                </a:cubicBezTo>
                <a:cubicBezTo>
                  <a:pt x="3285293" y="973616"/>
                  <a:pt x="3303390" y="960281"/>
                  <a:pt x="3319583" y="954566"/>
                </a:cubicBezTo>
                <a:cubicBezTo>
                  <a:pt x="3351015" y="943136"/>
                  <a:pt x="3362446" y="955519"/>
                  <a:pt x="3380543" y="983141"/>
                </a:cubicBezTo>
                <a:cubicBezTo>
                  <a:pt x="3387210" y="992666"/>
                  <a:pt x="3388163" y="1006001"/>
                  <a:pt x="3391021" y="1017431"/>
                </a:cubicBezTo>
                <a:cubicBezTo>
                  <a:pt x="3394831" y="1035529"/>
                  <a:pt x="3398640" y="1053626"/>
                  <a:pt x="3402450" y="1071724"/>
                </a:cubicBezTo>
                <a:cubicBezTo>
                  <a:pt x="3405308" y="1070771"/>
                  <a:pt x="3409118" y="1070771"/>
                  <a:pt x="3411975" y="1069819"/>
                </a:cubicBezTo>
                <a:cubicBezTo>
                  <a:pt x="3417690" y="1012669"/>
                  <a:pt x="3391021" y="958376"/>
                  <a:pt x="3393878" y="903131"/>
                </a:cubicBezTo>
                <a:cubicBezTo>
                  <a:pt x="3388163" y="903131"/>
                  <a:pt x="3381496" y="904084"/>
                  <a:pt x="3381496" y="904084"/>
                </a:cubicBezTo>
                <a:cubicBezTo>
                  <a:pt x="3380543" y="897416"/>
                  <a:pt x="3378638" y="889796"/>
                  <a:pt x="3379590" y="882176"/>
                </a:cubicBezTo>
                <a:lnTo>
                  <a:pt x="3416738" y="885986"/>
                </a:lnTo>
                <a:cubicBezTo>
                  <a:pt x="3422453" y="906941"/>
                  <a:pt x="3437693" y="923134"/>
                  <a:pt x="3446265" y="942184"/>
                </a:cubicBezTo>
                <a:cubicBezTo>
                  <a:pt x="3464363" y="982189"/>
                  <a:pt x="3487223" y="1021241"/>
                  <a:pt x="3501510" y="1062199"/>
                </a:cubicBezTo>
                <a:cubicBezTo>
                  <a:pt x="3547231" y="1196501"/>
                  <a:pt x="3583425" y="1332709"/>
                  <a:pt x="3632956" y="1465106"/>
                </a:cubicBezTo>
                <a:cubicBezTo>
                  <a:pt x="3721538" y="1700374"/>
                  <a:pt x="3840600" y="1920401"/>
                  <a:pt x="3976808" y="2132809"/>
                </a:cubicBezTo>
                <a:cubicBezTo>
                  <a:pt x="4007288" y="2179481"/>
                  <a:pt x="4030148" y="2231869"/>
                  <a:pt x="4049198" y="2285209"/>
                </a:cubicBezTo>
                <a:cubicBezTo>
                  <a:pt x="4064438" y="2327119"/>
                  <a:pt x="4059675" y="2329024"/>
                  <a:pt x="4097775" y="2306164"/>
                </a:cubicBezTo>
                <a:cubicBezTo>
                  <a:pt x="4102538" y="2303306"/>
                  <a:pt x="4107300" y="2300449"/>
                  <a:pt x="4112063" y="2296639"/>
                </a:cubicBezTo>
                <a:cubicBezTo>
                  <a:pt x="4199693" y="2227106"/>
                  <a:pt x="4287323" y="2159479"/>
                  <a:pt x="4374001" y="2088994"/>
                </a:cubicBezTo>
                <a:cubicBezTo>
                  <a:pt x="4415910" y="2055656"/>
                  <a:pt x="4454963" y="2019461"/>
                  <a:pt x="4495921" y="1983266"/>
                </a:cubicBezTo>
                <a:cubicBezTo>
                  <a:pt x="4511160" y="1969931"/>
                  <a:pt x="4511160" y="1956596"/>
                  <a:pt x="4496873" y="1941356"/>
                </a:cubicBezTo>
                <a:cubicBezTo>
                  <a:pt x="4393051" y="1825151"/>
                  <a:pt x="4315898" y="1690849"/>
                  <a:pt x="4249223" y="1551784"/>
                </a:cubicBezTo>
                <a:cubicBezTo>
                  <a:pt x="4192073" y="1433674"/>
                  <a:pt x="4146353" y="1309849"/>
                  <a:pt x="4097775" y="1188881"/>
                </a:cubicBezTo>
                <a:cubicBezTo>
                  <a:pt x="4053008" y="1078391"/>
                  <a:pt x="4019671" y="964091"/>
                  <a:pt x="3993000" y="847886"/>
                </a:cubicBezTo>
                <a:cubicBezTo>
                  <a:pt x="3988238" y="828836"/>
                  <a:pt x="3979665" y="807881"/>
                  <a:pt x="3984428" y="791689"/>
                </a:cubicBezTo>
                <a:cubicBezTo>
                  <a:pt x="3996810" y="754541"/>
                  <a:pt x="3989190" y="721204"/>
                  <a:pt x="3975856" y="685009"/>
                </a:cubicBezTo>
                <a:cubicBezTo>
                  <a:pt x="4008240" y="684056"/>
                  <a:pt x="4043483" y="673579"/>
                  <a:pt x="4072058" y="683104"/>
                </a:cubicBezTo>
                <a:cubicBezTo>
                  <a:pt x="4105396" y="694534"/>
                  <a:pt x="4131113" y="685009"/>
                  <a:pt x="4161593" y="681199"/>
                </a:cubicBezTo>
                <a:cubicBezTo>
                  <a:pt x="4228268" y="672626"/>
                  <a:pt x="4294943" y="674531"/>
                  <a:pt x="4362571" y="672626"/>
                </a:cubicBezTo>
                <a:cubicBezTo>
                  <a:pt x="4369238" y="672626"/>
                  <a:pt x="4376858" y="677389"/>
                  <a:pt x="4381621" y="682151"/>
                </a:cubicBezTo>
                <a:cubicBezTo>
                  <a:pt x="4430198" y="744064"/>
                  <a:pt x="4490206" y="762161"/>
                  <a:pt x="4566406" y="718346"/>
                </a:cubicBezTo>
                <a:cubicBezTo>
                  <a:pt x="4624508" y="685009"/>
                  <a:pt x="4689278" y="669769"/>
                  <a:pt x="4756906" y="668816"/>
                </a:cubicBezTo>
                <a:cubicBezTo>
                  <a:pt x="4868348" y="667864"/>
                  <a:pt x="4979791" y="665959"/>
                  <a:pt x="5092185" y="665006"/>
                </a:cubicBezTo>
                <a:cubicBezTo>
                  <a:pt x="5243633" y="664054"/>
                  <a:pt x="5396033" y="665006"/>
                  <a:pt x="5547480" y="662149"/>
                </a:cubicBezTo>
                <a:cubicBezTo>
                  <a:pt x="5594153" y="661196"/>
                  <a:pt x="5642730" y="671674"/>
                  <a:pt x="5687498" y="646909"/>
                </a:cubicBezTo>
                <a:cubicBezTo>
                  <a:pt x="5689403" y="645956"/>
                  <a:pt x="5694166" y="648814"/>
                  <a:pt x="5697023" y="649766"/>
                </a:cubicBezTo>
                <a:cubicBezTo>
                  <a:pt x="5738933" y="660244"/>
                  <a:pt x="5757983" y="651671"/>
                  <a:pt x="5779891" y="616429"/>
                </a:cubicBezTo>
                <a:cubicBezTo>
                  <a:pt x="5782748" y="611666"/>
                  <a:pt x="5791321" y="608809"/>
                  <a:pt x="5797035" y="608809"/>
                </a:cubicBezTo>
                <a:cubicBezTo>
                  <a:pt x="5838946" y="608809"/>
                  <a:pt x="5881808" y="610714"/>
                  <a:pt x="5923718" y="611666"/>
                </a:cubicBezTo>
                <a:cubicBezTo>
                  <a:pt x="6120885" y="615476"/>
                  <a:pt x="6319005" y="618334"/>
                  <a:pt x="6516173" y="621191"/>
                </a:cubicBezTo>
                <a:cubicBezTo>
                  <a:pt x="6543796" y="622144"/>
                  <a:pt x="6571418" y="624049"/>
                  <a:pt x="6599041" y="625001"/>
                </a:cubicBezTo>
                <a:cubicBezTo>
                  <a:pt x="6593326" y="657386"/>
                  <a:pt x="6593326" y="657386"/>
                  <a:pt x="6626663" y="659291"/>
                </a:cubicBezTo>
                <a:cubicBezTo>
                  <a:pt x="6639998" y="660244"/>
                  <a:pt x="6654285" y="660244"/>
                  <a:pt x="6667621" y="661196"/>
                </a:cubicBezTo>
                <a:cubicBezTo>
                  <a:pt x="6701910" y="661196"/>
                  <a:pt x="6701910" y="661196"/>
                  <a:pt x="6709530" y="626906"/>
                </a:cubicBezTo>
                <a:cubicBezTo>
                  <a:pt x="6853358" y="630716"/>
                  <a:pt x="6997185" y="633574"/>
                  <a:pt x="7144823" y="637384"/>
                </a:cubicBezTo>
                <a:cubicBezTo>
                  <a:pt x="7142918" y="646909"/>
                  <a:pt x="7141966" y="652624"/>
                  <a:pt x="7140060" y="658339"/>
                </a:cubicBezTo>
                <a:cubicBezTo>
                  <a:pt x="7135298" y="673579"/>
                  <a:pt x="7138155" y="681199"/>
                  <a:pt x="7156253" y="681199"/>
                </a:cubicBezTo>
                <a:cubicBezTo>
                  <a:pt x="7181018" y="680246"/>
                  <a:pt x="7204830" y="681199"/>
                  <a:pt x="7229596" y="681199"/>
                </a:cubicBezTo>
                <a:cubicBezTo>
                  <a:pt x="7243883" y="681199"/>
                  <a:pt x="7251503" y="675484"/>
                  <a:pt x="7250551" y="661196"/>
                </a:cubicBezTo>
                <a:cubicBezTo>
                  <a:pt x="7250551" y="654529"/>
                  <a:pt x="7250551" y="648814"/>
                  <a:pt x="7250551" y="643099"/>
                </a:cubicBezTo>
                <a:cubicBezTo>
                  <a:pt x="7286746" y="643099"/>
                  <a:pt x="7322941" y="643099"/>
                  <a:pt x="7358183" y="643099"/>
                </a:cubicBezTo>
                <a:cubicBezTo>
                  <a:pt x="7360088" y="643099"/>
                  <a:pt x="7361993" y="644051"/>
                  <a:pt x="7363898" y="645004"/>
                </a:cubicBezTo>
                <a:cubicBezTo>
                  <a:pt x="7399141" y="666911"/>
                  <a:pt x="7432478" y="658339"/>
                  <a:pt x="7453433" y="622144"/>
                </a:cubicBezTo>
                <a:cubicBezTo>
                  <a:pt x="7489628" y="624049"/>
                  <a:pt x="7524871" y="627859"/>
                  <a:pt x="7560113" y="628811"/>
                </a:cubicBezTo>
                <a:cubicBezTo>
                  <a:pt x="7610596" y="628811"/>
                  <a:pt x="7661078" y="625001"/>
                  <a:pt x="7711560" y="625001"/>
                </a:cubicBezTo>
                <a:cubicBezTo>
                  <a:pt x="7764901" y="625001"/>
                  <a:pt x="7818241" y="627859"/>
                  <a:pt x="7872533" y="627859"/>
                </a:cubicBezTo>
                <a:cubicBezTo>
                  <a:pt x="7918253" y="627859"/>
                  <a:pt x="7963973" y="627859"/>
                  <a:pt x="8009693" y="626906"/>
                </a:cubicBezTo>
                <a:cubicBezTo>
                  <a:pt x="8030648" y="626906"/>
                  <a:pt x="8055413" y="632621"/>
                  <a:pt x="8073510" y="624049"/>
                </a:cubicBezTo>
                <a:cubicBezTo>
                  <a:pt x="8100180" y="612619"/>
                  <a:pt x="8123993" y="593569"/>
                  <a:pt x="8145901" y="573566"/>
                </a:cubicBezTo>
                <a:cubicBezTo>
                  <a:pt x="8167808" y="550706"/>
                  <a:pt x="8170666" y="490699"/>
                  <a:pt x="8152568" y="46402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9498A8-070B-4CA2-ACB0-84BBA5A14963}"/>
              </a:ext>
            </a:extLst>
          </p:cNvPr>
          <p:cNvSpPr/>
          <p:nvPr/>
        </p:nvSpPr>
        <p:spPr>
          <a:xfrm>
            <a:off x="4842518" y="429291"/>
            <a:ext cx="652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2400" dirty="0">
                <a:solidFill>
                  <a:schemeClr val="bg1"/>
                </a:solidFill>
              </a:rPr>
              <a:t>LOREM LOREM LOREM LOREM LOREM LOREM  LOREM LOREM LOREM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806E9-DA9D-414A-88CE-D0798C5F1E1B}"/>
              </a:ext>
            </a:extLst>
          </p:cNvPr>
          <p:cNvSpPr txBox="1"/>
          <p:nvPr/>
        </p:nvSpPr>
        <p:spPr>
          <a:xfrm>
            <a:off x="8287967" y="1468238"/>
            <a:ext cx="31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740BF23-6184-4425-AA1C-F8CE0D85B372}"/>
              </a:ext>
            </a:extLst>
          </p:cNvPr>
          <p:cNvSpPr txBox="1">
            <a:spLocks/>
          </p:cNvSpPr>
          <p:nvPr/>
        </p:nvSpPr>
        <p:spPr>
          <a:xfrm>
            <a:off x="8106251" y="6188066"/>
            <a:ext cx="3234277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NICE FREE TITULO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33E47-25B4-4518-A07B-CFEB7EEC3344}"/>
              </a:ext>
            </a:extLst>
          </p:cNvPr>
          <p:cNvSpPr txBox="1"/>
          <p:nvPr/>
        </p:nvSpPr>
        <p:spPr>
          <a:xfrm>
            <a:off x="8684089" y="2471554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4C5748-5FB3-4524-B194-EAF41306B71D}"/>
              </a:ext>
            </a:extLst>
          </p:cNvPr>
          <p:cNvSpPr txBox="1"/>
          <p:nvPr/>
        </p:nvSpPr>
        <p:spPr>
          <a:xfrm>
            <a:off x="8684089" y="3435034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26A629-EC80-455C-945E-62042459A728}"/>
              </a:ext>
            </a:extLst>
          </p:cNvPr>
          <p:cNvSpPr txBox="1"/>
          <p:nvPr/>
        </p:nvSpPr>
        <p:spPr>
          <a:xfrm>
            <a:off x="8684089" y="3113874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379AE-AEBD-4576-AEF3-3B8D18D9E764}"/>
              </a:ext>
            </a:extLst>
          </p:cNvPr>
          <p:cNvSpPr txBox="1"/>
          <p:nvPr/>
        </p:nvSpPr>
        <p:spPr>
          <a:xfrm>
            <a:off x="8684089" y="2792714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23850" y="3144837"/>
            <a:ext cx="2873375" cy="3454401"/>
            <a:chOff x="323850" y="3144837"/>
            <a:chExt cx="2873375" cy="3454401"/>
          </a:xfrm>
          <a:solidFill>
            <a:schemeClr val="bg1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323850" y="3144837"/>
              <a:ext cx="2873375" cy="3454401"/>
            </a:xfrm>
            <a:custGeom>
              <a:avLst/>
              <a:gdLst>
                <a:gd name="T0" fmla="*/ 453 w 605"/>
                <a:gd name="T1" fmla="*/ 246 h 728"/>
                <a:gd name="T2" fmla="*/ 603 w 605"/>
                <a:gd name="T3" fmla="*/ 513 h 728"/>
                <a:gd name="T4" fmla="*/ 436 w 605"/>
                <a:gd name="T5" fmla="*/ 534 h 728"/>
                <a:gd name="T6" fmla="*/ 1 w 605"/>
                <a:gd name="T7" fmla="*/ 691 h 728"/>
                <a:gd name="T8" fmla="*/ 19 w 605"/>
                <a:gd name="T9" fmla="*/ 377 h 728"/>
                <a:gd name="T10" fmla="*/ 172 w 605"/>
                <a:gd name="T11" fmla="*/ 314 h 728"/>
                <a:gd name="T12" fmla="*/ 188 w 605"/>
                <a:gd name="T13" fmla="*/ 279 h 728"/>
                <a:gd name="T14" fmla="*/ 140 w 605"/>
                <a:gd name="T15" fmla="*/ 199 h 728"/>
                <a:gd name="T16" fmla="*/ 177 w 605"/>
                <a:gd name="T17" fmla="*/ 13 h 728"/>
                <a:gd name="T18" fmla="*/ 135 w 605"/>
                <a:gd name="T19" fmla="*/ 564 h 728"/>
                <a:gd name="T20" fmla="*/ 123 w 605"/>
                <a:gd name="T21" fmla="*/ 557 h 728"/>
                <a:gd name="T22" fmla="*/ 113 w 605"/>
                <a:gd name="T23" fmla="*/ 555 h 728"/>
                <a:gd name="T24" fmla="*/ 88 w 605"/>
                <a:gd name="T25" fmla="*/ 551 h 728"/>
                <a:gd name="T26" fmla="*/ 165 w 605"/>
                <a:gd name="T27" fmla="*/ 551 h 728"/>
                <a:gd name="T28" fmla="*/ 336 w 605"/>
                <a:gd name="T29" fmla="*/ 573 h 728"/>
                <a:gd name="T30" fmla="*/ 382 w 605"/>
                <a:gd name="T31" fmla="*/ 536 h 728"/>
                <a:gd name="T32" fmla="*/ 349 w 605"/>
                <a:gd name="T33" fmla="*/ 559 h 728"/>
                <a:gd name="T34" fmla="*/ 338 w 605"/>
                <a:gd name="T35" fmla="*/ 385 h 728"/>
                <a:gd name="T36" fmla="*/ 424 w 605"/>
                <a:gd name="T37" fmla="*/ 383 h 728"/>
                <a:gd name="T38" fmla="*/ 424 w 605"/>
                <a:gd name="T39" fmla="*/ 363 h 728"/>
                <a:gd name="T40" fmla="*/ 364 w 605"/>
                <a:gd name="T41" fmla="*/ 217 h 728"/>
                <a:gd name="T42" fmla="*/ 336 w 605"/>
                <a:gd name="T43" fmla="*/ 227 h 728"/>
                <a:gd name="T44" fmla="*/ 295 w 605"/>
                <a:gd name="T45" fmla="*/ 276 h 728"/>
                <a:gd name="T46" fmla="*/ 302 w 605"/>
                <a:gd name="T47" fmla="*/ 307 h 728"/>
                <a:gd name="T48" fmla="*/ 175 w 605"/>
                <a:gd name="T49" fmla="*/ 328 h 728"/>
                <a:gd name="T50" fmla="*/ 220 w 605"/>
                <a:gd name="T51" fmla="*/ 448 h 728"/>
                <a:gd name="T52" fmla="*/ 255 w 605"/>
                <a:gd name="T53" fmla="*/ 407 h 728"/>
                <a:gd name="T54" fmla="*/ 205 w 605"/>
                <a:gd name="T55" fmla="*/ 535 h 728"/>
                <a:gd name="T56" fmla="*/ 211 w 605"/>
                <a:gd name="T57" fmla="*/ 543 h 728"/>
                <a:gd name="T58" fmla="*/ 310 w 605"/>
                <a:gd name="T59" fmla="*/ 317 h 728"/>
                <a:gd name="T60" fmla="*/ 327 w 605"/>
                <a:gd name="T61" fmla="*/ 141 h 728"/>
                <a:gd name="T62" fmla="*/ 143 w 605"/>
                <a:gd name="T63" fmla="*/ 155 h 728"/>
                <a:gd name="T64" fmla="*/ 286 w 605"/>
                <a:gd name="T65" fmla="*/ 517 h 728"/>
                <a:gd name="T66" fmla="*/ 390 w 605"/>
                <a:gd name="T67" fmla="*/ 494 h 728"/>
                <a:gd name="T68" fmla="*/ 363 w 605"/>
                <a:gd name="T69" fmla="*/ 511 h 728"/>
                <a:gd name="T70" fmla="*/ 290 w 605"/>
                <a:gd name="T71" fmla="*/ 539 h 728"/>
                <a:gd name="T72" fmla="*/ 239 w 605"/>
                <a:gd name="T73" fmla="*/ 25 h 728"/>
                <a:gd name="T74" fmla="*/ 245 w 605"/>
                <a:gd name="T75" fmla="*/ 71 h 728"/>
                <a:gd name="T76" fmla="*/ 242 w 605"/>
                <a:gd name="T77" fmla="*/ 503 h 728"/>
                <a:gd name="T78" fmla="*/ 328 w 605"/>
                <a:gd name="T79" fmla="*/ 389 h 728"/>
                <a:gd name="T80" fmla="*/ 177 w 605"/>
                <a:gd name="T81" fmla="*/ 583 h 728"/>
                <a:gd name="T82" fmla="*/ 107 w 605"/>
                <a:gd name="T83" fmla="*/ 615 h 728"/>
                <a:gd name="T84" fmla="*/ 116 w 605"/>
                <a:gd name="T85" fmla="*/ 641 h 728"/>
                <a:gd name="T86" fmla="*/ 163 w 605"/>
                <a:gd name="T87" fmla="*/ 378 h 728"/>
                <a:gd name="T88" fmla="*/ 140 w 605"/>
                <a:gd name="T89" fmla="*/ 443 h 728"/>
                <a:gd name="T90" fmla="*/ 131 w 605"/>
                <a:gd name="T91" fmla="*/ 426 h 728"/>
                <a:gd name="T92" fmla="*/ 373 w 605"/>
                <a:gd name="T93" fmla="*/ 587 h 728"/>
                <a:gd name="T94" fmla="*/ 302 w 605"/>
                <a:gd name="T95" fmla="*/ 624 h 728"/>
                <a:gd name="T96" fmla="*/ 310 w 605"/>
                <a:gd name="T97" fmla="*/ 641 h 728"/>
                <a:gd name="T98" fmla="*/ 75 w 605"/>
                <a:gd name="T99" fmla="*/ 701 h 728"/>
                <a:gd name="T100" fmla="*/ 184 w 605"/>
                <a:gd name="T101" fmla="*/ 535 h 728"/>
                <a:gd name="T102" fmla="*/ 186 w 605"/>
                <a:gd name="T103" fmla="*/ 515 h 728"/>
                <a:gd name="T104" fmla="*/ 36 w 605"/>
                <a:gd name="T105" fmla="*/ 395 h 728"/>
                <a:gd name="T106" fmla="*/ 133 w 605"/>
                <a:gd name="T107" fmla="*/ 363 h 728"/>
                <a:gd name="T108" fmla="*/ 230 w 605"/>
                <a:gd name="T109" fmla="*/ 624 h 728"/>
                <a:gd name="T110" fmla="*/ 241 w 605"/>
                <a:gd name="T111" fmla="*/ 531 h 728"/>
                <a:gd name="T112" fmla="*/ 241 w 605"/>
                <a:gd name="T113" fmla="*/ 535 h 728"/>
                <a:gd name="T114" fmla="*/ 223 w 605"/>
                <a:gd name="T115" fmla="*/ 701 h 728"/>
                <a:gd name="T116" fmla="*/ 116 w 605"/>
                <a:gd name="T117" fmla="*/ 573 h 728"/>
                <a:gd name="T118" fmla="*/ 352 w 605"/>
                <a:gd name="T119" fmla="*/ 622 h 728"/>
                <a:gd name="T120" fmla="*/ 143 w 605"/>
                <a:gd name="T121" fmla="*/ 573 h 728"/>
                <a:gd name="T122" fmla="*/ 139 w 605"/>
                <a:gd name="T123" fmla="*/ 393 h 728"/>
                <a:gd name="T124" fmla="*/ 123 w 605"/>
                <a:gd name="T125" fmla="*/ 373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5" h="728">
                  <a:moveTo>
                    <a:pt x="356" y="171"/>
                  </a:moveTo>
                  <a:cubicBezTo>
                    <a:pt x="375" y="175"/>
                    <a:pt x="388" y="189"/>
                    <a:pt x="402" y="200"/>
                  </a:cubicBezTo>
                  <a:cubicBezTo>
                    <a:pt x="418" y="214"/>
                    <a:pt x="436" y="225"/>
                    <a:pt x="447" y="244"/>
                  </a:cubicBezTo>
                  <a:cubicBezTo>
                    <a:pt x="448" y="246"/>
                    <a:pt x="451" y="246"/>
                    <a:pt x="453" y="246"/>
                  </a:cubicBezTo>
                  <a:cubicBezTo>
                    <a:pt x="456" y="246"/>
                    <a:pt x="459" y="244"/>
                    <a:pt x="463" y="242"/>
                  </a:cubicBezTo>
                  <a:cubicBezTo>
                    <a:pt x="468" y="251"/>
                    <a:pt x="474" y="260"/>
                    <a:pt x="479" y="269"/>
                  </a:cubicBezTo>
                  <a:cubicBezTo>
                    <a:pt x="517" y="334"/>
                    <a:pt x="555" y="399"/>
                    <a:pt x="586" y="467"/>
                  </a:cubicBezTo>
                  <a:cubicBezTo>
                    <a:pt x="593" y="482"/>
                    <a:pt x="597" y="498"/>
                    <a:pt x="603" y="513"/>
                  </a:cubicBezTo>
                  <a:cubicBezTo>
                    <a:pt x="605" y="520"/>
                    <a:pt x="603" y="527"/>
                    <a:pt x="599" y="533"/>
                  </a:cubicBezTo>
                  <a:cubicBezTo>
                    <a:pt x="589" y="551"/>
                    <a:pt x="574" y="563"/>
                    <a:pt x="557" y="573"/>
                  </a:cubicBezTo>
                  <a:cubicBezTo>
                    <a:pt x="546" y="579"/>
                    <a:pt x="535" y="577"/>
                    <a:pt x="524" y="574"/>
                  </a:cubicBezTo>
                  <a:cubicBezTo>
                    <a:pt x="492" y="565"/>
                    <a:pt x="463" y="552"/>
                    <a:pt x="436" y="534"/>
                  </a:cubicBezTo>
                  <a:cubicBezTo>
                    <a:pt x="433" y="532"/>
                    <a:pt x="431" y="531"/>
                    <a:pt x="426" y="528"/>
                  </a:cubicBezTo>
                  <a:cubicBezTo>
                    <a:pt x="420" y="595"/>
                    <a:pt x="414" y="661"/>
                    <a:pt x="407" y="728"/>
                  </a:cubicBezTo>
                  <a:cubicBezTo>
                    <a:pt x="273" y="728"/>
                    <a:pt x="139" y="728"/>
                    <a:pt x="3" y="728"/>
                  </a:cubicBezTo>
                  <a:cubicBezTo>
                    <a:pt x="2" y="715"/>
                    <a:pt x="1" y="703"/>
                    <a:pt x="1" y="691"/>
                  </a:cubicBezTo>
                  <a:cubicBezTo>
                    <a:pt x="1" y="626"/>
                    <a:pt x="0" y="562"/>
                    <a:pt x="1" y="497"/>
                  </a:cubicBezTo>
                  <a:cubicBezTo>
                    <a:pt x="2" y="468"/>
                    <a:pt x="7" y="439"/>
                    <a:pt x="10" y="410"/>
                  </a:cubicBezTo>
                  <a:cubicBezTo>
                    <a:pt x="11" y="401"/>
                    <a:pt x="12" y="392"/>
                    <a:pt x="14" y="383"/>
                  </a:cubicBezTo>
                  <a:cubicBezTo>
                    <a:pt x="14" y="381"/>
                    <a:pt x="17" y="378"/>
                    <a:pt x="19" y="377"/>
                  </a:cubicBezTo>
                  <a:cubicBezTo>
                    <a:pt x="50" y="366"/>
                    <a:pt x="82" y="355"/>
                    <a:pt x="113" y="344"/>
                  </a:cubicBezTo>
                  <a:cubicBezTo>
                    <a:pt x="121" y="342"/>
                    <a:pt x="130" y="342"/>
                    <a:pt x="138" y="341"/>
                  </a:cubicBezTo>
                  <a:cubicBezTo>
                    <a:pt x="142" y="340"/>
                    <a:pt x="146" y="339"/>
                    <a:pt x="149" y="336"/>
                  </a:cubicBezTo>
                  <a:cubicBezTo>
                    <a:pt x="157" y="330"/>
                    <a:pt x="165" y="322"/>
                    <a:pt x="172" y="314"/>
                  </a:cubicBezTo>
                  <a:cubicBezTo>
                    <a:pt x="174" y="312"/>
                    <a:pt x="176" y="308"/>
                    <a:pt x="176" y="305"/>
                  </a:cubicBezTo>
                  <a:cubicBezTo>
                    <a:pt x="176" y="293"/>
                    <a:pt x="175" y="282"/>
                    <a:pt x="175" y="270"/>
                  </a:cubicBezTo>
                  <a:cubicBezTo>
                    <a:pt x="186" y="291"/>
                    <a:pt x="204" y="299"/>
                    <a:pt x="226" y="302"/>
                  </a:cubicBezTo>
                  <a:cubicBezTo>
                    <a:pt x="212" y="296"/>
                    <a:pt x="197" y="291"/>
                    <a:pt x="188" y="279"/>
                  </a:cubicBezTo>
                  <a:cubicBezTo>
                    <a:pt x="180" y="266"/>
                    <a:pt x="173" y="253"/>
                    <a:pt x="166" y="242"/>
                  </a:cubicBezTo>
                  <a:cubicBezTo>
                    <a:pt x="165" y="242"/>
                    <a:pt x="164" y="243"/>
                    <a:pt x="162" y="243"/>
                  </a:cubicBezTo>
                  <a:cubicBezTo>
                    <a:pt x="153" y="243"/>
                    <a:pt x="147" y="238"/>
                    <a:pt x="145" y="229"/>
                  </a:cubicBezTo>
                  <a:cubicBezTo>
                    <a:pt x="143" y="219"/>
                    <a:pt x="141" y="209"/>
                    <a:pt x="140" y="199"/>
                  </a:cubicBezTo>
                  <a:cubicBezTo>
                    <a:pt x="140" y="195"/>
                    <a:pt x="144" y="192"/>
                    <a:pt x="147" y="187"/>
                  </a:cubicBezTo>
                  <a:cubicBezTo>
                    <a:pt x="147" y="188"/>
                    <a:pt x="147" y="187"/>
                    <a:pt x="146" y="187"/>
                  </a:cubicBezTo>
                  <a:cubicBezTo>
                    <a:pt x="112" y="167"/>
                    <a:pt x="99" y="133"/>
                    <a:pt x="107" y="92"/>
                  </a:cubicBezTo>
                  <a:cubicBezTo>
                    <a:pt x="114" y="51"/>
                    <a:pt x="138" y="25"/>
                    <a:pt x="177" y="13"/>
                  </a:cubicBezTo>
                  <a:cubicBezTo>
                    <a:pt x="221" y="0"/>
                    <a:pt x="264" y="1"/>
                    <a:pt x="308" y="15"/>
                  </a:cubicBezTo>
                  <a:cubicBezTo>
                    <a:pt x="349" y="28"/>
                    <a:pt x="370" y="58"/>
                    <a:pt x="375" y="100"/>
                  </a:cubicBezTo>
                  <a:cubicBezTo>
                    <a:pt x="379" y="129"/>
                    <a:pt x="375" y="143"/>
                    <a:pt x="356" y="171"/>
                  </a:cubicBezTo>
                  <a:close/>
                  <a:moveTo>
                    <a:pt x="135" y="564"/>
                  </a:moveTo>
                  <a:cubicBezTo>
                    <a:pt x="136" y="563"/>
                    <a:pt x="137" y="563"/>
                    <a:pt x="137" y="562"/>
                  </a:cubicBezTo>
                  <a:cubicBezTo>
                    <a:pt x="138" y="558"/>
                    <a:pt x="139" y="553"/>
                    <a:pt x="138" y="551"/>
                  </a:cubicBezTo>
                  <a:cubicBezTo>
                    <a:pt x="136" y="549"/>
                    <a:pt x="131" y="547"/>
                    <a:pt x="128" y="548"/>
                  </a:cubicBezTo>
                  <a:cubicBezTo>
                    <a:pt x="125" y="549"/>
                    <a:pt x="123" y="555"/>
                    <a:pt x="123" y="557"/>
                  </a:cubicBezTo>
                  <a:cubicBezTo>
                    <a:pt x="124" y="560"/>
                    <a:pt x="128" y="562"/>
                    <a:pt x="131" y="564"/>
                  </a:cubicBezTo>
                  <a:cubicBezTo>
                    <a:pt x="132" y="564"/>
                    <a:pt x="134" y="564"/>
                    <a:pt x="135" y="564"/>
                  </a:cubicBezTo>
                  <a:cubicBezTo>
                    <a:pt x="133" y="566"/>
                    <a:pt x="132" y="567"/>
                    <a:pt x="131" y="568"/>
                  </a:cubicBezTo>
                  <a:cubicBezTo>
                    <a:pt x="124" y="564"/>
                    <a:pt x="119" y="558"/>
                    <a:pt x="113" y="555"/>
                  </a:cubicBezTo>
                  <a:cubicBezTo>
                    <a:pt x="107" y="552"/>
                    <a:pt x="99" y="551"/>
                    <a:pt x="92" y="549"/>
                  </a:cubicBezTo>
                  <a:cubicBezTo>
                    <a:pt x="92" y="544"/>
                    <a:pt x="92" y="538"/>
                    <a:pt x="92" y="533"/>
                  </a:cubicBezTo>
                  <a:cubicBezTo>
                    <a:pt x="91" y="533"/>
                    <a:pt x="91" y="533"/>
                    <a:pt x="90" y="533"/>
                  </a:cubicBezTo>
                  <a:cubicBezTo>
                    <a:pt x="90" y="540"/>
                    <a:pt x="89" y="546"/>
                    <a:pt x="88" y="551"/>
                  </a:cubicBezTo>
                  <a:cubicBezTo>
                    <a:pt x="97" y="555"/>
                    <a:pt x="105" y="558"/>
                    <a:pt x="112" y="562"/>
                  </a:cubicBezTo>
                  <a:cubicBezTo>
                    <a:pt x="117" y="565"/>
                    <a:pt x="121" y="570"/>
                    <a:pt x="125" y="573"/>
                  </a:cubicBezTo>
                  <a:cubicBezTo>
                    <a:pt x="127" y="574"/>
                    <a:pt x="131" y="575"/>
                    <a:pt x="132" y="575"/>
                  </a:cubicBezTo>
                  <a:cubicBezTo>
                    <a:pt x="143" y="567"/>
                    <a:pt x="153" y="560"/>
                    <a:pt x="165" y="551"/>
                  </a:cubicBezTo>
                  <a:cubicBezTo>
                    <a:pt x="154" y="556"/>
                    <a:pt x="145" y="560"/>
                    <a:pt x="135" y="564"/>
                  </a:cubicBezTo>
                  <a:close/>
                  <a:moveTo>
                    <a:pt x="335" y="565"/>
                  </a:moveTo>
                  <a:cubicBezTo>
                    <a:pt x="326" y="561"/>
                    <a:pt x="316" y="558"/>
                    <a:pt x="307" y="554"/>
                  </a:cubicBezTo>
                  <a:cubicBezTo>
                    <a:pt x="316" y="561"/>
                    <a:pt x="327" y="566"/>
                    <a:pt x="336" y="573"/>
                  </a:cubicBezTo>
                  <a:cubicBezTo>
                    <a:pt x="341" y="578"/>
                    <a:pt x="344" y="579"/>
                    <a:pt x="349" y="573"/>
                  </a:cubicBezTo>
                  <a:cubicBezTo>
                    <a:pt x="357" y="564"/>
                    <a:pt x="366" y="557"/>
                    <a:pt x="379" y="556"/>
                  </a:cubicBezTo>
                  <a:cubicBezTo>
                    <a:pt x="381" y="556"/>
                    <a:pt x="383" y="554"/>
                    <a:pt x="383" y="553"/>
                  </a:cubicBezTo>
                  <a:cubicBezTo>
                    <a:pt x="383" y="547"/>
                    <a:pt x="382" y="542"/>
                    <a:pt x="382" y="536"/>
                  </a:cubicBezTo>
                  <a:cubicBezTo>
                    <a:pt x="381" y="537"/>
                    <a:pt x="380" y="537"/>
                    <a:pt x="379" y="537"/>
                  </a:cubicBezTo>
                  <a:cubicBezTo>
                    <a:pt x="379" y="542"/>
                    <a:pt x="379" y="547"/>
                    <a:pt x="379" y="552"/>
                  </a:cubicBezTo>
                  <a:cubicBezTo>
                    <a:pt x="366" y="552"/>
                    <a:pt x="356" y="557"/>
                    <a:pt x="347" y="565"/>
                  </a:cubicBezTo>
                  <a:cubicBezTo>
                    <a:pt x="348" y="563"/>
                    <a:pt x="349" y="561"/>
                    <a:pt x="349" y="559"/>
                  </a:cubicBezTo>
                  <a:cubicBezTo>
                    <a:pt x="348" y="556"/>
                    <a:pt x="346" y="551"/>
                    <a:pt x="343" y="550"/>
                  </a:cubicBezTo>
                  <a:cubicBezTo>
                    <a:pt x="341" y="549"/>
                    <a:pt x="336" y="551"/>
                    <a:pt x="334" y="553"/>
                  </a:cubicBezTo>
                  <a:cubicBezTo>
                    <a:pt x="330" y="557"/>
                    <a:pt x="332" y="562"/>
                    <a:pt x="335" y="565"/>
                  </a:cubicBezTo>
                  <a:close/>
                  <a:moveTo>
                    <a:pt x="338" y="385"/>
                  </a:moveTo>
                  <a:cubicBezTo>
                    <a:pt x="338" y="386"/>
                    <a:pt x="338" y="387"/>
                    <a:pt x="339" y="387"/>
                  </a:cubicBezTo>
                  <a:cubicBezTo>
                    <a:pt x="345" y="384"/>
                    <a:pt x="352" y="381"/>
                    <a:pt x="357" y="376"/>
                  </a:cubicBezTo>
                  <a:cubicBezTo>
                    <a:pt x="358" y="374"/>
                    <a:pt x="354" y="367"/>
                    <a:pt x="353" y="362"/>
                  </a:cubicBezTo>
                  <a:cubicBezTo>
                    <a:pt x="376" y="369"/>
                    <a:pt x="400" y="376"/>
                    <a:pt x="424" y="383"/>
                  </a:cubicBezTo>
                  <a:cubicBezTo>
                    <a:pt x="424" y="382"/>
                    <a:pt x="424" y="381"/>
                    <a:pt x="424" y="379"/>
                  </a:cubicBezTo>
                  <a:cubicBezTo>
                    <a:pt x="405" y="373"/>
                    <a:pt x="385" y="366"/>
                    <a:pt x="365" y="362"/>
                  </a:cubicBezTo>
                  <a:cubicBezTo>
                    <a:pt x="352" y="359"/>
                    <a:pt x="345" y="353"/>
                    <a:pt x="338" y="341"/>
                  </a:cubicBezTo>
                  <a:cubicBezTo>
                    <a:pt x="370" y="339"/>
                    <a:pt x="395" y="358"/>
                    <a:pt x="424" y="363"/>
                  </a:cubicBezTo>
                  <a:cubicBezTo>
                    <a:pt x="413" y="339"/>
                    <a:pt x="401" y="316"/>
                    <a:pt x="390" y="293"/>
                  </a:cubicBezTo>
                  <a:cubicBezTo>
                    <a:pt x="394" y="290"/>
                    <a:pt x="398" y="286"/>
                    <a:pt x="401" y="283"/>
                  </a:cubicBezTo>
                  <a:cubicBezTo>
                    <a:pt x="400" y="281"/>
                    <a:pt x="400" y="280"/>
                    <a:pt x="399" y="279"/>
                  </a:cubicBezTo>
                  <a:cubicBezTo>
                    <a:pt x="387" y="258"/>
                    <a:pt x="376" y="237"/>
                    <a:pt x="364" y="217"/>
                  </a:cubicBezTo>
                  <a:cubicBezTo>
                    <a:pt x="358" y="207"/>
                    <a:pt x="350" y="198"/>
                    <a:pt x="343" y="188"/>
                  </a:cubicBezTo>
                  <a:cubicBezTo>
                    <a:pt x="340" y="183"/>
                    <a:pt x="336" y="184"/>
                    <a:pt x="333" y="187"/>
                  </a:cubicBezTo>
                  <a:cubicBezTo>
                    <a:pt x="336" y="192"/>
                    <a:pt x="340" y="196"/>
                    <a:pt x="340" y="199"/>
                  </a:cubicBezTo>
                  <a:cubicBezTo>
                    <a:pt x="340" y="209"/>
                    <a:pt x="338" y="218"/>
                    <a:pt x="336" y="227"/>
                  </a:cubicBezTo>
                  <a:cubicBezTo>
                    <a:pt x="334" y="238"/>
                    <a:pt x="328" y="242"/>
                    <a:pt x="317" y="243"/>
                  </a:cubicBezTo>
                  <a:cubicBezTo>
                    <a:pt x="316" y="243"/>
                    <a:pt x="316" y="243"/>
                    <a:pt x="315" y="242"/>
                  </a:cubicBezTo>
                  <a:cubicBezTo>
                    <a:pt x="315" y="240"/>
                    <a:pt x="315" y="238"/>
                    <a:pt x="315" y="237"/>
                  </a:cubicBezTo>
                  <a:cubicBezTo>
                    <a:pt x="309" y="250"/>
                    <a:pt x="302" y="263"/>
                    <a:pt x="295" y="276"/>
                  </a:cubicBezTo>
                  <a:cubicBezTo>
                    <a:pt x="287" y="290"/>
                    <a:pt x="275" y="298"/>
                    <a:pt x="260" y="302"/>
                  </a:cubicBezTo>
                  <a:cubicBezTo>
                    <a:pt x="281" y="302"/>
                    <a:pt x="296" y="290"/>
                    <a:pt x="305" y="271"/>
                  </a:cubicBezTo>
                  <a:cubicBezTo>
                    <a:pt x="305" y="282"/>
                    <a:pt x="305" y="292"/>
                    <a:pt x="305" y="302"/>
                  </a:cubicBezTo>
                  <a:cubicBezTo>
                    <a:pt x="305" y="303"/>
                    <a:pt x="303" y="306"/>
                    <a:pt x="302" y="307"/>
                  </a:cubicBezTo>
                  <a:cubicBezTo>
                    <a:pt x="281" y="322"/>
                    <a:pt x="260" y="337"/>
                    <a:pt x="239" y="352"/>
                  </a:cubicBezTo>
                  <a:cubicBezTo>
                    <a:pt x="218" y="338"/>
                    <a:pt x="197" y="326"/>
                    <a:pt x="176" y="313"/>
                  </a:cubicBezTo>
                  <a:cubicBezTo>
                    <a:pt x="176" y="313"/>
                    <a:pt x="175" y="314"/>
                    <a:pt x="174" y="314"/>
                  </a:cubicBezTo>
                  <a:cubicBezTo>
                    <a:pt x="174" y="319"/>
                    <a:pt x="174" y="324"/>
                    <a:pt x="175" y="328"/>
                  </a:cubicBezTo>
                  <a:cubicBezTo>
                    <a:pt x="178" y="341"/>
                    <a:pt x="182" y="353"/>
                    <a:pt x="186" y="365"/>
                  </a:cubicBezTo>
                  <a:cubicBezTo>
                    <a:pt x="199" y="399"/>
                    <a:pt x="212" y="434"/>
                    <a:pt x="225" y="468"/>
                  </a:cubicBezTo>
                  <a:cubicBezTo>
                    <a:pt x="226" y="470"/>
                    <a:pt x="227" y="472"/>
                    <a:pt x="228" y="474"/>
                  </a:cubicBezTo>
                  <a:cubicBezTo>
                    <a:pt x="226" y="465"/>
                    <a:pt x="224" y="456"/>
                    <a:pt x="220" y="448"/>
                  </a:cubicBezTo>
                  <a:cubicBezTo>
                    <a:pt x="215" y="435"/>
                    <a:pt x="213" y="422"/>
                    <a:pt x="220" y="409"/>
                  </a:cubicBezTo>
                  <a:cubicBezTo>
                    <a:pt x="222" y="405"/>
                    <a:pt x="221" y="398"/>
                    <a:pt x="224" y="396"/>
                  </a:cubicBezTo>
                  <a:cubicBezTo>
                    <a:pt x="227" y="394"/>
                    <a:pt x="233" y="396"/>
                    <a:pt x="238" y="395"/>
                  </a:cubicBezTo>
                  <a:cubicBezTo>
                    <a:pt x="248" y="394"/>
                    <a:pt x="253" y="397"/>
                    <a:pt x="255" y="407"/>
                  </a:cubicBezTo>
                  <a:cubicBezTo>
                    <a:pt x="256" y="411"/>
                    <a:pt x="258" y="415"/>
                    <a:pt x="258" y="418"/>
                  </a:cubicBezTo>
                  <a:cubicBezTo>
                    <a:pt x="255" y="426"/>
                    <a:pt x="252" y="433"/>
                    <a:pt x="249" y="441"/>
                  </a:cubicBezTo>
                  <a:cubicBezTo>
                    <a:pt x="235" y="468"/>
                    <a:pt x="222" y="494"/>
                    <a:pt x="209" y="521"/>
                  </a:cubicBezTo>
                  <a:cubicBezTo>
                    <a:pt x="207" y="525"/>
                    <a:pt x="205" y="530"/>
                    <a:pt x="205" y="535"/>
                  </a:cubicBezTo>
                  <a:cubicBezTo>
                    <a:pt x="205" y="563"/>
                    <a:pt x="206" y="590"/>
                    <a:pt x="206" y="617"/>
                  </a:cubicBezTo>
                  <a:cubicBezTo>
                    <a:pt x="206" y="638"/>
                    <a:pt x="206" y="659"/>
                    <a:pt x="206" y="680"/>
                  </a:cubicBezTo>
                  <a:cubicBezTo>
                    <a:pt x="208" y="679"/>
                    <a:pt x="208" y="677"/>
                    <a:pt x="208" y="676"/>
                  </a:cubicBezTo>
                  <a:cubicBezTo>
                    <a:pt x="209" y="632"/>
                    <a:pt x="210" y="587"/>
                    <a:pt x="211" y="543"/>
                  </a:cubicBezTo>
                  <a:cubicBezTo>
                    <a:pt x="211" y="534"/>
                    <a:pt x="213" y="527"/>
                    <a:pt x="217" y="519"/>
                  </a:cubicBezTo>
                  <a:cubicBezTo>
                    <a:pt x="227" y="498"/>
                    <a:pt x="237" y="476"/>
                    <a:pt x="247" y="455"/>
                  </a:cubicBezTo>
                  <a:cubicBezTo>
                    <a:pt x="262" y="422"/>
                    <a:pt x="276" y="389"/>
                    <a:pt x="291" y="356"/>
                  </a:cubicBezTo>
                  <a:cubicBezTo>
                    <a:pt x="297" y="343"/>
                    <a:pt x="304" y="330"/>
                    <a:pt x="310" y="317"/>
                  </a:cubicBezTo>
                  <a:cubicBezTo>
                    <a:pt x="330" y="330"/>
                    <a:pt x="342" y="351"/>
                    <a:pt x="351" y="375"/>
                  </a:cubicBezTo>
                  <a:cubicBezTo>
                    <a:pt x="347" y="378"/>
                    <a:pt x="342" y="382"/>
                    <a:pt x="338" y="385"/>
                  </a:cubicBezTo>
                  <a:close/>
                  <a:moveTo>
                    <a:pt x="333" y="152"/>
                  </a:moveTo>
                  <a:cubicBezTo>
                    <a:pt x="331" y="148"/>
                    <a:pt x="330" y="145"/>
                    <a:pt x="327" y="141"/>
                  </a:cubicBezTo>
                  <a:cubicBezTo>
                    <a:pt x="317" y="126"/>
                    <a:pt x="303" y="116"/>
                    <a:pt x="285" y="111"/>
                  </a:cubicBezTo>
                  <a:cubicBezTo>
                    <a:pt x="251" y="101"/>
                    <a:pt x="217" y="101"/>
                    <a:pt x="183" y="111"/>
                  </a:cubicBezTo>
                  <a:cubicBezTo>
                    <a:pt x="171" y="115"/>
                    <a:pt x="160" y="121"/>
                    <a:pt x="152" y="131"/>
                  </a:cubicBezTo>
                  <a:cubicBezTo>
                    <a:pt x="146" y="138"/>
                    <a:pt x="143" y="145"/>
                    <a:pt x="143" y="155"/>
                  </a:cubicBezTo>
                  <a:cubicBezTo>
                    <a:pt x="152" y="141"/>
                    <a:pt x="164" y="135"/>
                    <a:pt x="177" y="131"/>
                  </a:cubicBezTo>
                  <a:cubicBezTo>
                    <a:pt x="205" y="123"/>
                    <a:pt x="233" y="123"/>
                    <a:pt x="261" y="126"/>
                  </a:cubicBezTo>
                  <a:cubicBezTo>
                    <a:pt x="287" y="128"/>
                    <a:pt x="312" y="133"/>
                    <a:pt x="333" y="152"/>
                  </a:cubicBezTo>
                  <a:close/>
                  <a:moveTo>
                    <a:pt x="286" y="517"/>
                  </a:moveTo>
                  <a:cubicBezTo>
                    <a:pt x="288" y="517"/>
                    <a:pt x="289" y="517"/>
                    <a:pt x="290" y="517"/>
                  </a:cubicBezTo>
                  <a:cubicBezTo>
                    <a:pt x="314" y="516"/>
                    <a:pt x="337" y="516"/>
                    <a:pt x="361" y="515"/>
                  </a:cubicBezTo>
                  <a:cubicBezTo>
                    <a:pt x="363" y="515"/>
                    <a:pt x="366" y="515"/>
                    <a:pt x="368" y="513"/>
                  </a:cubicBezTo>
                  <a:cubicBezTo>
                    <a:pt x="376" y="507"/>
                    <a:pt x="383" y="500"/>
                    <a:pt x="390" y="494"/>
                  </a:cubicBezTo>
                  <a:cubicBezTo>
                    <a:pt x="389" y="482"/>
                    <a:pt x="388" y="469"/>
                    <a:pt x="387" y="457"/>
                  </a:cubicBezTo>
                  <a:cubicBezTo>
                    <a:pt x="372" y="457"/>
                    <a:pt x="356" y="457"/>
                    <a:pt x="342" y="457"/>
                  </a:cubicBezTo>
                  <a:cubicBezTo>
                    <a:pt x="341" y="470"/>
                    <a:pt x="340" y="482"/>
                    <a:pt x="339" y="493"/>
                  </a:cubicBezTo>
                  <a:cubicBezTo>
                    <a:pt x="347" y="499"/>
                    <a:pt x="355" y="505"/>
                    <a:pt x="363" y="511"/>
                  </a:cubicBezTo>
                  <a:cubicBezTo>
                    <a:pt x="363" y="512"/>
                    <a:pt x="362" y="513"/>
                    <a:pt x="362" y="514"/>
                  </a:cubicBezTo>
                  <a:cubicBezTo>
                    <a:pt x="335" y="513"/>
                    <a:pt x="308" y="509"/>
                    <a:pt x="281" y="513"/>
                  </a:cubicBezTo>
                  <a:cubicBezTo>
                    <a:pt x="283" y="522"/>
                    <a:pt x="286" y="531"/>
                    <a:pt x="289" y="539"/>
                  </a:cubicBezTo>
                  <a:cubicBezTo>
                    <a:pt x="289" y="539"/>
                    <a:pt x="289" y="539"/>
                    <a:pt x="290" y="539"/>
                  </a:cubicBezTo>
                  <a:cubicBezTo>
                    <a:pt x="289" y="532"/>
                    <a:pt x="287" y="525"/>
                    <a:pt x="286" y="517"/>
                  </a:cubicBezTo>
                  <a:close/>
                  <a:moveTo>
                    <a:pt x="261" y="51"/>
                  </a:moveTo>
                  <a:cubicBezTo>
                    <a:pt x="260" y="48"/>
                    <a:pt x="259" y="43"/>
                    <a:pt x="257" y="38"/>
                  </a:cubicBezTo>
                  <a:cubicBezTo>
                    <a:pt x="253" y="30"/>
                    <a:pt x="248" y="25"/>
                    <a:pt x="239" y="25"/>
                  </a:cubicBezTo>
                  <a:cubicBezTo>
                    <a:pt x="230" y="25"/>
                    <a:pt x="224" y="30"/>
                    <a:pt x="220" y="37"/>
                  </a:cubicBezTo>
                  <a:cubicBezTo>
                    <a:pt x="216" y="46"/>
                    <a:pt x="216" y="55"/>
                    <a:pt x="219" y="64"/>
                  </a:cubicBezTo>
                  <a:cubicBezTo>
                    <a:pt x="221" y="70"/>
                    <a:pt x="224" y="73"/>
                    <a:pt x="231" y="71"/>
                  </a:cubicBezTo>
                  <a:cubicBezTo>
                    <a:pt x="235" y="70"/>
                    <a:pt x="240" y="70"/>
                    <a:pt x="245" y="71"/>
                  </a:cubicBezTo>
                  <a:cubicBezTo>
                    <a:pt x="253" y="73"/>
                    <a:pt x="257" y="69"/>
                    <a:pt x="258" y="62"/>
                  </a:cubicBezTo>
                  <a:cubicBezTo>
                    <a:pt x="259" y="59"/>
                    <a:pt x="260" y="56"/>
                    <a:pt x="261" y="51"/>
                  </a:cubicBezTo>
                  <a:close/>
                  <a:moveTo>
                    <a:pt x="240" y="502"/>
                  </a:moveTo>
                  <a:cubicBezTo>
                    <a:pt x="241" y="503"/>
                    <a:pt x="242" y="503"/>
                    <a:pt x="242" y="503"/>
                  </a:cubicBezTo>
                  <a:cubicBezTo>
                    <a:pt x="281" y="479"/>
                    <a:pt x="320" y="454"/>
                    <a:pt x="360" y="430"/>
                  </a:cubicBezTo>
                  <a:cubicBezTo>
                    <a:pt x="364" y="428"/>
                    <a:pt x="363" y="425"/>
                    <a:pt x="360" y="422"/>
                  </a:cubicBezTo>
                  <a:cubicBezTo>
                    <a:pt x="354" y="415"/>
                    <a:pt x="348" y="409"/>
                    <a:pt x="342" y="402"/>
                  </a:cubicBezTo>
                  <a:cubicBezTo>
                    <a:pt x="337" y="398"/>
                    <a:pt x="332" y="393"/>
                    <a:pt x="328" y="389"/>
                  </a:cubicBezTo>
                  <a:cubicBezTo>
                    <a:pt x="327" y="389"/>
                    <a:pt x="327" y="389"/>
                    <a:pt x="327" y="390"/>
                  </a:cubicBezTo>
                  <a:cubicBezTo>
                    <a:pt x="337" y="402"/>
                    <a:pt x="346" y="413"/>
                    <a:pt x="356" y="425"/>
                  </a:cubicBezTo>
                  <a:cubicBezTo>
                    <a:pt x="317" y="451"/>
                    <a:pt x="279" y="476"/>
                    <a:pt x="240" y="502"/>
                  </a:cubicBezTo>
                  <a:close/>
                  <a:moveTo>
                    <a:pt x="177" y="583"/>
                  </a:moveTo>
                  <a:cubicBezTo>
                    <a:pt x="176" y="583"/>
                    <a:pt x="176" y="583"/>
                    <a:pt x="175" y="583"/>
                  </a:cubicBezTo>
                  <a:cubicBezTo>
                    <a:pt x="174" y="590"/>
                    <a:pt x="174" y="596"/>
                    <a:pt x="173" y="602"/>
                  </a:cubicBezTo>
                  <a:cubicBezTo>
                    <a:pt x="168" y="632"/>
                    <a:pt x="173" y="637"/>
                    <a:pt x="135" y="637"/>
                  </a:cubicBezTo>
                  <a:cubicBezTo>
                    <a:pt x="113" y="637"/>
                    <a:pt x="112" y="637"/>
                    <a:pt x="107" y="615"/>
                  </a:cubicBezTo>
                  <a:cubicBezTo>
                    <a:pt x="104" y="605"/>
                    <a:pt x="101" y="594"/>
                    <a:pt x="99" y="583"/>
                  </a:cubicBezTo>
                  <a:cubicBezTo>
                    <a:pt x="98" y="583"/>
                    <a:pt x="97" y="583"/>
                    <a:pt x="96" y="583"/>
                  </a:cubicBezTo>
                  <a:cubicBezTo>
                    <a:pt x="100" y="600"/>
                    <a:pt x="103" y="617"/>
                    <a:pt x="107" y="633"/>
                  </a:cubicBezTo>
                  <a:cubicBezTo>
                    <a:pt x="108" y="636"/>
                    <a:pt x="112" y="640"/>
                    <a:pt x="116" y="641"/>
                  </a:cubicBezTo>
                  <a:cubicBezTo>
                    <a:pt x="131" y="646"/>
                    <a:pt x="147" y="645"/>
                    <a:pt x="163" y="639"/>
                  </a:cubicBezTo>
                  <a:cubicBezTo>
                    <a:pt x="169" y="637"/>
                    <a:pt x="173" y="632"/>
                    <a:pt x="174" y="625"/>
                  </a:cubicBezTo>
                  <a:cubicBezTo>
                    <a:pt x="175" y="611"/>
                    <a:pt x="176" y="597"/>
                    <a:pt x="177" y="583"/>
                  </a:cubicBezTo>
                  <a:close/>
                  <a:moveTo>
                    <a:pt x="163" y="378"/>
                  </a:moveTo>
                  <a:cubicBezTo>
                    <a:pt x="163" y="378"/>
                    <a:pt x="163" y="378"/>
                    <a:pt x="163" y="378"/>
                  </a:cubicBezTo>
                  <a:cubicBezTo>
                    <a:pt x="150" y="390"/>
                    <a:pt x="137" y="402"/>
                    <a:pt x="124" y="415"/>
                  </a:cubicBezTo>
                  <a:cubicBezTo>
                    <a:pt x="123" y="417"/>
                    <a:pt x="122" y="421"/>
                    <a:pt x="123" y="423"/>
                  </a:cubicBezTo>
                  <a:cubicBezTo>
                    <a:pt x="128" y="430"/>
                    <a:pt x="133" y="438"/>
                    <a:pt x="140" y="443"/>
                  </a:cubicBezTo>
                  <a:cubicBezTo>
                    <a:pt x="156" y="456"/>
                    <a:pt x="173" y="467"/>
                    <a:pt x="190" y="480"/>
                  </a:cubicBezTo>
                  <a:cubicBezTo>
                    <a:pt x="194" y="483"/>
                    <a:pt x="199" y="488"/>
                    <a:pt x="203" y="492"/>
                  </a:cubicBezTo>
                  <a:cubicBezTo>
                    <a:pt x="189" y="473"/>
                    <a:pt x="170" y="459"/>
                    <a:pt x="151" y="444"/>
                  </a:cubicBezTo>
                  <a:cubicBezTo>
                    <a:pt x="144" y="439"/>
                    <a:pt x="138" y="432"/>
                    <a:pt x="131" y="426"/>
                  </a:cubicBezTo>
                  <a:cubicBezTo>
                    <a:pt x="128" y="422"/>
                    <a:pt x="128" y="419"/>
                    <a:pt x="132" y="415"/>
                  </a:cubicBezTo>
                  <a:cubicBezTo>
                    <a:pt x="142" y="403"/>
                    <a:pt x="153" y="390"/>
                    <a:pt x="163" y="378"/>
                  </a:cubicBezTo>
                  <a:close/>
                  <a:moveTo>
                    <a:pt x="375" y="587"/>
                  </a:moveTo>
                  <a:cubicBezTo>
                    <a:pt x="374" y="587"/>
                    <a:pt x="373" y="587"/>
                    <a:pt x="373" y="587"/>
                  </a:cubicBezTo>
                  <a:cubicBezTo>
                    <a:pt x="369" y="601"/>
                    <a:pt x="365" y="615"/>
                    <a:pt x="361" y="630"/>
                  </a:cubicBezTo>
                  <a:cubicBezTo>
                    <a:pt x="360" y="633"/>
                    <a:pt x="355" y="637"/>
                    <a:pt x="352" y="638"/>
                  </a:cubicBezTo>
                  <a:cubicBezTo>
                    <a:pt x="340" y="638"/>
                    <a:pt x="327" y="638"/>
                    <a:pt x="315" y="637"/>
                  </a:cubicBezTo>
                  <a:cubicBezTo>
                    <a:pt x="307" y="636"/>
                    <a:pt x="303" y="631"/>
                    <a:pt x="302" y="624"/>
                  </a:cubicBezTo>
                  <a:cubicBezTo>
                    <a:pt x="300" y="611"/>
                    <a:pt x="298" y="599"/>
                    <a:pt x="296" y="587"/>
                  </a:cubicBezTo>
                  <a:cubicBezTo>
                    <a:pt x="296" y="587"/>
                    <a:pt x="295" y="587"/>
                    <a:pt x="294" y="588"/>
                  </a:cubicBezTo>
                  <a:cubicBezTo>
                    <a:pt x="296" y="603"/>
                    <a:pt x="297" y="618"/>
                    <a:pt x="300" y="632"/>
                  </a:cubicBezTo>
                  <a:cubicBezTo>
                    <a:pt x="300" y="636"/>
                    <a:pt x="306" y="640"/>
                    <a:pt x="310" y="641"/>
                  </a:cubicBezTo>
                  <a:cubicBezTo>
                    <a:pt x="325" y="647"/>
                    <a:pt x="340" y="648"/>
                    <a:pt x="355" y="643"/>
                  </a:cubicBezTo>
                  <a:cubicBezTo>
                    <a:pt x="358" y="642"/>
                    <a:pt x="363" y="639"/>
                    <a:pt x="364" y="636"/>
                  </a:cubicBezTo>
                  <a:cubicBezTo>
                    <a:pt x="368" y="620"/>
                    <a:pt x="371" y="603"/>
                    <a:pt x="375" y="587"/>
                  </a:cubicBezTo>
                  <a:close/>
                  <a:moveTo>
                    <a:pt x="75" y="701"/>
                  </a:moveTo>
                  <a:cubicBezTo>
                    <a:pt x="72" y="652"/>
                    <a:pt x="69" y="603"/>
                    <a:pt x="66" y="554"/>
                  </a:cubicBezTo>
                  <a:cubicBezTo>
                    <a:pt x="62" y="603"/>
                    <a:pt x="64" y="652"/>
                    <a:pt x="75" y="701"/>
                  </a:cubicBezTo>
                  <a:close/>
                  <a:moveTo>
                    <a:pt x="182" y="535"/>
                  </a:moveTo>
                  <a:cubicBezTo>
                    <a:pt x="183" y="535"/>
                    <a:pt x="183" y="535"/>
                    <a:pt x="184" y="535"/>
                  </a:cubicBezTo>
                  <a:cubicBezTo>
                    <a:pt x="186" y="527"/>
                    <a:pt x="188" y="520"/>
                    <a:pt x="191" y="511"/>
                  </a:cubicBezTo>
                  <a:cubicBezTo>
                    <a:pt x="162" y="507"/>
                    <a:pt x="135" y="511"/>
                    <a:pt x="107" y="512"/>
                  </a:cubicBezTo>
                  <a:cubicBezTo>
                    <a:pt x="107" y="513"/>
                    <a:pt x="107" y="514"/>
                    <a:pt x="107" y="515"/>
                  </a:cubicBezTo>
                  <a:cubicBezTo>
                    <a:pt x="133" y="515"/>
                    <a:pt x="159" y="515"/>
                    <a:pt x="186" y="515"/>
                  </a:cubicBezTo>
                  <a:cubicBezTo>
                    <a:pt x="184" y="522"/>
                    <a:pt x="183" y="529"/>
                    <a:pt x="182" y="535"/>
                  </a:cubicBezTo>
                  <a:close/>
                  <a:moveTo>
                    <a:pt x="133" y="363"/>
                  </a:moveTo>
                  <a:cubicBezTo>
                    <a:pt x="133" y="363"/>
                    <a:pt x="133" y="363"/>
                    <a:pt x="132" y="363"/>
                  </a:cubicBezTo>
                  <a:cubicBezTo>
                    <a:pt x="100" y="373"/>
                    <a:pt x="68" y="384"/>
                    <a:pt x="36" y="395"/>
                  </a:cubicBezTo>
                  <a:cubicBezTo>
                    <a:pt x="36" y="396"/>
                    <a:pt x="37" y="397"/>
                    <a:pt x="37" y="397"/>
                  </a:cubicBezTo>
                  <a:cubicBezTo>
                    <a:pt x="53" y="393"/>
                    <a:pt x="69" y="389"/>
                    <a:pt x="84" y="384"/>
                  </a:cubicBezTo>
                  <a:cubicBezTo>
                    <a:pt x="97" y="380"/>
                    <a:pt x="109" y="375"/>
                    <a:pt x="121" y="370"/>
                  </a:cubicBezTo>
                  <a:cubicBezTo>
                    <a:pt x="126" y="369"/>
                    <a:pt x="129" y="365"/>
                    <a:pt x="133" y="363"/>
                  </a:cubicBezTo>
                  <a:close/>
                  <a:moveTo>
                    <a:pt x="231" y="605"/>
                  </a:moveTo>
                  <a:cubicBezTo>
                    <a:pt x="230" y="605"/>
                    <a:pt x="228" y="605"/>
                    <a:pt x="227" y="605"/>
                  </a:cubicBezTo>
                  <a:cubicBezTo>
                    <a:pt x="225" y="609"/>
                    <a:pt x="222" y="612"/>
                    <a:pt x="221" y="616"/>
                  </a:cubicBezTo>
                  <a:cubicBezTo>
                    <a:pt x="221" y="621"/>
                    <a:pt x="224" y="624"/>
                    <a:pt x="230" y="624"/>
                  </a:cubicBezTo>
                  <a:cubicBezTo>
                    <a:pt x="235" y="623"/>
                    <a:pt x="239" y="620"/>
                    <a:pt x="238" y="615"/>
                  </a:cubicBezTo>
                  <a:cubicBezTo>
                    <a:pt x="237" y="611"/>
                    <a:pt x="233" y="608"/>
                    <a:pt x="231" y="605"/>
                  </a:cubicBezTo>
                  <a:close/>
                  <a:moveTo>
                    <a:pt x="241" y="535"/>
                  </a:moveTo>
                  <a:cubicBezTo>
                    <a:pt x="241" y="534"/>
                    <a:pt x="241" y="532"/>
                    <a:pt x="241" y="531"/>
                  </a:cubicBezTo>
                  <a:cubicBezTo>
                    <a:pt x="238" y="529"/>
                    <a:pt x="235" y="525"/>
                    <a:pt x="231" y="525"/>
                  </a:cubicBezTo>
                  <a:cubicBezTo>
                    <a:pt x="226" y="524"/>
                    <a:pt x="223" y="528"/>
                    <a:pt x="223" y="534"/>
                  </a:cubicBezTo>
                  <a:cubicBezTo>
                    <a:pt x="223" y="539"/>
                    <a:pt x="227" y="543"/>
                    <a:pt x="232" y="542"/>
                  </a:cubicBezTo>
                  <a:cubicBezTo>
                    <a:pt x="235" y="541"/>
                    <a:pt x="238" y="537"/>
                    <a:pt x="241" y="535"/>
                  </a:cubicBezTo>
                  <a:close/>
                  <a:moveTo>
                    <a:pt x="233" y="711"/>
                  </a:moveTo>
                  <a:cubicBezTo>
                    <a:pt x="235" y="708"/>
                    <a:pt x="239" y="705"/>
                    <a:pt x="240" y="701"/>
                  </a:cubicBezTo>
                  <a:cubicBezTo>
                    <a:pt x="240" y="696"/>
                    <a:pt x="237" y="693"/>
                    <a:pt x="231" y="693"/>
                  </a:cubicBezTo>
                  <a:cubicBezTo>
                    <a:pt x="226" y="693"/>
                    <a:pt x="223" y="696"/>
                    <a:pt x="223" y="701"/>
                  </a:cubicBezTo>
                  <a:cubicBezTo>
                    <a:pt x="223" y="706"/>
                    <a:pt x="226" y="709"/>
                    <a:pt x="233" y="711"/>
                  </a:cubicBezTo>
                  <a:close/>
                  <a:moveTo>
                    <a:pt x="116" y="573"/>
                  </a:moveTo>
                  <a:cubicBezTo>
                    <a:pt x="110" y="588"/>
                    <a:pt x="110" y="603"/>
                    <a:pt x="119" y="617"/>
                  </a:cubicBezTo>
                  <a:cubicBezTo>
                    <a:pt x="118" y="602"/>
                    <a:pt x="117" y="587"/>
                    <a:pt x="116" y="573"/>
                  </a:cubicBezTo>
                  <a:close/>
                  <a:moveTo>
                    <a:pt x="328" y="576"/>
                  </a:moveTo>
                  <a:cubicBezTo>
                    <a:pt x="328" y="590"/>
                    <a:pt x="327" y="605"/>
                    <a:pt x="326" y="620"/>
                  </a:cubicBezTo>
                  <a:cubicBezTo>
                    <a:pt x="334" y="606"/>
                    <a:pt x="334" y="591"/>
                    <a:pt x="328" y="576"/>
                  </a:cubicBezTo>
                  <a:close/>
                  <a:moveTo>
                    <a:pt x="352" y="622"/>
                  </a:moveTo>
                  <a:cubicBezTo>
                    <a:pt x="361" y="607"/>
                    <a:pt x="362" y="591"/>
                    <a:pt x="356" y="575"/>
                  </a:cubicBezTo>
                  <a:cubicBezTo>
                    <a:pt x="355" y="590"/>
                    <a:pt x="353" y="605"/>
                    <a:pt x="352" y="622"/>
                  </a:cubicBezTo>
                  <a:close/>
                  <a:moveTo>
                    <a:pt x="146" y="618"/>
                  </a:moveTo>
                  <a:cubicBezTo>
                    <a:pt x="145" y="603"/>
                    <a:pt x="144" y="588"/>
                    <a:pt x="143" y="573"/>
                  </a:cubicBezTo>
                  <a:cubicBezTo>
                    <a:pt x="137" y="589"/>
                    <a:pt x="138" y="604"/>
                    <a:pt x="146" y="618"/>
                  </a:cubicBezTo>
                  <a:close/>
                  <a:moveTo>
                    <a:pt x="114" y="385"/>
                  </a:moveTo>
                  <a:cubicBezTo>
                    <a:pt x="114" y="386"/>
                    <a:pt x="115" y="387"/>
                    <a:pt x="115" y="388"/>
                  </a:cubicBezTo>
                  <a:cubicBezTo>
                    <a:pt x="123" y="390"/>
                    <a:pt x="131" y="391"/>
                    <a:pt x="139" y="393"/>
                  </a:cubicBezTo>
                  <a:cubicBezTo>
                    <a:pt x="139" y="392"/>
                    <a:pt x="139" y="391"/>
                    <a:pt x="140" y="391"/>
                  </a:cubicBezTo>
                  <a:cubicBezTo>
                    <a:pt x="134" y="388"/>
                    <a:pt x="127" y="385"/>
                    <a:pt x="121" y="383"/>
                  </a:cubicBezTo>
                  <a:cubicBezTo>
                    <a:pt x="122" y="380"/>
                    <a:pt x="123" y="377"/>
                    <a:pt x="124" y="374"/>
                  </a:cubicBezTo>
                  <a:cubicBezTo>
                    <a:pt x="124" y="374"/>
                    <a:pt x="124" y="373"/>
                    <a:pt x="123" y="373"/>
                  </a:cubicBezTo>
                  <a:cubicBezTo>
                    <a:pt x="120" y="377"/>
                    <a:pt x="117" y="381"/>
                    <a:pt x="114" y="3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339850" y="4829175"/>
              <a:ext cx="219075" cy="176213"/>
            </a:xfrm>
            <a:custGeom>
              <a:avLst/>
              <a:gdLst>
                <a:gd name="T0" fmla="*/ 22 w 46"/>
                <a:gd name="T1" fmla="*/ 34 h 37"/>
                <a:gd name="T2" fmla="*/ 2 w 46"/>
                <a:gd name="T3" fmla="*/ 19 h 37"/>
                <a:gd name="T4" fmla="*/ 6 w 46"/>
                <a:gd name="T5" fmla="*/ 8 h 37"/>
                <a:gd name="T6" fmla="*/ 38 w 46"/>
                <a:gd name="T7" fmla="*/ 2 h 37"/>
                <a:gd name="T8" fmla="*/ 44 w 46"/>
                <a:gd name="T9" fmla="*/ 12 h 37"/>
                <a:gd name="T10" fmla="*/ 39 w 46"/>
                <a:gd name="T11" fmla="*/ 26 h 37"/>
                <a:gd name="T12" fmla="*/ 28 w 46"/>
                <a:gd name="T13" fmla="*/ 34 h 37"/>
                <a:gd name="T14" fmla="*/ 22 w 46"/>
                <a:gd name="T1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7">
                  <a:moveTo>
                    <a:pt x="22" y="34"/>
                  </a:moveTo>
                  <a:cubicBezTo>
                    <a:pt x="7" y="34"/>
                    <a:pt x="7" y="34"/>
                    <a:pt x="2" y="19"/>
                  </a:cubicBezTo>
                  <a:cubicBezTo>
                    <a:pt x="0" y="14"/>
                    <a:pt x="1" y="11"/>
                    <a:pt x="6" y="8"/>
                  </a:cubicBezTo>
                  <a:cubicBezTo>
                    <a:pt x="16" y="0"/>
                    <a:pt x="27" y="0"/>
                    <a:pt x="38" y="2"/>
                  </a:cubicBezTo>
                  <a:cubicBezTo>
                    <a:pt x="45" y="2"/>
                    <a:pt x="46" y="5"/>
                    <a:pt x="44" y="12"/>
                  </a:cubicBezTo>
                  <a:cubicBezTo>
                    <a:pt x="42" y="17"/>
                    <a:pt x="40" y="21"/>
                    <a:pt x="39" y="26"/>
                  </a:cubicBezTo>
                  <a:cubicBezTo>
                    <a:pt x="38" y="33"/>
                    <a:pt x="35" y="37"/>
                    <a:pt x="28" y="34"/>
                  </a:cubicBezTo>
                  <a:cubicBezTo>
                    <a:pt x="26" y="34"/>
                    <a:pt x="24" y="34"/>
                    <a:pt x="22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86932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D6D919D-F817-4127-949E-BFF4BE652043}"/>
              </a:ext>
            </a:extLst>
          </p:cNvPr>
          <p:cNvSpPr txBox="1"/>
          <p:nvPr/>
        </p:nvSpPr>
        <p:spPr>
          <a:xfrm>
            <a:off x="733497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EE4590-634D-410A-B544-B8AF787FF769}"/>
              </a:ext>
            </a:extLst>
          </p:cNvPr>
          <p:cNvSpPr txBox="1"/>
          <p:nvPr/>
        </p:nvSpPr>
        <p:spPr>
          <a:xfrm>
            <a:off x="733497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91B84-5423-43F1-8366-3486FFD34BA7}"/>
              </a:ext>
            </a:extLst>
          </p:cNvPr>
          <p:cNvSpPr txBox="1"/>
          <p:nvPr/>
        </p:nvSpPr>
        <p:spPr>
          <a:xfrm>
            <a:off x="733497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rgbClr val="07A398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rgbClr val="07A398"/>
              </a:solidFill>
              <a:cs typeface="Arial" pitchFamily="34" charset="0"/>
            </a:endParaRPr>
          </a:p>
        </p:txBody>
      </p:sp>
      <p:sp>
        <p:nvSpPr>
          <p:cNvPr id="23" name="Chevron 2">
            <a:extLst>
              <a:ext uri="{FF2B5EF4-FFF2-40B4-BE49-F238E27FC236}">
                <a16:creationId xmlns:a16="http://schemas.microsoft.com/office/drawing/2014/main" id="{B01D379D-31EA-4484-A10C-45AAEC25344D}"/>
              </a:ext>
            </a:extLst>
          </p:cNvPr>
          <p:cNvSpPr/>
          <p:nvPr/>
        </p:nvSpPr>
        <p:spPr>
          <a:xfrm rot="5400000">
            <a:off x="869051" y="294355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C8EB54-8BD8-427E-97C2-BA241390AF31}"/>
              </a:ext>
            </a:extLst>
          </p:cNvPr>
          <p:cNvGrpSpPr/>
          <p:nvPr/>
        </p:nvGrpSpPr>
        <p:grpSpPr>
          <a:xfrm>
            <a:off x="1516053" y="2816570"/>
            <a:ext cx="4955041" cy="737090"/>
            <a:chOff x="7602799" y="2401052"/>
            <a:chExt cx="3661994" cy="7370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6B9C0C-ED55-4874-A36B-7271BC639B04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57C5E8-D4CF-49A9-AC16-9C304EDD7B9B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7" name="Chevron 2">
            <a:extLst>
              <a:ext uri="{FF2B5EF4-FFF2-40B4-BE49-F238E27FC236}">
                <a16:creationId xmlns:a16="http://schemas.microsoft.com/office/drawing/2014/main" id="{A767AF18-D953-4E19-949B-8DF90F834C72}"/>
              </a:ext>
            </a:extLst>
          </p:cNvPr>
          <p:cNvSpPr/>
          <p:nvPr/>
        </p:nvSpPr>
        <p:spPr>
          <a:xfrm rot="5400000">
            <a:off x="869051" y="379592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81BCB0-39DF-4924-982F-20A0F8023279}"/>
              </a:ext>
            </a:extLst>
          </p:cNvPr>
          <p:cNvGrpSpPr/>
          <p:nvPr/>
        </p:nvGrpSpPr>
        <p:grpSpPr>
          <a:xfrm>
            <a:off x="1516053" y="3668934"/>
            <a:ext cx="5753055" cy="737090"/>
            <a:chOff x="7602799" y="2401052"/>
            <a:chExt cx="3661994" cy="7370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A40D79-7B2D-4637-BC2B-C4FBD78B9C05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3A06E0-2B2A-42F3-A799-DA08DC7D3B59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1" name="Chevron 2">
            <a:extLst>
              <a:ext uri="{FF2B5EF4-FFF2-40B4-BE49-F238E27FC236}">
                <a16:creationId xmlns:a16="http://schemas.microsoft.com/office/drawing/2014/main" id="{84BDAB74-78CF-43C2-9B85-4FB0C9172563}"/>
              </a:ext>
            </a:extLst>
          </p:cNvPr>
          <p:cNvSpPr/>
          <p:nvPr/>
        </p:nvSpPr>
        <p:spPr>
          <a:xfrm rot="5400000">
            <a:off x="869051" y="4648285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48FB4E-4010-4082-93A8-5FF3AA29A92F}"/>
              </a:ext>
            </a:extLst>
          </p:cNvPr>
          <p:cNvGrpSpPr/>
          <p:nvPr/>
        </p:nvGrpSpPr>
        <p:grpSpPr>
          <a:xfrm>
            <a:off x="1516053" y="4521298"/>
            <a:ext cx="7185836" cy="737090"/>
            <a:chOff x="7602799" y="2401052"/>
            <a:chExt cx="3661994" cy="73709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F8D52B-FB74-45A3-8607-BE332122BE88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563942-6639-4DBA-A649-580C5795D8D6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E70FF91-23FE-464A-8D9A-8DD3FADD7E07}"/>
              </a:ext>
            </a:extLst>
          </p:cNvPr>
          <p:cNvSpPr txBox="1"/>
          <p:nvPr/>
        </p:nvSpPr>
        <p:spPr>
          <a:xfrm>
            <a:off x="8907749" y="237509"/>
            <a:ext cx="2729913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rgbClr val="07A398"/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rgbClr val="07A398"/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rgbClr val="07A398"/>
                </a:solidFill>
              </a:rPr>
              <a:t>PPT Presentation</a:t>
            </a:r>
            <a:endParaRPr lang="ko-KR" altLang="en-US" sz="3200" dirty="0">
              <a:solidFill>
                <a:srgbClr val="07A398"/>
              </a:solidFill>
            </a:endParaRPr>
          </a:p>
        </p:txBody>
      </p:sp>
      <p:sp>
        <p:nvSpPr>
          <p:cNvPr id="36" name="Chevron 2">
            <a:extLst>
              <a:ext uri="{FF2B5EF4-FFF2-40B4-BE49-F238E27FC236}">
                <a16:creationId xmlns:a16="http://schemas.microsoft.com/office/drawing/2014/main" id="{42C16692-6EDC-4AF3-9004-FD1758833C73}"/>
              </a:ext>
            </a:extLst>
          </p:cNvPr>
          <p:cNvSpPr/>
          <p:nvPr/>
        </p:nvSpPr>
        <p:spPr>
          <a:xfrm rot="5400000">
            <a:off x="869051" y="5500648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48573AE-EC75-4380-80CB-FEEA53B05E95}"/>
              </a:ext>
            </a:extLst>
          </p:cNvPr>
          <p:cNvGrpSpPr/>
          <p:nvPr/>
        </p:nvGrpSpPr>
        <p:grpSpPr>
          <a:xfrm>
            <a:off x="1516053" y="5373661"/>
            <a:ext cx="7185836" cy="737090"/>
            <a:chOff x="7602799" y="2401052"/>
            <a:chExt cx="3661994" cy="73709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463840-0FCE-41A9-9F36-6DC7DD1616E0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A5FDB8-40B4-42EA-96CF-0DF1CC9D59D6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888" y="2782389"/>
            <a:ext cx="1773907" cy="40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7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77318-0F01-49AF-A7D0-A510E1B548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17F81-4C2E-42F0-B24F-B58EAC6948BC}"/>
              </a:ext>
            </a:extLst>
          </p:cNvPr>
          <p:cNvSpPr/>
          <p:nvPr/>
        </p:nvSpPr>
        <p:spPr>
          <a:xfrm>
            <a:off x="6019800" y="1429195"/>
            <a:ext cx="5753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FREE FREE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ED924-A651-402D-9438-6FD5F98AF99F}"/>
              </a:ext>
            </a:extLst>
          </p:cNvPr>
          <p:cNvSpPr/>
          <p:nvPr/>
        </p:nvSpPr>
        <p:spPr>
          <a:xfrm>
            <a:off x="5572125" y="2262959"/>
            <a:ext cx="5753100" cy="830997"/>
          </a:xfrm>
          <a:prstGeom prst="rect">
            <a:avLst/>
          </a:prstGeom>
          <a:solidFill>
            <a:srgbClr val="07A398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PLANTILLA</a:t>
            </a:r>
            <a:r>
              <a:rPr lang="en-US" sz="4800" dirty="0">
                <a:solidFill>
                  <a:srgbClr val="2C2F45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FREE</a:t>
            </a:r>
            <a:r>
              <a:rPr lang="en-US" sz="4800" dirty="0">
                <a:solidFill>
                  <a:srgbClr val="2C2F45"/>
                </a:solidFill>
              </a:rPr>
              <a:t> 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000D151-9490-4129-984B-E04ECDDA3177}"/>
              </a:ext>
            </a:extLst>
          </p:cNvPr>
          <p:cNvSpPr/>
          <p:nvPr/>
        </p:nvSpPr>
        <p:spPr>
          <a:xfrm>
            <a:off x="266700" y="5871265"/>
            <a:ext cx="4543425" cy="659844"/>
          </a:xfrm>
          <a:prstGeom prst="parallelogram">
            <a:avLst>
              <a:gd name="adj" fmla="val 31046"/>
            </a:avLst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</a:rPr>
              <a:t>NO</a:t>
            </a:r>
            <a:r>
              <a:rPr lang="en-US" sz="2800" spc="-150" dirty="0">
                <a:solidFill>
                  <a:srgbClr val="2C2F45"/>
                </a:solidFill>
              </a:rPr>
              <a:t> </a:t>
            </a:r>
            <a:r>
              <a:rPr lang="en-US" sz="2800" spc="-150" dirty="0">
                <a:solidFill>
                  <a:schemeClr val="bg1"/>
                </a:solidFill>
              </a:rPr>
              <a:t>GUNS</a:t>
            </a:r>
            <a:r>
              <a:rPr lang="en-US" sz="2800" spc="-150" dirty="0">
                <a:solidFill>
                  <a:srgbClr val="2C2F45"/>
                </a:solidFill>
              </a:rPr>
              <a:t> </a:t>
            </a:r>
            <a:r>
              <a:rPr lang="en-US" sz="2800" spc="-150" dirty="0">
                <a:solidFill>
                  <a:schemeClr val="bg1"/>
                </a:solidFill>
              </a:rPr>
              <a:t>ALLOWED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5D19E2-5B58-43DA-A4CC-8F338B043A0A}"/>
              </a:ext>
            </a:extLst>
          </p:cNvPr>
          <p:cNvSpPr/>
          <p:nvPr/>
        </p:nvSpPr>
        <p:spPr>
          <a:xfrm>
            <a:off x="9897926" y="306589"/>
            <a:ext cx="12752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2000" dirty="0">
                <a:solidFill>
                  <a:schemeClr val="bg1"/>
                </a:solidFill>
                <a:latin typeface="+mj-lt"/>
              </a:rPr>
              <a:t>GUNS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dist"/>
            <a:r>
              <a:rPr lang="en-US" sz="1400" dirty="0">
                <a:solidFill>
                  <a:schemeClr val="bg1"/>
                </a:solidFill>
                <a:latin typeface="+mj-lt"/>
              </a:rPr>
              <a:t>FREE ZOON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35ACEE-D206-4584-B8B8-8FA017646A2A}"/>
              </a:ext>
            </a:extLst>
          </p:cNvPr>
          <p:cNvSpPr txBox="1"/>
          <p:nvPr/>
        </p:nvSpPr>
        <p:spPr>
          <a:xfrm>
            <a:off x="6293796" y="3418684"/>
            <a:ext cx="54791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5C6002-EDD7-4937-8B50-95AD0C673414}"/>
              </a:ext>
            </a:extLst>
          </p:cNvPr>
          <p:cNvSpPr txBox="1"/>
          <p:nvPr/>
        </p:nvSpPr>
        <p:spPr>
          <a:xfrm>
            <a:off x="6293796" y="4065845"/>
            <a:ext cx="5479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186EC5-3EE4-4857-A0F5-14381E86CD9F}"/>
              </a:ext>
            </a:extLst>
          </p:cNvPr>
          <p:cNvSpPr txBox="1"/>
          <p:nvPr/>
        </p:nvSpPr>
        <p:spPr>
          <a:xfrm>
            <a:off x="8026065" y="506760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62221C-47C7-46BC-B7AD-17F2C8069F31}"/>
              </a:ext>
            </a:extLst>
          </p:cNvPr>
          <p:cNvSpPr txBox="1"/>
          <p:nvPr/>
        </p:nvSpPr>
        <p:spPr>
          <a:xfrm>
            <a:off x="8026065" y="610810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FAD9D5-3EE7-46E6-AB38-B54BF59C134C}"/>
              </a:ext>
            </a:extLst>
          </p:cNvPr>
          <p:cNvSpPr txBox="1"/>
          <p:nvPr/>
        </p:nvSpPr>
        <p:spPr>
          <a:xfrm>
            <a:off x="8026065" y="558785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5" name="Isosceles Triangle 13">
            <a:extLst>
              <a:ext uri="{FF2B5EF4-FFF2-40B4-BE49-F238E27FC236}">
                <a16:creationId xmlns:a16="http://schemas.microsoft.com/office/drawing/2014/main" id="{F9F4B5B2-A468-4499-A58F-0C1D9D4F1A11}"/>
              </a:ext>
            </a:extLst>
          </p:cNvPr>
          <p:cNvSpPr/>
          <p:nvPr/>
        </p:nvSpPr>
        <p:spPr>
          <a:xfrm rot="13422650">
            <a:off x="11241771" y="5041366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5D618C3-B252-4381-AB1A-07ED175453F7}"/>
              </a:ext>
            </a:extLst>
          </p:cNvPr>
          <p:cNvSpPr/>
          <p:nvPr/>
        </p:nvSpPr>
        <p:spPr>
          <a:xfrm rot="2700000">
            <a:off x="11235798" y="5593263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4D9CF566-4EFC-4053-A1FC-423C008820FB}"/>
              </a:ext>
            </a:extLst>
          </p:cNvPr>
          <p:cNvSpPr/>
          <p:nvPr/>
        </p:nvSpPr>
        <p:spPr>
          <a:xfrm flipH="1">
            <a:off x="11184356" y="6134208"/>
            <a:ext cx="287418" cy="23710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266" y="4700055"/>
            <a:ext cx="1468128" cy="19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5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22">
            <a:extLst>
              <a:ext uri="{FF2B5EF4-FFF2-40B4-BE49-F238E27FC236}">
                <a16:creationId xmlns:a16="http://schemas.microsoft.com/office/drawing/2014/main" id="{A37A966A-D0FF-49E5-8397-6306D552665E}"/>
              </a:ext>
            </a:extLst>
          </p:cNvPr>
          <p:cNvSpPr/>
          <p:nvPr/>
        </p:nvSpPr>
        <p:spPr>
          <a:xfrm rot="16200000" flipH="1">
            <a:off x="3979955" y="-1340263"/>
            <a:ext cx="4232091" cy="10363198"/>
          </a:xfrm>
          <a:prstGeom prst="parallelogram">
            <a:avLst>
              <a:gd name="adj" fmla="val 58734"/>
            </a:avLst>
          </a:pr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8">
            <a:extLst>
              <a:ext uri="{FF2B5EF4-FFF2-40B4-BE49-F238E27FC236}">
                <a16:creationId xmlns:a16="http://schemas.microsoft.com/office/drawing/2014/main" id="{28D3F698-7868-4905-A204-57B41E8FFDB5}"/>
              </a:ext>
            </a:extLst>
          </p:cNvPr>
          <p:cNvGrpSpPr/>
          <p:nvPr/>
        </p:nvGrpSpPr>
        <p:grpSpPr>
          <a:xfrm>
            <a:off x="914403" y="1725294"/>
            <a:ext cx="10363197" cy="1762517"/>
            <a:chOff x="914402" y="1795629"/>
            <a:chExt cx="10363197" cy="1762517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F8E58B-3ECD-46F3-A40A-2A8DA9339BA1}"/>
                </a:ext>
              </a:extLst>
            </p:cNvPr>
            <p:cNvSpPr/>
            <p:nvPr/>
          </p:nvSpPr>
          <p:spPr>
            <a:xfrm>
              <a:off x="914402" y="1805546"/>
              <a:ext cx="10363195" cy="175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D515D72E-E6D2-4634-81BD-99EE2CFF4437}"/>
                </a:ext>
              </a:extLst>
            </p:cNvPr>
            <p:cNvSpPr/>
            <p:nvPr/>
          </p:nvSpPr>
          <p:spPr>
            <a:xfrm>
              <a:off x="2999413" y="1795629"/>
              <a:ext cx="827818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DF2ABB-B80A-48C9-8FA3-85D7EA880D01}"/>
              </a:ext>
            </a:extLst>
          </p:cNvPr>
          <p:cNvSpPr txBox="1"/>
          <p:nvPr/>
        </p:nvSpPr>
        <p:spPr>
          <a:xfrm>
            <a:off x="2038280" y="2008623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UP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FB097F-5014-4FBD-A442-F016B883C789}"/>
              </a:ext>
            </a:extLst>
          </p:cNvPr>
          <p:cNvGrpSpPr/>
          <p:nvPr/>
        </p:nvGrpSpPr>
        <p:grpSpPr>
          <a:xfrm>
            <a:off x="1103149" y="1942688"/>
            <a:ext cx="792000" cy="792000"/>
            <a:chOff x="3923928" y="2038003"/>
            <a:chExt cx="864096" cy="8640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E059F59-3CA0-4EB1-BC1F-BBCA7E978A8C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Up Arrow 6">
              <a:extLst>
                <a:ext uri="{FF2B5EF4-FFF2-40B4-BE49-F238E27FC236}">
                  <a16:creationId xmlns:a16="http://schemas.microsoft.com/office/drawing/2014/main" id="{6E02D94A-2696-4384-9F41-4ACA4A746053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F0A7AD-6787-4121-BF2B-C9A344D4392D}"/>
              </a:ext>
            </a:extLst>
          </p:cNvPr>
          <p:cNvSpPr txBox="1"/>
          <p:nvPr/>
        </p:nvSpPr>
        <p:spPr>
          <a:xfrm>
            <a:off x="3300082" y="1909097"/>
            <a:ext cx="763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10">
            <a:extLst>
              <a:ext uri="{FF2B5EF4-FFF2-40B4-BE49-F238E27FC236}">
                <a16:creationId xmlns:a16="http://schemas.microsoft.com/office/drawing/2014/main" id="{05F0B489-8442-4D97-B034-9C4851A5E9D3}"/>
              </a:ext>
            </a:extLst>
          </p:cNvPr>
          <p:cNvGrpSpPr/>
          <p:nvPr/>
        </p:nvGrpSpPr>
        <p:grpSpPr>
          <a:xfrm>
            <a:off x="914401" y="4204782"/>
            <a:ext cx="10363196" cy="1752601"/>
            <a:chOff x="914401" y="4275117"/>
            <a:chExt cx="10363196" cy="17526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5684F1-6A86-4A6E-A265-675176269BD9}"/>
                </a:ext>
              </a:extLst>
            </p:cNvPr>
            <p:cNvSpPr/>
            <p:nvPr/>
          </p:nvSpPr>
          <p:spPr>
            <a:xfrm>
              <a:off x="914402" y="4275118"/>
              <a:ext cx="10363195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F0B1C98B-AD1A-436C-9ABF-D120CBA959ED}"/>
                </a:ext>
              </a:extLst>
            </p:cNvPr>
            <p:cNvSpPr/>
            <p:nvPr/>
          </p:nvSpPr>
          <p:spPr>
            <a:xfrm flipH="1">
              <a:off x="914401" y="4275117"/>
              <a:ext cx="773077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1">
                    <a:lumMod val="93000"/>
                    <a:lumOff val="7000"/>
                  </a:schemeClr>
                </a:gs>
                <a:gs pos="88000">
                  <a:schemeClr val="accent1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04E06C8-02DF-4065-AE74-CC02B3508D6D}"/>
              </a:ext>
            </a:extLst>
          </p:cNvPr>
          <p:cNvSpPr txBox="1"/>
          <p:nvPr/>
        </p:nvSpPr>
        <p:spPr>
          <a:xfrm>
            <a:off x="7608858" y="5021518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DOWN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0DE327-DC47-42A2-94C3-36228095FCBE}"/>
              </a:ext>
            </a:extLst>
          </p:cNvPr>
          <p:cNvGrpSpPr/>
          <p:nvPr/>
        </p:nvGrpSpPr>
        <p:grpSpPr>
          <a:xfrm rot="10800000">
            <a:off x="10276048" y="4955583"/>
            <a:ext cx="792000" cy="792000"/>
            <a:chOff x="3923928" y="2038003"/>
            <a:chExt cx="864096" cy="86409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51BBF9-DCFC-44C2-984B-881CDA84ED6B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BCD3CB1E-D3AF-44CF-A8B2-779769E2384F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B9ACA03-F5E9-4164-9846-495C5AD7B66F}"/>
              </a:ext>
            </a:extLst>
          </p:cNvPr>
          <p:cNvSpPr txBox="1"/>
          <p:nvPr/>
        </p:nvSpPr>
        <p:spPr>
          <a:xfrm>
            <a:off x="1177358" y="4480918"/>
            <a:ext cx="656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86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476C2714-BEB1-4E77-903B-BFAE58EE0C49}"/>
              </a:ext>
            </a:extLst>
          </p:cNvPr>
          <p:cNvSpPr/>
          <p:nvPr/>
        </p:nvSpPr>
        <p:spPr>
          <a:xfrm>
            <a:off x="9432007" y="1633186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D095CB67-1406-4A00-A803-B1109192D093}"/>
              </a:ext>
            </a:extLst>
          </p:cNvPr>
          <p:cNvSpPr/>
          <p:nvPr/>
        </p:nvSpPr>
        <p:spPr>
          <a:xfrm rot="10800000">
            <a:off x="7567039" y="3979746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F9A06-809F-4387-989E-022F5C68009B}"/>
              </a:ext>
            </a:extLst>
          </p:cNvPr>
          <p:cNvSpPr txBox="1"/>
          <p:nvPr/>
        </p:nvSpPr>
        <p:spPr>
          <a:xfrm>
            <a:off x="7450065" y="3115651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2C2F45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rgbClr val="2C2F45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E301C-B9CC-4E07-AF1A-1B7609819612}"/>
              </a:ext>
            </a:extLst>
          </p:cNvPr>
          <p:cNvSpPr txBox="1"/>
          <p:nvPr/>
        </p:nvSpPr>
        <p:spPr>
          <a:xfrm>
            <a:off x="9315033" y="412376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213A4-A7C5-4BC4-91EF-080623B609A5}"/>
              </a:ext>
            </a:extLst>
          </p:cNvPr>
          <p:cNvSpPr txBox="1"/>
          <p:nvPr/>
        </p:nvSpPr>
        <p:spPr>
          <a:xfrm>
            <a:off x="904672" y="2458291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F96A7-70F6-4AC2-A17D-95AD4A29F6D9}"/>
              </a:ext>
            </a:extLst>
          </p:cNvPr>
          <p:cNvSpPr txBox="1"/>
          <p:nvPr/>
        </p:nvSpPr>
        <p:spPr>
          <a:xfrm>
            <a:off x="904672" y="1811306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8A1ADB-F5D4-4631-8F65-189653EAB4BE}"/>
              </a:ext>
            </a:extLst>
          </p:cNvPr>
          <p:cNvSpPr txBox="1"/>
          <p:nvPr/>
        </p:nvSpPr>
        <p:spPr>
          <a:xfrm>
            <a:off x="904672" y="4889282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10666-DB97-4195-9E21-5D4B20952B74}"/>
              </a:ext>
            </a:extLst>
          </p:cNvPr>
          <p:cNvSpPr txBox="1"/>
          <p:nvPr/>
        </p:nvSpPr>
        <p:spPr>
          <a:xfrm>
            <a:off x="904672" y="4242297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2C2F45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rgbClr val="2C2F45"/>
                </a:solidFill>
              </a:rPr>
              <a:t> Easy to change colors, photos and Text.</a:t>
            </a:r>
            <a:endParaRPr lang="ko-KR" altLang="en-US" sz="1400" b="1" dirty="0">
              <a:solidFill>
                <a:srgbClr val="2C2F4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30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A68DB-04F1-4B51-AF08-E97BCAFD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E3A2C-038F-4504-BA5B-822EEB8DBAFE}"/>
              </a:ext>
            </a:extLst>
          </p:cNvPr>
          <p:cNvSpPr/>
          <p:nvPr/>
        </p:nvSpPr>
        <p:spPr>
          <a:xfrm>
            <a:off x="762000" y="5858320"/>
            <a:ext cx="4572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300" dirty="0">
                <a:solidFill>
                  <a:schemeClr val="bg1"/>
                </a:solidFill>
                <a:latin typeface="+mj-lt"/>
              </a:rPr>
              <a:t>GUN FREE SCHOOL ZONE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10345-B4FE-4144-8E2F-3733586D4D1C}"/>
              </a:ext>
            </a:extLst>
          </p:cNvPr>
          <p:cNvSpPr/>
          <p:nvPr/>
        </p:nvSpPr>
        <p:spPr>
          <a:xfrm>
            <a:off x="8987570" y="651288"/>
            <a:ext cx="25908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dist"/>
            <a:r>
              <a:rPr lang="en-US" sz="3600" dirty="0">
                <a:solidFill>
                  <a:schemeClr val="accent1"/>
                </a:solidFill>
              </a:rPr>
              <a:t>DON'T LET </a:t>
            </a:r>
            <a:r>
              <a:rPr lang="en-US" sz="6000" dirty="0">
                <a:solidFill>
                  <a:schemeClr val="accent3"/>
                </a:solidFill>
              </a:rPr>
              <a:t>FREE </a:t>
            </a:r>
            <a:r>
              <a:rPr lang="en-US" sz="4800" dirty="0">
                <a:solidFill>
                  <a:schemeClr val="accent1"/>
                </a:solidFill>
              </a:rPr>
              <a:t>RULE!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64E798-E80B-4F68-B618-DFC7900004CD}"/>
              </a:ext>
            </a:extLst>
          </p:cNvPr>
          <p:cNvSpPr/>
          <p:nvPr/>
        </p:nvSpPr>
        <p:spPr>
          <a:xfrm>
            <a:off x="6705600" y="3363710"/>
            <a:ext cx="48727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FREE  </a:t>
            </a:r>
            <a:r>
              <a:rPr lang="en-US" sz="2800" dirty="0" err="1">
                <a:solidFill>
                  <a:schemeClr val="accent1"/>
                </a:solidFill>
              </a:rPr>
              <a:t>FREE</a:t>
            </a:r>
            <a:r>
              <a:rPr lang="en-US" sz="2800" dirty="0">
                <a:solidFill>
                  <a:schemeClr val="accent1"/>
                </a:solidFill>
              </a:rPr>
              <a:t> ALLOWED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71B07D-5915-4E4B-A770-81947BBD2F41}"/>
              </a:ext>
            </a:extLst>
          </p:cNvPr>
          <p:cNvSpPr/>
          <p:nvPr/>
        </p:nvSpPr>
        <p:spPr>
          <a:xfrm>
            <a:off x="762000" y="5744266"/>
            <a:ext cx="45720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D183F3-F0D5-41E5-AEFA-E5CDA0566684}"/>
              </a:ext>
            </a:extLst>
          </p:cNvPr>
          <p:cNvSpPr/>
          <p:nvPr/>
        </p:nvSpPr>
        <p:spPr>
          <a:xfrm>
            <a:off x="762000" y="6490474"/>
            <a:ext cx="45720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4BC8E-F005-404E-BC84-2753DB853ECF}"/>
              </a:ext>
            </a:extLst>
          </p:cNvPr>
          <p:cNvSpPr txBox="1"/>
          <p:nvPr/>
        </p:nvSpPr>
        <p:spPr>
          <a:xfrm>
            <a:off x="6590543" y="575088"/>
            <a:ext cx="2177952" cy="249299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69639-748B-4A2C-8549-204E26C48193}"/>
              </a:ext>
            </a:extLst>
          </p:cNvPr>
          <p:cNvSpPr txBox="1"/>
          <p:nvPr/>
        </p:nvSpPr>
        <p:spPr>
          <a:xfrm>
            <a:off x="8095901" y="4131997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96937-EB3C-4305-90EB-B8C58E817673}"/>
              </a:ext>
            </a:extLst>
          </p:cNvPr>
          <p:cNvSpPr txBox="1"/>
          <p:nvPr/>
        </p:nvSpPr>
        <p:spPr>
          <a:xfrm>
            <a:off x="8095901" y="4473853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8AC0B9-5189-404F-BB2B-EC849133C10C}"/>
              </a:ext>
            </a:extLst>
          </p:cNvPr>
          <p:cNvSpPr txBox="1"/>
          <p:nvPr/>
        </p:nvSpPr>
        <p:spPr>
          <a:xfrm>
            <a:off x="8095901" y="5499421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FBD80E-D729-49D8-9259-899B72FFD85E}"/>
              </a:ext>
            </a:extLst>
          </p:cNvPr>
          <p:cNvSpPr txBox="1"/>
          <p:nvPr/>
        </p:nvSpPr>
        <p:spPr>
          <a:xfrm>
            <a:off x="8095901" y="515756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C7A475-F26D-408A-B996-DDC08C79CC1C}"/>
              </a:ext>
            </a:extLst>
          </p:cNvPr>
          <p:cNvSpPr txBox="1"/>
          <p:nvPr/>
        </p:nvSpPr>
        <p:spPr>
          <a:xfrm>
            <a:off x="8095901" y="4815709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3DDFC0-28A9-4F44-95E0-88EFA6100C2A}"/>
              </a:ext>
            </a:extLst>
          </p:cNvPr>
          <p:cNvSpPr txBox="1"/>
          <p:nvPr/>
        </p:nvSpPr>
        <p:spPr>
          <a:xfrm>
            <a:off x="8095901" y="5841277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A4311C-C45C-4E22-9249-F5750DFC9276}"/>
              </a:ext>
            </a:extLst>
          </p:cNvPr>
          <p:cNvSpPr txBox="1"/>
          <p:nvPr/>
        </p:nvSpPr>
        <p:spPr>
          <a:xfrm>
            <a:off x="8095901" y="618313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C3942F53-7A03-4FCF-B56C-053DF5CA96AA}"/>
              </a:ext>
            </a:extLst>
          </p:cNvPr>
          <p:cNvSpPr/>
          <p:nvPr/>
        </p:nvSpPr>
        <p:spPr>
          <a:xfrm rot="18900000">
            <a:off x="11326624" y="6168999"/>
            <a:ext cx="142555" cy="31758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Block Arc 14">
            <a:extLst>
              <a:ext uri="{FF2B5EF4-FFF2-40B4-BE49-F238E27FC236}">
                <a16:creationId xmlns:a16="http://schemas.microsoft.com/office/drawing/2014/main" id="{25BC8F50-E43F-44DA-A434-2937F61B3455}"/>
              </a:ext>
            </a:extLst>
          </p:cNvPr>
          <p:cNvSpPr/>
          <p:nvPr/>
        </p:nvSpPr>
        <p:spPr>
          <a:xfrm rot="16200000">
            <a:off x="11257446" y="4536665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525C19AE-6E5E-4B5F-AAC4-C9A86067E2C9}"/>
              </a:ext>
            </a:extLst>
          </p:cNvPr>
          <p:cNvSpPr/>
          <p:nvPr/>
        </p:nvSpPr>
        <p:spPr>
          <a:xfrm rot="10800000">
            <a:off x="11301459" y="5535658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Isosceles Triangle 13">
            <a:extLst>
              <a:ext uri="{FF2B5EF4-FFF2-40B4-BE49-F238E27FC236}">
                <a16:creationId xmlns:a16="http://schemas.microsoft.com/office/drawing/2014/main" id="{BE6A143D-1537-4DF8-9447-A8C87947BC14}"/>
              </a:ext>
            </a:extLst>
          </p:cNvPr>
          <p:cNvSpPr/>
          <p:nvPr/>
        </p:nvSpPr>
        <p:spPr>
          <a:xfrm rot="13422650">
            <a:off x="11311607" y="4105758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B1634347-69ED-4AFA-967E-44AC9506A195}"/>
              </a:ext>
            </a:extLst>
          </p:cNvPr>
          <p:cNvSpPr/>
          <p:nvPr/>
        </p:nvSpPr>
        <p:spPr>
          <a:xfrm rot="2700000">
            <a:off x="11305634" y="5188761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FEADC7D8-E059-48C5-997C-2AF2D636CC95}"/>
              </a:ext>
            </a:extLst>
          </p:cNvPr>
          <p:cNvSpPr/>
          <p:nvPr/>
        </p:nvSpPr>
        <p:spPr>
          <a:xfrm>
            <a:off x="11264991" y="4906880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36585024-C3E7-4C3A-9CE1-018C33616F81}"/>
              </a:ext>
            </a:extLst>
          </p:cNvPr>
          <p:cNvSpPr/>
          <p:nvPr/>
        </p:nvSpPr>
        <p:spPr>
          <a:xfrm flipH="1">
            <a:off x="11254192" y="5842683"/>
            <a:ext cx="287418" cy="23710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0109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7A398"/>
                </a:solidFill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C2BC8C-E0BB-47B1-B375-E23C836D95E3}"/>
              </a:ext>
            </a:extLst>
          </p:cNvPr>
          <p:cNvGrpSpPr/>
          <p:nvPr/>
        </p:nvGrpSpPr>
        <p:grpSpPr>
          <a:xfrm>
            <a:off x="4665742" y="2429274"/>
            <a:ext cx="2864364" cy="3059485"/>
            <a:chOff x="3160792" y="2295922"/>
            <a:chExt cx="2864364" cy="30594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08710D-EA9F-4DDF-95DA-90201F92223F}"/>
                </a:ext>
              </a:extLst>
            </p:cNvPr>
            <p:cNvGrpSpPr/>
            <p:nvPr/>
          </p:nvGrpSpPr>
          <p:grpSpPr>
            <a:xfrm>
              <a:off x="3160792" y="2525391"/>
              <a:ext cx="2645289" cy="2830016"/>
              <a:chOff x="2585991" y="2445792"/>
              <a:chExt cx="2830016" cy="3027643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A6B6AFBB-494D-4DC5-AB7E-E891382C99A6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6082924"/>
                  <a:gd name="adj2" fmla="val 16070483"/>
                  <a:gd name="adj3" fmla="val 13781"/>
                </a:avLst>
              </a:prstGeom>
              <a:solidFill>
                <a:srgbClr val="2C2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69E2EF9B-4E42-4A4D-989A-CC0E1A9D9287}"/>
                  </a:ext>
                </a:extLst>
              </p:cNvPr>
              <p:cNvSpPr/>
              <p:nvPr/>
            </p:nvSpPr>
            <p:spPr>
              <a:xfrm rot="5400000">
                <a:off x="3469434" y="4744130"/>
                <a:ext cx="887611" cy="570999"/>
              </a:xfrm>
              <a:prstGeom prst="triangle">
                <a:avLst/>
              </a:prstGeom>
              <a:solidFill>
                <a:srgbClr val="2C2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C044DE-28EF-4010-B761-FC6E2DE0692A}"/>
                </a:ext>
              </a:extLst>
            </p:cNvPr>
            <p:cNvGrpSpPr/>
            <p:nvPr/>
          </p:nvGrpSpPr>
          <p:grpSpPr>
            <a:xfrm rot="10800000">
              <a:off x="3379867" y="2295922"/>
              <a:ext cx="2645289" cy="2830016"/>
              <a:chOff x="2585991" y="2445792"/>
              <a:chExt cx="2830016" cy="3027643"/>
            </a:xfrm>
          </p:grpSpPr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E4D6D9A8-52DA-4D0A-860D-5B707F376312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6082924"/>
                  <a:gd name="adj2" fmla="val 16070483"/>
                  <a:gd name="adj3" fmla="val 13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DAD65417-48BF-420D-8B7E-5F49C4477E07}"/>
                  </a:ext>
                </a:extLst>
              </p:cNvPr>
              <p:cNvSpPr/>
              <p:nvPr/>
            </p:nvSpPr>
            <p:spPr>
              <a:xfrm rot="5400000">
                <a:off x="3469434" y="4744130"/>
                <a:ext cx="887611" cy="57099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1F5A29-37CF-44DF-9223-4766120EC217}"/>
              </a:ext>
            </a:extLst>
          </p:cNvPr>
          <p:cNvGrpSpPr/>
          <p:nvPr/>
        </p:nvGrpSpPr>
        <p:grpSpPr>
          <a:xfrm>
            <a:off x="7492728" y="1747179"/>
            <a:ext cx="3611958" cy="1107996"/>
            <a:chOff x="3017859" y="4283314"/>
            <a:chExt cx="1890849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C1FB51-DCF0-4E37-9FA9-78E34EC2089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C2F45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rgbClr val="2C2F45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C1CA00-3571-4073-9654-9D04F68DC8C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C2F4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2C2F45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03FBC3-E222-4E30-87CC-650F23B4E76D}"/>
              </a:ext>
            </a:extLst>
          </p:cNvPr>
          <p:cNvGrpSpPr/>
          <p:nvPr/>
        </p:nvGrpSpPr>
        <p:grpSpPr>
          <a:xfrm>
            <a:off x="1310238" y="1747179"/>
            <a:ext cx="3398561" cy="1107996"/>
            <a:chOff x="3017859" y="4283314"/>
            <a:chExt cx="1890849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197D95-570E-44B2-9309-AB6A85B603E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C2F45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rgbClr val="2C2F45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A6EBB0-A5CC-4476-A487-3BD8E7123D4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C2F4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2C2F45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C41D53-5E10-45F1-9E3E-A561542FEE81}"/>
              </a:ext>
            </a:extLst>
          </p:cNvPr>
          <p:cNvGrpSpPr/>
          <p:nvPr/>
        </p:nvGrpSpPr>
        <p:grpSpPr>
          <a:xfrm>
            <a:off x="753209" y="3849074"/>
            <a:ext cx="2973071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72CDFD-5262-4EEE-A078-EF1E65618AE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7A398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C12DB2-1C46-4E70-B9EA-4991ED630C6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7BB54D-0D59-4ACE-ACF2-03E4F6D3AD59}"/>
              </a:ext>
            </a:extLst>
          </p:cNvPr>
          <p:cNvGrpSpPr/>
          <p:nvPr/>
        </p:nvGrpSpPr>
        <p:grpSpPr>
          <a:xfrm>
            <a:off x="8479032" y="3849074"/>
            <a:ext cx="2959760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22E548-E167-4886-87DD-D4702615461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7A398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6A0DBB-AC70-41FD-81AE-BADE4E6A2C6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F6C306-4AA2-411F-8E4D-8D6975C32F89}"/>
              </a:ext>
            </a:extLst>
          </p:cNvPr>
          <p:cNvGrpSpPr/>
          <p:nvPr/>
        </p:nvGrpSpPr>
        <p:grpSpPr>
          <a:xfrm>
            <a:off x="753209" y="4634794"/>
            <a:ext cx="2973071" cy="678649"/>
            <a:chOff x="3233964" y="1954419"/>
            <a:chExt cx="1410044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567CC7-4D6C-4C9F-8E9F-67C5EB4B5F5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7A398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6423FD-A2CA-44A3-8245-D58AE50DB4C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BEA952-4697-45B7-B7BC-01ADD6B42E88}"/>
              </a:ext>
            </a:extLst>
          </p:cNvPr>
          <p:cNvGrpSpPr/>
          <p:nvPr/>
        </p:nvGrpSpPr>
        <p:grpSpPr>
          <a:xfrm>
            <a:off x="8479032" y="4634794"/>
            <a:ext cx="2959760" cy="678649"/>
            <a:chOff x="3233964" y="1954419"/>
            <a:chExt cx="1410044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99A95B-528B-4DDE-B967-F1B675FF58D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7A398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2FEF2F-C2C4-4AAA-95A7-05EE6F5D5FE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86F90C-4FBB-4449-8BA0-6F9CC1797C36}"/>
              </a:ext>
            </a:extLst>
          </p:cNvPr>
          <p:cNvGrpSpPr/>
          <p:nvPr/>
        </p:nvGrpSpPr>
        <p:grpSpPr>
          <a:xfrm>
            <a:off x="753209" y="5420512"/>
            <a:ext cx="2973071" cy="678649"/>
            <a:chOff x="3233964" y="1954419"/>
            <a:chExt cx="1410044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20C90A-8C65-49BB-9F0F-8285797919B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7A398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6680FC-BCF5-4DDC-BFAC-75D252213B6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122F3E-F57C-421F-846F-9C81522584AD}"/>
              </a:ext>
            </a:extLst>
          </p:cNvPr>
          <p:cNvGrpSpPr/>
          <p:nvPr/>
        </p:nvGrpSpPr>
        <p:grpSpPr>
          <a:xfrm>
            <a:off x="8479032" y="5420512"/>
            <a:ext cx="2959760" cy="678649"/>
            <a:chOff x="3233964" y="1954419"/>
            <a:chExt cx="1410044" cy="6786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7E478C1-9AB1-46CA-B452-94110BEA07A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7A398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5E25AB-8BF9-4CCA-B6FB-E605B3E5F8D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47C23694-8149-4C36-B704-86A242B8F1F1}"/>
              </a:ext>
            </a:extLst>
          </p:cNvPr>
          <p:cNvSpPr/>
          <p:nvPr/>
        </p:nvSpPr>
        <p:spPr>
          <a:xfrm flipH="1">
            <a:off x="3857316" y="56374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id="{6BF7C3F1-6B3E-4D56-A1BD-913E18B42C1C}"/>
              </a:ext>
            </a:extLst>
          </p:cNvPr>
          <p:cNvSpPr/>
          <p:nvPr/>
        </p:nvSpPr>
        <p:spPr>
          <a:xfrm rot="18805991">
            <a:off x="7903782" y="562574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8058502D-DA4B-4AF2-83DB-EA80DCD121B6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6" y="48341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BCD45873-99F3-4253-A6A1-B9A340D97E76}"/>
              </a:ext>
            </a:extLst>
          </p:cNvPr>
          <p:cNvSpPr/>
          <p:nvPr/>
        </p:nvSpPr>
        <p:spPr>
          <a:xfrm>
            <a:off x="3902602" y="485177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568E1CC3-F77E-4F81-9E7A-FB73587B81B5}"/>
              </a:ext>
            </a:extLst>
          </p:cNvPr>
          <p:cNvSpPr/>
          <p:nvPr/>
        </p:nvSpPr>
        <p:spPr>
          <a:xfrm>
            <a:off x="3882214" y="4020073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id="{7FB05BBC-2C2C-4FA8-B7B1-D56A157520A8}"/>
              </a:ext>
            </a:extLst>
          </p:cNvPr>
          <p:cNvSpPr/>
          <p:nvPr/>
        </p:nvSpPr>
        <p:spPr>
          <a:xfrm>
            <a:off x="7844124" y="406605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5571894" y="3443675"/>
            <a:ext cx="1271133" cy="952884"/>
            <a:chOff x="4999038" y="307976"/>
            <a:chExt cx="2168525" cy="1625600"/>
          </a:xfrm>
        </p:grpSpPr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4999038" y="307976"/>
              <a:ext cx="2168525" cy="1625600"/>
            </a:xfrm>
            <a:custGeom>
              <a:avLst/>
              <a:gdLst>
                <a:gd name="T0" fmla="*/ 0 w 1052"/>
                <a:gd name="T1" fmla="*/ 0 h 788"/>
                <a:gd name="T2" fmla="*/ 62 w 1052"/>
                <a:gd name="T3" fmla="*/ 241 h 788"/>
                <a:gd name="T4" fmla="*/ 212 w 1052"/>
                <a:gd name="T5" fmla="*/ 241 h 788"/>
                <a:gd name="T6" fmla="*/ 304 w 1052"/>
                <a:gd name="T7" fmla="*/ 233 h 788"/>
                <a:gd name="T8" fmla="*/ 393 w 1052"/>
                <a:gd name="T9" fmla="*/ 351 h 788"/>
                <a:gd name="T10" fmla="*/ 399 w 1052"/>
                <a:gd name="T11" fmla="*/ 480 h 788"/>
                <a:gd name="T12" fmla="*/ 353 w 1052"/>
                <a:gd name="T13" fmla="*/ 566 h 788"/>
                <a:gd name="T14" fmla="*/ 436 w 1052"/>
                <a:gd name="T15" fmla="*/ 689 h 788"/>
                <a:gd name="T16" fmla="*/ 624 w 1052"/>
                <a:gd name="T17" fmla="*/ 748 h 788"/>
                <a:gd name="T18" fmla="*/ 628 w 1052"/>
                <a:gd name="T19" fmla="*/ 580 h 788"/>
                <a:gd name="T20" fmla="*/ 677 w 1052"/>
                <a:gd name="T21" fmla="*/ 455 h 788"/>
                <a:gd name="T22" fmla="*/ 663 w 1052"/>
                <a:gd name="T23" fmla="*/ 401 h 788"/>
                <a:gd name="T24" fmla="*/ 576 w 1052"/>
                <a:gd name="T25" fmla="*/ 460 h 788"/>
                <a:gd name="T26" fmla="*/ 545 w 1052"/>
                <a:gd name="T27" fmla="*/ 497 h 788"/>
                <a:gd name="T28" fmla="*/ 576 w 1052"/>
                <a:gd name="T29" fmla="*/ 555 h 788"/>
                <a:gd name="T30" fmla="*/ 533 w 1052"/>
                <a:gd name="T31" fmla="*/ 524 h 788"/>
                <a:gd name="T32" fmla="*/ 534 w 1052"/>
                <a:gd name="T33" fmla="*/ 587 h 788"/>
                <a:gd name="T34" fmla="*/ 495 w 1052"/>
                <a:gd name="T35" fmla="*/ 565 h 788"/>
                <a:gd name="T36" fmla="*/ 525 w 1052"/>
                <a:gd name="T37" fmla="*/ 494 h 788"/>
                <a:gd name="T38" fmla="*/ 517 w 1052"/>
                <a:gd name="T39" fmla="*/ 417 h 788"/>
                <a:gd name="T40" fmla="*/ 549 w 1052"/>
                <a:gd name="T41" fmla="*/ 392 h 788"/>
                <a:gd name="T42" fmla="*/ 643 w 1052"/>
                <a:gd name="T43" fmla="*/ 331 h 788"/>
                <a:gd name="T44" fmla="*/ 616 w 1052"/>
                <a:gd name="T45" fmla="*/ 301 h 788"/>
                <a:gd name="T46" fmla="*/ 441 w 1052"/>
                <a:gd name="T47" fmla="*/ 249 h 788"/>
                <a:gd name="T48" fmla="*/ 449 w 1052"/>
                <a:gd name="T49" fmla="*/ 233 h 788"/>
                <a:gd name="T50" fmla="*/ 376 w 1052"/>
                <a:gd name="T51" fmla="*/ 229 h 788"/>
                <a:gd name="T52" fmla="*/ 418 w 1052"/>
                <a:gd name="T53" fmla="*/ 200 h 788"/>
                <a:gd name="T54" fmla="*/ 469 w 1052"/>
                <a:gd name="T55" fmla="*/ 205 h 788"/>
                <a:gd name="T56" fmla="*/ 472 w 1052"/>
                <a:gd name="T57" fmla="*/ 230 h 788"/>
                <a:gd name="T58" fmla="*/ 475 w 1052"/>
                <a:gd name="T59" fmla="*/ 231 h 788"/>
                <a:gd name="T60" fmla="*/ 614 w 1052"/>
                <a:gd name="T61" fmla="*/ 226 h 788"/>
                <a:gd name="T62" fmla="*/ 713 w 1052"/>
                <a:gd name="T63" fmla="*/ 228 h 788"/>
                <a:gd name="T64" fmla="*/ 792 w 1052"/>
                <a:gd name="T65" fmla="*/ 406 h 788"/>
                <a:gd name="T66" fmla="*/ 792 w 1052"/>
                <a:gd name="T67" fmla="*/ 464 h 788"/>
                <a:gd name="T68" fmla="*/ 917 w 1052"/>
                <a:gd name="T69" fmla="*/ 705 h 788"/>
                <a:gd name="T70" fmla="*/ 1052 w 1052"/>
                <a:gd name="T71" fmla="*/ 749 h 788"/>
                <a:gd name="T72" fmla="*/ 0 w 1052"/>
                <a:gd name="T73" fmla="*/ 788 h 788"/>
                <a:gd name="T74" fmla="*/ 369 w 1052"/>
                <a:gd name="T75" fmla="*/ 726 h 788"/>
                <a:gd name="T76" fmla="*/ 276 w 1052"/>
                <a:gd name="T77" fmla="*/ 563 h 788"/>
                <a:gd name="T78" fmla="*/ 311 w 1052"/>
                <a:gd name="T79" fmla="*/ 457 h 788"/>
                <a:gd name="T80" fmla="*/ 211 w 1052"/>
                <a:gd name="T81" fmla="*/ 309 h 788"/>
                <a:gd name="T82" fmla="*/ 138 w 1052"/>
                <a:gd name="T83" fmla="*/ 303 h 788"/>
                <a:gd name="T84" fmla="*/ 62 w 1052"/>
                <a:gd name="T85" fmla="*/ 344 h 788"/>
                <a:gd name="T86" fmla="*/ 102 w 1052"/>
                <a:gd name="T87" fmla="*/ 394 h 788"/>
                <a:gd name="T88" fmla="*/ 62 w 1052"/>
                <a:gd name="T89" fmla="*/ 749 h 788"/>
                <a:gd name="T90" fmla="*/ 736 w 1052"/>
                <a:gd name="T91" fmla="*/ 505 h 788"/>
                <a:gd name="T92" fmla="*/ 684 w 1052"/>
                <a:gd name="T93" fmla="*/ 678 h 788"/>
                <a:gd name="T94" fmla="*/ 679 w 1052"/>
                <a:gd name="T95" fmla="*/ 748 h 788"/>
                <a:gd name="T96" fmla="*/ 852 w 1052"/>
                <a:gd name="T97" fmla="*/ 728 h 788"/>
                <a:gd name="T98" fmla="*/ 778 w 1052"/>
                <a:gd name="T99" fmla="*/ 578 h 788"/>
                <a:gd name="T100" fmla="*/ 519 w 1052"/>
                <a:gd name="T101" fmla="*/ 428 h 788"/>
                <a:gd name="T102" fmla="*/ 534 w 1052"/>
                <a:gd name="T103" fmla="*/ 485 h 788"/>
                <a:gd name="T104" fmla="*/ 519 w 1052"/>
                <a:gd name="T105" fmla="*/ 42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2" h="788">
                  <a:moveTo>
                    <a:pt x="0" y="788"/>
                  </a:moveTo>
                  <a:cubicBezTo>
                    <a:pt x="0" y="525"/>
                    <a:pt x="0" y="263"/>
                    <a:pt x="0" y="0"/>
                  </a:cubicBezTo>
                  <a:cubicBezTo>
                    <a:pt x="21" y="0"/>
                    <a:pt x="41" y="0"/>
                    <a:pt x="62" y="0"/>
                  </a:cubicBezTo>
                  <a:cubicBezTo>
                    <a:pt x="62" y="80"/>
                    <a:pt x="62" y="160"/>
                    <a:pt x="62" y="241"/>
                  </a:cubicBezTo>
                  <a:cubicBezTo>
                    <a:pt x="65" y="241"/>
                    <a:pt x="68" y="241"/>
                    <a:pt x="70" y="241"/>
                  </a:cubicBezTo>
                  <a:cubicBezTo>
                    <a:pt x="117" y="241"/>
                    <a:pt x="165" y="241"/>
                    <a:pt x="212" y="241"/>
                  </a:cubicBezTo>
                  <a:cubicBezTo>
                    <a:pt x="218" y="241"/>
                    <a:pt x="222" y="240"/>
                    <a:pt x="226" y="236"/>
                  </a:cubicBezTo>
                  <a:cubicBezTo>
                    <a:pt x="247" y="217"/>
                    <a:pt x="285" y="215"/>
                    <a:pt x="304" y="233"/>
                  </a:cubicBezTo>
                  <a:cubicBezTo>
                    <a:pt x="314" y="242"/>
                    <a:pt x="322" y="253"/>
                    <a:pt x="330" y="263"/>
                  </a:cubicBezTo>
                  <a:cubicBezTo>
                    <a:pt x="351" y="292"/>
                    <a:pt x="372" y="322"/>
                    <a:pt x="393" y="351"/>
                  </a:cubicBezTo>
                  <a:cubicBezTo>
                    <a:pt x="403" y="366"/>
                    <a:pt x="412" y="382"/>
                    <a:pt x="421" y="397"/>
                  </a:cubicBezTo>
                  <a:cubicBezTo>
                    <a:pt x="438" y="429"/>
                    <a:pt x="430" y="461"/>
                    <a:pt x="399" y="480"/>
                  </a:cubicBezTo>
                  <a:cubicBezTo>
                    <a:pt x="387" y="487"/>
                    <a:pt x="379" y="498"/>
                    <a:pt x="373" y="510"/>
                  </a:cubicBezTo>
                  <a:cubicBezTo>
                    <a:pt x="366" y="528"/>
                    <a:pt x="360" y="547"/>
                    <a:pt x="353" y="566"/>
                  </a:cubicBezTo>
                  <a:cubicBezTo>
                    <a:pt x="352" y="570"/>
                    <a:pt x="352" y="573"/>
                    <a:pt x="355" y="577"/>
                  </a:cubicBezTo>
                  <a:cubicBezTo>
                    <a:pt x="382" y="614"/>
                    <a:pt x="409" y="652"/>
                    <a:pt x="436" y="689"/>
                  </a:cubicBezTo>
                  <a:cubicBezTo>
                    <a:pt x="450" y="709"/>
                    <a:pt x="443" y="739"/>
                    <a:pt x="412" y="748"/>
                  </a:cubicBezTo>
                  <a:cubicBezTo>
                    <a:pt x="484" y="748"/>
                    <a:pt x="554" y="748"/>
                    <a:pt x="624" y="748"/>
                  </a:cubicBezTo>
                  <a:cubicBezTo>
                    <a:pt x="614" y="734"/>
                    <a:pt x="616" y="717"/>
                    <a:pt x="615" y="701"/>
                  </a:cubicBezTo>
                  <a:cubicBezTo>
                    <a:pt x="613" y="660"/>
                    <a:pt x="618" y="619"/>
                    <a:pt x="628" y="580"/>
                  </a:cubicBezTo>
                  <a:cubicBezTo>
                    <a:pt x="637" y="544"/>
                    <a:pt x="651" y="509"/>
                    <a:pt x="671" y="478"/>
                  </a:cubicBezTo>
                  <a:cubicBezTo>
                    <a:pt x="675" y="471"/>
                    <a:pt x="677" y="463"/>
                    <a:pt x="677" y="455"/>
                  </a:cubicBezTo>
                  <a:cubicBezTo>
                    <a:pt x="677" y="436"/>
                    <a:pt x="676" y="416"/>
                    <a:pt x="671" y="397"/>
                  </a:cubicBezTo>
                  <a:cubicBezTo>
                    <a:pt x="668" y="398"/>
                    <a:pt x="666" y="399"/>
                    <a:pt x="663" y="401"/>
                  </a:cubicBezTo>
                  <a:cubicBezTo>
                    <a:pt x="636" y="418"/>
                    <a:pt x="608" y="436"/>
                    <a:pt x="580" y="454"/>
                  </a:cubicBezTo>
                  <a:cubicBezTo>
                    <a:pt x="578" y="456"/>
                    <a:pt x="576" y="458"/>
                    <a:pt x="576" y="460"/>
                  </a:cubicBezTo>
                  <a:cubicBezTo>
                    <a:pt x="571" y="478"/>
                    <a:pt x="564" y="487"/>
                    <a:pt x="545" y="494"/>
                  </a:cubicBezTo>
                  <a:cubicBezTo>
                    <a:pt x="545" y="495"/>
                    <a:pt x="545" y="496"/>
                    <a:pt x="545" y="497"/>
                  </a:cubicBezTo>
                  <a:cubicBezTo>
                    <a:pt x="544" y="508"/>
                    <a:pt x="544" y="517"/>
                    <a:pt x="557" y="522"/>
                  </a:cubicBezTo>
                  <a:cubicBezTo>
                    <a:pt x="569" y="526"/>
                    <a:pt x="575" y="539"/>
                    <a:pt x="576" y="555"/>
                  </a:cubicBezTo>
                  <a:cubicBezTo>
                    <a:pt x="573" y="555"/>
                    <a:pt x="570" y="555"/>
                    <a:pt x="567" y="555"/>
                  </a:cubicBezTo>
                  <a:cubicBezTo>
                    <a:pt x="565" y="539"/>
                    <a:pt x="553" y="523"/>
                    <a:pt x="533" y="524"/>
                  </a:cubicBezTo>
                  <a:cubicBezTo>
                    <a:pt x="516" y="525"/>
                    <a:pt x="504" y="539"/>
                    <a:pt x="504" y="556"/>
                  </a:cubicBezTo>
                  <a:cubicBezTo>
                    <a:pt x="503" y="573"/>
                    <a:pt x="516" y="586"/>
                    <a:pt x="534" y="587"/>
                  </a:cubicBezTo>
                  <a:cubicBezTo>
                    <a:pt x="534" y="590"/>
                    <a:pt x="534" y="593"/>
                    <a:pt x="534" y="597"/>
                  </a:cubicBezTo>
                  <a:cubicBezTo>
                    <a:pt x="516" y="597"/>
                    <a:pt x="499" y="584"/>
                    <a:pt x="495" y="565"/>
                  </a:cubicBezTo>
                  <a:cubicBezTo>
                    <a:pt x="490" y="543"/>
                    <a:pt x="500" y="527"/>
                    <a:pt x="525" y="516"/>
                  </a:cubicBezTo>
                  <a:cubicBezTo>
                    <a:pt x="525" y="508"/>
                    <a:pt x="525" y="501"/>
                    <a:pt x="525" y="494"/>
                  </a:cubicBezTo>
                  <a:cubicBezTo>
                    <a:pt x="504" y="486"/>
                    <a:pt x="493" y="472"/>
                    <a:pt x="494" y="454"/>
                  </a:cubicBezTo>
                  <a:cubicBezTo>
                    <a:pt x="494" y="437"/>
                    <a:pt x="502" y="425"/>
                    <a:pt x="517" y="417"/>
                  </a:cubicBezTo>
                  <a:cubicBezTo>
                    <a:pt x="520" y="415"/>
                    <a:pt x="522" y="412"/>
                    <a:pt x="525" y="410"/>
                  </a:cubicBezTo>
                  <a:cubicBezTo>
                    <a:pt x="533" y="404"/>
                    <a:pt x="541" y="397"/>
                    <a:pt x="549" y="392"/>
                  </a:cubicBezTo>
                  <a:cubicBezTo>
                    <a:pt x="576" y="374"/>
                    <a:pt x="604" y="356"/>
                    <a:pt x="632" y="339"/>
                  </a:cubicBezTo>
                  <a:cubicBezTo>
                    <a:pt x="636" y="336"/>
                    <a:pt x="639" y="334"/>
                    <a:pt x="643" y="331"/>
                  </a:cubicBezTo>
                  <a:cubicBezTo>
                    <a:pt x="636" y="321"/>
                    <a:pt x="630" y="312"/>
                    <a:pt x="623" y="302"/>
                  </a:cubicBezTo>
                  <a:cubicBezTo>
                    <a:pt x="622" y="301"/>
                    <a:pt x="618" y="301"/>
                    <a:pt x="616" y="301"/>
                  </a:cubicBezTo>
                  <a:cubicBezTo>
                    <a:pt x="568" y="301"/>
                    <a:pt x="520" y="301"/>
                    <a:pt x="472" y="301"/>
                  </a:cubicBezTo>
                  <a:cubicBezTo>
                    <a:pt x="445" y="301"/>
                    <a:pt x="428" y="273"/>
                    <a:pt x="441" y="249"/>
                  </a:cubicBezTo>
                  <a:cubicBezTo>
                    <a:pt x="443" y="246"/>
                    <a:pt x="445" y="244"/>
                    <a:pt x="447" y="242"/>
                  </a:cubicBezTo>
                  <a:cubicBezTo>
                    <a:pt x="450" y="239"/>
                    <a:pt x="451" y="237"/>
                    <a:pt x="449" y="233"/>
                  </a:cubicBezTo>
                  <a:cubicBezTo>
                    <a:pt x="448" y="229"/>
                    <a:pt x="445" y="229"/>
                    <a:pt x="442" y="229"/>
                  </a:cubicBezTo>
                  <a:cubicBezTo>
                    <a:pt x="420" y="229"/>
                    <a:pt x="398" y="229"/>
                    <a:pt x="376" y="229"/>
                  </a:cubicBezTo>
                  <a:cubicBezTo>
                    <a:pt x="376" y="219"/>
                    <a:pt x="376" y="210"/>
                    <a:pt x="376" y="200"/>
                  </a:cubicBezTo>
                  <a:cubicBezTo>
                    <a:pt x="390" y="200"/>
                    <a:pt x="404" y="200"/>
                    <a:pt x="418" y="200"/>
                  </a:cubicBezTo>
                  <a:cubicBezTo>
                    <a:pt x="432" y="200"/>
                    <a:pt x="446" y="200"/>
                    <a:pt x="460" y="200"/>
                  </a:cubicBezTo>
                  <a:cubicBezTo>
                    <a:pt x="465" y="199"/>
                    <a:pt x="467" y="200"/>
                    <a:pt x="469" y="205"/>
                  </a:cubicBezTo>
                  <a:cubicBezTo>
                    <a:pt x="473" y="213"/>
                    <a:pt x="478" y="221"/>
                    <a:pt x="483" y="230"/>
                  </a:cubicBezTo>
                  <a:cubicBezTo>
                    <a:pt x="478" y="230"/>
                    <a:pt x="475" y="230"/>
                    <a:pt x="472" y="230"/>
                  </a:cubicBezTo>
                  <a:cubicBezTo>
                    <a:pt x="472" y="230"/>
                    <a:pt x="472" y="230"/>
                    <a:pt x="472" y="231"/>
                  </a:cubicBezTo>
                  <a:cubicBezTo>
                    <a:pt x="473" y="231"/>
                    <a:pt x="474" y="231"/>
                    <a:pt x="475" y="231"/>
                  </a:cubicBezTo>
                  <a:cubicBezTo>
                    <a:pt x="519" y="231"/>
                    <a:pt x="562" y="231"/>
                    <a:pt x="606" y="231"/>
                  </a:cubicBezTo>
                  <a:cubicBezTo>
                    <a:pt x="610" y="232"/>
                    <a:pt x="612" y="229"/>
                    <a:pt x="614" y="226"/>
                  </a:cubicBezTo>
                  <a:cubicBezTo>
                    <a:pt x="630" y="202"/>
                    <a:pt x="664" y="192"/>
                    <a:pt x="690" y="205"/>
                  </a:cubicBezTo>
                  <a:cubicBezTo>
                    <a:pt x="701" y="210"/>
                    <a:pt x="707" y="219"/>
                    <a:pt x="713" y="228"/>
                  </a:cubicBezTo>
                  <a:cubicBezTo>
                    <a:pt x="734" y="254"/>
                    <a:pt x="753" y="281"/>
                    <a:pt x="767" y="312"/>
                  </a:cubicBezTo>
                  <a:cubicBezTo>
                    <a:pt x="781" y="341"/>
                    <a:pt x="790" y="373"/>
                    <a:pt x="792" y="406"/>
                  </a:cubicBezTo>
                  <a:cubicBezTo>
                    <a:pt x="792" y="423"/>
                    <a:pt x="791" y="440"/>
                    <a:pt x="790" y="458"/>
                  </a:cubicBezTo>
                  <a:cubicBezTo>
                    <a:pt x="790" y="460"/>
                    <a:pt x="791" y="462"/>
                    <a:pt x="792" y="464"/>
                  </a:cubicBezTo>
                  <a:cubicBezTo>
                    <a:pt x="825" y="518"/>
                    <a:pt x="856" y="574"/>
                    <a:pt x="884" y="631"/>
                  </a:cubicBezTo>
                  <a:cubicBezTo>
                    <a:pt x="896" y="656"/>
                    <a:pt x="906" y="680"/>
                    <a:pt x="917" y="705"/>
                  </a:cubicBezTo>
                  <a:cubicBezTo>
                    <a:pt x="925" y="721"/>
                    <a:pt x="923" y="733"/>
                    <a:pt x="909" y="749"/>
                  </a:cubicBezTo>
                  <a:cubicBezTo>
                    <a:pt x="957" y="749"/>
                    <a:pt x="1004" y="749"/>
                    <a:pt x="1052" y="749"/>
                  </a:cubicBezTo>
                  <a:cubicBezTo>
                    <a:pt x="1052" y="762"/>
                    <a:pt x="1052" y="775"/>
                    <a:pt x="1052" y="788"/>
                  </a:cubicBezTo>
                  <a:cubicBezTo>
                    <a:pt x="701" y="788"/>
                    <a:pt x="351" y="788"/>
                    <a:pt x="0" y="788"/>
                  </a:cubicBezTo>
                  <a:close/>
                  <a:moveTo>
                    <a:pt x="397" y="749"/>
                  </a:moveTo>
                  <a:cubicBezTo>
                    <a:pt x="384" y="746"/>
                    <a:pt x="376" y="737"/>
                    <a:pt x="369" y="726"/>
                  </a:cubicBezTo>
                  <a:cubicBezTo>
                    <a:pt x="343" y="690"/>
                    <a:pt x="317" y="653"/>
                    <a:pt x="290" y="617"/>
                  </a:cubicBezTo>
                  <a:cubicBezTo>
                    <a:pt x="277" y="600"/>
                    <a:pt x="272" y="583"/>
                    <a:pt x="276" y="563"/>
                  </a:cubicBezTo>
                  <a:cubicBezTo>
                    <a:pt x="284" y="529"/>
                    <a:pt x="294" y="496"/>
                    <a:pt x="311" y="466"/>
                  </a:cubicBezTo>
                  <a:cubicBezTo>
                    <a:pt x="313" y="462"/>
                    <a:pt x="313" y="460"/>
                    <a:pt x="311" y="457"/>
                  </a:cubicBezTo>
                  <a:cubicBezTo>
                    <a:pt x="290" y="421"/>
                    <a:pt x="266" y="386"/>
                    <a:pt x="241" y="352"/>
                  </a:cubicBezTo>
                  <a:cubicBezTo>
                    <a:pt x="230" y="338"/>
                    <a:pt x="220" y="324"/>
                    <a:pt x="211" y="309"/>
                  </a:cubicBezTo>
                  <a:cubicBezTo>
                    <a:pt x="208" y="304"/>
                    <a:pt x="206" y="302"/>
                    <a:pt x="200" y="303"/>
                  </a:cubicBezTo>
                  <a:cubicBezTo>
                    <a:pt x="179" y="303"/>
                    <a:pt x="159" y="303"/>
                    <a:pt x="138" y="303"/>
                  </a:cubicBezTo>
                  <a:cubicBezTo>
                    <a:pt x="113" y="303"/>
                    <a:pt x="88" y="303"/>
                    <a:pt x="62" y="303"/>
                  </a:cubicBezTo>
                  <a:cubicBezTo>
                    <a:pt x="62" y="317"/>
                    <a:pt x="62" y="330"/>
                    <a:pt x="62" y="344"/>
                  </a:cubicBezTo>
                  <a:cubicBezTo>
                    <a:pt x="76" y="344"/>
                    <a:pt x="89" y="344"/>
                    <a:pt x="102" y="344"/>
                  </a:cubicBezTo>
                  <a:cubicBezTo>
                    <a:pt x="102" y="361"/>
                    <a:pt x="102" y="377"/>
                    <a:pt x="102" y="394"/>
                  </a:cubicBezTo>
                  <a:cubicBezTo>
                    <a:pt x="88" y="394"/>
                    <a:pt x="75" y="394"/>
                    <a:pt x="62" y="394"/>
                  </a:cubicBezTo>
                  <a:cubicBezTo>
                    <a:pt x="62" y="513"/>
                    <a:pt x="62" y="631"/>
                    <a:pt x="62" y="749"/>
                  </a:cubicBezTo>
                  <a:cubicBezTo>
                    <a:pt x="174" y="749"/>
                    <a:pt x="285" y="749"/>
                    <a:pt x="397" y="749"/>
                  </a:cubicBezTo>
                  <a:close/>
                  <a:moveTo>
                    <a:pt x="736" y="505"/>
                  </a:moveTo>
                  <a:cubicBezTo>
                    <a:pt x="735" y="505"/>
                    <a:pt x="734" y="505"/>
                    <a:pt x="734" y="506"/>
                  </a:cubicBezTo>
                  <a:cubicBezTo>
                    <a:pt x="701" y="558"/>
                    <a:pt x="685" y="616"/>
                    <a:pt x="684" y="678"/>
                  </a:cubicBezTo>
                  <a:cubicBezTo>
                    <a:pt x="684" y="692"/>
                    <a:pt x="685" y="707"/>
                    <a:pt x="686" y="722"/>
                  </a:cubicBezTo>
                  <a:cubicBezTo>
                    <a:pt x="687" y="731"/>
                    <a:pt x="684" y="740"/>
                    <a:pt x="679" y="748"/>
                  </a:cubicBezTo>
                  <a:cubicBezTo>
                    <a:pt x="741" y="748"/>
                    <a:pt x="802" y="748"/>
                    <a:pt x="863" y="748"/>
                  </a:cubicBezTo>
                  <a:cubicBezTo>
                    <a:pt x="859" y="742"/>
                    <a:pt x="855" y="735"/>
                    <a:pt x="852" y="728"/>
                  </a:cubicBezTo>
                  <a:cubicBezTo>
                    <a:pt x="845" y="713"/>
                    <a:pt x="839" y="697"/>
                    <a:pt x="831" y="682"/>
                  </a:cubicBezTo>
                  <a:cubicBezTo>
                    <a:pt x="814" y="648"/>
                    <a:pt x="796" y="613"/>
                    <a:pt x="778" y="578"/>
                  </a:cubicBezTo>
                  <a:cubicBezTo>
                    <a:pt x="765" y="553"/>
                    <a:pt x="750" y="529"/>
                    <a:pt x="736" y="505"/>
                  </a:cubicBezTo>
                  <a:close/>
                  <a:moveTo>
                    <a:pt x="519" y="428"/>
                  </a:moveTo>
                  <a:cubicBezTo>
                    <a:pt x="506" y="435"/>
                    <a:pt x="501" y="449"/>
                    <a:pt x="504" y="462"/>
                  </a:cubicBezTo>
                  <a:cubicBezTo>
                    <a:pt x="508" y="475"/>
                    <a:pt x="521" y="485"/>
                    <a:pt x="534" y="485"/>
                  </a:cubicBezTo>
                  <a:cubicBezTo>
                    <a:pt x="548" y="486"/>
                    <a:pt x="560" y="477"/>
                    <a:pt x="564" y="464"/>
                  </a:cubicBezTo>
                  <a:cubicBezTo>
                    <a:pt x="541" y="470"/>
                    <a:pt x="521" y="456"/>
                    <a:pt x="519" y="428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5267325" y="530226"/>
              <a:ext cx="238125" cy="239713"/>
            </a:xfrm>
            <a:custGeom>
              <a:avLst/>
              <a:gdLst>
                <a:gd name="T0" fmla="*/ 58 w 116"/>
                <a:gd name="T1" fmla="*/ 115 h 116"/>
                <a:gd name="T2" fmla="*/ 1 w 116"/>
                <a:gd name="T3" fmla="*/ 58 h 116"/>
                <a:gd name="T4" fmla="*/ 59 w 116"/>
                <a:gd name="T5" fmla="*/ 1 h 116"/>
                <a:gd name="T6" fmla="*/ 115 w 116"/>
                <a:gd name="T7" fmla="*/ 58 h 116"/>
                <a:gd name="T8" fmla="*/ 58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8" y="115"/>
                  </a:moveTo>
                  <a:cubicBezTo>
                    <a:pt x="26" y="115"/>
                    <a:pt x="0" y="90"/>
                    <a:pt x="1" y="58"/>
                  </a:cubicBezTo>
                  <a:cubicBezTo>
                    <a:pt x="1" y="25"/>
                    <a:pt x="27" y="0"/>
                    <a:pt x="59" y="1"/>
                  </a:cubicBezTo>
                  <a:cubicBezTo>
                    <a:pt x="90" y="1"/>
                    <a:pt x="116" y="27"/>
                    <a:pt x="115" y="58"/>
                  </a:cubicBezTo>
                  <a:cubicBezTo>
                    <a:pt x="115" y="90"/>
                    <a:pt x="90" y="116"/>
                    <a:pt x="58" y="115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6046788" y="390526"/>
              <a:ext cx="331788" cy="158750"/>
            </a:xfrm>
            <a:custGeom>
              <a:avLst/>
              <a:gdLst>
                <a:gd name="T0" fmla="*/ 25 w 161"/>
                <a:gd name="T1" fmla="*/ 62 h 77"/>
                <a:gd name="T2" fmla="*/ 0 w 161"/>
                <a:gd name="T3" fmla="*/ 0 h 77"/>
                <a:gd name="T4" fmla="*/ 36 w 161"/>
                <a:gd name="T5" fmla="*/ 5 h 77"/>
                <a:gd name="T6" fmla="*/ 127 w 161"/>
                <a:gd name="T7" fmla="*/ 16 h 77"/>
                <a:gd name="T8" fmla="*/ 157 w 161"/>
                <a:gd name="T9" fmla="*/ 20 h 77"/>
                <a:gd name="T10" fmla="*/ 161 w 161"/>
                <a:gd name="T11" fmla="*/ 25 h 77"/>
                <a:gd name="T12" fmla="*/ 161 w 161"/>
                <a:gd name="T13" fmla="*/ 69 h 77"/>
                <a:gd name="T14" fmla="*/ 154 w 161"/>
                <a:gd name="T15" fmla="*/ 69 h 77"/>
                <a:gd name="T16" fmla="*/ 48 w 161"/>
                <a:gd name="T17" fmla="*/ 69 h 77"/>
                <a:gd name="T18" fmla="*/ 7 w 161"/>
                <a:gd name="T19" fmla="*/ 75 h 77"/>
                <a:gd name="T20" fmla="*/ 1 w 161"/>
                <a:gd name="T21" fmla="*/ 77 h 77"/>
                <a:gd name="T22" fmla="*/ 1 w 161"/>
                <a:gd name="T23" fmla="*/ 69 h 77"/>
                <a:gd name="T24" fmla="*/ 25 w 161"/>
                <a:gd name="T25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77">
                  <a:moveTo>
                    <a:pt x="25" y="62"/>
                  </a:moveTo>
                  <a:cubicBezTo>
                    <a:pt x="17" y="41"/>
                    <a:pt x="9" y="21"/>
                    <a:pt x="0" y="0"/>
                  </a:cubicBezTo>
                  <a:cubicBezTo>
                    <a:pt x="12" y="2"/>
                    <a:pt x="24" y="3"/>
                    <a:pt x="36" y="5"/>
                  </a:cubicBezTo>
                  <a:cubicBezTo>
                    <a:pt x="66" y="8"/>
                    <a:pt x="97" y="12"/>
                    <a:pt x="127" y="16"/>
                  </a:cubicBezTo>
                  <a:cubicBezTo>
                    <a:pt x="137" y="18"/>
                    <a:pt x="147" y="19"/>
                    <a:pt x="157" y="20"/>
                  </a:cubicBezTo>
                  <a:cubicBezTo>
                    <a:pt x="159" y="21"/>
                    <a:pt x="161" y="23"/>
                    <a:pt x="161" y="25"/>
                  </a:cubicBezTo>
                  <a:cubicBezTo>
                    <a:pt x="161" y="39"/>
                    <a:pt x="161" y="54"/>
                    <a:pt x="161" y="69"/>
                  </a:cubicBezTo>
                  <a:cubicBezTo>
                    <a:pt x="158" y="69"/>
                    <a:pt x="156" y="69"/>
                    <a:pt x="154" y="69"/>
                  </a:cubicBezTo>
                  <a:cubicBezTo>
                    <a:pt x="118" y="69"/>
                    <a:pt x="83" y="69"/>
                    <a:pt x="48" y="69"/>
                  </a:cubicBezTo>
                  <a:cubicBezTo>
                    <a:pt x="34" y="68"/>
                    <a:pt x="20" y="70"/>
                    <a:pt x="7" y="75"/>
                  </a:cubicBezTo>
                  <a:cubicBezTo>
                    <a:pt x="5" y="76"/>
                    <a:pt x="3" y="76"/>
                    <a:pt x="1" y="77"/>
                  </a:cubicBezTo>
                  <a:cubicBezTo>
                    <a:pt x="1" y="74"/>
                    <a:pt x="1" y="72"/>
                    <a:pt x="1" y="69"/>
                  </a:cubicBezTo>
                  <a:cubicBezTo>
                    <a:pt x="9" y="67"/>
                    <a:pt x="17" y="64"/>
                    <a:pt x="25" y="62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6097588" y="549276"/>
              <a:ext cx="288925" cy="171450"/>
            </a:xfrm>
            <a:custGeom>
              <a:avLst/>
              <a:gdLst>
                <a:gd name="T0" fmla="*/ 134 w 140"/>
                <a:gd name="T1" fmla="*/ 0 h 83"/>
                <a:gd name="T2" fmla="*/ 110 w 140"/>
                <a:gd name="T3" fmla="*/ 66 h 83"/>
                <a:gd name="T4" fmla="*/ 36 w 140"/>
                <a:gd name="T5" fmla="*/ 69 h 83"/>
                <a:gd name="T6" fmla="*/ 6 w 140"/>
                <a:gd name="T7" fmla="*/ 0 h 83"/>
                <a:gd name="T8" fmla="*/ 134 w 140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83">
                  <a:moveTo>
                    <a:pt x="134" y="0"/>
                  </a:moveTo>
                  <a:cubicBezTo>
                    <a:pt x="140" y="24"/>
                    <a:pt x="132" y="48"/>
                    <a:pt x="110" y="66"/>
                  </a:cubicBezTo>
                  <a:cubicBezTo>
                    <a:pt x="89" y="82"/>
                    <a:pt x="58" y="83"/>
                    <a:pt x="36" y="69"/>
                  </a:cubicBezTo>
                  <a:cubicBezTo>
                    <a:pt x="12" y="54"/>
                    <a:pt x="0" y="27"/>
                    <a:pt x="6" y="0"/>
                  </a:cubicBezTo>
                  <a:cubicBezTo>
                    <a:pt x="49" y="0"/>
                    <a:pt x="92" y="0"/>
                    <a:pt x="134" y="0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03817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5B5C7D1-F782-4E72-B975-1BDBF67700DF}"/>
              </a:ext>
            </a:extLst>
          </p:cNvPr>
          <p:cNvSpPr txBox="1"/>
          <p:nvPr/>
        </p:nvSpPr>
        <p:spPr>
          <a:xfrm>
            <a:off x="5502575" y="427693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EEF2A-C275-41D7-AD69-ADF1BFD3584D}"/>
              </a:ext>
            </a:extLst>
          </p:cNvPr>
          <p:cNvSpPr txBox="1"/>
          <p:nvPr/>
        </p:nvSpPr>
        <p:spPr>
          <a:xfrm>
            <a:off x="5502575" y="1307737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0EA01B-823F-4368-B4DB-CBFBFD597660}"/>
              </a:ext>
            </a:extLst>
          </p:cNvPr>
          <p:cNvSpPr/>
          <p:nvPr/>
        </p:nvSpPr>
        <p:spPr>
          <a:xfrm>
            <a:off x="3900988" y="1930875"/>
            <a:ext cx="3776277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FREE </a:t>
            </a:r>
            <a:r>
              <a:rPr lang="en-US" sz="2400" dirty="0" err="1">
                <a:solidFill>
                  <a:schemeClr val="bg1"/>
                </a:solidFill>
              </a:rPr>
              <a:t>FREE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FREE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FREE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FD1A99-EE35-4A2A-A62F-0A02A82D818C}"/>
              </a:ext>
            </a:extLst>
          </p:cNvPr>
          <p:cNvGrpSpPr/>
          <p:nvPr/>
        </p:nvGrpSpPr>
        <p:grpSpPr>
          <a:xfrm>
            <a:off x="4183907" y="2619652"/>
            <a:ext cx="3343276" cy="646331"/>
            <a:chOff x="4981575" y="3429000"/>
            <a:chExt cx="3343276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8005E9-1B8C-4D4A-B582-46CE160D21D8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16D543-3923-4840-B542-AF672758FBE8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BEEACC-E51A-4D48-BC7C-6009046F8D26}"/>
              </a:ext>
            </a:extLst>
          </p:cNvPr>
          <p:cNvGrpSpPr/>
          <p:nvPr/>
        </p:nvGrpSpPr>
        <p:grpSpPr>
          <a:xfrm>
            <a:off x="4183907" y="3561318"/>
            <a:ext cx="3343276" cy="646331"/>
            <a:chOff x="4981575" y="3429000"/>
            <a:chExt cx="3343276" cy="646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1E80B3-9C57-4519-96FC-0624EBE68A39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062E47-08A4-4DF4-90EA-647E86B7C658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DF95340-A26C-4516-8B4F-D1909179F404}"/>
              </a:ext>
            </a:extLst>
          </p:cNvPr>
          <p:cNvSpPr/>
          <p:nvPr/>
        </p:nvSpPr>
        <p:spPr>
          <a:xfrm>
            <a:off x="7938365" y="2062833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54A822-B5D0-4B95-838D-4BE5BCF069D6}"/>
              </a:ext>
            </a:extLst>
          </p:cNvPr>
          <p:cNvSpPr txBox="1"/>
          <p:nvPr/>
        </p:nvSpPr>
        <p:spPr>
          <a:xfrm>
            <a:off x="8265486" y="215430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14936F-F6B4-4B03-8BCE-96A604EF0155}"/>
              </a:ext>
            </a:extLst>
          </p:cNvPr>
          <p:cNvSpPr txBox="1"/>
          <p:nvPr/>
        </p:nvSpPr>
        <p:spPr>
          <a:xfrm>
            <a:off x="8265486" y="247546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97A6F8-D19A-48CF-85D3-9C09C8862DF1}"/>
              </a:ext>
            </a:extLst>
          </p:cNvPr>
          <p:cNvSpPr txBox="1"/>
          <p:nvPr/>
        </p:nvSpPr>
        <p:spPr>
          <a:xfrm>
            <a:off x="8265486" y="343894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23371-650C-4E49-ACE0-97C84BF72C24}"/>
              </a:ext>
            </a:extLst>
          </p:cNvPr>
          <p:cNvSpPr txBox="1"/>
          <p:nvPr/>
        </p:nvSpPr>
        <p:spPr>
          <a:xfrm>
            <a:off x="8265486" y="311778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8F6CAD-50EB-4F4C-AD54-DF1E38430B36}"/>
              </a:ext>
            </a:extLst>
          </p:cNvPr>
          <p:cNvSpPr txBox="1"/>
          <p:nvPr/>
        </p:nvSpPr>
        <p:spPr>
          <a:xfrm>
            <a:off x="8265486" y="279662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D0455D-F9CD-4DC1-865C-2CAE26076D9A}"/>
              </a:ext>
            </a:extLst>
          </p:cNvPr>
          <p:cNvSpPr txBox="1"/>
          <p:nvPr/>
        </p:nvSpPr>
        <p:spPr>
          <a:xfrm>
            <a:off x="8265486" y="376010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68C73A-DFE5-4672-ABA7-4019B02BF696}"/>
              </a:ext>
            </a:extLst>
          </p:cNvPr>
          <p:cNvSpPr txBox="1"/>
          <p:nvPr/>
        </p:nvSpPr>
        <p:spPr>
          <a:xfrm>
            <a:off x="8265486" y="440242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28513E-F034-4A0E-9772-1E35F4FC8893}"/>
              </a:ext>
            </a:extLst>
          </p:cNvPr>
          <p:cNvSpPr txBox="1"/>
          <p:nvPr/>
        </p:nvSpPr>
        <p:spPr>
          <a:xfrm>
            <a:off x="8265486" y="408126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9E5BDE74-C799-4E87-9B9E-67C2EB9067F7}"/>
              </a:ext>
            </a:extLst>
          </p:cNvPr>
          <p:cNvSpPr txBox="1">
            <a:spLocks/>
          </p:cNvSpPr>
          <p:nvPr/>
        </p:nvSpPr>
        <p:spPr>
          <a:xfrm>
            <a:off x="8004386" y="5060343"/>
            <a:ext cx="3705644" cy="41175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spc="300" dirty="0">
                <a:solidFill>
                  <a:schemeClr val="bg1"/>
                </a:solidFill>
                <a:cs typeface="Arial" pitchFamily="34" charset="0"/>
              </a:rPr>
              <a:t>GUN-FREE ZONE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15" y="641526"/>
            <a:ext cx="2383451" cy="588414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93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2CD1B9-BC64-402E-B536-D5D17BD82ACB}"/>
              </a:ext>
            </a:extLst>
          </p:cNvPr>
          <p:cNvSpPr/>
          <p:nvPr/>
        </p:nvSpPr>
        <p:spPr>
          <a:xfrm flipH="1">
            <a:off x="2850291" y="3511815"/>
            <a:ext cx="2294447" cy="1662514"/>
          </a:xfrm>
          <a:custGeom>
            <a:avLst/>
            <a:gdLst>
              <a:gd name="connsiteX0" fmla="*/ 517413 w 2294447"/>
              <a:gd name="connsiteY0" fmla="*/ 776503 h 1662514"/>
              <a:gd name="connsiteX1" fmla="*/ 517413 w 2294447"/>
              <a:gd name="connsiteY1" fmla="*/ 900173 h 1662514"/>
              <a:gd name="connsiteX2" fmla="*/ 1332253 w 2294447"/>
              <a:gd name="connsiteY2" fmla="*/ 922519 h 1662514"/>
              <a:gd name="connsiteX3" fmla="*/ 1553396 w 2294447"/>
              <a:gd name="connsiteY3" fmla="*/ 940627 h 1662514"/>
              <a:gd name="connsiteX4" fmla="*/ 1736783 w 2294447"/>
              <a:gd name="connsiteY4" fmla="*/ 1010745 h 1662514"/>
              <a:gd name="connsiteX5" fmla="*/ 1888193 w 2294447"/>
              <a:gd name="connsiteY5" fmla="*/ 1198756 h 1662514"/>
              <a:gd name="connsiteX6" fmla="*/ 1914392 w 2294447"/>
              <a:gd name="connsiteY6" fmla="*/ 1275808 h 1662514"/>
              <a:gd name="connsiteX7" fmla="*/ 1922867 w 2294447"/>
              <a:gd name="connsiteY7" fmla="*/ 1519297 h 1662514"/>
              <a:gd name="connsiteX8" fmla="*/ 1941745 w 2294447"/>
              <a:gd name="connsiteY8" fmla="*/ 1553586 h 1662514"/>
              <a:gd name="connsiteX9" fmla="*/ 2211047 w 2294447"/>
              <a:gd name="connsiteY9" fmla="*/ 1644124 h 1662514"/>
              <a:gd name="connsiteX10" fmla="*/ 2294447 w 2294447"/>
              <a:gd name="connsiteY10" fmla="*/ 1662514 h 1662514"/>
              <a:gd name="connsiteX11" fmla="*/ 2294447 w 2294447"/>
              <a:gd name="connsiteY11" fmla="*/ 1613434 h 1662514"/>
              <a:gd name="connsiteX12" fmla="*/ 2280780 w 2294447"/>
              <a:gd name="connsiteY12" fmla="*/ 1611136 h 1662514"/>
              <a:gd name="connsiteX13" fmla="*/ 2162503 w 2294447"/>
              <a:gd name="connsiteY13" fmla="*/ 1572850 h 1662514"/>
              <a:gd name="connsiteX14" fmla="*/ 1987207 w 2294447"/>
              <a:gd name="connsiteY14" fmla="*/ 1374438 h 1662514"/>
              <a:gd name="connsiteX15" fmla="*/ 2022266 w 2294447"/>
              <a:gd name="connsiteY15" fmla="*/ 1155991 h 1662514"/>
              <a:gd name="connsiteX16" fmla="*/ 2095852 w 2294447"/>
              <a:gd name="connsiteY16" fmla="*/ 1077782 h 1662514"/>
              <a:gd name="connsiteX17" fmla="*/ 2271533 w 2294447"/>
              <a:gd name="connsiteY17" fmla="*/ 1029624 h 1662514"/>
              <a:gd name="connsiteX18" fmla="*/ 2288772 w 2294447"/>
              <a:gd name="connsiteY18" fmla="*/ 1029713 h 1662514"/>
              <a:gd name="connsiteX19" fmla="*/ 2294447 w 2294447"/>
              <a:gd name="connsiteY19" fmla="*/ 1029772 h 1662514"/>
              <a:gd name="connsiteX20" fmla="*/ 2294447 w 2294447"/>
              <a:gd name="connsiteY20" fmla="*/ 979617 h 1662514"/>
              <a:gd name="connsiteX21" fmla="*/ 1820771 w 2294447"/>
              <a:gd name="connsiteY21" fmla="*/ 974145 h 1662514"/>
              <a:gd name="connsiteX22" fmla="*/ 1456308 w 2294447"/>
              <a:gd name="connsiteY22" fmla="*/ 781896 h 1662514"/>
              <a:gd name="connsiteX23" fmla="*/ 517413 w 2294447"/>
              <a:gd name="connsiteY23" fmla="*/ 776503 h 1662514"/>
              <a:gd name="connsiteX24" fmla="*/ 2227998 w 2294447"/>
              <a:gd name="connsiteY24" fmla="*/ 647438 h 1662514"/>
              <a:gd name="connsiteX25" fmla="*/ 2048849 w 2294447"/>
              <a:gd name="connsiteY25" fmla="*/ 654758 h 1662514"/>
              <a:gd name="connsiteX26" fmla="*/ 1997609 w 2294447"/>
              <a:gd name="connsiteY26" fmla="*/ 710237 h 1662514"/>
              <a:gd name="connsiteX27" fmla="*/ 1998764 w 2294447"/>
              <a:gd name="connsiteY27" fmla="*/ 830440 h 1662514"/>
              <a:gd name="connsiteX28" fmla="*/ 2008011 w 2294447"/>
              <a:gd name="connsiteY28" fmla="*/ 837761 h 1662514"/>
              <a:gd name="connsiteX29" fmla="*/ 2071965 w 2294447"/>
              <a:gd name="connsiteY29" fmla="*/ 872435 h 1662514"/>
              <a:gd name="connsiteX30" fmla="*/ 2080056 w 2294447"/>
              <a:gd name="connsiteY30" fmla="*/ 876287 h 1662514"/>
              <a:gd name="connsiteX31" fmla="*/ 2157110 w 2294447"/>
              <a:gd name="connsiteY31" fmla="*/ 853942 h 1662514"/>
              <a:gd name="connsiteX32" fmla="*/ 2219523 w 2294447"/>
              <a:gd name="connsiteY32" fmla="*/ 776503 h 1662514"/>
              <a:gd name="connsiteX33" fmla="*/ 2227998 w 2294447"/>
              <a:gd name="connsiteY33" fmla="*/ 647438 h 1662514"/>
              <a:gd name="connsiteX34" fmla="*/ 517413 w 2294447"/>
              <a:gd name="connsiteY34" fmla="*/ 610837 h 1662514"/>
              <a:gd name="connsiteX35" fmla="*/ 517413 w 2294447"/>
              <a:gd name="connsiteY35" fmla="*/ 756853 h 1662514"/>
              <a:gd name="connsiteX36" fmla="*/ 1468252 w 2294447"/>
              <a:gd name="connsiteY36" fmla="*/ 763790 h 1662514"/>
              <a:gd name="connsiteX37" fmla="*/ 1823468 w 2294447"/>
              <a:gd name="connsiteY37" fmla="*/ 956037 h 1662514"/>
              <a:gd name="connsiteX38" fmla="*/ 2283476 w 2294447"/>
              <a:gd name="connsiteY38" fmla="*/ 961431 h 1662514"/>
              <a:gd name="connsiteX39" fmla="*/ 2294447 w 2294447"/>
              <a:gd name="connsiteY39" fmla="*/ 961202 h 1662514"/>
              <a:gd name="connsiteX40" fmla="*/ 2294447 w 2294447"/>
              <a:gd name="connsiteY40" fmla="*/ 636921 h 1662514"/>
              <a:gd name="connsiteX41" fmla="*/ 2245336 w 2294447"/>
              <a:gd name="connsiteY41" fmla="*/ 636266 h 1662514"/>
              <a:gd name="connsiteX42" fmla="*/ 2244950 w 2294447"/>
              <a:gd name="connsiteY42" fmla="*/ 639733 h 1662514"/>
              <a:gd name="connsiteX43" fmla="*/ 2245720 w 2294447"/>
              <a:gd name="connsiteY43" fmla="*/ 659766 h 1662514"/>
              <a:gd name="connsiteX44" fmla="*/ 2233392 w 2294447"/>
              <a:gd name="connsiteY44" fmla="*/ 790757 h 1662514"/>
              <a:gd name="connsiteX45" fmla="*/ 2182537 w 2294447"/>
              <a:gd name="connsiteY45" fmla="*/ 860877 h 1662514"/>
              <a:gd name="connsiteX46" fmla="*/ 2098934 w 2294447"/>
              <a:gd name="connsiteY46" fmla="*/ 890157 h 1662514"/>
              <a:gd name="connsiteX47" fmla="*/ 2074662 w 2294447"/>
              <a:gd name="connsiteY47" fmla="*/ 911346 h 1662514"/>
              <a:gd name="connsiteX48" fmla="*/ 2070424 w 2294447"/>
              <a:gd name="connsiteY48" fmla="*/ 920978 h 1662514"/>
              <a:gd name="connsiteX49" fmla="*/ 2017257 w 2294447"/>
              <a:gd name="connsiteY49" fmla="*/ 952955 h 1662514"/>
              <a:gd name="connsiteX50" fmla="*/ 1966787 w 2294447"/>
              <a:gd name="connsiteY50" fmla="*/ 917125 h 1662514"/>
              <a:gd name="connsiteX51" fmla="*/ 1977960 w 2294447"/>
              <a:gd name="connsiteY51" fmla="*/ 857794 h 1662514"/>
              <a:gd name="connsiteX52" fmla="*/ 1984124 w 2294447"/>
              <a:gd name="connsiteY52" fmla="*/ 835448 h 1662514"/>
              <a:gd name="connsiteX53" fmla="*/ 1982583 w 2294447"/>
              <a:gd name="connsiteY53" fmla="*/ 826202 h 1662514"/>
              <a:gd name="connsiteX54" fmla="*/ 1980656 w 2294447"/>
              <a:gd name="connsiteY54" fmla="*/ 709467 h 1662514"/>
              <a:gd name="connsiteX55" fmla="*/ 2030741 w 2294447"/>
              <a:gd name="connsiteY55" fmla="*/ 642429 h 1662514"/>
              <a:gd name="connsiteX56" fmla="*/ 2040373 w 2294447"/>
              <a:gd name="connsiteY56" fmla="*/ 638963 h 1662514"/>
              <a:gd name="connsiteX57" fmla="*/ 2039603 w 2294447"/>
              <a:gd name="connsiteY57" fmla="*/ 635495 h 1662514"/>
              <a:gd name="connsiteX58" fmla="*/ 517413 w 2294447"/>
              <a:gd name="connsiteY58" fmla="*/ 610837 h 1662514"/>
              <a:gd name="connsiteX59" fmla="*/ 495069 w 2294447"/>
              <a:gd name="connsiteY59" fmla="*/ 610453 h 1662514"/>
              <a:gd name="connsiteX60" fmla="*/ 174141 w 2294447"/>
              <a:gd name="connsiteY60" fmla="*/ 610453 h 1662514"/>
              <a:gd name="connsiteX61" fmla="*/ 174141 w 2294447"/>
              <a:gd name="connsiteY61" fmla="*/ 818112 h 1662514"/>
              <a:gd name="connsiteX62" fmla="*/ 209586 w 2294447"/>
              <a:gd name="connsiteY62" fmla="*/ 853557 h 1662514"/>
              <a:gd name="connsiteX63" fmla="*/ 495069 w 2294447"/>
              <a:gd name="connsiteY63" fmla="*/ 853557 h 1662514"/>
              <a:gd name="connsiteX64" fmla="*/ 161813 w 2294447"/>
              <a:gd name="connsiteY64" fmla="*/ 117697 h 1662514"/>
              <a:gd name="connsiteX65" fmla="*/ 40839 w 2294447"/>
              <a:gd name="connsiteY65" fmla="*/ 117697 h 1662514"/>
              <a:gd name="connsiteX66" fmla="*/ 0 w 2294447"/>
              <a:gd name="connsiteY66" fmla="*/ 158535 h 1662514"/>
              <a:gd name="connsiteX67" fmla="*/ 0 w 2294447"/>
              <a:gd name="connsiteY67" fmla="*/ 378908 h 1662514"/>
              <a:gd name="connsiteX68" fmla="*/ 40839 w 2294447"/>
              <a:gd name="connsiteY68" fmla="*/ 420132 h 1662514"/>
              <a:gd name="connsiteX69" fmla="*/ 161813 w 2294447"/>
              <a:gd name="connsiteY69" fmla="*/ 420132 h 1662514"/>
              <a:gd name="connsiteX70" fmla="*/ 493527 w 2294447"/>
              <a:gd name="connsiteY70" fmla="*/ 102353 h 1662514"/>
              <a:gd name="connsiteX71" fmla="*/ 578671 w 2294447"/>
              <a:gd name="connsiteY71" fmla="*/ 190965 h 1662514"/>
              <a:gd name="connsiteX72" fmla="*/ 626059 w 2294447"/>
              <a:gd name="connsiteY72" fmla="*/ 214851 h 1662514"/>
              <a:gd name="connsiteX73" fmla="*/ 711203 w 2294447"/>
              <a:gd name="connsiteY73" fmla="*/ 221400 h 1662514"/>
              <a:gd name="connsiteX74" fmla="*/ 1492909 w 2294447"/>
              <a:gd name="connsiteY74" fmla="*/ 233344 h 1662514"/>
              <a:gd name="connsiteX75" fmla="*/ 2016101 w 2294447"/>
              <a:gd name="connsiteY75" fmla="*/ 242205 h 1662514"/>
              <a:gd name="connsiteX76" fmla="*/ 2053473 w 2294447"/>
              <a:gd name="connsiteY76" fmla="*/ 256074 h 1662514"/>
              <a:gd name="connsiteX77" fmla="*/ 2137460 w 2294447"/>
              <a:gd name="connsiteY77" fmla="*/ 282273 h 1662514"/>
              <a:gd name="connsiteX78" fmla="*/ 2294447 w 2294447"/>
              <a:gd name="connsiteY78" fmla="*/ 282925 h 1662514"/>
              <a:gd name="connsiteX79" fmla="*/ 2294447 w 2294447"/>
              <a:gd name="connsiteY79" fmla="*/ 123661 h 1662514"/>
              <a:gd name="connsiteX80" fmla="*/ 1524019 w 2294447"/>
              <a:gd name="connsiteY80" fmla="*/ 113670 h 1662514"/>
              <a:gd name="connsiteX81" fmla="*/ 493527 w 2294447"/>
              <a:gd name="connsiteY81" fmla="*/ 102353 h 1662514"/>
              <a:gd name="connsiteX82" fmla="*/ 205733 w 2294447"/>
              <a:gd name="connsiteY82" fmla="*/ 72620 h 1662514"/>
              <a:gd name="connsiteX83" fmla="*/ 192634 w 2294447"/>
              <a:gd name="connsiteY83" fmla="*/ 81096 h 1662514"/>
              <a:gd name="connsiteX84" fmla="*/ 189552 w 2294447"/>
              <a:gd name="connsiteY84" fmla="*/ 427451 h 1662514"/>
              <a:gd name="connsiteX85" fmla="*/ 167591 w 2294447"/>
              <a:gd name="connsiteY85" fmla="*/ 452494 h 1662514"/>
              <a:gd name="connsiteX86" fmla="*/ 164894 w 2294447"/>
              <a:gd name="connsiteY86" fmla="*/ 563837 h 1662514"/>
              <a:gd name="connsiteX87" fmla="*/ 179920 w 2294447"/>
              <a:gd name="connsiteY87" fmla="*/ 579247 h 1662514"/>
              <a:gd name="connsiteX88" fmla="*/ 319001 w 2294447"/>
              <a:gd name="connsiteY88" fmla="*/ 580018 h 1662514"/>
              <a:gd name="connsiteX89" fmla="*/ 596394 w 2294447"/>
              <a:gd name="connsiteY89" fmla="*/ 587723 h 1662514"/>
              <a:gd name="connsiteX90" fmla="*/ 1140390 w 2294447"/>
              <a:gd name="connsiteY90" fmla="*/ 598896 h 1662514"/>
              <a:gd name="connsiteX91" fmla="*/ 2148248 w 2294447"/>
              <a:gd name="connsiteY91" fmla="*/ 612765 h 1662514"/>
              <a:gd name="connsiteX92" fmla="*/ 2243626 w 2294447"/>
              <a:gd name="connsiteY92" fmla="*/ 614078 h 1662514"/>
              <a:gd name="connsiteX93" fmla="*/ 2294447 w 2294447"/>
              <a:gd name="connsiteY93" fmla="*/ 614839 h 1662514"/>
              <a:gd name="connsiteX94" fmla="*/ 2294447 w 2294447"/>
              <a:gd name="connsiteY94" fmla="*/ 326408 h 1662514"/>
              <a:gd name="connsiteX95" fmla="*/ 2140543 w 2294447"/>
              <a:gd name="connsiteY95" fmla="*/ 325742 h 1662514"/>
              <a:gd name="connsiteX96" fmla="*/ 2046539 w 2294447"/>
              <a:gd name="connsiteY96" fmla="*/ 298002 h 1662514"/>
              <a:gd name="connsiteX97" fmla="*/ 2009552 w 2294447"/>
              <a:gd name="connsiteY97" fmla="*/ 286444 h 1662514"/>
              <a:gd name="connsiteX98" fmla="*/ 1920556 w 2294447"/>
              <a:gd name="connsiteY98" fmla="*/ 283362 h 1662514"/>
              <a:gd name="connsiteX99" fmla="*/ 654184 w 2294447"/>
              <a:gd name="connsiteY99" fmla="*/ 261017 h 1662514"/>
              <a:gd name="connsiteX100" fmla="*/ 566343 w 2294447"/>
              <a:gd name="connsiteY100" fmla="*/ 226728 h 1662514"/>
              <a:gd name="connsiteX101" fmla="*/ 477732 w 2294447"/>
              <a:gd name="connsiteY101" fmla="*/ 131952 h 1662514"/>
              <a:gd name="connsiteX102" fmla="*/ 456927 w 2294447"/>
              <a:gd name="connsiteY102" fmla="*/ 87646 h 1662514"/>
              <a:gd name="connsiteX103" fmla="*/ 432655 w 2294447"/>
              <a:gd name="connsiteY103" fmla="*/ 74162 h 1662514"/>
              <a:gd name="connsiteX104" fmla="*/ 205733 w 2294447"/>
              <a:gd name="connsiteY104" fmla="*/ 72620 h 1662514"/>
              <a:gd name="connsiteX105" fmla="*/ 337398 w 2294447"/>
              <a:gd name="connsiteY105" fmla="*/ 719 h 1662514"/>
              <a:gd name="connsiteX106" fmla="*/ 318617 w 2294447"/>
              <a:gd name="connsiteY106" fmla="*/ 2502 h 1662514"/>
              <a:gd name="connsiteX107" fmla="*/ 216137 w 2294447"/>
              <a:gd name="connsiteY107" fmla="*/ 55668 h 1662514"/>
              <a:gd name="connsiteX108" fmla="*/ 397982 w 2294447"/>
              <a:gd name="connsiteY108" fmla="*/ 55668 h 1662514"/>
              <a:gd name="connsiteX109" fmla="*/ 389506 w 2294447"/>
              <a:gd name="connsiteY109" fmla="*/ 34093 h 1662514"/>
              <a:gd name="connsiteX110" fmla="*/ 354447 w 2294447"/>
              <a:gd name="connsiteY110" fmla="*/ 9051 h 1662514"/>
              <a:gd name="connsiteX111" fmla="*/ 337398 w 2294447"/>
              <a:gd name="connsiteY111" fmla="*/ 719 h 16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294447" h="1662514">
                <a:moveTo>
                  <a:pt x="517413" y="776503"/>
                </a:moveTo>
                <a:lnTo>
                  <a:pt x="517413" y="900173"/>
                </a:lnTo>
                <a:cubicBezTo>
                  <a:pt x="520496" y="905952"/>
                  <a:pt x="1109183" y="918281"/>
                  <a:pt x="1332253" y="922519"/>
                </a:cubicBezTo>
                <a:cubicBezTo>
                  <a:pt x="1406225" y="924060"/>
                  <a:pt x="1480580" y="925986"/>
                  <a:pt x="1553396" y="940627"/>
                </a:cubicBezTo>
                <a:cubicBezTo>
                  <a:pt x="1618506" y="953340"/>
                  <a:pt x="1681690" y="972989"/>
                  <a:pt x="1736783" y="1010745"/>
                </a:cubicBezTo>
                <a:cubicBezTo>
                  <a:pt x="1805746" y="1058134"/>
                  <a:pt x="1855060" y="1122472"/>
                  <a:pt x="1888193" y="1198756"/>
                </a:cubicBezTo>
                <a:cubicBezTo>
                  <a:pt x="1898981" y="1223412"/>
                  <a:pt x="1908227" y="1249611"/>
                  <a:pt x="1914392" y="1275808"/>
                </a:cubicBezTo>
                <a:cubicBezTo>
                  <a:pt x="1920555" y="1303163"/>
                  <a:pt x="1926719" y="1466131"/>
                  <a:pt x="1922867" y="1519297"/>
                </a:cubicBezTo>
                <a:cubicBezTo>
                  <a:pt x="1921711" y="1537791"/>
                  <a:pt x="1925949" y="1548963"/>
                  <a:pt x="1941745" y="1553586"/>
                </a:cubicBezTo>
                <a:cubicBezTo>
                  <a:pt x="1944827" y="1554357"/>
                  <a:pt x="2123591" y="1616770"/>
                  <a:pt x="2211047" y="1644124"/>
                </a:cubicBezTo>
                <a:lnTo>
                  <a:pt x="2294447" y="1662514"/>
                </a:lnTo>
                <a:lnTo>
                  <a:pt x="2294447" y="1613434"/>
                </a:lnTo>
                <a:lnTo>
                  <a:pt x="2280780" y="1611136"/>
                </a:lnTo>
                <a:cubicBezTo>
                  <a:pt x="2240423" y="1601553"/>
                  <a:pt x="2200837" y="1589031"/>
                  <a:pt x="2162503" y="1572850"/>
                </a:cubicBezTo>
                <a:cubicBezTo>
                  <a:pt x="2073507" y="1535479"/>
                  <a:pt x="2009937" y="1470368"/>
                  <a:pt x="1987207" y="1374438"/>
                </a:cubicBezTo>
                <a:cubicBezTo>
                  <a:pt x="1969099" y="1298154"/>
                  <a:pt x="1974107" y="1222257"/>
                  <a:pt x="2022266" y="1155991"/>
                </a:cubicBezTo>
                <a:cubicBezTo>
                  <a:pt x="2041914" y="1128636"/>
                  <a:pt x="2094310" y="1078937"/>
                  <a:pt x="2095852" y="1077782"/>
                </a:cubicBezTo>
                <a:cubicBezTo>
                  <a:pt x="2149019" y="1039254"/>
                  <a:pt x="2201415" y="1029624"/>
                  <a:pt x="2271533" y="1029624"/>
                </a:cubicBezTo>
                <a:cubicBezTo>
                  <a:pt x="2275578" y="1029624"/>
                  <a:pt x="2281472" y="1029654"/>
                  <a:pt x="2288772" y="1029713"/>
                </a:cubicBezTo>
                <a:lnTo>
                  <a:pt x="2294447" y="1029772"/>
                </a:lnTo>
                <a:lnTo>
                  <a:pt x="2294447" y="979617"/>
                </a:lnTo>
                <a:lnTo>
                  <a:pt x="1820771" y="974145"/>
                </a:lnTo>
                <a:cubicBezTo>
                  <a:pt x="1813837" y="974145"/>
                  <a:pt x="1534903" y="826973"/>
                  <a:pt x="1456308" y="781896"/>
                </a:cubicBezTo>
                <a:cubicBezTo>
                  <a:pt x="1167358" y="782668"/>
                  <a:pt x="521267" y="776503"/>
                  <a:pt x="517413" y="776503"/>
                </a:cubicBezTo>
                <a:close/>
                <a:moveTo>
                  <a:pt x="2227998" y="647438"/>
                </a:moveTo>
                <a:cubicBezTo>
                  <a:pt x="2166356" y="648209"/>
                  <a:pt x="2107410" y="644357"/>
                  <a:pt x="2048849" y="654758"/>
                </a:cubicBezTo>
                <a:cubicBezTo>
                  <a:pt x="2015331" y="660538"/>
                  <a:pt x="1999536" y="676333"/>
                  <a:pt x="1997609" y="710237"/>
                </a:cubicBezTo>
                <a:cubicBezTo>
                  <a:pt x="1995682" y="750304"/>
                  <a:pt x="1998379" y="790373"/>
                  <a:pt x="1998764" y="830440"/>
                </a:cubicBezTo>
                <a:cubicBezTo>
                  <a:pt x="1998764" y="837375"/>
                  <a:pt x="2002617" y="838147"/>
                  <a:pt x="2008011" y="837761"/>
                </a:cubicBezTo>
                <a:cubicBezTo>
                  <a:pt x="2036521" y="836605"/>
                  <a:pt x="2058095" y="847007"/>
                  <a:pt x="2071965" y="872435"/>
                </a:cubicBezTo>
                <a:cubicBezTo>
                  <a:pt x="2073121" y="874746"/>
                  <a:pt x="2077745" y="877058"/>
                  <a:pt x="2080056" y="876287"/>
                </a:cubicBezTo>
                <a:cubicBezTo>
                  <a:pt x="2105869" y="869352"/>
                  <a:pt x="2132452" y="863959"/>
                  <a:pt x="2157110" y="853942"/>
                </a:cubicBezTo>
                <a:cubicBezTo>
                  <a:pt x="2191013" y="839687"/>
                  <a:pt x="2215285" y="813874"/>
                  <a:pt x="2219523" y="776503"/>
                </a:cubicBezTo>
                <a:cubicBezTo>
                  <a:pt x="2224531" y="734509"/>
                  <a:pt x="2225301" y="691744"/>
                  <a:pt x="2227998" y="647438"/>
                </a:cubicBezTo>
                <a:close/>
                <a:moveTo>
                  <a:pt x="517413" y="610837"/>
                </a:moveTo>
                <a:lnTo>
                  <a:pt x="517413" y="756853"/>
                </a:lnTo>
                <a:cubicBezTo>
                  <a:pt x="523193" y="756853"/>
                  <a:pt x="1463629" y="761863"/>
                  <a:pt x="1468252" y="763790"/>
                </a:cubicBezTo>
                <a:cubicBezTo>
                  <a:pt x="1516025" y="783052"/>
                  <a:pt x="1817689" y="956037"/>
                  <a:pt x="1823468" y="956037"/>
                </a:cubicBezTo>
                <a:cubicBezTo>
                  <a:pt x="1976804" y="957964"/>
                  <a:pt x="2130141" y="959890"/>
                  <a:pt x="2283476" y="961431"/>
                </a:cubicBezTo>
                <a:lnTo>
                  <a:pt x="2294447" y="961202"/>
                </a:lnTo>
                <a:lnTo>
                  <a:pt x="2294447" y="636921"/>
                </a:lnTo>
                <a:lnTo>
                  <a:pt x="2245336" y="636266"/>
                </a:lnTo>
                <a:cubicBezTo>
                  <a:pt x="2245336" y="637421"/>
                  <a:pt x="2244950" y="638577"/>
                  <a:pt x="2244950" y="639733"/>
                </a:cubicBezTo>
                <a:cubicBezTo>
                  <a:pt x="2245336" y="646282"/>
                  <a:pt x="2245336" y="652833"/>
                  <a:pt x="2245720" y="659766"/>
                </a:cubicBezTo>
                <a:cubicBezTo>
                  <a:pt x="2247647" y="704073"/>
                  <a:pt x="2246876" y="747993"/>
                  <a:pt x="2233392" y="790757"/>
                </a:cubicBezTo>
                <a:cubicBezTo>
                  <a:pt x="2224531" y="819653"/>
                  <a:pt x="2210661" y="845080"/>
                  <a:pt x="2182537" y="860877"/>
                </a:cubicBezTo>
                <a:cubicBezTo>
                  <a:pt x="2156338" y="875131"/>
                  <a:pt x="2128599" y="885533"/>
                  <a:pt x="2098934" y="890157"/>
                </a:cubicBezTo>
                <a:cubicBezTo>
                  <a:pt x="2085835" y="892082"/>
                  <a:pt x="2075432" y="895550"/>
                  <a:pt x="2074662" y="911346"/>
                </a:cubicBezTo>
                <a:cubicBezTo>
                  <a:pt x="2074662" y="914428"/>
                  <a:pt x="2071965" y="917895"/>
                  <a:pt x="2070424" y="920978"/>
                </a:cubicBezTo>
                <a:cubicBezTo>
                  <a:pt x="2058867" y="941397"/>
                  <a:pt x="2041529" y="954110"/>
                  <a:pt x="2017257" y="952955"/>
                </a:cubicBezTo>
                <a:cubicBezTo>
                  <a:pt x="1992985" y="952184"/>
                  <a:pt x="1976034" y="938700"/>
                  <a:pt x="1966787" y="917125"/>
                </a:cubicBezTo>
                <a:cubicBezTo>
                  <a:pt x="1957156" y="895165"/>
                  <a:pt x="1961780" y="875131"/>
                  <a:pt x="1977960" y="857794"/>
                </a:cubicBezTo>
                <a:cubicBezTo>
                  <a:pt x="1984124" y="851245"/>
                  <a:pt x="1989518" y="845080"/>
                  <a:pt x="1984124" y="835448"/>
                </a:cubicBezTo>
                <a:cubicBezTo>
                  <a:pt x="1982583" y="832751"/>
                  <a:pt x="1982583" y="829284"/>
                  <a:pt x="1982583" y="826202"/>
                </a:cubicBezTo>
                <a:cubicBezTo>
                  <a:pt x="1981813" y="787290"/>
                  <a:pt x="1979501" y="748378"/>
                  <a:pt x="1980656" y="709467"/>
                </a:cubicBezTo>
                <a:cubicBezTo>
                  <a:pt x="1981813" y="676719"/>
                  <a:pt x="2000691" y="654758"/>
                  <a:pt x="2030741" y="642429"/>
                </a:cubicBezTo>
                <a:cubicBezTo>
                  <a:pt x="2033824" y="641274"/>
                  <a:pt x="2037292" y="640118"/>
                  <a:pt x="2040373" y="638963"/>
                </a:cubicBezTo>
                <a:cubicBezTo>
                  <a:pt x="2039987" y="637807"/>
                  <a:pt x="2039987" y="636650"/>
                  <a:pt x="2039603" y="635495"/>
                </a:cubicBezTo>
                <a:cubicBezTo>
                  <a:pt x="1532206" y="627404"/>
                  <a:pt x="1024425" y="618929"/>
                  <a:pt x="517413" y="610837"/>
                </a:cubicBezTo>
                <a:close/>
                <a:moveTo>
                  <a:pt x="495069" y="610453"/>
                </a:moveTo>
                <a:lnTo>
                  <a:pt x="174141" y="610453"/>
                </a:lnTo>
                <a:lnTo>
                  <a:pt x="174141" y="818112"/>
                </a:lnTo>
                <a:cubicBezTo>
                  <a:pt x="174141" y="837761"/>
                  <a:pt x="189938" y="853557"/>
                  <a:pt x="209586" y="853557"/>
                </a:cubicBezTo>
                <a:lnTo>
                  <a:pt x="495069" y="853557"/>
                </a:lnTo>
                <a:close/>
                <a:moveTo>
                  <a:pt x="161813" y="117697"/>
                </a:moveTo>
                <a:lnTo>
                  <a:pt x="40839" y="117697"/>
                </a:lnTo>
                <a:cubicBezTo>
                  <a:pt x="18494" y="117697"/>
                  <a:pt x="0" y="136190"/>
                  <a:pt x="0" y="158535"/>
                </a:cubicBezTo>
                <a:lnTo>
                  <a:pt x="0" y="378908"/>
                </a:lnTo>
                <a:cubicBezTo>
                  <a:pt x="0" y="401640"/>
                  <a:pt x="18494" y="420132"/>
                  <a:pt x="40839" y="420132"/>
                </a:cubicBezTo>
                <a:lnTo>
                  <a:pt x="161813" y="420132"/>
                </a:lnTo>
                <a:close/>
                <a:moveTo>
                  <a:pt x="493527" y="102353"/>
                </a:moveTo>
                <a:cubicBezTo>
                  <a:pt x="523578" y="133945"/>
                  <a:pt x="550931" y="162840"/>
                  <a:pt x="578671" y="190965"/>
                </a:cubicBezTo>
                <a:cubicBezTo>
                  <a:pt x="591770" y="204064"/>
                  <a:pt x="607951" y="212924"/>
                  <a:pt x="626059" y="214851"/>
                </a:cubicBezTo>
                <a:cubicBezTo>
                  <a:pt x="654569" y="217934"/>
                  <a:pt x="682693" y="221015"/>
                  <a:pt x="711203" y="221400"/>
                </a:cubicBezTo>
                <a:cubicBezTo>
                  <a:pt x="971643" y="225639"/>
                  <a:pt x="1232469" y="229106"/>
                  <a:pt x="1492909" y="233344"/>
                </a:cubicBezTo>
                <a:cubicBezTo>
                  <a:pt x="1667435" y="236426"/>
                  <a:pt x="1841577" y="239893"/>
                  <a:pt x="2016101" y="242205"/>
                </a:cubicBezTo>
                <a:cubicBezTo>
                  <a:pt x="2031127" y="242205"/>
                  <a:pt x="2042300" y="248369"/>
                  <a:pt x="2053473" y="256074"/>
                </a:cubicBezTo>
                <a:cubicBezTo>
                  <a:pt x="2078515" y="273797"/>
                  <a:pt x="2105869" y="282273"/>
                  <a:pt x="2137460" y="282273"/>
                </a:cubicBezTo>
                <a:lnTo>
                  <a:pt x="2294447" y="282925"/>
                </a:lnTo>
                <a:lnTo>
                  <a:pt x="2294447" y="123661"/>
                </a:lnTo>
                <a:lnTo>
                  <a:pt x="1524019" y="113670"/>
                </a:lnTo>
                <a:cubicBezTo>
                  <a:pt x="1181035" y="107939"/>
                  <a:pt x="837763" y="102545"/>
                  <a:pt x="493527" y="102353"/>
                </a:cubicBezTo>
                <a:close/>
                <a:moveTo>
                  <a:pt x="205733" y="72620"/>
                </a:moveTo>
                <a:cubicBezTo>
                  <a:pt x="198412" y="72235"/>
                  <a:pt x="195717" y="75317"/>
                  <a:pt x="192634" y="81096"/>
                </a:cubicBezTo>
                <a:cubicBezTo>
                  <a:pt x="185313" y="96892"/>
                  <a:pt x="193020" y="378523"/>
                  <a:pt x="189552" y="427451"/>
                </a:cubicBezTo>
                <a:cubicBezTo>
                  <a:pt x="188782" y="437083"/>
                  <a:pt x="167977" y="442863"/>
                  <a:pt x="167591" y="452494"/>
                </a:cubicBezTo>
                <a:cubicBezTo>
                  <a:pt x="165665" y="493719"/>
                  <a:pt x="165665" y="522613"/>
                  <a:pt x="164894" y="563837"/>
                </a:cubicBezTo>
                <a:cubicBezTo>
                  <a:pt x="164510" y="573853"/>
                  <a:pt x="168362" y="579247"/>
                  <a:pt x="179920" y="579247"/>
                </a:cubicBezTo>
                <a:cubicBezTo>
                  <a:pt x="226152" y="579247"/>
                  <a:pt x="272769" y="578863"/>
                  <a:pt x="319001" y="580018"/>
                </a:cubicBezTo>
                <a:cubicBezTo>
                  <a:pt x="411466" y="582329"/>
                  <a:pt x="503929" y="585796"/>
                  <a:pt x="596394" y="587723"/>
                </a:cubicBezTo>
                <a:cubicBezTo>
                  <a:pt x="777853" y="591961"/>
                  <a:pt x="959315" y="596199"/>
                  <a:pt x="1140390" y="598896"/>
                </a:cubicBezTo>
                <a:cubicBezTo>
                  <a:pt x="1476344" y="603905"/>
                  <a:pt x="1812296" y="608142"/>
                  <a:pt x="2148248" y="612765"/>
                </a:cubicBezTo>
                <a:cubicBezTo>
                  <a:pt x="2172328" y="613054"/>
                  <a:pt x="2205148" y="613512"/>
                  <a:pt x="2243626" y="614078"/>
                </a:cubicBezTo>
                <a:lnTo>
                  <a:pt x="2294447" y="614839"/>
                </a:lnTo>
                <a:lnTo>
                  <a:pt x="2294447" y="326408"/>
                </a:lnTo>
                <a:lnTo>
                  <a:pt x="2140543" y="325742"/>
                </a:lnTo>
                <a:cubicBezTo>
                  <a:pt x="2105098" y="326126"/>
                  <a:pt x="2073891" y="321118"/>
                  <a:pt x="2046539" y="298002"/>
                </a:cubicBezTo>
                <a:cubicBezTo>
                  <a:pt x="2035751" y="289141"/>
                  <a:pt x="2023037" y="286830"/>
                  <a:pt x="2009552" y="286444"/>
                </a:cubicBezTo>
                <a:cubicBezTo>
                  <a:pt x="1979887" y="285673"/>
                  <a:pt x="1950221" y="283748"/>
                  <a:pt x="1920556" y="283362"/>
                </a:cubicBezTo>
                <a:cubicBezTo>
                  <a:pt x="1662042" y="279124"/>
                  <a:pt x="817922" y="264098"/>
                  <a:pt x="654184" y="261017"/>
                </a:cubicBezTo>
                <a:cubicBezTo>
                  <a:pt x="620280" y="260246"/>
                  <a:pt x="590614" y="251769"/>
                  <a:pt x="566343" y="226728"/>
                </a:cubicBezTo>
                <a:cubicBezTo>
                  <a:pt x="541301" y="200529"/>
                  <a:pt x="481199" y="138115"/>
                  <a:pt x="477732" y="131952"/>
                </a:cubicBezTo>
                <a:cubicBezTo>
                  <a:pt x="470411" y="120009"/>
                  <a:pt x="464247" y="99975"/>
                  <a:pt x="456927" y="87646"/>
                </a:cubicBezTo>
                <a:cubicBezTo>
                  <a:pt x="451533" y="78398"/>
                  <a:pt x="443443" y="74546"/>
                  <a:pt x="432655" y="74162"/>
                </a:cubicBezTo>
                <a:cubicBezTo>
                  <a:pt x="357143" y="71465"/>
                  <a:pt x="281245" y="76087"/>
                  <a:pt x="205733" y="72620"/>
                </a:cubicBezTo>
                <a:close/>
                <a:moveTo>
                  <a:pt x="337398" y="719"/>
                </a:moveTo>
                <a:cubicBezTo>
                  <a:pt x="331427" y="-581"/>
                  <a:pt x="325166" y="-195"/>
                  <a:pt x="318617" y="2502"/>
                </a:cubicBezTo>
                <a:cubicBezTo>
                  <a:pt x="283172" y="17142"/>
                  <a:pt x="215751" y="54512"/>
                  <a:pt x="216137" y="55668"/>
                </a:cubicBezTo>
                <a:cubicBezTo>
                  <a:pt x="276623" y="55668"/>
                  <a:pt x="337110" y="55668"/>
                  <a:pt x="397982" y="55668"/>
                </a:cubicBezTo>
                <a:cubicBezTo>
                  <a:pt x="400679" y="46807"/>
                  <a:pt x="397596" y="39487"/>
                  <a:pt x="389506" y="34093"/>
                </a:cubicBezTo>
                <a:cubicBezTo>
                  <a:pt x="377948" y="25618"/>
                  <a:pt x="366005" y="17527"/>
                  <a:pt x="354447" y="9051"/>
                </a:cubicBezTo>
                <a:cubicBezTo>
                  <a:pt x="349053" y="5006"/>
                  <a:pt x="343370" y="2020"/>
                  <a:pt x="337398" y="719"/>
                </a:cubicBezTo>
                <a:close/>
              </a:path>
            </a:pathLst>
          </a:custGeom>
          <a:solidFill>
            <a:schemeClr val="bg1"/>
          </a:solidFill>
          <a:ln w="89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B50520-DAB2-4AFB-810E-BD02F8D5F6DA}"/>
              </a:ext>
            </a:extLst>
          </p:cNvPr>
          <p:cNvSpPr txBox="1"/>
          <p:nvPr/>
        </p:nvSpPr>
        <p:spPr>
          <a:xfrm>
            <a:off x="5824106" y="1653629"/>
            <a:ext cx="62417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07A398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rgbClr val="07A398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950A0F-3E85-47AD-AB84-5E9D88184D9C}"/>
              </a:ext>
            </a:extLst>
          </p:cNvPr>
          <p:cNvSpPr txBox="1"/>
          <p:nvPr/>
        </p:nvSpPr>
        <p:spPr>
          <a:xfrm>
            <a:off x="5824143" y="2500379"/>
            <a:ext cx="624170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2C2F45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rgbClr val="2C2F45"/>
              </a:solidFill>
              <a:cs typeface="Arial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43341" y="1653629"/>
            <a:ext cx="6096978" cy="4982302"/>
            <a:chOff x="566738" y="2816225"/>
            <a:chExt cx="4159250" cy="339883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865847" y="2928937"/>
              <a:ext cx="1966913" cy="3148013"/>
            </a:xfrm>
            <a:custGeom>
              <a:avLst/>
              <a:gdLst>
                <a:gd name="T0" fmla="*/ 232 w 402"/>
                <a:gd name="T1" fmla="*/ 39 h 643"/>
                <a:gd name="T2" fmla="*/ 311 w 402"/>
                <a:gd name="T3" fmla="*/ 74 h 643"/>
                <a:gd name="T4" fmla="*/ 362 w 402"/>
                <a:gd name="T5" fmla="*/ 217 h 643"/>
                <a:gd name="T6" fmla="*/ 354 w 402"/>
                <a:gd name="T7" fmla="*/ 438 h 643"/>
                <a:gd name="T8" fmla="*/ 347 w 402"/>
                <a:gd name="T9" fmla="*/ 603 h 643"/>
                <a:gd name="T10" fmla="*/ 342 w 402"/>
                <a:gd name="T11" fmla="*/ 633 h 643"/>
                <a:gd name="T12" fmla="*/ 200 w 402"/>
                <a:gd name="T13" fmla="*/ 641 h 643"/>
                <a:gd name="T14" fmla="*/ 211 w 402"/>
                <a:gd name="T15" fmla="*/ 630 h 643"/>
                <a:gd name="T16" fmla="*/ 168 w 402"/>
                <a:gd name="T17" fmla="*/ 575 h 643"/>
                <a:gd name="T18" fmla="*/ 107 w 402"/>
                <a:gd name="T19" fmla="*/ 379 h 643"/>
                <a:gd name="T20" fmla="*/ 62 w 402"/>
                <a:gd name="T21" fmla="*/ 557 h 643"/>
                <a:gd name="T22" fmla="*/ 45 w 402"/>
                <a:gd name="T23" fmla="*/ 622 h 643"/>
                <a:gd name="T24" fmla="*/ 25 w 402"/>
                <a:gd name="T25" fmla="*/ 528 h 643"/>
                <a:gd name="T26" fmla="*/ 29 w 402"/>
                <a:gd name="T27" fmla="*/ 274 h 643"/>
                <a:gd name="T28" fmla="*/ 98 w 402"/>
                <a:gd name="T29" fmla="*/ 149 h 643"/>
                <a:gd name="T30" fmla="*/ 79 w 402"/>
                <a:gd name="T31" fmla="*/ 104 h 643"/>
                <a:gd name="T32" fmla="*/ 137 w 402"/>
                <a:gd name="T33" fmla="*/ 85 h 643"/>
                <a:gd name="T34" fmla="*/ 175 w 402"/>
                <a:gd name="T35" fmla="*/ 154 h 643"/>
                <a:gd name="T36" fmla="*/ 183 w 402"/>
                <a:gd name="T37" fmla="*/ 179 h 643"/>
                <a:gd name="T38" fmla="*/ 223 w 402"/>
                <a:gd name="T39" fmla="*/ 119 h 643"/>
                <a:gd name="T40" fmla="*/ 256 w 402"/>
                <a:gd name="T41" fmla="*/ 62 h 643"/>
                <a:gd name="T42" fmla="*/ 235 w 402"/>
                <a:gd name="T43" fmla="*/ 220 h 643"/>
                <a:gd name="T44" fmla="*/ 352 w 402"/>
                <a:gd name="T45" fmla="*/ 191 h 643"/>
                <a:gd name="T46" fmla="*/ 344 w 402"/>
                <a:gd name="T47" fmla="*/ 195 h 643"/>
                <a:gd name="T48" fmla="*/ 99 w 402"/>
                <a:gd name="T49" fmla="*/ 279 h 643"/>
                <a:gd name="T50" fmla="*/ 69 w 402"/>
                <a:gd name="T51" fmla="*/ 286 h 643"/>
                <a:gd name="T52" fmla="*/ 303 w 402"/>
                <a:gd name="T53" fmla="*/ 251 h 643"/>
                <a:gd name="T54" fmla="*/ 264 w 402"/>
                <a:gd name="T55" fmla="*/ 235 h 643"/>
                <a:gd name="T56" fmla="*/ 221 w 402"/>
                <a:gd name="T57" fmla="*/ 254 h 643"/>
                <a:gd name="T58" fmla="*/ 181 w 402"/>
                <a:gd name="T59" fmla="*/ 241 h 643"/>
                <a:gd name="T60" fmla="*/ 171 w 402"/>
                <a:gd name="T61" fmla="*/ 272 h 643"/>
                <a:gd name="T62" fmla="*/ 194 w 402"/>
                <a:gd name="T63" fmla="*/ 347 h 643"/>
                <a:gd name="T64" fmla="*/ 205 w 402"/>
                <a:gd name="T65" fmla="*/ 457 h 643"/>
                <a:gd name="T66" fmla="*/ 216 w 402"/>
                <a:gd name="T67" fmla="*/ 621 h 643"/>
                <a:gd name="T68" fmla="*/ 304 w 402"/>
                <a:gd name="T69" fmla="*/ 556 h 643"/>
                <a:gd name="T70" fmla="*/ 255 w 402"/>
                <a:gd name="T71" fmla="*/ 478 h 643"/>
                <a:gd name="T72" fmla="*/ 279 w 402"/>
                <a:gd name="T73" fmla="*/ 619 h 643"/>
                <a:gd name="T74" fmla="*/ 205 w 402"/>
                <a:gd name="T75" fmla="*/ 216 h 643"/>
                <a:gd name="T76" fmla="*/ 105 w 402"/>
                <a:gd name="T77" fmla="*/ 82 h 643"/>
                <a:gd name="T78" fmla="*/ 301 w 402"/>
                <a:gd name="T79" fmla="*/ 92 h 643"/>
                <a:gd name="T80" fmla="*/ 82 w 402"/>
                <a:gd name="T81" fmla="*/ 72 h 643"/>
                <a:gd name="T82" fmla="*/ 243 w 402"/>
                <a:gd name="T83" fmla="*/ 77 h 643"/>
                <a:gd name="T84" fmla="*/ 128 w 402"/>
                <a:gd name="T85" fmla="*/ 166 h 643"/>
                <a:gd name="T86" fmla="*/ 275 w 402"/>
                <a:gd name="T87" fmla="*/ 89 h 643"/>
                <a:gd name="T88" fmla="*/ 152 w 402"/>
                <a:gd name="T89" fmla="*/ 207 h 643"/>
                <a:gd name="T90" fmla="*/ 306 w 402"/>
                <a:gd name="T91" fmla="*/ 113 h 643"/>
                <a:gd name="T92" fmla="*/ 344 w 402"/>
                <a:gd name="T93" fmla="*/ 143 h 643"/>
                <a:gd name="T94" fmla="*/ 326 w 402"/>
                <a:gd name="T95" fmla="*/ 629 h 643"/>
                <a:gd name="T96" fmla="*/ 302 w 402"/>
                <a:gd name="T97" fmla="*/ 605 h 643"/>
                <a:gd name="T98" fmla="*/ 170 w 402"/>
                <a:gd name="T99" fmla="*/ 621 h 643"/>
                <a:gd name="T100" fmla="*/ 338 w 402"/>
                <a:gd name="T101" fmla="*/ 535 h 643"/>
                <a:gd name="T102" fmla="*/ 217 w 402"/>
                <a:gd name="T103" fmla="*/ 147 h 643"/>
                <a:gd name="T104" fmla="*/ 299 w 402"/>
                <a:gd name="T105" fmla="*/ 174 h 643"/>
                <a:gd name="T106" fmla="*/ 241 w 402"/>
                <a:gd name="T107" fmla="*/ 122 h 643"/>
                <a:gd name="T108" fmla="*/ 127 w 402"/>
                <a:gd name="T109" fmla="*/ 115 h 643"/>
                <a:gd name="T110" fmla="*/ 73 w 402"/>
                <a:gd name="T111" fmla="*/ 201 h 643"/>
                <a:gd name="T112" fmla="*/ 242 w 402"/>
                <a:gd name="T113" fmla="*/ 263 h 643"/>
                <a:gd name="T114" fmla="*/ 190 w 402"/>
                <a:gd name="T115" fmla="*/ 591 h 643"/>
                <a:gd name="T116" fmla="*/ 346 w 402"/>
                <a:gd name="T117" fmla="*/ 491 h 643"/>
                <a:gd name="T118" fmla="*/ 164 w 402"/>
                <a:gd name="T119" fmla="*/ 474 h 643"/>
                <a:gd name="T120" fmla="*/ 329 w 402"/>
                <a:gd name="T121" fmla="*/ 39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2" h="643">
                  <a:moveTo>
                    <a:pt x="245" y="84"/>
                  </a:moveTo>
                  <a:cubicBezTo>
                    <a:pt x="238" y="85"/>
                    <a:pt x="231" y="85"/>
                    <a:pt x="224" y="85"/>
                  </a:cubicBezTo>
                  <a:cubicBezTo>
                    <a:pt x="218" y="85"/>
                    <a:pt x="212" y="85"/>
                    <a:pt x="203" y="85"/>
                  </a:cubicBezTo>
                  <a:cubicBezTo>
                    <a:pt x="208" y="77"/>
                    <a:pt x="212" y="70"/>
                    <a:pt x="216" y="64"/>
                  </a:cubicBezTo>
                  <a:cubicBezTo>
                    <a:pt x="213" y="70"/>
                    <a:pt x="211" y="76"/>
                    <a:pt x="209" y="82"/>
                  </a:cubicBezTo>
                  <a:cubicBezTo>
                    <a:pt x="210" y="82"/>
                    <a:pt x="210" y="83"/>
                    <a:pt x="211" y="83"/>
                  </a:cubicBezTo>
                  <a:cubicBezTo>
                    <a:pt x="212" y="82"/>
                    <a:pt x="215" y="81"/>
                    <a:pt x="215" y="79"/>
                  </a:cubicBezTo>
                  <a:cubicBezTo>
                    <a:pt x="220" y="69"/>
                    <a:pt x="225" y="58"/>
                    <a:pt x="229" y="47"/>
                  </a:cubicBezTo>
                  <a:cubicBezTo>
                    <a:pt x="231" y="44"/>
                    <a:pt x="231" y="42"/>
                    <a:pt x="232" y="39"/>
                  </a:cubicBezTo>
                  <a:cubicBezTo>
                    <a:pt x="232" y="39"/>
                    <a:pt x="231" y="39"/>
                    <a:pt x="231" y="39"/>
                  </a:cubicBezTo>
                  <a:cubicBezTo>
                    <a:pt x="227" y="43"/>
                    <a:pt x="223" y="48"/>
                    <a:pt x="220" y="52"/>
                  </a:cubicBezTo>
                  <a:cubicBezTo>
                    <a:pt x="224" y="38"/>
                    <a:pt x="235" y="29"/>
                    <a:pt x="242" y="17"/>
                  </a:cubicBezTo>
                  <a:cubicBezTo>
                    <a:pt x="244" y="15"/>
                    <a:pt x="247" y="13"/>
                    <a:pt x="249" y="12"/>
                  </a:cubicBezTo>
                  <a:cubicBezTo>
                    <a:pt x="269" y="2"/>
                    <a:pt x="289" y="0"/>
                    <a:pt x="309" y="10"/>
                  </a:cubicBezTo>
                  <a:cubicBezTo>
                    <a:pt x="320" y="15"/>
                    <a:pt x="329" y="26"/>
                    <a:pt x="326" y="42"/>
                  </a:cubicBezTo>
                  <a:cubicBezTo>
                    <a:pt x="325" y="49"/>
                    <a:pt x="324" y="56"/>
                    <a:pt x="322" y="64"/>
                  </a:cubicBezTo>
                  <a:cubicBezTo>
                    <a:pt x="322" y="65"/>
                    <a:pt x="319" y="68"/>
                    <a:pt x="317" y="68"/>
                  </a:cubicBezTo>
                  <a:cubicBezTo>
                    <a:pt x="313" y="69"/>
                    <a:pt x="311" y="71"/>
                    <a:pt x="311" y="74"/>
                  </a:cubicBezTo>
                  <a:cubicBezTo>
                    <a:pt x="310" y="78"/>
                    <a:pt x="308" y="82"/>
                    <a:pt x="312" y="86"/>
                  </a:cubicBezTo>
                  <a:cubicBezTo>
                    <a:pt x="315" y="88"/>
                    <a:pt x="317" y="92"/>
                    <a:pt x="319" y="96"/>
                  </a:cubicBezTo>
                  <a:cubicBezTo>
                    <a:pt x="320" y="97"/>
                    <a:pt x="321" y="98"/>
                    <a:pt x="322" y="99"/>
                  </a:cubicBezTo>
                  <a:cubicBezTo>
                    <a:pt x="329" y="105"/>
                    <a:pt x="336" y="111"/>
                    <a:pt x="343" y="117"/>
                  </a:cubicBezTo>
                  <a:cubicBezTo>
                    <a:pt x="347" y="120"/>
                    <a:pt x="351" y="121"/>
                    <a:pt x="355" y="123"/>
                  </a:cubicBezTo>
                  <a:cubicBezTo>
                    <a:pt x="368" y="130"/>
                    <a:pt x="370" y="143"/>
                    <a:pt x="372" y="155"/>
                  </a:cubicBezTo>
                  <a:cubicBezTo>
                    <a:pt x="374" y="165"/>
                    <a:pt x="373" y="176"/>
                    <a:pt x="372" y="187"/>
                  </a:cubicBezTo>
                  <a:cubicBezTo>
                    <a:pt x="372" y="190"/>
                    <a:pt x="370" y="194"/>
                    <a:pt x="368" y="198"/>
                  </a:cubicBezTo>
                  <a:cubicBezTo>
                    <a:pt x="364" y="203"/>
                    <a:pt x="361" y="208"/>
                    <a:pt x="362" y="217"/>
                  </a:cubicBezTo>
                  <a:cubicBezTo>
                    <a:pt x="364" y="232"/>
                    <a:pt x="363" y="248"/>
                    <a:pt x="363" y="264"/>
                  </a:cubicBezTo>
                  <a:cubicBezTo>
                    <a:pt x="355" y="263"/>
                    <a:pt x="354" y="267"/>
                    <a:pt x="353" y="272"/>
                  </a:cubicBezTo>
                  <a:cubicBezTo>
                    <a:pt x="353" y="285"/>
                    <a:pt x="352" y="298"/>
                    <a:pt x="351" y="311"/>
                  </a:cubicBezTo>
                  <a:cubicBezTo>
                    <a:pt x="351" y="314"/>
                    <a:pt x="350" y="316"/>
                    <a:pt x="350" y="318"/>
                  </a:cubicBezTo>
                  <a:cubicBezTo>
                    <a:pt x="350" y="321"/>
                    <a:pt x="349" y="325"/>
                    <a:pt x="351" y="326"/>
                  </a:cubicBezTo>
                  <a:cubicBezTo>
                    <a:pt x="357" y="333"/>
                    <a:pt x="356" y="340"/>
                    <a:pt x="356" y="348"/>
                  </a:cubicBezTo>
                  <a:cubicBezTo>
                    <a:pt x="354" y="372"/>
                    <a:pt x="352" y="396"/>
                    <a:pt x="350" y="420"/>
                  </a:cubicBezTo>
                  <a:cubicBezTo>
                    <a:pt x="349" y="426"/>
                    <a:pt x="347" y="430"/>
                    <a:pt x="354" y="433"/>
                  </a:cubicBezTo>
                  <a:cubicBezTo>
                    <a:pt x="354" y="434"/>
                    <a:pt x="354" y="436"/>
                    <a:pt x="354" y="438"/>
                  </a:cubicBezTo>
                  <a:cubicBezTo>
                    <a:pt x="354" y="445"/>
                    <a:pt x="349" y="451"/>
                    <a:pt x="354" y="458"/>
                  </a:cubicBezTo>
                  <a:cubicBezTo>
                    <a:pt x="354" y="459"/>
                    <a:pt x="354" y="460"/>
                    <a:pt x="354" y="460"/>
                  </a:cubicBezTo>
                  <a:cubicBezTo>
                    <a:pt x="345" y="472"/>
                    <a:pt x="349" y="485"/>
                    <a:pt x="349" y="498"/>
                  </a:cubicBezTo>
                  <a:cubicBezTo>
                    <a:pt x="349" y="514"/>
                    <a:pt x="353" y="530"/>
                    <a:pt x="346" y="545"/>
                  </a:cubicBezTo>
                  <a:cubicBezTo>
                    <a:pt x="345" y="548"/>
                    <a:pt x="347" y="551"/>
                    <a:pt x="348" y="554"/>
                  </a:cubicBezTo>
                  <a:cubicBezTo>
                    <a:pt x="349" y="559"/>
                    <a:pt x="350" y="565"/>
                    <a:pt x="351" y="571"/>
                  </a:cubicBezTo>
                  <a:cubicBezTo>
                    <a:pt x="351" y="573"/>
                    <a:pt x="350" y="577"/>
                    <a:pt x="350" y="580"/>
                  </a:cubicBezTo>
                  <a:cubicBezTo>
                    <a:pt x="350" y="580"/>
                    <a:pt x="350" y="579"/>
                    <a:pt x="350" y="579"/>
                  </a:cubicBezTo>
                  <a:cubicBezTo>
                    <a:pt x="349" y="587"/>
                    <a:pt x="348" y="595"/>
                    <a:pt x="347" y="603"/>
                  </a:cubicBezTo>
                  <a:cubicBezTo>
                    <a:pt x="346" y="611"/>
                    <a:pt x="345" y="618"/>
                    <a:pt x="340" y="624"/>
                  </a:cubicBezTo>
                  <a:cubicBezTo>
                    <a:pt x="360" y="626"/>
                    <a:pt x="381" y="628"/>
                    <a:pt x="402" y="630"/>
                  </a:cubicBezTo>
                  <a:cubicBezTo>
                    <a:pt x="402" y="631"/>
                    <a:pt x="402" y="631"/>
                    <a:pt x="402" y="632"/>
                  </a:cubicBezTo>
                  <a:cubicBezTo>
                    <a:pt x="381" y="630"/>
                    <a:pt x="359" y="628"/>
                    <a:pt x="338" y="627"/>
                  </a:cubicBezTo>
                  <a:cubicBezTo>
                    <a:pt x="338" y="627"/>
                    <a:pt x="338" y="628"/>
                    <a:pt x="338" y="628"/>
                  </a:cubicBezTo>
                  <a:cubicBezTo>
                    <a:pt x="344" y="629"/>
                    <a:pt x="350" y="630"/>
                    <a:pt x="357" y="631"/>
                  </a:cubicBezTo>
                  <a:cubicBezTo>
                    <a:pt x="357" y="631"/>
                    <a:pt x="357" y="631"/>
                    <a:pt x="356" y="631"/>
                  </a:cubicBezTo>
                  <a:cubicBezTo>
                    <a:pt x="352" y="631"/>
                    <a:pt x="347" y="631"/>
                    <a:pt x="342" y="631"/>
                  </a:cubicBezTo>
                  <a:cubicBezTo>
                    <a:pt x="342" y="632"/>
                    <a:pt x="342" y="632"/>
                    <a:pt x="342" y="633"/>
                  </a:cubicBezTo>
                  <a:cubicBezTo>
                    <a:pt x="352" y="633"/>
                    <a:pt x="362" y="633"/>
                    <a:pt x="372" y="634"/>
                  </a:cubicBezTo>
                  <a:cubicBezTo>
                    <a:pt x="372" y="634"/>
                    <a:pt x="372" y="635"/>
                    <a:pt x="372" y="635"/>
                  </a:cubicBezTo>
                  <a:cubicBezTo>
                    <a:pt x="337" y="636"/>
                    <a:pt x="303" y="638"/>
                    <a:pt x="269" y="639"/>
                  </a:cubicBezTo>
                  <a:cubicBezTo>
                    <a:pt x="269" y="639"/>
                    <a:pt x="269" y="640"/>
                    <a:pt x="269" y="640"/>
                  </a:cubicBezTo>
                  <a:cubicBezTo>
                    <a:pt x="293" y="640"/>
                    <a:pt x="316" y="640"/>
                    <a:pt x="340" y="640"/>
                  </a:cubicBezTo>
                  <a:cubicBezTo>
                    <a:pt x="340" y="641"/>
                    <a:pt x="340" y="642"/>
                    <a:pt x="340" y="642"/>
                  </a:cubicBezTo>
                  <a:cubicBezTo>
                    <a:pt x="322" y="642"/>
                    <a:pt x="304" y="643"/>
                    <a:pt x="286" y="642"/>
                  </a:cubicBezTo>
                  <a:cubicBezTo>
                    <a:pt x="273" y="642"/>
                    <a:pt x="259" y="640"/>
                    <a:pt x="245" y="640"/>
                  </a:cubicBezTo>
                  <a:cubicBezTo>
                    <a:pt x="230" y="640"/>
                    <a:pt x="215" y="641"/>
                    <a:pt x="200" y="641"/>
                  </a:cubicBezTo>
                  <a:cubicBezTo>
                    <a:pt x="192" y="641"/>
                    <a:pt x="184" y="640"/>
                    <a:pt x="176" y="637"/>
                  </a:cubicBezTo>
                  <a:cubicBezTo>
                    <a:pt x="210" y="637"/>
                    <a:pt x="243" y="637"/>
                    <a:pt x="276" y="637"/>
                  </a:cubicBezTo>
                  <a:cubicBezTo>
                    <a:pt x="276" y="637"/>
                    <a:pt x="276" y="636"/>
                    <a:pt x="276" y="635"/>
                  </a:cubicBezTo>
                  <a:cubicBezTo>
                    <a:pt x="241" y="635"/>
                    <a:pt x="206" y="635"/>
                    <a:pt x="171" y="635"/>
                  </a:cubicBezTo>
                  <a:cubicBezTo>
                    <a:pt x="171" y="634"/>
                    <a:pt x="171" y="633"/>
                    <a:pt x="171" y="632"/>
                  </a:cubicBezTo>
                  <a:cubicBezTo>
                    <a:pt x="175" y="632"/>
                    <a:pt x="179" y="632"/>
                    <a:pt x="183" y="631"/>
                  </a:cubicBezTo>
                  <a:cubicBezTo>
                    <a:pt x="182" y="630"/>
                    <a:pt x="181" y="630"/>
                    <a:pt x="179" y="629"/>
                  </a:cubicBezTo>
                  <a:cubicBezTo>
                    <a:pt x="187" y="629"/>
                    <a:pt x="194" y="629"/>
                    <a:pt x="201" y="629"/>
                  </a:cubicBezTo>
                  <a:cubicBezTo>
                    <a:pt x="204" y="629"/>
                    <a:pt x="207" y="630"/>
                    <a:pt x="211" y="630"/>
                  </a:cubicBezTo>
                  <a:cubicBezTo>
                    <a:pt x="221" y="630"/>
                    <a:pt x="231" y="630"/>
                    <a:pt x="241" y="630"/>
                  </a:cubicBezTo>
                  <a:cubicBezTo>
                    <a:pt x="241" y="630"/>
                    <a:pt x="241" y="629"/>
                    <a:pt x="241" y="629"/>
                  </a:cubicBezTo>
                  <a:cubicBezTo>
                    <a:pt x="227" y="629"/>
                    <a:pt x="214" y="629"/>
                    <a:pt x="201" y="629"/>
                  </a:cubicBezTo>
                  <a:cubicBezTo>
                    <a:pt x="192" y="628"/>
                    <a:pt x="182" y="628"/>
                    <a:pt x="173" y="627"/>
                  </a:cubicBezTo>
                  <a:cubicBezTo>
                    <a:pt x="164" y="626"/>
                    <a:pt x="155" y="625"/>
                    <a:pt x="146" y="623"/>
                  </a:cubicBezTo>
                  <a:cubicBezTo>
                    <a:pt x="158" y="621"/>
                    <a:pt x="170" y="625"/>
                    <a:pt x="184" y="625"/>
                  </a:cubicBezTo>
                  <a:cubicBezTo>
                    <a:pt x="177" y="622"/>
                    <a:pt x="167" y="624"/>
                    <a:pt x="167" y="615"/>
                  </a:cubicBezTo>
                  <a:cubicBezTo>
                    <a:pt x="167" y="609"/>
                    <a:pt x="172" y="603"/>
                    <a:pt x="175" y="597"/>
                  </a:cubicBezTo>
                  <a:cubicBezTo>
                    <a:pt x="172" y="595"/>
                    <a:pt x="167" y="580"/>
                    <a:pt x="168" y="575"/>
                  </a:cubicBezTo>
                  <a:cubicBezTo>
                    <a:pt x="171" y="567"/>
                    <a:pt x="167" y="558"/>
                    <a:pt x="160" y="554"/>
                  </a:cubicBezTo>
                  <a:cubicBezTo>
                    <a:pt x="161" y="549"/>
                    <a:pt x="163" y="544"/>
                    <a:pt x="162" y="540"/>
                  </a:cubicBezTo>
                  <a:cubicBezTo>
                    <a:pt x="159" y="525"/>
                    <a:pt x="156" y="509"/>
                    <a:pt x="152" y="494"/>
                  </a:cubicBezTo>
                  <a:cubicBezTo>
                    <a:pt x="148" y="478"/>
                    <a:pt x="146" y="463"/>
                    <a:pt x="135" y="450"/>
                  </a:cubicBezTo>
                  <a:cubicBezTo>
                    <a:pt x="134" y="448"/>
                    <a:pt x="133" y="443"/>
                    <a:pt x="134" y="440"/>
                  </a:cubicBezTo>
                  <a:cubicBezTo>
                    <a:pt x="137" y="429"/>
                    <a:pt x="131" y="416"/>
                    <a:pt x="121" y="411"/>
                  </a:cubicBezTo>
                  <a:cubicBezTo>
                    <a:pt x="118" y="409"/>
                    <a:pt x="116" y="405"/>
                    <a:pt x="114" y="402"/>
                  </a:cubicBezTo>
                  <a:cubicBezTo>
                    <a:pt x="112" y="395"/>
                    <a:pt x="111" y="389"/>
                    <a:pt x="109" y="382"/>
                  </a:cubicBezTo>
                  <a:cubicBezTo>
                    <a:pt x="108" y="380"/>
                    <a:pt x="107" y="379"/>
                    <a:pt x="107" y="379"/>
                  </a:cubicBezTo>
                  <a:cubicBezTo>
                    <a:pt x="107" y="382"/>
                    <a:pt x="106" y="387"/>
                    <a:pt x="104" y="392"/>
                  </a:cubicBezTo>
                  <a:cubicBezTo>
                    <a:pt x="99" y="409"/>
                    <a:pt x="94" y="426"/>
                    <a:pt x="89" y="444"/>
                  </a:cubicBezTo>
                  <a:cubicBezTo>
                    <a:pt x="87" y="452"/>
                    <a:pt x="84" y="460"/>
                    <a:pt x="83" y="468"/>
                  </a:cubicBezTo>
                  <a:cubicBezTo>
                    <a:pt x="82" y="473"/>
                    <a:pt x="83" y="479"/>
                    <a:pt x="84" y="485"/>
                  </a:cubicBezTo>
                  <a:cubicBezTo>
                    <a:pt x="84" y="495"/>
                    <a:pt x="83" y="505"/>
                    <a:pt x="77" y="513"/>
                  </a:cubicBezTo>
                  <a:cubicBezTo>
                    <a:pt x="75" y="517"/>
                    <a:pt x="74" y="523"/>
                    <a:pt x="72" y="528"/>
                  </a:cubicBezTo>
                  <a:cubicBezTo>
                    <a:pt x="74" y="529"/>
                    <a:pt x="75" y="530"/>
                    <a:pt x="77" y="532"/>
                  </a:cubicBezTo>
                  <a:cubicBezTo>
                    <a:pt x="75" y="539"/>
                    <a:pt x="73" y="545"/>
                    <a:pt x="70" y="552"/>
                  </a:cubicBezTo>
                  <a:cubicBezTo>
                    <a:pt x="69" y="554"/>
                    <a:pt x="65" y="555"/>
                    <a:pt x="62" y="557"/>
                  </a:cubicBezTo>
                  <a:cubicBezTo>
                    <a:pt x="64" y="563"/>
                    <a:pt x="65" y="570"/>
                    <a:pt x="59" y="576"/>
                  </a:cubicBezTo>
                  <a:cubicBezTo>
                    <a:pt x="58" y="577"/>
                    <a:pt x="58" y="579"/>
                    <a:pt x="58" y="580"/>
                  </a:cubicBezTo>
                  <a:cubicBezTo>
                    <a:pt x="61" y="589"/>
                    <a:pt x="63" y="598"/>
                    <a:pt x="66" y="607"/>
                  </a:cubicBezTo>
                  <a:cubicBezTo>
                    <a:pt x="66" y="609"/>
                    <a:pt x="66" y="612"/>
                    <a:pt x="66" y="615"/>
                  </a:cubicBezTo>
                  <a:cubicBezTo>
                    <a:pt x="76" y="615"/>
                    <a:pt x="87" y="615"/>
                    <a:pt x="99" y="615"/>
                  </a:cubicBezTo>
                  <a:cubicBezTo>
                    <a:pt x="99" y="616"/>
                    <a:pt x="99" y="617"/>
                    <a:pt x="99" y="618"/>
                  </a:cubicBezTo>
                  <a:cubicBezTo>
                    <a:pt x="80" y="618"/>
                    <a:pt x="61" y="618"/>
                    <a:pt x="41" y="618"/>
                  </a:cubicBezTo>
                  <a:cubicBezTo>
                    <a:pt x="43" y="619"/>
                    <a:pt x="45" y="620"/>
                    <a:pt x="47" y="621"/>
                  </a:cubicBezTo>
                  <a:cubicBezTo>
                    <a:pt x="46" y="621"/>
                    <a:pt x="45" y="622"/>
                    <a:pt x="45" y="622"/>
                  </a:cubicBezTo>
                  <a:cubicBezTo>
                    <a:pt x="35" y="621"/>
                    <a:pt x="25" y="621"/>
                    <a:pt x="15" y="620"/>
                  </a:cubicBezTo>
                  <a:cubicBezTo>
                    <a:pt x="11" y="620"/>
                    <a:pt x="7" y="619"/>
                    <a:pt x="3" y="617"/>
                  </a:cubicBezTo>
                  <a:cubicBezTo>
                    <a:pt x="2" y="616"/>
                    <a:pt x="0" y="611"/>
                    <a:pt x="0" y="611"/>
                  </a:cubicBezTo>
                  <a:cubicBezTo>
                    <a:pt x="6" y="604"/>
                    <a:pt x="13" y="599"/>
                    <a:pt x="20" y="593"/>
                  </a:cubicBezTo>
                  <a:cubicBezTo>
                    <a:pt x="22" y="590"/>
                    <a:pt x="20" y="585"/>
                    <a:pt x="26" y="581"/>
                  </a:cubicBezTo>
                  <a:cubicBezTo>
                    <a:pt x="31" y="579"/>
                    <a:pt x="27" y="565"/>
                    <a:pt x="21" y="561"/>
                  </a:cubicBezTo>
                  <a:cubicBezTo>
                    <a:pt x="16" y="559"/>
                    <a:pt x="16" y="556"/>
                    <a:pt x="17" y="551"/>
                  </a:cubicBezTo>
                  <a:cubicBezTo>
                    <a:pt x="18" y="547"/>
                    <a:pt x="19" y="542"/>
                    <a:pt x="20" y="538"/>
                  </a:cubicBezTo>
                  <a:cubicBezTo>
                    <a:pt x="21" y="535"/>
                    <a:pt x="23" y="531"/>
                    <a:pt x="25" y="528"/>
                  </a:cubicBezTo>
                  <a:cubicBezTo>
                    <a:pt x="25" y="526"/>
                    <a:pt x="25" y="523"/>
                    <a:pt x="25" y="521"/>
                  </a:cubicBezTo>
                  <a:cubicBezTo>
                    <a:pt x="26" y="512"/>
                    <a:pt x="27" y="504"/>
                    <a:pt x="28" y="495"/>
                  </a:cubicBezTo>
                  <a:cubicBezTo>
                    <a:pt x="31" y="477"/>
                    <a:pt x="34" y="459"/>
                    <a:pt x="37" y="440"/>
                  </a:cubicBezTo>
                  <a:cubicBezTo>
                    <a:pt x="38" y="430"/>
                    <a:pt x="39" y="420"/>
                    <a:pt x="39" y="409"/>
                  </a:cubicBezTo>
                  <a:cubicBezTo>
                    <a:pt x="40" y="395"/>
                    <a:pt x="39" y="380"/>
                    <a:pt x="41" y="366"/>
                  </a:cubicBezTo>
                  <a:cubicBezTo>
                    <a:pt x="42" y="352"/>
                    <a:pt x="47" y="339"/>
                    <a:pt x="49" y="325"/>
                  </a:cubicBezTo>
                  <a:cubicBezTo>
                    <a:pt x="51" y="314"/>
                    <a:pt x="52" y="303"/>
                    <a:pt x="53" y="292"/>
                  </a:cubicBezTo>
                  <a:cubicBezTo>
                    <a:pt x="54" y="290"/>
                    <a:pt x="54" y="287"/>
                    <a:pt x="55" y="284"/>
                  </a:cubicBezTo>
                  <a:cubicBezTo>
                    <a:pt x="47" y="281"/>
                    <a:pt x="37" y="279"/>
                    <a:pt x="29" y="274"/>
                  </a:cubicBezTo>
                  <a:cubicBezTo>
                    <a:pt x="25" y="271"/>
                    <a:pt x="21" y="265"/>
                    <a:pt x="20" y="259"/>
                  </a:cubicBezTo>
                  <a:cubicBezTo>
                    <a:pt x="18" y="253"/>
                    <a:pt x="20" y="245"/>
                    <a:pt x="20" y="239"/>
                  </a:cubicBezTo>
                  <a:cubicBezTo>
                    <a:pt x="18" y="221"/>
                    <a:pt x="20" y="204"/>
                    <a:pt x="25" y="188"/>
                  </a:cubicBezTo>
                  <a:cubicBezTo>
                    <a:pt x="27" y="180"/>
                    <a:pt x="32" y="172"/>
                    <a:pt x="36" y="165"/>
                  </a:cubicBezTo>
                  <a:cubicBezTo>
                    <a:pt x="45" y="145"/>
                    <a:pt x="65" y="140"/>
                    <a:pt x="83" y="132"/>
                  </a:cubicBezTo>
                  <a:cubicBezTo>
                    <a:pt x="88" y="131"/>
                    <a:pt x="90" y="128"/>
                    <a:pt x="91" y="124"/>
                  </a:cubicBezTo>
                  <a:cubicBezTo>
                    <a:pt x="92" y="121"/>
                    <a:pt x="93" y="119"/>
                    <a:pt x="94" y="116"/>
                  </a:cubicBezTo>
                  <a:cubicBezTo>
                    <a:pt x="93" y="121"/>
                    <a:pt x="93" y="126"/>
                    <a:pt x="92" y="131"/>
                  </a:cubicBezTo>
                  <a:cubicBezTo>
                    <a:pt x="90" y="139"/>
                    <a:pt x="92" y="144"/>
                    <a:pt x="98" y="149"/>
                  </a:cubicBezTo>
                  <a:cubicBezTo>
                    <a:pt x="102" y="151"/>
                    <a:pt x="115" y="150"/>
                    <a:pt x="117" y="147"/>
                  </a:cubicBezTo>
                  <a:cubicBezTo>
                    <a:pt x="119" y="143"/>
                    <a:pt x="121" y="139"/>
                    <a:pt x="122" y="136"/>
                  </a:cubicBezTo>
                  <a:cubicBezTo>
                    <a:pt x="118" y="138"/>
                    <a:pt x="113" y="139"/>
                    <a:pt x="109" y="141"/>
                  </a:cubicBezTo>
                  <a:cubicBezTo>
                    <a:pt x="109" y="140"/>
                    <a:pt x="108" y="139"/>
                    <a:pt x="108" y="138"/>
                  </a:cubicBezTo>
                  <a:cubicBezTo>
                    <a:pt x="111" y="136"/>
                    <a:pt x="113" y="135"/>
                    <a:pt x="117" y="132"/>
                  </a:cubicBezTo>
                  <a:cubicBezTo>
                    <a:pt x="114" y="131"/>
                    <a:pt x="111" y="130"/>
                    <a:pt x="110" y="129"/>
                  </a:cubicBezTo>
                  <a:cubicBezTo>
                    <a:pt x="104" y="125"/>
                    <a:pt x="99" y="120"/>
                    <a:pt x="94" y="116"/>
                  </a:cubicBezTo>
                  <a:cubicBezTo>
                    <a:pt x="93" y="115"/>
                    <a:pt x="91" y="114"/>
                    <a:pt x="90" y="114"/>
                  </a:cubicBezTo>
                  <a:cubicBezTo>
                    <a:pt x="83" y="115"/>
                    <a:pt x="78" y="113"/>
                    <a:pt x="79" y="104"/>
                  </a:cubicBezTo>
                  <a:cubicBezTo>
                    <a:pt x="79" y="104"/>
                    <a:pt x="77" y="103"/>
                    <a:pt x="77" y="102"/>
                  </a:cubicBezTo>
                  <a:cubicBezTo>
                    <a:pt x="71" y="99"/>
                    <a:pt x="70" y="95"/>
                    <a:pt x="74" y="89"/>
                  </a:cubicBezTo>
                  <a:cubicBezTo>
                    <a:pt x="74" y="89"/>
                    <a:pt x="75" y="87"/>
                    <a:pt x="75" y="87"/>
                  </a:cubicBezTo>
                  <a:cubicBezTo>
                    <a:pt x="66" y="82"/>
                    <a:pt x="72" y="72"/>
                    <a:pt x="68" y="67"/>
                  </a:cubicBezTo>
                  <a:cubicBezTo>
                    <a:pt x="71" y="63"/>
                    <a:pt x="73" y="61"/>
                    <a:pt x="74" y="58"/>
                  </a:cubicBezTo>
                  <a:cubicBezTo>
                    <a:pt x="77" y="47"/>
                    <a:pt x="85" y="41"/>
                    <a:pt x="95" y="38"/>
                  </a:cubicBezTo>
                  <a:cubicBezTo>
                    <a:pt x="118" y="32"/>
                    <a:pt x="142" y="44"/>
                    <a:pt x="147" y="66"/>
                  </a:cubicBezTo>
                  <a:cubicBezTo>
                    <a:pt x="143" y="66"/>
                    <a:pt x="140" y="66"/>
                    <a:pt x="136" y="66"/>
                  </a:cubicBezTo>
                  <a:cubicBezTo>
                    <a:pt x="137" y="72"/>
                    <a:pt x="137" y="79"/>
                    <a:pt x="137" y="85"/>
                  </a:cubicBezTo>
                  <a:cubicBezTo>
                    <a:pt x="138" y="92"/>
                    <a:pt x="135" y="98"/>
                    <a:pt x="141" y="105"/>
                  </a:cubicBezTo>
                  <a:cubicBezTo>
                    <a:pt x="141" y="93"/>
                    <a:pt x="141" y="82"/>
                    <a:pt x="141" y="70"/>
                  </a:cubicBezTo>
                  <a:cubicBezTo>
                    <a:pt x="148" y="75"/>
                    <a:pt x="147" y="104"/>
                    <a:pt x="141" y="109"/>
                  </a:cubicBezTo>
                  <a:cubicBezTo>
                    <a:pt x="144" y="110"/>
                    <a:pt x="146" y="110"/>
                    <a:pt x="149" y="110"/>
                  </a:cubicBezTo>
                  <a:cubicBezTo>
                    <a:pt x="149" y="110"/>
                    <a:pt x="149" y="110"/>
                    <a:pt x="149" y="111"/>
                  </a:cubicBezTo>
                  <a:cubicBezTo>
                    <a:pt x="144" y="112"/>
                    <a:pt x="139" y="114"/>
                    <a:pt x="134" y="116"/>
                  </a:cubicBezTo>
                  <a:cubicBezTo>
                    <a:pt x="133" y="116"/>
                    <a:pt x="130" y="118"/>
                    <a:pt x="130" y="119"/>
                  </a:cubicBezTo>
                  <a:cubicBezTo>
                    <a:pt x="132" y="124"/>
                    <a:pt x="133" y="130"/>
                    <a:pt x="139" y="133"/>
                  </a:cubicBezTo>
                  <a:cubicBezTo>
                    <a:pt x="151" y="139"/>
                    <a:pt x="163" y="147"/>
                    <a:pt x="175" y="154"/>
                  </a:cubicBezTo>
                  <a:cubicBezTo>
                    <a:pt x="176" y="154"/>
                    <a:pt x="176" y="157"/>
                    <a:pt x="177" y="158"/>
                  </a:cubicBezTo>
                  <a:cubicBezTo>
                    <a:pt x="175" y="161"/>
                    <a:pt x="173" y="165"/>
                    <a:pt x="171" y="168"/>
                  </a:cubicBezTo>
                  <a:cubicBezTo>
                    <a:pt x="168" y="172"/>
                    <a:pt x="169" y="176"/>
                    <a:pt x="174" y="178"/>
                  </a:cubicBezTo>
                  <a:cubicBezTo>
                    <a:pt x="172" y="178"/>
                    <a:pt x="171" y="178"/>
                    <a:pt x="169" y="179"/>
                  </a:cubicBezTo>
                  <a:cubicBezTo>
                    <a:pt x="173" y="188"/>
                    <a:pt x="181" y="178"/>
                    <a:pt x="185" y="183"/>
                  </a:cubicBezTo>
                  <a:cubicBezTo>
                    <a:pt x="186" y="180"/>
                    <a:pt x="187" y="178"/>
                    <a:pt x="188" y="175"/>
                  </a:cubicBezTo>
                  <a:cubicBezTo>
                    <a:pt x="185" y="174"/>
                    <a:pt x="182" y="174"/>
                    <a:pt x="179" y="173"/>
                  </a:cubicBezTo>
                  <a:cubicBezTo>
                    <a:pt x="179" y="174"/>
                    <a:pt x="179" y="174"/>
                    <a:pt x="179" y="175"/>
                  </a:cubicBezTo>
                  <a:cubicBezTo>
                    <a:pt x="180" y="176"/>
                    <a:pt x="182" y="177"/>
                    <a:pt x="183" y="179"/>
                  </a:cubicBezTo>
                  <a:cubicBezTo>
                    <a:pt x="183" y="179"/>
                    <a:pt x="183" y="179"/>
                    <a:pt x="182" y="180"/>
                  </a:cubicBezTo>
                  <a:cubicBezTo>
                    <a:pt x="180" y="179"/>
                    <a:pt x="177" y="178"/>
                    <a:pt x="174" y="178"/>
                  </a:cubicBezTo>
                  <a:cubicBezTo>
                    <a:pt x="175" y="178"/>
                    <a:pt x="176" y="178"/>
                    <a:pt x="178" y="178"/>
                  </a:cubicBezTo>
                  <a:cubicBezTo>
                    <a:pt x="172" y="169"/>
                    <a:pt x="176" y="167"/>
                    <a:pt x="183" y="165"/>
                  </a:cubicBezTo>
                  <a:cubicBezTo>
                    <a:pt x="183" y="164"/>
                    <a:pt x="183" y="163"/>
                    <a:pt x="182" y="162"/>
                  </a:cubicBezTo>
                  <a:cubicBezTo>
                    <a:pt x="185" y="165"/>
                    <a:pt x="187" y="168"/>
                    <a:pt x="188" y="170"/>
                  </a:cubicBezTo>
                  <a:cubicBezTo>
                    <a:pt x="195" y="159"/>
                    <a:pt x="202" y="148"/>
                    <a:pt x="209" y="136"/>
                  </a:cubicBezTo>
                  <a:cubicBezTo>
                    <a:pt x="211" y="133"/>
                    <a:pt x="214" y="132"/>
                    <a:pt x="217" y="129"/>
                  </a:cubicBezTo>
                  <a:cubicBezTo>
                    <a:pt x="219" y="126"/>
                    <a:pt x="221" y="122"/>
                    <a:pt x="223" y="119"/>
                  </a:cubicBezTo>
                  <a:cubicBezTo>
                    <a:pt x="225" y="117"/>
                    <a:pt x="228" y="114"/>
                    <a:pt x="231" y="113"/>
                  </a:cubicBezTo>
                  <a:cubicBezTo>
                    <a:pt x="240" y="110"/>
                    <a:pt x="249" y="107"/>
                    <a:pt x="258" y="104"/>
                  </a:cubicBezTo>
                  <a:cubicBezTo>
                    <a:pt x="254" y="100"/>
                    <a:pt x="252" y="98"/>
                    <a:pt x="249" y="96"/>
                  </a:cubicBezTo>
                  <a:cubicBezTo>
                    <a:pt x="256" y="100"/>
                    <a:pt x="262" y="99"/>
                    <a:pt x="266" y="92"/>
                  </a:cubicBezTo>
                  <a:cubicBezTo>
                    <a:pt x="268" y="89"/>
                    <a:pt x="267" y="85"/>
                    <a:pt x="267" y="81"/>
                  </a:cubicBezTo>
                  <a:cubicBezTo>
                    <a:pt x="263" y="81"/>
                    <a:pt x="260" y="81"/>
                    <a:pt x="257" y="82"/>
                  </a:cubicBezTo>
                  <a:cubicBezTo>
                    <a:pt x="253" y="82"/>
                    <a:pt x="249" y="83"/>
                    <a:pt x="245" y="84"/>
                  </a:cubicBezTo>
                  <a:close/>
                  <a:moveTo>
                    <a:pt x="256" y="60"/>
                  </a:moveTo>
                  <a:cubicBezTo>
                    <a:pt x="256" y="61"/>
                    <a:pt x="256" y="62"/>
                    <a:pt x="256" y="62"/>
                  </a:cubicBezTo>
                  <a:cubicBezTo>
                    <a:pt x="257" y="62"/>
                    <a:pt x="257" y="62"/>
                    <a:pt x="258" y="61"/>
                  </a:cubicBezTo>
                  <a:cubicBezTo>
                    <a:pt x="264" y="61"/>
                    <a:pt x="267" y="56"/>
                    <a:pt x="269" y="51"/>
                  </a:cubicBezTo>
                  <a:cubicBezTo>
                    <a:pt x="272" y="47"/>
                    <a:pt x="271" y="41"/>
                    <a:pt x="272" y="36"/>
                  </a:cubicBezTo>
                  <a:cubicBezTo>
                    <a:pt x="268" y="40"/>
                    <a:pt x="266" y="43"/>
                    <a:pt x="265" y="46"/>
                  </a:cubicBezTo>
                  <a:cubicBezTo>
                    <a:pt x="263" y="49"/>
                    <a:pt x="261" y="52"/>
                    <a:pt x="259" y="56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6" y="59"/>
                    <a:pt x="256" y="59"/>
                    <a:pt x="256" y="60"/>
                  </a:cubicBezTo>
                  <a:close/>
                  <a:moveTo>
                    <a:pt x="235" y="215"/>
                  </a:moveTo>
                  <a:cubicBezTo>
                    <a:pt x="235" y="217"/>
                    <a:pt x="235" y="220"/>
                    <a:pt x="235" y="220"/>
                  </a:cubicBezTo>
                  <a:cubicBezTo>
                    <a:pt x="238" y="221"/>
                    <a:pt x="241" y="222"/>
                    <a:pt x="243" y="221"/>
                  </a:cubicBezTo>
                  <a:cubicBezTo>
                    <a:pt x="244" y="221"/>
                    <a:pt x="245" y="218"/>
                    <a:pt x="245" y="218"/>
                  </a:cubicBezTo>
                  <a:cubicBezTo>
                    <a:pt x="241" y="216"/>
                    <a:pt x="238" y="215"/>
                    <a:pt x="235" y="215"/>
                  </a:cubicBezTo>
                  <a:cubicBezTo>
                    <a:pt x="238" y="214"/>
                    <a:pt x="242" y="219"/>
                    <a:pt x="243" y="211"/>
                  </a:cubicBezTo>
                  <a:cubicBezTo>
                    <a:pt x="240" y="210"/>
                    <a:pt x="237" y="209"/>
                    <a:pt x="235" y="207"/>
                  </a:cubicBezTo>
                  <a:cubicBezTo>
                    <a:pt x="234" y="207"/>
                    <a:pt x="234" y="208"/>
                    <a:pt x="233" y="208"/>
                  </a:cubicBezTo>
                  <a:cubicBezTo>
                    <a:pt x="234" y="210"/>
                    <a:pt x="235" y="213"/>
                    <a:pt x="235" y="215"/>
                  </a:cubicBezTo>
                  <a:close/>
                  <a:moveTo>
                    <a:pt x="349" y="189"/>
                  </a:moveTo>
                  <a:cubicBezTo>
                    <a:pt x="350" y="190"/>
                    <a:pt x="351" y="191"/>
                    <a:pt x="352" y="191"/>
                  </a:cubicBezTo>
                  <a:cubicBezTo>
                    <a:pt x="352" y="189"/>
                    <a:pt x="352" y="187"/>
                    <a:pt x="352" y="186"/>
                  </a:cubicBezTo>
                  <a:cubicBezTo>
                    <a:pt x="354" y="185"/>
                    <a:pt x="355" y="184"/>
                    <a:pt x="356" y="183"/>
                  </a:cubicBezTo>
                  <a:cubicBezTo>
                    <a:pt x="360" y="176"/>
                    <a:pt x="350" y="174"/>
                    <a:pt x="351" y="167"/>
                  </a:cubicBezTo>
                  <a:cubicBezTo>
                    <a:pt x="350" y="168"/>
                    <a:pt x="350" y="168"/>
                    <a:pt x="349" y="168"/>
                  </a:cubicBezTo>
                  <a:cubicBezTo>
                    <a:pt x="347" y="173"/>
                    <a:pt x="346" y="179"/>
                    <a:pt x="344" y="184"/>
                  </a:cubicBezTo>
                  <a:cubicBezTo>
                    <a:pt x="343" y="181"/>
                    <a:pt x="341" y="178"/>
                    <a:pt x="340" y="176"/>
                  </a:cubicBezTo>
                  <a:cubicBezTo>
                    <a:pt x="339" y="177"/>
                    <a:pt x="340" y="179"/>
                    <a:pt x="340" y="181"/>
                  </a:cubicBezTo>
                  <a:cubicBezTo>
                    <a:pt x="340" y="183"/>
                    <a:pt x="339" y="186"/>
                    <a:pt x="340" y="188"/>
                  </a:cubicBezTo>
                  <a:cubicBezTo>
                    <a:pt x="341" y="190"/>
                    <a:pt x="343" y="192"/>
                    <a:pt x="344" y="195"/>
                  </a:cubicBezTo>
                  <a:cubicBezTo>
                    <a:pt x="346" y="193"/>
                    <a:pt x="348" y="191"/>
                    <a:pt x="349" y="189"/>
                  </a:cubicBezTo>
                  <a:close/>
                  <a:moveTo>
                    <a:pt x="99" y="279"/>
                  </a:moveTo>
                  <a:cubicBezTo>
                    <a:pt x="109" y="283"/>
                    <a:pt x="120" y="278"/>
                    <a:pt x="123" y="267"/>
                  </a:cubicBezTo>
                  <a:cubicBezTo>
                    <a:pt x="118" y="271"/>
                    <a:pt x="114" y="274"/>
                    <a:pt x="109" y="278"/>
                  </a:cubicBezTo>
                  <a:cubicBezTo>
                    <a:pt x="108" y="277"/>
                    <a:pt x="108" y="276"/>
                    <a:pt x="107" y="274"/>
                  </a:cubicBezTo>
                  <a:cubicBezTo>
                    <a:pt x="115" y="271"/>
                    <a:pt x="120" y="261"/>
                    <a:pt x="131" y="269"/>
                  </a:cubicBezTo>
                  <a:cubicBezTo>
                    <a:pt x="126" y="262"/>
                    <a:pt x="120" y="257"/>
                    <a:pt x="115" y="257"/>
                  </a:cubicBezTo>
                  <a:cubicBezTo>
                    <a:pt x="104" y="258"/>
                    <a:pt x="90" y="262"/>
                    <a:pt x="83" y="266"/>
                  </a:cubicBezTo>
                  <a:cubicBezTo>
                    <a:pt x="88" y="270"/>
                    <a:pt x="93" y="274"/>
                    <a:pt x="99" y="279"/>
                  </a:cubicBezTo>
                  <a:close/>
                  <a:moveTo>
                    <a:pt x="74" y="283"/>
                  </a:moveTo>
                  <a:cubicBezTo>
                    <a:pt x="72" y="282"/>
                    <a:pt x="71" y="281"/>
                    <a:pt x="70" y="280"/>
                  </a:cubicBezTo>
                  <a:cubicBezTo>
                    <a:pt x="73" y="278"/>
                    <a:pt x="75" y="276"/>
                    <a:pt x="79" y="273"/>
                  </a:cubicBezTo>
                  <a:cubicBezTo>
                    <a:pt x="72" y="268"/>
                    <a:pt x="66" y="264"/>
                    <a:pt x="60" y="260"/>
                  </a:cubicBezTo>
                  <a:cubicBezTo>
                    <a:pt x="54" y="256"/>
                    <a:pt x="48" y="253"/>
                    <a:pt x="42" y="250"/>
                  </a:cubicBezTo>
                  <a:cubicBezTo>
                    <a:pt x="36" y="248"/>
                    <a:pt x="31" y="249"/>
                    <a:pt x="28" y="253"/>
                  </a:cubicBezTo>
                  <a:cubicBezTo>
                    <a:pt x="24" y="257"/>
                    <a:pt x="25" y="266"/>
                    <a:pt x="29" y="269"/>
                  </a:cubicBezTo>
                  <a:cubicBezTo>
                    <a:pt x="33" y="271"/>
                    <a:pt x="37" y="273"/>
                    <a:pt x="42" y="275"/>
                  </a:cubicBezTo>
                  <a:cubicBezTo>
                    <a:pt x="51" y="278"/>
                    <a:pt x="60" y="282"/>
                    <a:pt x="69" y="286"/>
                  </a:cubicBezTo>
                  <a:cubicBezTo>
                    <a:pt x="70" y="286"/>
                    <a:pt x="72" y="284"/>
                    <a:pt x="74" y="283"/>
                  </a:cubicBezTo>
                  <a:cubicBezTo>
                    <a:pt x="75" y="285"/>
                    <a:pt x="76" y="287"/>
                    <a:pt x="78" y="290"/>
                  </a:cubicBezTo>
                  <a:cubicBezTo>
                    <a:pt x="83" y="286"/>
                    <a:pt x="90" y="283"/>
                    <a:pt x="90" y="276"/>
                  </a:cubicBezTo>
                  <a:cubicBezTo>
                    <a:pt x="86" y="275"/>
                    <a:pt x="83" y="274"/>
                    <a:pt x="78" y="274"/>
                  </a:cubicBezTo>
                  <a:cubicBezTo>
                    <a:pt x="79" y="276"/>
                    <a:pt x="79" y="278"/>
                    <a:pt x="80" y="281"/>
                  </a:cubicBezTo>
                  <a:cubicBezTo>
                    <a:pt x="78" y="281"/>
                    <a:pt x="76" y="282"/>
                    <a:pt x="74" y="283"/>
                  </a:cubicBezTo>
                  <a:close/>
                  <a:moveTo>
                    <a:pt x="283" y="254"/>
                  </a:moveTo>
                  <a:cubicBezTo>
                    <a:pt x="284" y="255"/>
                    <a:pt x="285" y="257"/>
                    <a:pt x="286" y="257"/>
                  </a:cubicBezTo>
                  <a:cubicBezTo>
                    <a:pt x="292" y="255"/>
                    <a:pt x="298" y="254"/>
                    <a:pt x="303" y="251"/>
                  </a:cubicBezTo>
                  <a:cubicBezTo>
                    <a:pt x="307" y="249"/>
                    <a:pt x="315" y="249"/>
                    <a:pt x="313" y="240"/>
                  </a:cubicBezTo>
                  <a:cubicBezTo>
                    <a:pt x="309" y="242"/>
                    <a:pt x="305" y="244"/>
                    <a:pt x="301" y="246"/>
                  </a:cubicBezTo>
                  <a:cubicBezTo>
                    <a:pt x="304" y="240"/>
                    <a:pt x="306" y="235"/>
                    <a:pt x="310" y="228"/>
                  </a:cubicBezTo>
                  <a:cubicBezTo>
                    <a:pt x="310" y="232"/>
                    <a:pt x="310" y="235"/>
                    <a:pt x="311" y="238"/>
                  </a:cubicBezTo>
                  <a:cubicBezTo>
                    <a:pt x="317" y="237"/>
                    <a:pt x="316" y="232"/>
                    <a:pt x="316" y="229"/>
                  </a:cubicBezTo>
                  <a:cubicBezTo>
                    <a:pt x="316" y="228"/>
                    <a:pt x="315" y="228"/>
                    <a:pt x="315" y="228"/>
                  </a:cubicBezTo>
                  <a:cubicBezTo>
                    <a:pt x="315" y="230"/>
                    <a:pt x="314" y="231"/>
                    <a:pt x="314" y="233"/>
                  </a:cubicBezTo>
                  <a:cubicBezTo>
                    <a:pt x="315" y="223"/>
                    <a:pt x="310" y="218"/>
                    <a:pt x="303" y="214"/>
                  </a:cubicBezTo>
                  <a:cubicBezTo>
                    <a:pt x="290" y="221"/>
                    <a:pt x="277" y="228"/>
                    <a:pt x="264" y="235"/>
                  </a:cubicBezTo>
                  <a:cubicBezTo>
                    <a:pt x="263" y="235"/>
                    <a:pt x="261" y="236"/>
                    <a:pt x="261" y="237"/>
                  </a:cubicBezTo>
                  <a:cubicBezTo>
                    <a:pt x="260" y="238"/>
                    <a:pt x="260" y="240"/>
                    <a:pt x="260" y="242"/>
                  </a:cubicBezTo>
                  <a:cubicBezTo>
                    <a:pt x="258" y="242"/>
                    <a:pt x="257" y="243"/>
                    <a:pt x="256" y="243"/>
                  </a:cubicBezTo>
                  <a:cubicBezTo>
                    <a:pt x="255" y="248"/>
                    <a:pt x="255" y="252"/>
                    <a:pt x="255" y="256"/>
                  </a:cubicBezTo>
                  <a:cubicBezTo>
                    <a:pt x="254" y="261"/>
                    <a:pt x="260" y="267"/>
                    <a:pt x="264" y="265"/>
                  </a:cubicBezTo>
                  <a:cubicBezTo>
                    <a:pt x="270" y="262"/>
                    <a:pt x="277" y="258"/>
                    <a:pt x="283" y="254"/>
                  </a:cubicBezTo>
                  <a:close/>
                  <a:moveTo>
                    <a:pt x="199" y="265"/>
                  </a:moveTo>
                  <a:cubicBezTo>
                    <a:pt x="204" y="269"/>
                    <a:pt x="209" y="272"/>
                    <a:pt x="215" y="276"/>
                  </a:cubicBezTo>
                  <a:cubicBezTo>
                    <a:pt x="217" y="268"/>
                    <a:pt x="219" y="261"/>
                    <a:pt x="221" y="254"/>
                  </a:cubicBezTo>
                  <a:cubicBezTo>
                    <a:pt x="221" y="255"/>
                    <a:pt x="221" y="256"/>
                    <a:pt x="221" y="258"/>
                  </a:cubicBezTo>
                  <a:cubicBezTo>
                    <a:pt x="222" y="258"/>
                    <a:pt x="222" y="258"/>
                    <a:pt x="223" y="258"/>
                  </a:cubicBezTo>
                  <a:cubicBezTo>
                    <a:pt x="224" y="254"/>
                    <a:pt x="224" y="249"/>
                    <a:pt x="225" y="243"/>
                  </a:cubicBezTo>
                  <a:cubicBezTo>
                    <a:pt x="218" y="245"/>
                    <a:pt x="212" y="246"/>
                    <a:pt x="207" y="247"/>
                  </a:cubicBezTo>
                  <a:cubicBezTo>
                    <a:pt x="207" y="250"/>
                    <a:pt x="206" y="253"/>
                    <a:pt x="207" y="255"/>
                  </a:cubicBezTo>
                  <a:cubicBezTo>
                    <a:pt x="208" y="261"/>
                    <a:pt x="201" y="261"/>
                    <a:pt x="199" y="265"/>
                  </a:cubicBezTo>
                  <a:cubicBezTo>
                    <a:pt x="197" y="265"/>
                    <a:pt x="195" y="264"/>
                    <a:pt x="192" y="264"/>
                  </a:cubicBezTo>
                  <a:cubicBezTo>
                    <a:pt x="193" y="263"/>
                    <a:pt x="194" y="262"/>
                    <a:pt x="193" y="262"/>
                  </a:cubicBezTo>
                  <a:cubicBezTo>
                    <a:pt x="189" y="255"/>
                    <a:pt x="185" y="248"/>
                    <a:pt x="181" y="241"/>
                  </a:cubicBezTo>
                  <a:cubicBezTo>
                    <a:pt x="181" y="240"/>
                    <a:pt x="178" y="240"/>
                    <a:pt x="176" y="240"/>
                  </a:cubicBezTo>
                  <a:cubicBezTo>
                    <a:pt x="161" y="245"/>
                    <a:pt x="147" y="250"/>
                    <a:pt x="131" y="255"/>
                  </a:cubicBezTo>
                  <a:cubicBezTo>
                    <a:pt x="132" y="258"/>
                    <a:pt x="133" y="262"/>
                    <a:pt x="133" y="266"/>
                  </a:cubicBezTo>
                  <a:cubicBezTo>
                    <a:pt x="133" y="271"/>
                    <a:pt x="135" y="273"/>
                    <a:pt x="140" y="273"/>
                  </a:cubicBezTo>
                  <a:cubicBezTo>
                    <a:pt x="147" y="273"/>
                    <a:pt x="155" y="274"/>
                    <a:pt x="163" y="274"/>
                  </a:cubicBezTo>
                  <a:cubicBezTo>
                    <a:pt x="164" y="274"/>
                    <a:pt x="166" y="272"/>
                    <a:pt x="168" y="271"/>
                  </a:cubicBezTo>
                  <a:cubicBezTo>
                    <a:pt x="165" y="270"/>
                    <a:pt x="164" y="270"/>
                    <a:pt x="160" y="269"/>
                  </a:cubicBezTo>
                  <a:cubicBezTo>
                    <a:pt x="168" y="268"/>
                    <a:pt x="175" y="268"/>
                    <a:pt x="181" y="267"/>
                  </a:cubicBezTo>
                  <a:cubicBezTo>
                    <a:pt x="178" y="269"/>
                    <a:pt x="174" y="270"/>
                    <a:pt x="171" y="272"/>
                  </a:cubicBezTo>
                  <a:cubicBezTo>
                    <a:pt x="171" y="272"/>
                    <a:pt x="171" y="273"/>
                    <a:pt x="171" y="273"/>
                  </a:cubicBezTo>
                  <a:cubicBezTo>
                    <a:pt x="179" y="271"/>
                    <a:pt x="188" y="269"/>
                    <a:pt x="198" y="266"/>
                  </a:cubicBezTo>
                  <a:cubicBezTo>
                    <a:pt x="195" y="268"/>
                    <a:pt x="193" y="269"/>
                    <a:pt x="191" y="271"/>
                  </a:cubicBezTo>
                  <a:cubicBezTo>
                    <a:pt x="193" y="271"/>
                    <a:pt x="195" y="272"/>
                    <a:pt x="197" y="273"/>
                  </a:cubicBezTo>
                  <a:cubicBezTo>
                    <a:pt x="196" y="275"/>
                    <a:pt x="195" y="277"/>
                    <a:pt x="194" y="278"/>
                  </a:cubicBezTo>
                  <a:cubicBezTo>
                    <a:pt x="195" y="278"/>
                    <a:pt x="195" y="278"/>
                    <a:pt x="196" y="278"/>
                  </a:cubicBezTo>
                  <a:cubicBezTo>
                    <a:pt x="196" y="282"/>
                    <a:pt x="198" y="285"/>
                    <a:pt x="197" y="288"/>
                  </a:cubicBezTo>
                  <a:cubicBezTo>
                    <a:pt x="196" y="304"/>
                    <a:pt x="195" y="319"/>
                    <a:pt x="194" y="334"/>
                  </a:cubicBezTo>
                  <a:cubicBezTo>
                    <a:pt x="194" y="339"/>
                    <a:pt x="194" y="343"/>
                    <a:pt x="194" y="347"/>
                  </a:cubicBezTo>
                  <a:cubicBezTo>
                    <a:pt x="193" y="347"/>
                    <a:pt x="192" y="347"/>
                    <a:pt x="192" y="347"/>
                  </a:cubicBezTo>
                  <a:cubicBezTo>
                    <a:pt x="191" y="349"/>
                    <a:pt x="189" y="351"/>
                    <a:pt x="190" y="353"/>
                  </a:cubicBezTo>
                  <a:cubicBezTo>
                    <a:pt x="190" y="357"/>
                    <a:pt x="192" y="362"/>
                    <a:pt x="192" y="366"/>
                  </a:cubicBezTo>
                  <a:cubicBezTo>
                    <a:pt x="194" y="383"/>
                    <a:pt x="195" y="400"/>
                    <a:pt x="197" y="417"/>
                  </a:cubicBezTo>
                  <a:cubicBezTo>
                    <a:pt x="197" y="418"/>
                    <a:pt x="197" y="418"/>
                    <a:pt x="198" y="419"/>
                  </a:cubicBezTo>
                  <a:cubicBezTo>
                    <a:pt x="198" y="417"/>
                    <a:pt x="198" y="415"/>
                    <a:pt x="199" y="414"/>
                  </a:cubicBezTo>
                  <a:cubicBezTo>
                    <a:pt x="200" y="421"/>
                    <a:pt x="199" y="429"/>
                    <a:pt x="200" y="436"/>
                  </a:cubicBezTo>
                  <a:cubicBezTo>
                    <a:pt x="200" y="443"/>
                    <a:pt x="202" y="450"/>
                    <a:pt x="203" y="457"/>
                  </a:cubicBezTo>
                  <a:cubicBezTo>
                    <a:pt x="204" y="457"/>
                    <a:pt x="204" y="457"/>
                    <a:pt x="205" y="457"/>
                  </a:cubicBezTo>
                  <a:cubicBezTo>
                    <a:pt x="205" y="438"/>
                    <a:pt x="208" y="419"/>
                    <a:pt x="201" y="400"/>
                  </a:cubicBezTo>
                  <a:cubicBezTo>
                    <a:pt x="201" y="398"/>
                    <a:pt x="201" y="396"/>
                    <a:pt x="201" y="393"/>
                  </a:cubicBezTo>
                  <a:cubicBezTo>
                    <a:pt x="201" y="384"/>
                    <a:pt x="200" y="374"/>
                    <a:pt x="200" y="364"/>
                  </a:cubicBezTo>
                  <a:cubicBezTo>
                    <a:pt x="200" y="357"/>
                    <a:pt x="201" y="350"/>
                    <a:pt x="202" y="343"/>
                  </a:cubicBezTo>
                  <a:cubicBezTo>
                    <a:pt x="203" y="337"/>
                    <a:pt x="206" y="332"/>
                    <a:pt x="206" y="326"/>
                  </a:cubicBezTo>
                  <a:cubicBezTo>
                    <a:pt x="208" y="316"/>
                    <a:pt x="208" y="306"/>
                    <a:pt x="208" y="296"/>
                  </a:cubicBezTo>
                  <a:cubicBezTo>
                    <a:pt x="208" y="286"/>
                    <a:pt x="213" y="274"/>
                    <a:pt x="200" y="268"/>
                  </a:cubicBezTo>
                  <a:cubicBezTo>
                    <a:pt x="199" y="268"/>
                    <a:pt x="200" y="266"/>
                    <a:pt x="199" y="265"/>
                  </a:cubicBezTo>
                  <a:close/>
                  <a:moveTo>
                    <a:pt x="216" y="621"/>
                  </a:moveTo>
                  <a:cubicBezTo>
                    <a:pt x="216" y="622"/>
                    <a:pt x="216" y="622"/>
                    <a:pt x="216" y="622"/>
                  </a:cubicBezTo>
                  <a:cubicBezTo>
                    <a:pt x="240" y="622"/>
                    <a:pt x="264" y="622"/>
                    <a:pt x="288" y="622"/>
                  </a:cubicBezTo>
                  <a:cubicBezTo>
                    <a:pt x="285" y="609"/>
                    <a:pt x="294" y="603"/>
                    <a:pt x="301" y="596"/>
                  </a:cubicBezTo>
                  <a:cubicBezTo>
                    <a:pt x="299" y="595"/>
                    <a:pt x="297" y="593"/>
                    <a:pt x="294" y="591"/>
                  </a:cubicBezTo>
                  <a:cubicBezTo>
                    <a:pt x="306" y="584"/>
                    <a:pt x="293" y="576"/>
                    <a:pt x="295" y="568"/>
                  </a:cubicBezTo>
                  <a:cubicBezTo>
                    <a:pt x="299" y="569"/>
                    <a:pt x="306" y="565"/>
                    <a:pt x="306" y="562"/>
                  </a:cubicBezTo>
                  <a:cubicBezTo>
                    <a:pt x="305" y="563"/>
                    <a:pt x="303" y="563"/>
                    <a:pt x="302" y="563"/>
                  </a:cubicBezTo>
                  <a:cubicBezTo>
                    <a:pt x="303" y="560"/>
                    <a:pt x="304" y="558"/>
                    <a:pt x="305" y="556"/>
                  </a:cubicBezTo>
                  <a:cubicBezTo>
                    <a:pt x="304" y="556"/>
                    <a:pt x="304" y="556"/>
                    <a:pt x="304" y="556"/>
                  </a:cubicBezTo>
                  <a:cubicBezTo>
                    <a:pt x="303" y="558"/>
                    <a:pt x="301" y="559"/>
                    <a:pt x="300" y="561"/>
                  </a:cubicBezTo>
                  <a:cubicBezTo>
                    <a:pt x="296" y="556"/>
                    <a:pt x="296" y="557"/>
                    <a:pt x="298" y="549"/>
                  </a:cubicBezTo>
                  <a:cubicBezTo>
                    <a:pt x="299" y="542"/>
                    <a:pt x="300" y="534"/>
                    <a:pt x="300" y="526"/>
                  </a:cubicBezTo>
                  <a:cubicBezTo>
                    <a:pt x="300" y="521"/>
                    <a:pt x="297" y="517"/>
                    <a:pt x="296" y="512"/>
                  </a:cubicBezTo>
                  <a:cubicBezTo>
                    <a:pt x="294" y="503"/>
                    <a:pt x="295" y="494"/>
                    <a:pt x="291" y="486"/>
                  </a:cubicBezTo>
                  <a:cubicBezTo>
                    <a:pt x="289" y="480"/>
                    <a:pt x="287" y="474"/>
                    <a:pt x="286" y="467"/>
                  </a:cubicBezTo>
                  <a:cubicBezTo>
                    <a:pt x="283" y="448"/>
                    <a:pt x="278" y="428"/>
                    <a:pt x="274" y="409"/>
                  </a:cubicBezTo>
                  <a:cubicBezTo>
                    <a:pt x="272" y="410"/>
                    <a:pt x="271" y="410"/>
                    <a:pt x="271" y="410"/>
                  </a:cubicBezTo>
                  <a:cubicBezTo>
                    <a:pt x="271" y="434"/>
                    <a:pt x="254" y="454"/>
                    <a:pt x="255" y="478"/>
                  </a:cubicBezTo>
                  <a:cubicBezTo>
                    <a:pt x="246" y="492"/>
                    <a:pt x="248" y="507"/>
                    <a:pt x="249" y="522"/>
                  </a:cubicBezTo>
                  <a:cubicBezTo>
                    <a:pt x="251" y="532"/>
                    <a:pt x="249" y="543"/>
                    <a:pt x="247" y="553"/>
                  </a:cubicBezTo>
                  <a:cubicBezTo>
                    <a:pt x="245" y="564"/>
                    <a:pt x="247" y="577"/>
                    <a:pt x="238" y="586"/>
                  </a:cubicBezTo>
                  <a:cubicBezTo>
                    <a:pt x="238" y="587"/>
                    <a:pt x="239" y="588"/>
                    <a:pt x="239" y="591"/>
                  </a:cubicBezTo>
                  <a:cubicBezTo>
                    <a:pt x="240" y="588"/>
                    <a:pt x="241" y="587"/>
                    <a:pt x="241" y="585"/>
                  </a:cubicBezTo>
                  <a:cubicBezTo>
                    <a:pt x="243" y="587"/>
                    <a:pt x="244" y="589"/>
                    <a:pt x="244" y="591"/>
                  </a:cubicBezTo>
                  <a:cubicBezTo>
                    <a:pt x="243" y="597"/>
                    <a:pt x="242" y="604"/>
                    <a:pt x="240" y="610"/>
                  </a:cubicBezTo>
                  <a:cubicBezTo>
                    <a:pt x="239" y="617"/>
                    <a:pt x="241" y="619"/>
                    <a:pt x="248" y="619"/>
                  </a:cubicBezTo>
                  <a:cubicBezTo>
                    <a:pt x="258" y="619"/>
                    <a:pt x="268" y="619"/>
                    <a:pt x="279" y="619"/>
                  </a:cubicBezTo>
                  <a:cubicBezTo>
                    <a:pt x="279" y="620"/>
                    <a:pt x="279" y="620"/>
                    <a:pt x="279" y="621"/>
                  </a:cubicBezTo>
                  <a:cubicBezTo>
                    <a:pt x="258" y="621"/>
                    <a:pt x="237" y="621"/>
                    <a:pt x="216" y="621"/>
                  </a:cubicBezTo>
                  <a:close/>
                  <a:moveTo>
                    <a:pt x="195" y="257"/>
                  </a:moveTo>
                  <a:cubicBezTo>
                    <a:pt x="194" y="250"/>
                    <a:pt x="196" y="247"/>
                    <a:pt x="202" y="245"/>
                  </a:cubicBezTo>
                  <a:cubicBezTo>
                    <a:pt x="206" y="244"/>
                    <a:pt x="208" y="242"/>
                    <a:pt x="206" y="237"/>
                  </a:cubicBezTo>
                  <a:cubicBezTo>
                    <a:pt x="204" y="235"/>
                    <a:pt x="204" y="232"/>
                    <a:pt x="204" y="230"/>
                  </a:cubicBezTo>
                  <a:cubicBezTo>
                    <a:pt x="205" y="229"/>
                    <a:pt x="205" y="229"/>
                    <a:pt x="205" y="229"/>
                  </a:cubicBezTo>
                  <a:cubicBezTo>
                    <a:pt x="208" y="233"/>
                    <a:pt x="210" y="237"/>
                    <a:pt x="212" y="241"/>
                  </a:cubicBezTo>
                  <a:cubicBezTo>
                    <a:pt x="213" y="231"/>
                    <a:pt x="213" y="222"/>
                    <a:pt x="205" y="216"/>
                  </a:cubicBezTo>
                  <a:cubicBezTo>
                    <a:pt x="198" y="211"/>
                    <a:pt x="190" y="209"/>
                    <a:pt x="182" y="211"/>
                  </a:cubicBezTo>
                  <a:cubicBezTo>
                    <a:pt x="179" y="231"/>
                    <a:pt x="184" y="247"/>
                    <a:pt x="195" y="257"/>
                  </a:cubicBezTo>
                  <a:close/>
                  <a:moveTo>
                    <a:pt x="124" y="69"/>
                  </a:moveTo>
                  <a:cubicBezTo>
                    <a:pt x="124" y="69"/>
                    <a:pt x="125" y="69"/>
                    <a:pt x="125" y="69"/>
                  </a:cubicBezTo>
                  <a:cubicBezTo>
                    <a:pt x="125" y="75"/>
                    <a:pt x="126" y="81"/>
                    <a:pt x="126" y="86"/>
                  </a:cubicBezTo>
                  <a:cubicBezTo>
                    <a:pt x="133" y="81"/>
                    <a:pt x="131" y="74"/>
                    <a:pt x="131" y="66"/>
                  </a:cubicBezTo>
                  <a:cubicBezTo>
                    <a:pt x="123" y="66"/>
                    <a:pt x="115" y="66"/>
                    <a:pt x="108" y="67"/>
                  </a:cubicBezTo>
                  <a:cubicBezTo>
                    <a:pt x="107" y="67"/>
                    <a:pt x="104" y="68"/>
                    <a:pt x="104" y="69"/>
                  </a:cubicBezTo>
                  <a:cubicBezTo>
                    <a:pt x="104" y="74"/>
                    <a:pt x="105" y="78"/>
                    <a:pt x="105" y="82"/>
                  </a:cubicBezTo>
                  <a:cubicBezTo>
                    <a:pt x="106" y="92"/>
                    <a:pt x="107" y="102"/>
                    <a:pt x="108" y="112"/>
                  </a:cubicBezTo>
                  <a:cubicBezTo>
                    <a:pt x="111" y="110"/>
                    <a:pt x="117" y="109"/>
                    <a:pt x="118" y="105"/>
                  </a:cubicBezTo>
                  <a:cubicBezTo>
                    <a:pt x="121" y="100"/>
                    <a:pt x="121" y="93"/>
                    <a:pt x="122" y="87"/>
                  </a:cubicBezTo>
                  <a:cubicBezTo>
                    <a:pt x="123" y="81"/>
                    <a:pt x="123" y="75"/>
                    <a:pt x="124" y="69"/>
                  </a:cubicBezTo>
                  <a:close/>
                  <a:moveTo>
                    <a:pt x="274" y="117"/>
                  </a:moveTo>
                  <a:cubicBezTo>
                    <a:pt x="278" y="117"/>
                    <a:pt x="283" y="118"/>
                    <a:pt x="285" y="116"/>
                  </a:cubicBezTo>
                  <a:cubicBezTo>
                    <a:pt x="293" y="109"/>
                    <a:pt x="299" y="101"/>
                    <a:pt x="306" y="93"/>
                  </a:cubicBezTo>
                  <a:cubicBezTo>
                    <a:pt x="309" y="89"/>
                    <a:pt x="307" y="86"/>
                    <a:pt x="302" y="84"/>
                  </a:cubicBezTo>
                  <a:cubicBezTo>
                    <a:pt x="302" y="87"/>
                    <a:pt x="301" y="89"/>
                    <a:pt x="301" y="92"/>
                  </a:cubicBezTo>
                  <a:cubicBezTo>
                    <a:pt x="300" y="89"/>
                    <a:pt x="300" y="88"/>
                    <a:pt x="299" y="84"/>
                  </a:cubicBezTo>
                  <a:cubicBezTo>
                    <a:pt x="296" y="87"/>
                    <a:pt x="293" y="89"/>
                    <a:pt x="291" y="91"/>
                  </a:cubicBezTo>
                  <a:cubicBezTo>
                    <a:pt x="288" y="93"/>
                    <a:pt x="284" y="95"/>
                    <a:pt x="281" y="97"/>
                  </a:cubicBezTo>
                  <a:cubicBezTo>
                    <a:pt x="270" y="105"/>
                    <a:pt x="270" y="105"/>
                    <a:pt x="274" y="117"/>
                  </a:cubicBezTo>
                  <a:close/>
                  <a:moveTo>
                    <a:pt x="83" y="111"/>
                  </a:moveTo>
                  <a:cubicBezTo>
                    <a:pt x="87" y="109"/>
                    <a:pt x="92" y="113"/>
                    <a:pt x="94" y="107"/>
                  </a:cubicBezTo>
                  <a:cubicBezTo>
                    <a:pt x="94" y="106"/>
                    <a:pt x="96" y="104"/>
                    <a:pt x="95" y="102"/>
                  </a:cubicBezTo>
                  <a:cubicBezTo>
                    <a:pt x="95" y="92"/>
                    <a:pt x="94" y="82"/>
                    <a:pt x="93" y="72"/>
                  </a:cubicBezTo>
                  <a:cubicBezTo>
                    <a:pt x="89" y="72"/>
                    <a:pt x="86" y="72"/>
                    <a:pt x="82" y="72"/>
                  </a:cubicBezTo>
                  <a:cubicBezTo>
                    <a:pt x="81" y="74"/>
                    <a:pt x="81" y="77"/>
                    <a:pt x="81" y="80"/>
                  </a:cubicBezTo>
                  <a:cubicBezTo>
                    <a:pt x="81" y="90"/>
                    <a:pt x="82" y="100"/>
                    <a:pt x="83" y="111"/>
                  </a:cubicBezTo>
                  <a:close/>
                  <a:moveTo>
                    <a:pt x="243" y="77"/>
                  </a:moveTo>
                  <a:cubicBezTo>
                    <a:pt x="245" y="64"/>
                    <a:pt x="247" y="51"/>
                    <a:pt x="249" y="38"/>
                  </a:cubicBezTo>
                  <a:cubicBezTo>
                    <a:pt x="245" y="40"/>
                    <a:pt x="240" y="41"/>
                    <a:pt x="238" y="44"/>
                  </a:cubicBezTo>
                  <a:cubicBezTo>
                    <a:pt x="235" y="52"/>
                    <a:pt x="234" y="60"/>
                    <a:pt x="232" y="68"/>
                  </a:cubicBezTo>
                  <a:cubicBezTo>
                    <a:pt x="232" y="68"/>
                    <a:pt x="232" y="67"/>
                    <a:pt x="231" y="67"/>
                  </a:cubicBezTo>
                  <a:cubicBezTo>
                    <a:pt x="229" y="72"/>
                    <a:pt x="226" y="76"/>
                    <a:pt x="224" y="80"/>
                  </a:cubicBezTo>
                  <a:cubicBezTo>
                    <a:pt x="230" y="79"/>
                    <a:pt x="237" y="78"/>
                    <a:pt x="243" y="77"/>
                  </a:cubicBezTo>
                  <a:close/>
                  <a:moveTo>
                    <a:pt x="124" y="179"/>
                  </a:moveTo>
                  <a:cubicBezTo>
                    <a:pt x="124" y="179"/>
                    <a:pt x="124" y="179"/>
                    <a:pt x="124" y="179"/>
                  </a:cubicBezTo>
                  <a:cubicBezTo>
                    <a:pt x="124" y="180"/>
                    <a:pt x="124" y="181"/>
                    <a:pt x="124" y="183"/>
                  </a:cubicBezTo>
                  <a:cubicBezTo>
                    <a:pt x="125" y="188"/>
                    <a:pt x="126" y="192"/>
                    <a:pt x="132" y="193"/>
                  </a:cubicBezTo>
                  <a:cubicBezTo>
                    <a:pt x="139" y="194"/>
                    <a:pt x="141" y="190"/>
                    <a:pt x="142" y="185"/>
                  </a:cubicBezTo>
                  <a:cubicBezTo>
                    <a:pt x="143" y="183"/>
                    <a:pt x="144" y="180"/>
                    <a:pt x="144" y="178"/>
                  </a:cubicBezTo>
                  <a:cubicBezTo>
                    <a:pt x="145" y="175"/>
                    <a:pt x="145" y="170"/>
                    <a:pt x="144" y="169"/>
                  </a:cubicBezTo>
                  <a:cubicBezTo>
                    <a:pt x="140" y="166"/>
                    <a:pt x="134" y="165"/>
                    <a:pt x="130" y="164"/>
                  </a:cubicBezTo>
                  <a:cubicBezTo>
                    <a:pt x="129" y="164"/>
                    <a:pt x="128" y="165"/>
                    <a:pt x="128" y="166"/>
                  </a:cubicBezTo>
                  <a:cubicBezTo>
                    <a:pt x="126" y="170"/>
                    <a:pt x="125" y="174"/>
                    <a:pt x="124" y="179"/>
                  </a:cubicBezTo>
                  <a:close/>
                  <a:moveTo>
                    <a:pt x="190" y="416"/>
                  </a:moveTo>
                  <a:cubicBezTo>
                    <a:pt x="190" y="416"/>
                    <a:pt x="190" y="416"/>
                    <a:pt x="191" y="416"/>
                  </a:cubicBezTo>
                  <a:cubicBezTo>
                    <a:pt x="183" y="383"/>
                    <a:pt x="174" y="350"/>
                    <a:pt x="166" y="317"/>
                  </a:cubicBezTo>
                  <a:cubicBezTo>
                    <a:pt x="164" y="308"/>
                    <a:pt x="153" y="302"/>
                    <a:pt x="143" y="308"/>
                  </a:cubicBezTo>
                  <a:cubicBezTo>
                    <a:pt x="148" y="309"/>
                    <a:pt x="152" y="315"/>
                    <a:pt x="158" y="306"/>
                  </a:cubicBezTo>
                  <a:cubicBezTo>
                    <a:pt x="169" y="344"/>
                    <a:pt x="179" y="380"/>
                    <a:pt x="190" y="416"/>
                  </a:cubicBezTo>
                  <a:close/>
                  <a:moveTo>
                    <a:pt x="272" y="88"/>
                  </a:moveTo>
                  <a:cubicBezTo>
                    <a:pt x="273" y="89"/>
                    <a:pt x="274" y="89"/>
                    <a:pt x="275" y="89"/>
                  </a:cubicBezTo>
                  <a:cubicBezTo>
                    <a:pt x="278" y="87"/>
                    <a:pt x="283" y="85"/>
                    <a:pt x="285" y="82"/>
                  </a:cubicBezTo>
                  <a:cubicBezTo>
                    <a:pt x="288" y="78"/>
                    <a:pt x="291" y="73"/>
                    <a:pt x="291" y="68"/>
                  </a:cubicBezTo>
                  <a:cubicBezTo>
                    <a:pt x="291" y="64"/>
                    <a:pt x="278" y="62"/>
                    <a:pt x="272" y="65"/>
                  </a:cubicBezTo>
                  <a:cubicBezTo>
                    <a:pt x="272" y="72"/>
                    <a:pt x="272" y="80"/>
                    <a:pt x="272" y="88"/>
                  </a:cubicBezTo>
                  <a:close/>
                  <a:moveTo>
                    <a:pt x="152" y="207"/>
                  </a:moveTo>
                  <a:cubicBezTo>
                    <a:pt x="153" y="199"/>
                    <a:pt x="152" y="198"/>
                    <a:pt x="145" y="197"/>
                  </a:cubicBezTo>
                  <a:cubicBezTo>
                    <a:pt x="141" y="197"/>
                    <a:pt x="136" y="197"/>
                    <a:pt x="131" y="197"/>
                  </a:cubicBezTo>
                  <a:cubicBezTo>
                    <a:pt x="122" y="196"/>
                    <a:pt x="121" y="198"/>
                    <a:pt x="124" y="207"/>
                  </a:cubicBezTo>
                  <a:cubicBezTo>
                    <a:pt x="133" y="207"/>
                    <a:pt x="143" y="207"/>
                    <a:pt x="152" y="207"/>
                  </a:cubicBezTo>
                  <a:close/>
                  <a:moveTo>
                    <a:pt x="108" y="47"/>
                  </a:moveTo>
                  <a:cubicBezTo>
                    <a:pt x="107" y="47"/>
                    <a:pt x="107" y="48"/>
                    <a:pt x="106" y="49"/>
                  </a:cubicBezTo>
                  <a:cubicBezTo>
                    <a:pt x="108" y="51"/>
                    <a:pt x="109" y="54"/>
                    <a:pt x="110" y="54"/>
                  </a:cubicBezTo>
                  <a:cubicBezTo>
                    <a:pt x="118" y="54"/>
                    <a:pt x="127" y="57"/>
                    <a:pt x="135" y="49"/>
                  </a:cubicBezTo>
                  <a:cubicBezTo>
                    <a:pt x="131" y="46"/>
                    <a:pt x="128" y="44"/>
                    <a:pt x="126" y="43"/>
                  </a:cubicBezTo>
                  <a:cubicBezTo>
                    <a:pt x="125" y="43"/>
                    <a:pt x="125" y="43"/>
                    <a:pt x="125" y="44"/>
                  </a:cubicBezTo>
                  <a:cubicBezTo>
                    <a:pt x="126" y="45"/>
                    <a:pt x="127" y="47"/>
                    <a:pt x="129" y="48"/>
                  </a:cubicBezTo>
                  <a:cubicBezTo>
                    <a:pt x="122" y="48"/>
                    <a:pt x="115" y="47"/>
                    <a:pt x="108" y="47"/>
                  </a:cubicBezTo>
                  <a:close/>
                  <a:moveTo>
                    <a:pt x="306" y="113"/>
                  </a:moveTo>
                  <a:cubicBezTo>
                    <a:pt x="302" y="113"/>
                    <a:pt x="299" y="113"/>
                    <a:pt x="297" y="113"/>
                  </a:cubicBezTo>
                  <a:cubicBezTo>
                    <a:pt x="300" y="117"/>
                    <a:pt x="295" y="116"/>
                    <a:pt x="294" y="118"/>
                  </a:cubicBezTo>
                  <a:cubicBezTo>
                    <a:pt x="290" y="121"/>
                    <a:pt x="286" y="124"/>
                    <a:pt x="283" y="128"/>
                  </a:cubicBezTo>
                  <a:cubicBezTo>
                    <a:pt x="282" y="129"/>
                    <a:pt x="283" y="131"/>
                    <a:pt x="282" y="133"/>
                  </a:cubicBezTo>
                  <a:cubicBezTo>
                    <a:pt x="284" y="132"/>
                    <a:pt x="286" y="132"/>
                    <a:pt x="287" y="132"/>
                  </a:cubicBezTo>
                  <a:cubicBezTo>
                    <a:pt x="293" y="126"/>
                    <a:pt x="298" y="120"/>
                    <a:pt x="306" y="113"/>
                  </a:cubicBezTo>
                  <a:close/>
                  <a:moveTo>
                    <a:pt x="354" y="136"/>
                  </a:moveTo>
                  <a:cubicBezTo>
                    <a:pt x="351" y="136"/>
                    <a:pt x="348" y="135"/>
                    <a:pt x="345" y="134"/>
                  </a:cubicBezTo>
                  <a:cubicBezTo>
                    <a:pt x="345" y="138"/>
                    <a:pt x="344" y="141"/>
                    <a:pt x="344" y="143"/>
                  </a:cubicBezTo>
                  <a:cubicBezTo>
                    <a:pt x="345" y="146"/>
                    <a:pt x="345" y="149"/>
                    <a:pt x="346" y="150"/>
                  </a:cubicBezTo>
                  <a:cubicBezTo>
                    <a:pt x="351" y="152"/>
                    <a:pt x="357" y="154"/>
                    <a:pt x="363" y="156"/>
                  </a:cubicBezTo>
                  <a:cubicBezTo>
                    <a:pt x="362" y="151"/>
                    <a:pt x="362" y="147"/>
                    <a:pt x="362" y="143"/>
                  </a:cubicBezTo>
                  <a:cubicBezTo>
                    <a:pt x="361" y="143"/>
                    <a:pt x="361" y="143"/>
                    <a:pt x="361" y="143"/>
                  </a:cubicBezTo>
                  <a:cubicBezTo>
                    <a:pt x="361" y="146"/>
                    <a:pt x="361" y="149"/>
                    <a:pt x="362" y="153"/>
                  </a:cubicBezTo>
                  <a:cubicBezTo>
                    <a:pt x="356" y="150"/>
                    <a:pt x="352" y="147"/>
                    <a:pt x="346" y="144"/>
                  </a:cubicBezTo>
                  <a:cubicBezTo>
                    <a:pt x="349" y="141"/>
                    <a:pt x="351" y="139"/>
                    <a:pt x="354" y="136"/>
                  </a:cubicBezTo>
                  <a:close/>
                  <a:moveTo>
                    <a:pt x="326" y="630"/>
                  </a:moveTo>
                  <a:cubicBezTo>
                    <a:pt x="326" y="629"/>
                    <a:pt x="326" y="629"/>
                    <a:pt x="326" y="629"/>
                  </a:cubicBezTo>
                  <a:cubicBezTo>
                    <a:pt x="306" y="629"/>
                    <a:pt x="287" y="629"/>
                    <a:pt x="267" y="629"/>
                  </a:cubicBezTo>
                  <a:cubicBezTo>
                    <a:pt x="267" y="629"/>
                    <a:pt x="267" y="629"/>
                    <a:pt x="267" y="630"/>
                  </a:cubicBezTo>
                  <a:cubicBezTo>
                    <a:pt x="287" y="630"/>
                    <a:pt x="306" y="630"/>
                    <a:pt x="326" y="630"/>
                  </a:cubicBezTo>
                  <a:close/>
                  <a:moveTo>
                    <a:pt x="302" y="605"/>
                  </a:moveTo>
                  <a:cubicBezTo>
                    <a:pt x="309" y="616"/>
                    <a:pt x="310" y="617"/>
                    <a:pt x="328" y="614"/>
                  </a:cubicBezTo>
                  <a:cubicBezTo>
                    <a:pt x="321" y="613"/>
                    <a:pt x="317" y="612"/>
                    <a:pt x="310" y="611"/>
                  </a:cubicBezTo>
                  <a:cubicBezTo>
                    <a:pt x="314" y="609"/>
                    <a:pt x="317" y="607"/>
                    <a:pt x="319" y="606"/>
                  </a:cubicBezTo>
                  <a:cubicBezTo>
                    <a:pt x="316" y="605"/>
                    <a:pt x="314" y="605"/>
                    <a:pt x="311" y="605"/>
                  </a:cubicBezTo>
                  <a:cubicBezTo>
                    <a:pt x="308" y="605"/>
                    <a:pt x="305" y="605"/>
                    <a:pt x="302" y="605"/>
                  </a:cubicBezTo>
                  <a:close/>
                  <a:moveTo>
                    <a:pt x="230" y="305"/>
                  </a:moveTo>
                  <a:cubicBezTo>
                    <a:pt x="237" y="301"/>
                    <a:pt x="237" y="301"/>
                    <a:pt x="253" y="316"/>
                  </a:cubicBezTo>
                  <a:cubicBezTo>
                    <a:pt x="252" y="312"/>
                    <a:pt x="251" y="309"/>
                    <a:pt x="250" y="308"/>
                  </a:cubicBezTo>
                  <a:cubicBezTo>
                    <a:pt x="242" y="300"/>
                    <a:pt x="231" y="300"/>
                    <a:pt x="222" y="294"/>
                  </a:cubicBezTo>
                  <a:cubicBezTo>
                    <a:pt x="221" y="293"/>
                    <a:pt x="219" y="294"/>
                    <a:pt x="217" y="293"/>
                  </a:cubicBezTo>
                  <a:cubicBezTo>
                    <a:pt x="224" y="295"/>
                    <a:pt x="229" y="297"/>
                    <a:pt x="230" y="305"/>
                  </a:cubicBezTo>
                  <a:close/>
                  <a:moveTo>
                    <a:pt x="170" y="621"/>
                  </a:moveTo>
                  <a:cubicBezTo>
                    <a:pt x="178" y="617"/>
                    <a:pt x="185" y="614"/>
                    <a:pt x="191" y="612"/>
                  </a:cubicBezTo>
                  <a:cubicBezTo>
                    <a:pt x="177" y="607"/>
                    <a:pt x="172" y="610"/>
                    <a:pt x="170" y="621"/>
                  </a:cubicBezTo>
                  <a:close/>
                  <a:moveTo>
                    <a:pt x="266" y="225"/>
                  </a:moveTo>
                  <a:cubicBezTo>
                    <a:pt x="266" y="225"/>
                    <a:pt x="267" y="226"/>
                    <a:pt x="268" y="226"/>
                  </a:cubicBezTo>
                  <a:cubicBezTo>
                    <a:pt x="273" y="212"/>
                    <a:pt x="272" y="198"/>
                    <a:pt x="272" y="184"/>
                  </a:cubicBezTo>
                  <a:cubicBezTo>
                    <a:pt x="270" y="198"/>
                    <a:pt x="268" y="212"/>
                    <a:pt x="266" y="225"/>
                  </a:cubicBezTo>
                  <a:close/>
                  <a:moveTo>
                    <a:pt x="338" y="535"/>
                  </a:moveTo>
                  <a:cubicBezTo>
                    <a:pt x="339" y="535"/>
                    <a:pt x="340" y="535"/>
                    <a:pt x="341" y="535"/>
                  </a:cubicBezTo>
                  <a:cubicBezTo>
                    <a:pt x="339" y="518"/>
                    <a:pt x="338" y="501"/>
                    <a:pt x="337" y="485"/>
                  </a:cubicBezTo>
                  <a:cubicBezTo>
                    <a:pt x="336" y="485"/>
                    <a:pt x="335" y="485"/>
                    <a:pt x="335" y="485"/>
                  </a:cubicBezTo>
                  <a:cubicBezTo>
                    <a:pt x="336" y="502"/>
                    <a:pt x="337" y="518"/>
                    <a:pt x="338" y="535"/>
                  </a:cubicBezTo>
                  <a:close/>
                  <a:moveTo>
                    <a:pt x="261" y="326"/>
                  </a:moveTo>
                  <a:cubicBezTo>
                    <a:pt x="273" y="324"/>
                    <a:pt x="274" y="322"/>
                    <a:pt x="268" y="311"/>
                  </a:cubicBezTo>
                  <a:cubicBezTo>
                    <a:pt x="265" y="316"/>
                    <a:pt x="263" y="321"/>
                    <a:pt x="261" y="326"/>
                  </a:cubicBezTo>
                  <a:close/>
                  <a:moveTo>
                    <a:pt x="228" y="148"/>
                  </a:moveTo>
                  <a:cubicBezTo>
                    <a:pt x="228" y="148"/>
                    <a:pt x="229" y="148"/>
                    <a:pt x="230" y="147"/>
                  </a:cubicBezTo>
                  <a:cubicBezTo>
                    <a:pt x="229" y="146"/>
                    <a:pt x="229" y="142"/>
                    <a:pt x="228" y="142"/>
                  </a:cubicBezTo>
                  <a:cubicBezTo>
                    <a:pt x="224" y="141"/>
                    <a:pt x="220" y="141"/>
                    <a:pt x="216" y="141"/>
                  </a:cubicBezTo>
                  <a:cubicBezTo>
                    <a:pt x="215" y="141"/>
                    <a:pt x="214" y="143"/>
                    <a:pt x="214" y="144"/>
                  </a:cubicBezTo>
                  <a:cubicBezTo>
                    <a:pt x="214" y="146"/>
                    <a:pt x="216" y="148"/>
                    <a:pt x="217" y="147"/>
                  </a:cubicBezTo>
                  <a:cubicBezTo>
                    <a:pt x="220" y="147"/>
                    <a:pt x="223" y="146"/>
                    <a:pt x="226" y="145"/>
                  </a:cubicBezTo>
                  <a:cubicBezTo>
                    <a:pt x="226" y="145"/>
                    <a:pt x="227" y="147"/>
                    <a:pt x="228" y="148"/>
                  </a:cubicBezTo>
                  <a:close/>
                  <a:moveTo>
                    <a:pt x="339" y="268"/>
                  </a:moveTo>
                  <a:cubicBezTo>
                    <a:pt x="328" y="270"/>
                    <a:pt x="328" y="270"/>
                    <a:pt x="328" y="275"/>
                  </a:cubicBezTo>
                  <a:cubicBezTo>
                    <a:pt x="332" y="275"/>
                    <a:pt x="337" y="275"/>
                    <a:pt x="342" y="275"/>
                  </a:cubicBezTo>
                  <a:cubicBezTo>
                    <a:pt x="341" y="273"/>
                    <a:pt x="340" y="270"/>
                    <a:pt x="339" y="268"/>
                  </a:cubicBezTo>
                  <a:close/>
                  <a:moveTo>
                    <a:pt x="294" y="205"/>
                  </a:moveTo>
                  <a:cubicBezTo>
                    <a:pt x="294" y="205"/>
                    <a:pt x="295" y="205"/>
                    <a:pt x="295" y="205"/>
                  </a:cubicBezTo>
                  <a:cubicBezTo>
                    <a:pt x="297" y="195"/>
                    <a:pt x="298" y="184"/>
                    <a:pt x="299" y="174"/>
                  </a:cubicBezTo>
                  <a:cubicBezTo>
                    <a:pt x="298" y="174"/>
                    <a:pt x="297" y="174"/>
                    <a:pt x="296" y="174"/>
                  </a:cubicBezTo>
                  <a:cubicBezTo>
                    <a:pt x="295" y="184"/>
                    <a:pt x="294" y="194"/>
                    <a:pt x="294" y="205"/>
                  </a:cubicBezTo>
                  <a:close/>
                  <a:moveTo>
                    <a:pt x="339" y="330"/>
                  </a:moveTo>
                  <a:cubicBezTo>
                    <a:pt x="342" y="328"/>
                    <a:pt x="345" y="326"/>
                    <a:pt x="346" y="324"/>
                  </a:cubicBezTo>
                  <a:cubicBezTo>
                    <a:pt x="348" y="319"/>
                    <a:pt x="343" y="317"/>
                    <a:pt x="339" y="315"/>
                  </a:cubicBezTo>
                  <a:cubicBezTo>
                    <a:pt x="339" y="320"/>
                    <a:pt x="339" y="324"/>
                    <a:pt x="339" y="330"/>
                  </a:cubicBezTo>
                  <a:close/>
                  <a:moveTo>
                    <a:pt x="241" y="122"/>
                  </a:moveTo>
                  <a:cubicBezTo>
                    <a:pt x="234" y="124"/>
                    <a:pt x="227" y="123"/>
                    <a:pt x="223" y="131"/>
                  </a:cubicBezTo>
                  <a:cubicBezTo>
                    <a:pt x="231" y="133"/>
                    <a:pt x="236" y="129"/>
                    <a:pt x="241" y="122"/>
                  </a:cubicBezTo>
                  <a:close/>
                  <a:moveTo>
                    <a:pt x="32" y="603"/>
                  </a:moveTo>
                  <a:cubicBezTo>
                    <a:pt x="28" y="602"/>
                    <a:pt x="26" y="602"/>
                    <a:pt x="24" y="601"/>
                  </a:cubicBezTo>
                  <a:cubicBezTo>
                    <a:pt x="26" y="599"/>
                    <a:pt x="28" y="597"/>
                    <a:pt x="30" y="596"/>
                  </a:cubicBezTo>
                  <a:cubicBezTo>
                    <a:pt x="30" y="595"/>
                    <a:pt x="29" y="595"/>
                    <a:pt x="29" y="594"/>
                  </a:cubicBezTo>
                  <a:cubicBezTo>
                    <a:pt x="24" y="598"/>
                    <a:pt x="19" y="601"/>
                    <a:pt x="14" y="605"/>
                  </a:cubicBezTo>
                  <a:cubicBezTo>
                    <a:pt x="15" y="605"/>
                    <a:pt x="15" y="606"/>
                    <a:pt x="16" y="606"/>
                  </a:cubicBezTo>
                  <a:cubicBezTo>
                    <a:pt x="20" y="605"/>
                    <a:pt x="25" y="604"/>
                    <a:pt x="32" y="603"/>
                  </a:cubicBezTo>
                  <a:close/>
                  <a:moveTo>
                    <a:pt x="99" y="115"/>
                  </a:moveTo>
                  <a:cubicBezTo>
                    <a:pt x="102" y="119"/>
                    <a:pt x="123" y="120"/>
                    <a:pt x="127" y="115"/>
                  </a:cubicBezTo>
                  <a:cubicBezTo>
                    <a:pt x="117" y="115"/>
                    <a:pt x="108" y="115"/>
                    <a:pt x="99" y="115"/>
                  </a:cubicBezTo>
                  <a:close/>
                  <a:moveTo>
                    <a:pt x="73" y="201"/>
                  </a:moveTo>
                  <a:cubicBezTo>
                    <a:pt x="73" y="201"/>
                    <a:pt x="74" y="200"/>
                    <a:pt x="74" y="199"/>
                  </a:cubicBezTo>
                  <a:cubicBezTo>
                    <a:pt x="71" y="199"/>
                    <a:pt x="68" y="199"/>
                    <a:pt x="65" y="199"/>
                  </a:cubicBezTo>
                  <a:cubicBezTo>
                    <a:pt x="61" y="198"/>
                    <a:pt x="57" y="197"/>
                    <a:pt x="53" y="196"/>
                  </a:cubicBezTo>
                  <a:cubicBezTo>
                    <a:pt x="51" y="196"/>
                    <a:pt x="50" y="195"/>
                    <a:pt x="48" y="194"/>
                  </a:cubicBezTo>
                  <a:cubicBezTo>
                    <a:pt x="48" y="195"/>
                    <a:pt x="47" y="196"/>
                    <a:pt x="47" y="196"/>
                  </a:cubicBezTo>
                  <a:cubicBezTo>
                    <a:pt x="48" y="197"/>
                    <a:pt x="49" y="199"/>
                    <a:pt x="51" y="200"/>
                  </a:cubicBezTo>
                  <a:cubicBezTo>
                    <a:pt x="58" y="200"/>
                    <a:pt x="66" y="201"/>
                    <a:pt x="73" y="201"/>
                  </a:cubicBezTo>
                  <a:close/>
                  <a:moveTo>
                    <a:pt x="50" y="554"/>
                  </a:moveTo>
                  <a:cubicBezTo>
                    <a:pt x="46" y="554"/>
                    <a:pt x="43" y="553"/>
                    <a:pt x="41" y="554"/>
                  </a:cubicBezTo>
                  <a:cubicBezTo>
                    <a:pt x="39" y="555"/>
                    <a:pt x="38" y="557"/>
                    <a:pt x="38" y="559"/>
                  </a:cubicBezTo>
                  <a:cubicBezTo>
                    <a:pt x="37" y="560"/>
                    <a:pt x="39" y="562"/>
                    <a:pt x="39" y="561"/>
                  </a:cubicBezTo>
                  <a:cubicBezTo>
                    <a:pt x="41" y="561"/>
                    <a:pt x="43" y="560"/>
                    <a:pt x="45" y="559"/>
                  </a:cubicBezTo>
                  <a:cubicBezTo>
                    <a:pt x="46" y="558"/>
                    <a:pt x="47" y="557"/>
                    <a:pt x="50" y="554"/>
                  </a:cubicBezTo>
                  <a:close/>
                  <a:moveTo>
                    <a:pt x="233" y="263"/>
                  </a:moveTo>
                  <a:cubicBezTo>
                    <a:pt x="239" y="264"/>
                    <a:pt x="242" y="272"/>
                    <a:pt x="250" y="268"/>
                  </a:cubicBezTo>
                  <a:cubicBezTo>
                    <a:pt x="247" y="266"/>
                    <a:pt x="245" y="264"/>
                    <a:pt x="242" y="263"/>
                  </a:cubicBezTo>
                  <a:cubicBezTo>
                    <a:pt x="239" y="262"/>
                    <a:pt x="237" y="256"/>
                    <a:pt x="233" y="263"/>
                  </a:cubicBezTo>
                  <a:close/>
                  <a:moveTo>
                    <a:pt x="225" y="407"/>
                  </a:moveTo>
                  <a:cubicBezTo>
                    <a:pt x="221" y="403"/>
                    <a:pt x="218" y="398"/>
                    <a:pt x="214" y="393"/>
                  </a:cubicBezTo>
                  <a:cubicBezTo>
                    <a:pt x="211" y="405"/>
                    <a:pt x="219" y="405"/>
                    <a:pt x="225" y="407"/>
                  </a:cubicBezTo>
                  <a:close/>
                  <a:moveTo>
                    <a:pt x="181" y="590"/>
                  </a:moveTo>
                  <a:cubicBezTo>
                    <a:pt x="180" y="592"/>
                    <a:pt x="180" y="593"/>
                    <a:pt x="180" y="594"/>
                  </a:cubicBezTo>
                  <a:cubicBezTo>
                    <a:pt x="180" y="596"/>
                    <a:pt x="181" y="597"/>
                    <a:pt x="182" y="599"/>
                  </a:cubicBezTo>
                  <a:cubicBezTo>
                    <a:pt x="183" y="598"/>
                    <a:pt x="184" y="597"/>
                    <a:pt x="185" y="596"/>
                  </a:cubicBezTo>
                  <a:cubicBezTo>
                    <a:pt x="187" y="595"/>
                    <a:pt x="188" y="593"/>
                    <a:pt x="190" y="591"/>
                  </a:cubicBezTo>
                  <a:cubicBezTo>
                    <a:pt x="187" y="590"/>
                    <a:pt x="184" y="590"/>
                    <a:pt x="181" y="590"/>
                  </a:cubicBezTo>
                  <a:close/>
                  <a:moveTo>
                    <a:pt x="159" y="301"/>
                  </a:moveTo>
                  <a:cubicBezTo>
                    <a:pt x="158" y="298"/>
                    <a:pt x="158" y="296"/>
                    <a:pt x="157" y="294"/>
                  </a:cubicBezTo>
                  <a:cubicBezTo>
                    <a:pt x="154" y="294"/>
                    <a:pt x="152" y="294"/>
                    <a:pt x="148" y="295"/>
                  </a:cubicBezTo>
                  <a:cubicBezTo>
                    <a:pt x="152" y="299"/>
                    <a:pt x="152" y="305"/>
                    <a:pt x="159" y="301"/>
                  </a:cubicBezTo>
                  <a:close/>
                  <a:moveTo>
                    <a:pt x="346" y="519"/>
                  </a:moveTo>
                  <a:cubicBezTo>
                    <a:pt x="346" y="519"/>
                    <a:pt x="346" y="519"/>
                    <a:pt x="346" y="519"/>
                  </a:cubicBezTo>
                  <a:cubicBezTo>
                    <a:pt x="346" y="509"/>
                    <a:pt x="346" y="500"/>
                    <a:pt x="346" y="491"/>
                  </a:cubicBezTo>
                  <a:cubicBezTo>
                    <a:pt x="346" y="491"/>
                    <a:pt x="346" y="491"/>
                    <a:pt x="346" y="491"/>
                  </a:cubicBezTo>
                  <a:cubicBezTo>
                    <a:pt x="346" y="500"/>
                    <a:pt x="346" y="509"/>
                    <a:pt x="346" y="519"/>
                  </a:cubicBezTo>
                  <a:close/>
                  <a:moveTo>
                    <a:pt x="95" y="183"/>
                  </a:moveTo>
                  <a:cubicBezTo>
                    <a:pt x="94" y="183"/>
                    <a:pt x="93" y="183"/>
                    <a:pt x="92" y="183"/>
                  </a:cubicBezTo>
                  <a:cubicBezTo>
                    <a:pt x="92" y="190"/>
                    <a:pt x="92" y="197"/>
                    <a:pt x="92" y="203"/>
                  </a:cubicBezTo>
                  <a:cubicBezTo>
                    <a:pt x="92" y="204"/>
                    <a:pt x="93" y="204"/>
                    <a:pt x="93" y="204"/>
                  </a:cubicBezTo>
                  <a:cubicBezTo>
                    <a:pt x="94" y="197"/>
                    <a:pt x="94" y="190"/>
                    <a:pt x="95" y="183"/>
                  </a:cubicBezTo>
                  <a:close/>
                  <a:moveTo>
                    <a:pt x="166" y="498"/>
                  </a:moveTo>
                  <a:cubicBezTo>
                    <a:pt x="167" y="498"/>
                    <a:pt x="168" y="498"/>
                    <a:pt x="169" y="498"/>
                  </a:cubicBezTo>
                  <a:cubicBezTo>
                    <a:pt x="167" y="490"/>
                    <a:pt x="165" y="482"/>
                    <a:pt x="164" y="474"/>
                  </a:cubicBezTo>
                  <a:cubicBezTo>
                    <a:pt x="163" y="474"/>
                    <a:pt x="163" y="474"/>
                    <a:pt x="162" y="474"/>
                  </a:cubicBezTo>
                  <a:cubicBezTo>
                    <a:pt x="164" y="482"/>
                    <a:pt x="165" y="490"/>
                    <a:pt x="166" y="498"/>
                  </a:cubicBezTo>
                  <a:close/>
                  <a:moveTo>
                    <a:pt x="336" y="197"/>
                  </a:moveTo>
                  <a:cubicBezTo>
                    <a:pt x="339" y="202"/>
                    <a:pt x="342" y="205"/>
                    <a:pt x="345" y="208"/>
                  </a:cubicBezTo>
                  <a:cubicBezTo>
                    <a:pt x="350" y="214"/>
                    <a:pt x="350" y="214"/>
                    <a:pt x="353" y="211"/>
                  </a:cubicBezTo>
                  <a:cubicBezTo>
                    <a:pt x="348" y="207"/>
                    <a:pt x="342" y="203"/>
                    <a:pt x="336" y="197"/>
                  </a:cubicBezTo>
                  <a:close/>
                  <a:moveTo>
                    <a:pt x="331" y="400"/>
                  </a:moveTo>
                  <a:cubicBezTo>
                    <a:pt x="332" y="397"/>
                    <a:pt x="333" y="395"/>
                    <a:pt x="334" y="393"/>
                  </a:cubicBezTo>
                  <a:cubicBezTo>
                    <a:pt x="333" y="392"/>
                    <a:pt x="331" y="391"/>
                    <a:pt x="329" y="390"/>
                  </a:cubicBezTo>
                  <a:cubicBezTo>
                    <a:pt x="328" y="394"/>
                    <a:pt x="323" y="398"/>
                    <a:pt x="331" y="400"/>
                  </a:cubicBezTo>
                  <a:close/>
                  <a:moveTo>
                    <a:pt x="103" y="103"/>
                  </a:moveTo>
                  <a:cubicBezTo>
                    <a:pt x="103" y="103"/>
                    <a:pt x="104" y="103"/>
                    <a:pt x="104" y="103"/>
                  </a:cubicBezTo>
                  <a:cubicBezTo>
                    <a:pt x="104" y="92"/>
                    <a:pt x="103" y="82"/>
                    <a:pt x="103" y="75"/>
                  </a:cubicBezTo>
                  <a:cubicBezTo>
                    <a:pt x="103" y="82"/>
                    <a:pt x="103" y="93"/>
                    <a:pt x="103" y="103"/>
                  </a:cubicBezTo>
                  <a:close/>
                  <a:moveTo>
                    <a:pt x="309" y="41"/>
                  </a:moveTo>
                  <a:cubicBezTo>
                    <a:pt x="312" y="45"/>
                    <a:pt x="314" y="49"/>
                    <a:pt x="317" y="52"/>
                  </a:cubicBezTo>
                  <a:cubicBezTo>
                    <a:pt x="319" y="46"/>
                    <a:pt x="318" y="43"/>
                    <a:pt x="309" y="41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66738" y="2816225"/>
              <a:ext cx="1482725" cy="3398838"/>
            </a:xfrm>
            <a:custGeom>
              <a:avLst/>
              <a:gdLst>
                <a:gd name="T0" fmla="*/ 238 w 303"/>
                <a:gd name="T1" fmla="*/ 360 h 694"/>
                <a:gd name="T2" fmla="*/ 229 w 303"/>
                <a:gd name="T3" fmla="*/ 550 h 694"/>
                <a:gd name="T4" fmla="*/ 218 w 303"/>
                <a:gd name="T5" fmla="*/ 672 h 694"/>
                <a:gd name="T6" fmla="*/ 256 w 303"/>
                <a:gd name="T7" fmla="*/ 682 h 694"/>
                <a:gd name="T8" fmla="*/ 112 w 303"/>
                <a:gd name="T9" fmla="*/ 694 h 694"/>
                <a:gd name="T10" fmla="*/ 41 w 303"/>
                <a:gd name="T11" fmla="*/ 683 h 694"/>
                <a:gd name="T12" fmla="*/ 39 w 303"/>
                <a:gd name="T13" fmla="*/ 676 h 694"/>
                <a:gd name="T14" fmla="*/ 32 w 303"/>
                <a:gd name="T15" fmla="*/ 621 h 694"/>
                <a:gd name="T16" fmla="*/ 59 w 303"/>
                <a:gd name="T17" fmla="*/ 460 h 694"/>
                <a:gd name="T18" fmla="*/ 68 w 303"/>
                <a:gd name="T19" fmla="*/ 337 h 694"/>
                <a:gd name="T20" fmla="*/ 53 w 303"/>
                <a:gd name="T21" fmla="*/ 208 h 694"/>
                <a:gd name="T22" fmla="*/ 99 w 303"/>
                <a:gd name="T23" fmla="*/ 67 h 694"/>
                <a:gd name="T24" fmla="*/ 159 w 303"/>
                <a:gd name="T25" fmla="*/ 7 h 694"/>
                <a:gd name="T26" fmla="*/ 190 w 303"/>
                <a:gd name="T27" fmla="*/ 84 h 694"/>
                <a:gd name="T28" fmla="*/ 251 w 303"/>
                <a:gd name="T29" fmla="*/ 172 h 694"/>
                <a:gd name="T30" fmla="*/ 282 w 303"/>
                <a:gd name="T31" fmla="*/ 246 h 694"/>
                <a:gd name="T32" fmla="*/ 77 w 303"/>
                <a:gd name="T33" fmla="*/ 155 h 694"/>
                <a:gd name="T34" fmla="*/ 77 w 303"/>
                <a:gd name="T35" fmla="*/ 152 h 694"/>
                <a:gd name="T36" fmla="*/ 153 w 303"/>
                <a:gd name="T37" fmla="*/ 76 h 694"/>
                <a:gd name="T38" fmla="*/ 77 w 303"/>
                <a:gd name="T39" fmla="*/ 291 h 694"/>
                <a:gd name="T40" fmla="*/ 62 w 303"/>
                <a:gd name="T41" fmla="*/ 304 h 694"/>
                <a:gd name="T42" fmla="*/ 73 w 303"/>
                <a:gd name="T43" fmla="*/ 315 h 694"/>
                <a:gd name="T44" fmla="*/ 57 w 303"/>
                <a:gd name="T45" fmla="*/ 560 h 694"/>
                <a:gd name="T46" fmla="*/ 79 w 303"/>
                <a:gd name="T47" fmla="*/ 517 h 694"/>
                <a:gd name="T48" fmla="*/ 112 w 303"/>
                <a:gd name="T49" fmla="*/ 52 h 694"/>
                <a:gd name="T50" fmla="*/ 198 w 303"/>
                <a:gd name="T51" fmla="*/ 407 h 694"/>
                <a:gd name="T52" fmla="*/ 177 w 303"/>
                <a:gd name="T53" fmla="*/ 76 h 694"/>
                <a:gd name="T54" fmla="*/ 175 w 303"/>
                <a:gd name="T55" fmla="*/ 40 h 694"/>
                <a:gd name="T56" fmla="*/ 92 w 303"/>
                <a:gd name="T57" fmla="*/ 631 h 694"/>
                <a:gd name="T58" fmla="*/ 93 w 303"/>
                <a:gd name="T59" fmla="*/ 671 h 694"/>
                <a:gd name="T60" fmla="*/ 150 w 303"/>
                <a:gd name="T61" fmla="*/ 676 h 694"/>
                <a:gd name="T62" fmla="*/ 170 w 303"/>
                <a:gd name="T63" fmla="*/ 662 h 694"/>
                <a:gd name="T64" fmla="*/ 162 w 303"/>
                <a:gd name="T65" fmla="*/ 459 h 694"/>
                <a:gd name="T66" fmla="*/ 162 w 303"/>
                <a:gd name="T67" fmla="*/ 169 h 694"/>
                <a:gd name="T68" fmla="*/ 197 w 303"/>
                <a:gd name="T69" fmla="*/ 154 h 694"/>
                <a:gd name="T70" fmla="*/ 206 w 303"/>
                <a:gd name="T71" fmla="*/ 199 h 694"/>
                <a:gd name="T72" fmla="*/ 186 w 303"/>
                <a:gd name="T73" fmla="*/ 173 h 694"/>
                <a:gd name="T74" fmla="*/ 160 w 303"/>
                <a:gd name="T75" fmla="*/ 343 h 694"/>
                <a:gd name="T76" fmla="*/ 198 w 303"/>
                <a:gd name="T77" fmla="*/ 209 h 694"/>
                <a:gd name="T78" fmla="*/ 54 w 303"/>
                <a:gd name="T79" fmla="*/ 545 h 694"/>
                <a:gd name="T80" fmla="*/ 67 w 303"/>
                <a:gd name="T81" fmla="*/ 221 h 694"/>
                <a:gd name="T82" fmla="*/ 100 w 303"/>
                <a:gd name="T83" fmla="*/ 152 h 694"/>
                <a:gd name="T84" fmla="*/ 159 w 303"/>
                <a:gd name="T85" fmla="*/ 125 h 694"/>
                <a:gd name="T86" fmla="*/ 120 w 303"/>
                <a:gd name="T87" fmla="*/ 687 h 694"/>
                <a:gd name="T88" fmla="*/ 108 w 303"/>
                <a:gd name="T89" fmla="*/ 478 h 694"/>
                <a:gd name="T90" fmla="*/ 162 w 303"/>
                <a:gd name="T91" fmla="*/ 120 h 694"/>
                <a:gd name="T92" fmla="*/ 69 w 303"/>
                <a:gd name="T93" fmla="*/ 420 h 694"/>
                <a:gd name="T94" fmla="*/ 60 w 303"/>
                <a:gd name="T95" fmla="*/ 650 h 694"/>
                <a:gd name="T96" fmla="*/ 241 w 303"/>
                <a:gd name="T97" fmla="*/ 152 h 694"/>
                <a:gd name="T98" fmla="*/ 254 w 303"/>
                <a:gd name="T99" fmla="*/ 222 h 694"/>
                <a:gd name="T100" fmla="*/ 145 w 303"/>
                <a:gd name="T101" fmla="*/ 155 h 694"/>
                <a:gd name="T102" fmla="*/ 59 w 303"/>
                <a:gd name="T103" fmla="*/ 215 h 694"/>
                <a:gd name="T104" fmla="*/ 71 w 303"/>
                <a:gd name="T105" fmla="*/ 492 h 694"/>
                <a:gd name="T106" fmla="*/ 207 w 303"/>
                <a:gd name="T107" fmla="*/ 290 h 694"/>
                <a:gd name="T108" fmla="*/ 212 w 303"/>
                <a:gd name="T109" fmla="*/ 512 h 694"/>
                <a:gd name="T110" fmla="*/ 166 w 303"/>
                <a:gd name="T111" fmla="*/ 47 h 694"/>
                <a:gd name="T112" fmla="*/ 117 w 303"/>
                <a:gd name="T113" fmla="*/ 118 h 694"/>
                <a:gd name="T114" fmla="*/ 185 w 303"/>
                <a:gd name="T115" fmla="*/ 524 h 694"/>
                <a:gd name="T116" fmla="*/ 100 w 303"/>
                <a:gd name="T117" fmla="*/ 303 h 694"/>
                <a:gd name="T118" fmla="*/ 79 w 303"/>
                <a:gd name="T119" fmla="*/ 42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" h="694">
                  <a:moveTo>
                    <a:pt x="262" y="248"/>
                  </a:moveTo>
                  <a:cubicBezTo>
                    <a:pt x="266" y="248"/>
                    <a:pt x="269" y="249"/>
                    <a:pt x="273" y="249"/>
                  </a:cubicBezTo>
                  <a:cubicBezTo>
                    <a:pt x="273" y="250"/>
                    <a:pt x="273" y="251"/>
                    <a:pt x="273" y="252"/>
                  </a:cubicBezTo>
                  <a:cubicBezTo>
                    <a:pt x="266" y="252"/>
                    <a:pt x="259" y="252"/>
                    <a:pt x="252" y="252"/>
                  </a:cubicBezTo>
                  <a:cubicBezTo>
                    <a:pt x="250" y="252"/>
                    <a:pt x="247" y="253"/>
                    <a:pt x="245" y="255"/>
                  </a:cubicBezTo>
                  <a:cubicBezTo>
                    <a:pt x="243" y="256"/>
                    <a:pt x="242" y="258"/>
                    <a:pt x="240" y="260"/>
                  </a:cubicBezTo>
                  <a:cubicBezTo>
                    <a:pt x="232" y="269"/>
                    <a:pt x="231" y="270"/>
                    <a:pt x="237" y="279"/>
                  </a:cubicBezTo>
                  <a:cubicBezTo>
                    <a:pt x="239" y="283"/>
                    <a:pt x="238" y="286"/>
                    <a:pt x="238" y="288"/>
                  </a:cubicBezTo>
                  <a:cubicBezTo>
                    <a:pt x="228" y="312"/>
                    <a:pt x="233" y="336"/>
                    <a:pt x="238" y="360"/>
                  </a:cubicBezTo>
                  <a:cubicBezTo>
                    <a:pt x="240" y="369"/>
                    <a:pt x="240" y="378"/>
                    <a:pt x="242" y="387"/>
                  </a:cubicBezTo>
                  <a:cubicBezTo>
                    <a:pt x="243" y="396"/>
                    <a:pt x="239" y="403"/>
                    <a:pt x="236" y="411"/>
                  </a:cubicBezTo>
                  <a:cubicBezTo>
                    <a:pt x="233" y="418"/>
                    <a:pt x="234" y="425"/>
                    <a:pt x="233" y="433"/>
                  </a:cubicBezTo>
                  <a:cubicBezTo>
                    <a:pt x="233" y="431"/>
                    <a:pt x="233" y="429"/>
                    <a:pt x="233" y="428"/>
                  </a:cubicBezTo>
                  <a:cubicBezTo>
                    <a:pt x="232" y="428"/>
                    <a:pt x="232" y="428"/>
                    <a:pt x="231" y="428"/>
                  </a:cubicBezTo>
                  <a:cubicBezTo>
                    <a:pt x="231" y="433"/>
                    <a:pt x="230" y="437"/>
                    <a:pt x="230" y="442"/>
                  </a:cubicBezTo>
                  <a:cubicBezTo>
                    <a:pt x="230" y="464"/>
                    <a:pt x="231" y="485"/>
                    <a:pt x="231" y="507"/>
                  </a:cubicBezTo>
                  <a:cubicBezTo>
                    <a:pt x="231" y="515"/>
                    <a:pt x="229" y="523"/>
                    <a:pt x="228" y="530"/>
                  </a:cubicBezTo>
                  <a:cubicBezTo>
                    <a:pt x="228" y="537"/>
                    <a:pt x="228" y="543"/>
                    <a:pt x="229" y="550"/>
                  </a:cubicBezTo>
                  <a:cubicBezTo>
                    <a:pt x="230" y="573"/>
                    <a:pt x="232" y="597"/>
                    <a:pt x="234" y="620"/>
                  </a:cubicBezTo>
                  <a:cubicBezTo>
                    <a:pt x="234" y="623"/>
                    <a:pt x="232" y="627"/>
                    <a:pt x="231" y="631"/>
                  </a:cubicBezTo>
                  <a:cubicBezTo>
                    <a:pt x="234" y="635"/>
                    <a:pt x="239" y="638"/>
                    <a:pt x="247" y="639"/>
                  </a:cubicBezTo>
                  <a:cubicBezTo>
                    <a:pt x="252" y="640"/>
                    <a:pt x="258" y="644"/>
                    <a:pt x="262" y="648"/>
                  </a:cubicBezTo>
                  <a:cubicBezTo>
                    <a:pt x="265" y="651"/>
                    <a:pt x="267" y="657"/>
                    <a:pt x="269" y="661"/>
                  </a:cubicBezTo>
                  <a:cubicBezTo>
                    <a:pt x="266" y="664"/>
                    <a:pt x="263" y="666"/>
                    <a:pt x="259" y="669"/>
                  </a:cubicBezTo>
                  <a:cubicBezTo>
                    <a:pt x="269" y="670"/>
                    <a:pt x="278" y="671"/>
                    <a:pt x="286" y="672"/>
                  </a:cubicBezTo>
                  <a:cubicBezTo>
                    <a:pt x="286" y="672"/>
                    <a:pt x="286" y="672"/>
                    <a:pt x="286" y="672"/>
                  </a:cubicBezTo>
                  <a:cubicBezTo>
                    <a:pt x="262" y="672"/>
                    <a:pt x="238" y="672"/>
                    <a:pt x="218" y="672"/>
                  </a:cubicBezTo>
                  <a:cubicBezTo>
                    <a:pt x="242" y="673"/>
                    <a:pt x="271" y="675"/>
                    <a:pt x="299" y="677"/>
                  </a:cubicBezTo>
                  <a:cubicBezTo>
                    <a:pt x="299" y="677"/>
                    <a:pt x="299" y="678"/>
                    <a:pt x="299" y="678"/>
                  </a:cubicBezTo>
                  <a:cubicBezTo>
                    <a:pt x="277" y="678"/>
                    <a:pt x="254" y="678"/>
                    <a:pt x="232" y="678"/>
                  </a:cubicBezTo>
                  <a:cubicBezTo>
                    <a:pt x="232" y="678"/>
                    <a:pt x="232" y="677"/>
                    <a:pt x="232" y="677"/>
                  </a:cubicBezTo>
                  <a:cubicBezTo>
                    <a:pt x="244" y="677"/>
                    <a:pt x="255" y="677"/>
                    <a:pt x="267" y="677"/>
                  </a:cubicBezTo>
                  <a:cubicBezTo>
                    <a:pt x="253" y="677"/>
                    <a:pt x="238" y="671"/>
                    <a:pt x="224" y="681"/>
                  </a:cubicBezTo>
                  <a:cubicBezTo>
                    <a:pt x="251" y="681"/>
                    <a:pt x="277" y="681"/>
                    <a:pt x="303" y="681"/>
                  </a:cubicBezTo>
                  <a:cubicBezTo>
                    <a:pt x="303" y="681"/>
                    <a:pt x="303" y="682"/>
                    <a:pt x="303" y="682"/>
                  </a:cubicBezTo>
                  <a:cubicBezTo>
                    <a:pt x="287" y="682"/>
                    <a:pt x="272" y="682"/>
                    <a:pt x="256" y="682"/>
                  </a:cubicBezTo>
                  <a:cubicBezTo>
                    <a:pt x="257" y="682"/>
                    <a:pt x="258" y="683"/>
                    <a:pt x="260" y="684"/>
                  </a:cubicBezTo>
                  <a:cubicBezTo>
                    <a:pt x="257" y="684"/>
                    <a:pt x="256" y="684"/>
                    <a:pt x="255" y="684"/>
                  </a:cubicBezTo>
                  <a:cubicBezTo>
                    <a:pt x="235" y="684"/>
                    <a:pt x="216" y="683"/>
                    <a:pt x="197" y="684"/>
                  </a:cubicBezTo>
                  <a:cubicBezTo>
                    <a:pt x="180" y="685"/>
                    <a:pt x="164" y="687"/>
                    <a:pt x="148" y="689"/>
                  </a:cubicBezTo>
                  <a:cubicBezTo>
                    <a:pt x="139" y="689"/>
                    <a:pt x="130" y="689"/>
                    <a:pt x="121" y="689"/>
                  </a:cubicBezTo>
                  <a:cubicBezTo>
                    <a:pt x="105" y="689"/>
                    <a:pt x="89" y="689"/>
                    <a:pt x="74" y="689"/>
                  </a:cubicBezTo>
                  <a:cubicBezTo>
                    <a:pt x="74" y="689"/>
                    <a:pt x="74" y="690"/>
                    <a:pt x="74" y="691"/>
                  </a:cubicBezTo>
                  <a:cubicBezTo>
                    <a:pt x="87" y="691"/>
                    <a:pt x="99" y="691"/>
                    <a:pt x="112" y="691"/>
                  </a:cubicBezTo>
                  <a:cubicBezTo>
                    <a:pt x="112" y="692"/>
                    <a:pt x="112" y="693"/>
                    <a:pt x="112" y="694"/>
                  </a:cubicBezTo>
                  <a:cubicBezTo>
                    <a:pt x="85" y="694"/>
                    <a:pt x="57" y="694"/>
                    <a:pt x="30" y="694"/>
                  </a:cubicBezTo>
                  <a:cubicBezTo>
                    <a:pt x="30" y="694"/>
                    <a:pt x="30" y="693"/>
                    <a:pt x="30" y="693"/>
                  </a:cubicBezTo>
                  <a:cubicBezTo>
                    <a:pt x="31" y="693"/>
                    <a:pt x="33" y="692"/>
                    <a:pt x="37" y="692"/>
                  </a:cubicBezTo>
                  <a:cubicBezTo>
                    <a:pt x="33" y="691"/>
                    <a:pt x="31" y="691"/>
                    <a:pt x="29" y="691"/>
                  </a:cubicBezTo>
                  <a:cubicBezTo>
                    <a:pt x="29" y="690"/>
                    <a:pt x="29" y="690"/>
                    <a:pt x="29" y="690"/>
                  </a:cubicBezTo>
                  <a:cubicBezTo>
                    <a:pt x="30" y="690"/>
                    <a:pt x="32" y="690"/>
                    <a:pt x="35" y="689"/>
                  </a:cubicBezTo>
                  <a:cubicBezTo>
                    <a:pt x="32" y="688"/>
                    <a:pt x="30" y="688"/>
                    <a:pt x="28" y="687"/>
                  </a:cubicBezTo>
                  <a:cubicBezTo>
                    <a:pt x="33" y="686"/>
                    <a:pt x="37" y="685"/>
                    <a:pt x="41" y="683"/>
                  </a:cubicBezTo>
                  <a:cubicBezTo>
                    <a:pt x="41" y="683"/>
                    <a:pt x="41" y="683"/>
                    <a:pt x="41" y="683"/>
                  </a:cubicBezTo>
                  <a:cubicBezTo>
                    <a:pt x="52" y="684"/>
                    <a:pt x="63" y="684"/>
                    <a:pt x="73" y="684"/>
                  </a:cubicBezTo>
                  <a:cubicBezTo>
                    <a:pt x="93" y="683"/>
                    <a:pt x="113" y="682"/>
                    <a:pt x="133" y="680"/>
                  </a:cubicBezTo>
                  <a:cubicBezTo>
                    <a:pt x="107" y="677"/>
                    <a:pt x="81" y="680"/>
                    <a:pt x="55" y="681"/>
                  </a:cubicBezTo>
                  <a:cubicBezTo>
                    <a:pt x="69" y="681"/>
                    <a:pt x="83" y="681"/>
                    <a:pt x="97" y="681"/>
                  </a:cubicBezTo>
                  <a:cubicBezTo>
                    <a:pt x="97" y="682"/>
                    <a:pt x="97" y="683"/>
                    <a:pt x="97" y="683"/>
                  </a:cubicBezTo>
                  <a:cubicBezTo>
                    <a:pt x="77" y="682"/>
                    <a:pt x="57" y="682"/>
                    <a:pt x="37" y="681"/>
                  </a:cubicBezTo>
                  <a:cubicBezTo>
                    <a:pt x="28" y="680"/>
                    <a:pt x="18" y="679"/>
                    <a:pt x="9" y="678"/>
                  </a:cubicBezTo>
                  <a:cubicBezTo>
                    <a:pt x="7" y="678"/>
                    <a:pt x="5" y="677"/>
                    <a:pt x="3" y="676"/>
                  </a:cubicBezTo>
                  <a:cubicBezTo>
                    <a:pt x="15" y="678"/>
                    <a:pt x="27" y="677"/>
                    <a:pt x="39" y="676"/>
                  </a:cubicBezTo>
                  <a:cubicBezTo>
                    <a:pt x="39" y="675"/>
                    <a:pt x="39" y="674"/>
                    <a:pt x="39" y="674"/>
                  </a:cubicBezTo>
                  <a:cubicBezTo>
                    <a:pt x="27" y="675"/>
                    <a:pt x="15" y="675"/>
                    <a:pt x="3" y="676"/>
                  </a:cubicBezTo>
                  <a:cubicBezTo>
                    <a:pt x="2" y="676"/>
                    <a:pt x="1" y="677"/>
                    <a:pt x="0" y="677"/>
                  </a:cubicBezTo>
                  <a:cubicBezTo>
                    <a:pt x="0" y="676"/>
                    <a:pt x="0" y="675"/>
                    <a:pt x="0" y="675"/>
                  </a:cubicBezTo>
                  <a:cubicBezTo>
                    <a:pt x="10" y="673"/>
                    <a:pt x="20" y="672"/>
                    <a:pt x="29" y="670"/>
                  </a:cubicBezTo>
                  <a:cubicBezTo>
                    <a:pt x="32" y="669"/>
                    <a:pt x="35" y="667"/>
                    <a:pt x="35" y="666"/>
                  </a:cubicBezTo>
                  <a:cubicBezTo>
                    <a:pt x="36" y="659"/>
                    <a:pt x="36" y="651"/>
                    <a:pt x="35" y="644"/>
                  </a:cubicBezTo>
                  <a:cubicBezTo>
                    <a:pt x="35" y="642"/>
                    <a:pt x="33" y="639"/>
                    <a:pt x="31" y="637"/>
                  </a:cubicBezTo>
                  <a:cubicBezTo>
                    <a:pt x="28" y="634"/>
                    <a:pt x="28" y="625"/>
                    <a:pt x="32" y="621"/>
                  </a:cubicBezTo>
                  <a:cubicBezTo>
                    <a:pt x="35" y="618"/>
                    <a:pt x="39" y="614"/>
                    <a:pt x="40" y="609"/>
                  </a:cubicBezTo>
                  <a:cubicBezTo>
                    <a:pt x="45" y="593"/>
                    <a:pt x="47" y="577"/>
                    <a:pt x="43" y="561"/>
                  </a:cubicBezTo>
                  <a:cubicBezTo>
                    <a:pt x="42" y="556"/>
                    <a:pt x="46" y="551"/>
                    <a:pt x="47" y="546"/>
                  </a:cubicBezTo>
                  <a:cubicBezTo>
                    <a:pt x="48" y="538"/>
                    <a:pt x="50" y="531"/>
                    <a:pt x="51" y="524"/>
                  </a:cubicBezTo>
                  <a:cubicBezTo>
                    <a:pt x="53" y="518"/>
                    <a:pt x="55" y="513"/>
                    <a:pt x="56" y="507"/>
                  </a:cubicBezTo>
                  <a:cubicBezTo>
                    <a:pt x="57" y="504"/>
                    <a:pt x="57" y="501"/>
                    <a:pt x="58" y="498"/>
                  </a:cubicBezTo>
                  <a:cubicBezTo>
                    <a:pt x="59" y="492"/>
                    <a:pt x="60" y="487"/>
                    <a:pt x="61" y="481"/>
                  </a:cubicBezTo>
                  <a:cubicBezTo>
                    <a:pt x="62" y="477"/>
                    <a:pt x="61" y="474"/>
                    <a:pt x="60" y="470"/>
                  </a:cubicBezTo>
                  <a:cubicBezTo>
                    <a:pt x="62" y="467"/>
                    <a:pt x="62" y="465"/>
                    <a:pt x="59" y="460"/>
                  </a:cubicBezTo>
                  <a:cubicBezTo>
                    <a:pt x="56" y="455"/>
                    <a:pt x="57" y="447"/>
                    <a:pt x="57" y="440"/>
                  </a:cubicBezTo>
                  <a:cubicBezTo>
                    <a:pt x="57" y="437"/>
                    <a:pt x="58" y="433"/>
                    <a:pt x="58" y="430"/>
                  </a:cubicBezTo>
                  <a:cubicBezTo>
                    <a:pt x="58" y="429"/>
                    <a:pt x="59" y="428"/>
                    <a:pt x="59" y="428"/>
                  </a:cubicBezTo>
                  <a:cubicBezTo>
                    <a:pt x="51" y="421"/>
                    <a:pt x="59" y="418"/>
                    <a:pt x="61" y="413"/>
                  </a:cubicBezTo>
                  <a:cubicBezTo>
                    <a:pt x="62" y="411"/>
                    <a:pt x="62" y="408"/>
                    <a:pt x="61" y="406"/>
                  </a:cubicBezTo>
                  <a:cubicBezTo>
                    <a:pt x="60" y="402"/>
                    <a:pt x="57" y="400"/>
                    <a:pt x="56" y="398"/>
                  </a:cubicBezTo>
                  <a:cubicBezTo>
                    <a:pt x="62" y="388"/>
                    <a:pt x="68" y="378"/>
                    <a:pt x="74" y="369"/>
                  </a:cubicBezTo>
                  <a:cubicBezTo>
                    <a:pt x="75" y="367"/>
                    <a:pt x="75" y="365"/>
                    <a:pt x="74" y="363"/>
                  </a:cubicBezTo>
                  <a:cubicBezTo>
                    <a:pt x="72" y="354"/>
                    <a:pt x="70" y="346"/>
                    <a:pt x="68" y="337"/>
                  </a:cubicBezTo>
                  <a:cubicBezTo>
                    <a:pt x="67" y="335"/>
                    <a:pt x="65" y="332"/>
                    <a:pt x="63" y="331"/>
                  </a:cubicBezTo>
                  <a:cubicBezTo>
                    <a:pt x="59" y="328"/>
                    <a:pt x="57" y="326"/>
                    <a:pt x="58" y="321"/>
                  </a:cubicBezTo>
                  <a:cubicBezTo>
                    <a:pt x="59" y="315"/>
                    <a:pt x="60" y="308"/>
                    <a:pt x="58" y="303"/>
                  </a:cubicBezTo>
                  <a:cubicBezTo>
                    <a:pt x="52" y="291"/>
                    <a:pt x="55" y="278"/>
                    <a:pt x="57" y="266"/>
                  </a:cubicBezTo>
                  <a:cubicBezTo>
                    <a:pt x="58" y="259"/>
                    <a:pt x="59" y="251"/>
                    <a:pt x="59" y="244"/>
                  </a:cubicBezTo>
                  <a:cubicBezTo>
                    <a:pt x="60" y="241"/>
                    <a:pt x="58" y="238"/>
                    <a:pt x="58" y="235"/>
                  </a:cubicBezTo>
                  <a:cubicBezTo>
                    <a:pt x="57" y="233"/>
                    <a:pt x="55" y="230"/>
                    <a:pt x="56" y="229"/>
                  </a:cubicBezTo>
                  <a:cubicBezTo>
                    <a:pt x="60" y="223"/>
                    <a:pt x="56" y="218"/>
                    <a:pt x="53" y="213"/>
                  </a:cubicBezTo>
                  <a:cubicBezTo>
                    <a:pt x="53" y="211"/>
                    <a:pt x="53" y="209"/>
                    <a:pt x="53" y="208"/>
                  </a:cubicBezTo>
                  <a:cubicBezTo>
                    <a:pt x="54" y="199"/>
                    <a:pt x="55" y="191"/>
                    <a:pt x="55" y="182"/>
                  </a:cubicBezTo>
                  <a:cubicBezTo>
                    <a:pt x="56" y="182"/>
                    <a:pt x="56" y="181"/>
                    <a:pt x="55" y="180"/>
                  </a:cubicBezTo>
                  <a:cubicBezTo>
                    <a:pt x="52" y="161"/>
                    <a:pt x="60" y="144"/>
                    <a:pt x="68" y="127"/>
                  </a:cubicBezTo>
                  <a:cubicBezTo>
                    <a:pt x="71" y="121"/>
                    <a:pt x="74" y="114"/>
                    <a:pt x="77" y="108"/>
                  </a:cubicBezTo>
                  <a:cubicBezTo>
                    <a:pt x="78" y="106"/>
                    <a:pt x="77" y="104"/>
                    <a:pt x="77" y="103"/>
                  </a:cubicBezTo>
                  <a:cubicBezTo>
                    <a:pt x="86" y="100"/>
                    <a:pt x="95" y="98"/>
                    <a:pt x="104" y="96"/>
                  </a:cubicBezTo>
                  <a:cubicBezTo>
                    <a:pt x="105" y="96"/>
                    <a:pt x="107" y="99"/>
                    <a:pt x="109" y="100"/>
                  </a:cubicBezTo>
                  <a:cubicBezTo>
                    <a:pt x="103" y="88"/>
                    <a:pt x="99" y="76"/>
                    <a:pt x="100" y="62"/>
                  </a:cubicBezTo>
                  <a:cubicBezTo>
                    <a:pt x="99" y="64"/>
                    <a:pt x="99" y="65"/>
                    <a:pt x="99" y="67"/>
                  </a:cubicBezTo>
                  <a:cubicBezTo>
                    <a:pt x="93" y="63"/>
                    <a:pt x="93" y="53"/>
                    <a:pt x="97" y="49"/>
                  </a:cubicBezTo>
                  <a:cubicBezTo>
                    <a:pt x="99" y="47"/>
                    <a:pt x="101" y="44"/>
                    <a:pt x="101" y="41"/>
                  </a:cubicBezTo>
                  <a:cubicBezTo>
                    <a:pt x="103" y="35"/>
                    <a:pt x="105" y="30"/>
                    <a:pt x="105" y="24"/>
                  </a:cubicBezTo>
                  <a:cubicBezTo>
                    <a:pt x="105" y="15"/>
                    <a:pt x="111" y="9"/>
                    <a:pt x="119" y="7"/>
                  </a:cubicBezTo>
                  <a:cubicBezTo>
                    <a:pt x="126" y="4"/>
                    <a:pt x="133" y="3"/>
                    <a:pt x="141" y="2"/>
                  </a:cubicBezTo>
                  <a:cubicBezTo>
                    <a:pt x="144" y="2"/>
                    <a:pt x="147" y="5"/>
                    <a:pt x="150" y="6"/>
                  </a:cubicBezTo>
                  <a:cubicBezTo>
                    <a:pt x="148" y="7"/>
                    <a:pt x="147" y="7"/>
                    <a:pt x="145" y="8"/>
                  </a:cubicBezTo>
                  <a:cubicBezTo>
                    <a:pt x="145" y="9"/>
                    <a:pt x="145" y="9"/>
                    <a:pt x="145" y="10"/>
                  </a:cubicBezTo>
                  <a:cubicBezTo>
                    <a:pt x="149" y="9"/>
                    <a:pt x="153" y="8"/>
                    <a:pt x="159" y="7"/>
                  </a:cubicBezTo>
                  <a:cubicBezTo>
                    <a:pt x="156" y="4"/>
                    <a:pt x="154" y="2"/>
                    <a:pt x="152" y="0"/>
                  </a:cubicBezTo>
                  <a:cubicBezTo>
                    <a:pt x="162" y="2"/>
                    <a:pt x="171" y="7"/>
                    <a:pt x="179" y="14"/>
                  </a:cubicBezTo>
                  <a:cubicBezTo>
                    <a:pt x="181" y="16"/>
                    <a:pt x="183" y="19"/>
                    <a:pt x="185" y="20"/>
                  </a:cubicBezTo>
                  <a:cubicBezTo>
                    <a:pt x="195" y="27"/>
                    <a:pt x="195" y="38"/>
                    <a:pt x="197" y="49"/>
                  </a:cubicBezTo>
                  <a:cubicBezTo>
                    <a:pt x="198" y="56"/>
                    <a:pt x="199" y="63"/>
                    <a:pt x="200" y="71"/>
                  </a:cubicBezTo>
                  <a:cubicBezTo>
                    <a:pt x="201" y="79"/>
                    <a:pt x="201" y="80"/>
                    <a:pt x="192" y="81"/>
                  </a:cubicBezTo>
                  <a:cubicBezTo>
                    <a:pt x="191" y="81"/>
                    <a:pt x="189" y="81"/>
                    <a:pt x="187" y="82"/>
                  </a:cubicBezTo>
                  <a:cubicBezTo>
                    <a:pt x="189" y="82"/>
                    <a:pt x="189" y="83"/>
                    <a:pt x="190" y="83"/>
                  </a:cubicBezTo>
                  <a:cubicBezTo>
                    <a:pt x="190" y="83"/>
                    <a:pt x="190" y="84"/>
                    <a:pt x="190" y="84"/>
                  </a:cubicBezTo>
                  <a:cubicBezTo>
                    <a:pt x="187" y="84"/>
                    <a:pt x="185" y="83"/>
                    <a:pt x="182" y="83"/>
                  </a:cubicBezTo>
                  <a:cubicBezTo>
                    <a:pt x="175" y="81"/>
                    <a:pt x="171" y="86"/>
                    <a:pt x="173" y="93"/>
                  </a:cubicBezTo>
                  <a:cubicBezTo>
                    <a:pt x="174" y="98"/>
                    <a:pt x="176" y="103"/>
                    <a:pt x="177" y="107"/>
                  </a:cubicBezTo>
                  <a:cubicBezTo>
                    <a:pt x="177" y="106"/>
                    <a:pt x="177" y="103"/>
                    <a:pt x="178" y="99"/>
                  </a:cubicBezTo>
                  <a:cubicBezTo>
                    <a:pt x="180" y="100"/>
                    <a:pt x="183" y="101"/>
                    <a:pt x="185" y="103"/>
                  </a:cubicBezTo>
                  <a:cubicBezTo>
                    <a:pt x="192" y="108"/>
                    <a:pt x="199" y="113"/>
                    <a:pt x="206" y="118"/>
                  </a:cubicBezTo>
                  <a:cubicBezTo>
                    <a:pt x="218" y="128"/>
                    <a:pt x="233" y="135"/>
                    <a:pt x="242" y="149"/>
                  </a:cubicBezTo>
                  <a:cubicBezTo>
                    <a:pt x="249" y="160"/>
                    <a:pt x="255" y="173"/>
                    <a:pt x="261" y="185"/>
                  </a:cubicBezTo>
                  <a:cubicBezTo>
                    <a:pt x="258" y="180"/>
                    <a:pt x="255" y="176"/>
                    <a:pt x="251" y="172"/>
                  </a:cubicBezTo>
                  <a:cubicBezTo>
                    <a:pt x="250" y="172"/>
                    <a:pt x="250" y="172"/>
                    <a:pt x="249" y="172"/>
                  </a:cubicBezTo>
                  <a:cubicBezTo>
                    <a:pt x="249" y="175"/>
                    <a:pt x="248" y="177"/>
                    <a:pt x="248" y="180"/>
                  </a:cubicBezTo>
                  <a:cubicBezTo>
                    <a:pt x="249" y="181"/>
                    <a:pt x="249" y="181"/>
                    <a:pt x="250" y="181"/>
                  </a:cubicBezTo>
                  <a:cubicBezTo>
                    <a:pt x="248" y="182"/>
                    <a:pt x="246" y="183"/>
                    <a:pt x="245" y="185"/>
                  </a:cubicBezTo>
                  <a:cubicBezTo>
                    <a:pt x="245" y="185"/>
                    <a:pt x="245" y="186"/>
                    <a:pt x="245" y="187"/>
                  </a:cubicBezTo>
                  <a:cubicBezTo>
                    <a:pt x="250" y="180"/>
                    <a:pt x="254" y="184"/>
                    <a:pt x="258" y="187"/>
                  </a:cubicBezTo>
                  <a:cubicBezTo>
                    <a:pt x="260" y="188"/>
                    <a:pt x="262" y="189"/>
                    <a:pt x="264" y="190"/>
                  </a:cubicBezTo>
                  <a:cubicBezTo>
                    <a:pt x="271" y="201"/>
                    <a:pt x="280" y="211"/>
                    <a:pt x="285" y="222"/>
                  </a:cubicBezTo>
                  <a:cubicBezTo>
                    <a:pt x="287" y="229"/>
                    <a:pt x="284" y="238"/>
                    <a:pt x="282" y="246"/>
                  </a:cubicBezTo>
                  <a:cubicBezTo>
                    <a:pt x="282" y="247"/>
                    <a:pt x="277" y="248"/>
                    <a:pt x="274" y="248"/>
                  </a:cubicBezTo>
                  <a:cubicBezTo>
                    <a:pt x="270" y="248"/>
                    <a:pt x="266" y="248"/>
                    <a:pt x="262" y="248"/>
                  </a:cubicBezTo>
                  <a:cubicBezTo>
                    <a:pt x="257" y="247"/>
                    <a:pt x="253" y="247"/>
                    <a:pt x="248" y="246"/>
                  </a:cubicBezTo>
                  <a:cubicBezTo>
                    <a:pt x="249" y="245"/>
                    <a:pt x="250" y="244"/>
                    <a:pt x="251" y="243"/>
                  </a:cubicBezTo>
                  <a:cubicBezTo>
                    <a:pt x="246" y="241"/>
                    <a:pt x="242" y="239"/>
                    <a:pt x="236" y="237"/>
                  </a:cubicBezTo>
                  <a:cubicBezTo>
                    <a:pt x="243" y="247"/>
                    <a:pt x="251" y="250"/>
                    <a:pt x="262" y="248"/>
                  </a:cubicBezTo>
                  <a:close/>
                  <a:moveTo>
                    <a:pt x="75" y="153"/>
                  </a:moveTo>
                  <a:cubicBezTo>
                    <a:pt x="75" y="154"/>
                    <a:pt x="75" y="154"/>
                    <a:pt x="75" y="155"/>
                  </a:cubicBezTo>
                  <a:cubicBezTo>
                    <a:pt x="76" y="155"/>
                    <a:pt x="76" y="155"/>
                    <a:pt x="77" y="155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8" y="155"/>
                    <a:pt x="78" y="155"/>
                    <a:pt x="78" y="155"/>
                  </a:cubicBezTo>
                  <a:cubicBezTo>
                    <a:pt x="78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1" y="153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79" y="152"/>
                    <a:pt x="79" y="152"/>
                    <a:pt x="78" y="152"/>
                  </a:cubicBezTo>
                  <a:cubicBezTo>
                    <a:pt x="78" y="152"/>
                    <a:pt x="77" y="152"/>
                    <a:pt x="77" y="152"/>
                  </a:cubicBezTo>
                  <a:cubicBezTo>
                    <a:pt x="76" y="153"/>
                    <a:pt x="76" y="153"/>
                    <a:pt x="75" y="154"/>
                  </a:cubicBezTo>
                  <a:lnTo>
                    <a:pt x="75" y="153"/>
                  </a:lnTo>
                  <a:close/>
                  <a:moveTo>
                    <a:pt x="139" y="60"/>
                  </a:moveTo>
                  <a:cubicBezTo>
                    <a:pt x="139" y="60"/>
                    <a:pt x="139" y="60"/>
                    <a:pt x="139" y="60"/>
                  </a:cubicBezTo>
                  <a:cubicBezTo>
                    <a:pt x="139" y="59"/>
                    <a:pt x="139" y="57"/>
                    <a:pt x="139" y="56"/>
                  </a:cubicBezTo>
                  <a:cubicBezTo>
                    <a:pt x="138" y="56"/>
                    <a:pt x="137" y="56"/>
                    <a:pt x="136" y="56"/>
                  </a:cubicBezTo>
                  <a:cubicBezTo>
                    <a:pt x="137" y="64"/>
                    <a:pt x="137" y="71"/>
                    <a:pt x="138" y="78"/>
                  </a:cubicBezTo>
                  <a:cubicBezTo>
                    <a:pt x="138" y="78"/>
                    <a:pt x="140" y="78"/>
                    <a:pt x="142" y="78"/>
                  </a:cubicBezTo>
                  <a:cubicBezTo>
                    <a:pt x="146" y="77"/>
                    <a:pt x="150" y="76"/>
                    <a:pt x="153" y="76"/>
                  </a:cubicBezTo>
                  <a:cubicBezTo>
                    <a:pt x="153" y="67"/>
                    <a:pt x="153" y="59"/>
                    <a:pt x="153" y="48"/>
                  </a:cubicBezTo>
                  <a:cubicBezTo>
                    <a:pt x="149" y="50"/>
                    <a:pt x="146" y="51"/>
                    <a:pt x="145" y="52"/>
                  </a:cubicBezTo>
                  <a:cubicBezTo>
                    <a:pt x="143" y="54"/>
                    <a:pt x="142" y="57"/>
                    <a:pt x="142" y="60"/>
                  </a:cubicBezTo>
                  <a:cubicBezTo>
                    <a:pt x="141" y="60"/>
                    <a:pt x="141" y="60"/>
                    <a:pt x="140" y="60"/>
                  </a:cubicBezTo>
                  <a:cubicBezTo>
                    <a:pt x="140" y="60"/>
                    <a:pt x="139" y="60"/>
                    <a:pt x="139" y="60"/>
                  </a:cubicBezTo>
                  <a:close/>
                  <a:moveTo>
                    <a:pt x="78" y="298"/>
                  </a:moveTo>
                  <a:cubicBezTo>
                    <a:pt x="82" y="289"/>
                    <a:pt x="84" y="280"/>
                    <a:pt x="83" y="270"/>
                  </a:cubicBezTo>
                  <a:cubicBezTo>
                    <a:pt x="82" y="274"/>
                    <a:pt x="82" y="279"/>
                    <a:pt x="81" y="283"/>
                  </a:cubicBezTo>
                  <a:cubicBezTo>
                    <a:pt x="80" y="286"/>
                    <a:pt x="78" y="288"/>
                    <a:pt x="77" y="291"/>
                  </a:cubicBezTo>
                  <a:cubicBezTo>
                    <a:pt x="75" y="283"/>
                    <a:pt x="81" y="275"/>
                    <a:pt x="77" y="267"/>
                  </a:cubicBezTo>
                  <a:cubicBezTo>
                    <a:pt x="75" y="271"/>
                    <a:pt x="74" y="274"/>
                    <a:pt x="73" y="278"/>
                  </a:cubicBezTo>
                  <a:cubicBezTo>
                    <a:pt x="72" y="277"/>
                    <a:pt x="71" y="277"/>
                    <a:pt x="70" y="277"/>
                  </a:cubicBezTo>
                  <a:cubicBezTo>
                    <a:pt x="71" y="273"/>
                    <a:pt x="72" y="270"/>
                    <a:pt x="73" y="266"/>
                  </a:cubicBezTo>
                  <a:cubicBezTo>
                    <a:pt x="70" y="265"/>
                    <a:pt x="68" y="265"/>
                    <a:pt x="68" y="265"/>
                  </a:cubicBezTo>
                  <a:cubicBezTo>
                    <a:pt x="68" y="268"/>
                    <a:pt x="68" y="271"/>
                    <a:pt x="67" y="273"/>
                  </a:cubicBezTo>
                  <a:cubicBezTo>
                    <a:pt x="66" y="277"/>
                    <a:pt x="62" y="280"/>
                    <a:pt x="61" y="284"/>
                  </a:cubicBezTo>
                  <a:cubicBezTo>
                    <a:pt x="60" y="291"/>
                    <a:pt x="61" y="297"/>
                    <a:pt x="61" y="304"/>
                  </a:cubicBezTo>
                  <a:cubicBezTo>
                    <a:pt x="61" y="304"/>
                    <a:pt x="62" y="304"/>
                    <a:pt x="62" y="304"/>
                  </a:cubicBezTo>
                  <a:cubicBezTo>
                    <a:pt x="63" y="301"/>
                    <a:pt x="64" y="298"/>
                    <a:pt x="65" y="295"/>
                  </a:cubicBezTo>
                  <a:cubicBezTo>
                    <a:pt x="65" y="295"/>
                    <a:pt x="65" y="295"/>
                    <a:pt x="65" y="295"/>
                  </a:cubicBezTo>
                  <a:cubicBezTo>
                    <a:pt x="65" y="301"/>
                    <a:pt x="64" y="307"/>
                    <a:pt x="63" y="314"/>
                  </a:cubicBezTo>
                  <a:cubicBezTo>
                    <a:pt x="63" y="314"/>
                    <a:pt x="64" y="314"/>
                    <a:pt x="65" y="314"/>
                  </a:cubicBezTo>
                  <a:cubicBezTo>
                    <a:pt x="65" y="312"/>
                    <a:pt x="65" y="310"/>
                    <a:pt x="66" y="307"/>
                  </a:cubicBezTo>
                  <a:cubicBezTo>
                    <a:pt x="67" y="310"/>
                    <a:pt x="67" y="312"/>
                    <a:pt x="68" y="314"/>
                  </a:cubicBezTo>
                  <a:cubicBezTo>
                    <a:pt x="68" y="314"/>
                    <a:pt x="69" y="314"/>
                    <a:pt x="69" y="314"/>
                  </a:cubicBezTo>
                  <a:cubicBezTo>
                    <a:pt x="71" y="309"/>
                    <a:pt x="73" y="305"/>
                    <a:pt x="74" y="300"/>
                  </a:cubicBezTo>
                  <a:cubicBezTo>
                    <a:pt x="74" y="305"/>
                    <a:pt x="73" y="310"/>
                    <a:pt x="73" y="315"/>
                  </a:cubicBezTo>
                  <a:cubicBezTo>
                    <a:pt x="73" y="315"/>
                    <a:pt x="74" y="315"/>
                    <a:pt x="75" y="316"/>
                  </a:cubicBezTo>
                  <a:cubicBezTo>
                    <a:pt x="76" y="310"/>
                    <a:pt x="77" y="304"/>
                    <a:pt x="78" y="298"/>
                  </a:cubicBezTo>
                  <a:close/>
                  <a:moveTo>
                    <a:pt x="79" y="517"/>
                  </a:moveTo>
                  <a:cubicBezTo>
                    <a:pt x="78" y="518"/>
                    <a:pt x="75" y="518"/>
                    <a:pt x="74" y="519"/>
                  </a:cubicBezTo>
                  <a:cubicBezTo>
                    <a:pt x="71" y="524"/>
                    <a:pt x="68" y="528"/>
                    <a:pt x="64" y="533"/>
                  </a:cubicBezTo>
                  <a:cubicBezTo>
                    <a:pt x="61" y="537"/>
                    <a:pt x="58" y="542"/>
                    <a:pt x="55" y="547"/>
                  </a:cubicBezTo>
                  <a:cubicBezTo>
                    <a:pt x="57" y="547"/>
                    <a:pt x="58" y="547"/>
                    <a:pt x="58" y="546"/>
                  </a:cubicBezTo>
                  <a:cubicBezTo>
                    <a:pt x="57" y="550"/>
                    <a:pt x="55" y="553"/>
                    <a:pt x="53" y="556"/>
                  </a:cubicBezTo>
                  <a:cubicBezTo>
                    <a:pt x="52" y="560"/>
                    <a:pt x="54" y="560"/>
                    <a:pt x="57" y="560"/>
                  </a:cubicBezTo>
                  <a:cubicBezTo>
                    <a:pt x="55" y="566"/>
                    <a:pt x="53" y="573"/>
                    <a:pt x="51" y="579"/>
                  </a:cubicBezTo>
                  <a:cubicBezTo>
                    <a:pt x="50" y="584"/>
                    <a:pt x="50" y="588"/>
                    <a:pt x="49" y="593"/>
                  </a:cubicBezTo>
                  <a:cubicBezTo>
                    <a:pt x="57" y="581"/>
                    <a:pt x="64" y="570"/>
                    <a:pt x="70" y="559"/>
                  </a:cubicBezTo>
                  <a:cubicBezTo>
                    <a:pt x="71" y="556"/>
                    <a:pt x="71" y="552"/>
                    <a:pt x="72" y="549"/>
                  </a:cubicBezTo>
                  <a:cubicBezTo>
                    <a:pt x="74" y="546"/>
                    <a:pt x="76" y="543"/>
                    <a:pt x="77" y="540"/>
                  </a:cubicBezTo>
                  <a:cubicBezTo>
                    <a:pt x="78" y="537"/>
                    <a:pt x="79" y="535"/>
                    <a:pt x="75" y="535"/>
                  </a:cubicBezTo>
                  <a:cubicBezTo>
                    <a:pt x="77" y="531"/>
                    <a:pt x="80" y="526"/>
                    <a:pt x="83" y="521"/>
                  </a:cubicBezTo>
                  <a:cubicBezTo>
                    <a:pt x="84" y="518"/>
                    <a:pt x="84" y="518"/>
                    <a:pt x="81" y="517"/>
                  </a:cubicBezTo>
                  <a:cubicBezTo>
                    <a:pt x="81" y="517"/>
                    <a:pt x="80" y="517"/>
                    <a:pt x="79" y="517"/>
                  </a:cubicBezTo>
                  <a:close/>
                  <a:moveTo>
                    <a:pt x="113" y="73"/>
                  </a:moveTo>
                  <a:cubicBezTo>
                    <a:pt x="110" y="78"/>
                    <a:pt x="111" y="83"/>
                    <a:pt x="113" y="89"/>
                  </a:cubicBezTo>
                  <a:cubicBezTo>
                    <a:pt x="117" y="88"/>
                    <a:pt x="120" y="86"/>
                    <a:pt x="122" y="86"/>
                  </a:cubicBezTo>
                  <a:cubicBezTo>
                    <a:pt x="120" y="83"/>
                    <a:pt x="118" y="80"/>
                    <a:pt x="116" y="77"/>
                  </a:cubicBezTo>
                  <a:cubicBezTo>
                    <a:pt x="115" y="76"/>
                    <a:pt x="115" y="74"/>
                    <a:pt x="114" y="73"/>
                  </a:cubicBezTo>
                  <a:cubicBezTo>
                    <a:pt x="113" y="67"/>
                    <a:pt x="112" y="62"/>
                    <a:pt x="112" y="57"/>
                  </a:cubicBezTo>
                  <a:cubicBezTo>
                    <a:pt x="114" y="57"/>
                    <a:pt x="114" y="59"/>
                    <a:pt x="114" y="60"/>
                  </a:cubicBezTo>
                  <a:cubicBezTo>
                    <a:pt x="114" y="60"/>
                    <a:pt x="114" y="60"/>
                    <a:pt x="116" y="60"/>
                  </a:cubicBezTo>
                  <a:cubicBezTo>
                    <a:pt x="114" y="57"/>
                    <a:pt x="113" y="54"/>
                    <a:pt x="112" y="52"/>
                  </a:cubicBezTo>
                  <a:cubicBezTo>
                    <a:pt x="113" y="51"/>
                    <a:pt x="115" y="50"/>
                    <a:pt x="117" y="49"/>
                  </a:cubicBezTo>
                  <a:cubicBezTo>
                    <a:pt x="117" y="48"/>
                    <a:pt x="117" y="47"/>
                    <a:pt x="117" y="46"/>
                  </a:cubicBezTo>
                  <a:cubicBezTo>
                    <a:pt x="115" y="47"/>
                    <a:pt x="112" y="46"/>
                    <a:pt x="110" y="47"/>
                  </a:cubicBezTo>
                  <a:cubicBezTo>
                    <a:pt x="109" y="49"/>
                    <a:pt x="108" y="51"/>
                    <a:pt x="108" y="53"/>
                  </a:cubicBezTo>
                  <a:cubicBezTo>
                    <a:pt x="108" y="59"/>
                    <a:pt x="110" y="64"/>
                    <a:pt x="111" y="69"/>
                  </a:cubicBezTo>
                  <a:cubicBezTo>
                    <a:pt x="111" y="70"/>
                    <a:pt x="113" y="72"/>
                    <a:pt x="113" y="73"/>
                  </a:cubicBezTo>
                  <a:close/>
                  <a:moveTo>
                    <a:pt x="206" y="402"/>
                  </a:moveTo>
                  <a:cubicBezTo>
                    <a:pt x="203" y="394"/>
                    <a:pt x="201" y="386"/>
                    <a:pt x="198" y="378"/>
                  </a:cubicBezTo>
                  <a:cubicBezTo>
                    <a:pt x="198" y="388"/>
                    <a:pt x="198" y="397"/>
                    <a:pt x="198" y="407"/>
                  </a:cubicBezTo>
                  <a:cubicBezTo>
                    <a:pt x="199" y="407"/>
                    <a:pt x="200" y="408"/>
                    <a:pt x="200" y="408"/>
                  </a:cubicBezTo>
                  <a:cubicBezTo>
                    <a:pt x="202" y="406"/>
                    <a:pt x="204" y="404"/>
                    <a:pt x="206" y="402"/>
                  </a:cubicBezTo>
                  <a:cubicBezTo>
                    <a:pt x="206" y="400"/>
                    <a:pt x="208" y="398"/>
                    <a:pt x="208" y="396"/>
                  </a:cubicBezTo>
                  <a:cubicBezTo>
                    <a:pt x="208" y="390"/>
                    <a:pt x="209" y="383"/>
                    <a:pt x="209" y="376"/>
                  </a:cubicBezTo>
                  <a:cubicBezTo>
                    <a:pt x="208" y="376"/>
                    <a:pt x="208" y="376"/>
                    <a:pt x="207" y="376"/>
                  </a:cubicBezTo>
                  <a:cubicBezTo>
                    <a:pt x="207" y="385"/>
                    <a:pt x="206" y="394"/>
                    <a:pt x="206" y="402"/>
                  </a:cubicBezTo>
                  <a:close/>
                  <a:moveTo>
                    <a:pt x="183" y="70"/>
                  </a:moveTo>
                  <a:cubicBezTo>
                    <a:pt x="181" y="70"/>
                    <a:pt x="180" y="69"/>
                    <a:pt x="178" y="69"/>
                  </a:cubicBezTo>
                  <a:cubicBezTo>
                    <a:pt x="178" y="71"/>
                    <a:pt x="177" y="74"/>
                    <a:pt x="177" y="76"/>
                  </a:cubicBezTo>
                  <a:cubicBezTo>
                    <a:pt x="164" y="73"/>
                    <a:pt x="136" y="82"/>
                    <a:pt x="130" y="91"/>
                  </a:cubicBezTo>
                  <a:cubicBezTo>
                    <a:pt x="150" y="86"/>
                    <a:pt x="170" y="81"/>
                    <a:pt x="190" y="76"/>
                  </a:cubicBezTo>
                  <a:cubicBezTo>
                    <a:pt x="190" y="76"/>
                    <a:pt x="189" y="74"/>
                    <a:pt x="189" y="72"/>
                  </a:cubicBezTo>
                  <a:cubicBezTo>
                    <a:pt x="190" y="70"/>
                    <a:pt x="192" y="69"/>
                    <a:pt x="191" y="68"/>
                  </a:cubicBezTo>
                  <a:cubicBezTo>
                    <a:pt x="188" y="58"/>
                    <a:pt x="190" y="46"/>
                    <a:pt x="180" y="37"/>
                  </a:cubicBezTo>
                  <a:cubicBezTo>
                    <a:pt x="173" y="32"/>
                    <a:pt x="174" y="31"/>
                    <a:pt x="166" y="34"/>
                  </a:cubicBezTo>
                  <a:cubicBezTo>
                    <a:pt x="177" y="43"/>
                    <a:pt x="168" y="57"/>
                    <a:pt x="174" y="67"/>
                  </a:cubicBezTo>
                  <a:cubicBezTo>
                    <a:pt x="174" y="58"/>
                    <a:pt x="173" y="49"/>
                    <a:pt x="173" y="40"/>
                  </a:cubicBezTo>
                  <a:cubicBezTo>
                    <a:pt x="173" y="40"/>
                    <a:pt x="174" y="40"/>
                    <a:pt x="175" y="40"/>
                  </a:cubicBezTo>
                  <a:cubicBezTo>
                    <a:pt x="182" y="47"/>
                    <a:pt x="174" y="58"/>
                    <a:pt x="179" y="68"/>
                  </a:cubicBezTo>
                  <a:cubicBezTo>
                    <a:pt x="179" y="63"/>
                    <a:pt x="179" y="59"/>
                    <a:pt x="179" y="57"/>
                  </a:cubicBezTo>
                  <a:cubicBezTo>
                    <a:pt x="180" y="59"/>
                    <a:pt x="182" y="61"/>
                    <a:pt x="183" y="63"/>
                  </a:cubicBezTo>
                  <a:cubicBezTo>
                    <a:pt x="185" y="65"/>
                    <a:pt x="188" y="68"/>
                    <a:pt x="183" y="70"/>
                  </a:cubicBezTo>
                  <a:close/>
                  <a:moveTo>
                    <a:pt x="154" y="398"/>
                  </a:moveTo>
                  <a:cubicBezTo>
                    <a:pt x="146" y="417"/>
                    <a:pt x="138" y="436"/>
                    <a:pt x="136" y="457"/>
                  </a:cubicBezTo>
                  <a:cubicBezTo>
                    <a:pt x="134" y="475"/>
                    <a:pt x="131" y="493"/>
                    <a:pt x="126" y="510"/>
                  </a:cubicBezTo>
                  <a:cubicBezTo>
                    <a:pt x="116" y="545"/>
                    <a:pt x="104" y="580"/>
                    <a:pt x="93" y="615"/>
                  </a:cubicBezTo>
                  <a:cubicBezTo>
                    <a:pt x="91" y="620"/>
                    <a:pt x="91" y="626"/>
                    <a:pt x="92" y="631"/>
                  </a:cubicBezTo>
                  <a:cubicBezTo>
                    <a:pt x="94" y="640"/>
                    <a:pt x="88" y="646"/>
                    <a:pt x="85" y="651"/>
                  </a:cubicBezTo>
                  <a:cubicBezTo>
                    <a:pt x="88" y="666"/>
                    <a:pt x="100" y="666"/>
                    <a:pt x="112" y="663"/>
                  </a:cubicBezTo>
                  <a:cubicBezTo>
                    <a:pt x="112" y="664"/>
                    <a:pt x="112" y="665"/>
                    <a:pt x="112" y="665"/>
                  </a:cubicBezTo>
                  <a:cubicBezTo>
                    <a:pt x="107" y="665"/>
                    <a:pt x="102" y="665"/>
                    <a:pt x="97" y="665"/>
                  </a:cubicBezTo>
                  <a:cubicBezTo>
                    <a:pt x="97" y="666"/>
                    <a:pt x="97" y="667"/>
                    <a:pt x="97" y="667"/>
                  </a:cubicBezTo>
                  <a:cubicBezTo>
                    <a:pt x="112" y="667"/>
                    <a:pt x="128" y="667"/>
                    <a:pt x="143" y="667"/>
                  </a:cubicBezTo>
                  <a:cubicBezTo>
                    <a:pt x="143" y="668"/>
                    <a:pt x="143" y="668"/>
                    <a:pt x="143" y="669"/>
                  </a:cubicBezTo>
                  <a:cubicBezTo>
                    <a:pt x="126" y="669"/>
                    <a:pt x="109" y="669"/>
                    <a:pt x="93" y="669"/>
                  </a:cubicBezTo>
                  <a:cubicBezTo>
                    <a:pt x="93" y="670"/>
                    <a:pt x="93" y="670"/>
                    <a:pt x="93" y="671"/>
                  </a:cubicBezTo>
                  <a:cubicBezTo>
                    <a:pt x="111" y="671"/>
                    <a:pt x="129" y="671"/>
                    <a:pt x="147" y="671"/>
                  </a:cubicBezTo>
                  <a:cubicBezTo>
                    <a:pt x="147" y="671"/>
                    <a:pt x="147" y="671"/>
                    <a:pt x="147" y="672"/>
                  </a:cubicBezTo>
                  <a:cubicBezTo>
                    <a:pt x="136" y="672"/>
                    <a:pt x="125" y="672"/>
                    <a:pt x="112" y="672"/>
                  </a:cubicBezTo>
                  <a:cubicBezTo>
                    <a:pt x="114" y="673"/>
                    <a:pt x="115" y="673"/>
                    <a:pt x="116" y="673"/>
                  </a:cubicBezTo>
                  <a:cubicBezTo>
                    <a:pt x="116" y="674"/>
                    <a:pt x="116" y="674"/>
                    <a:pt x="116" y="675"/>
                  </a:cubicBezTo>
                  <a:cubicBezTo>
                    <a:pt x="105" y="675"/>
                    <a:pt x="95" y="675"/>
                    <a:pt x="85" y="675"/>
                  </a:cubicBezTo>
                  <a:cubicBezTo>
                    <a:pt x="85" y="676"/>
                    <a:pt x="86" y="677"/>
                    <a:pt x="86" y="677"/>
                  </a:cubicBezTo>
                  <a:cubicBezTo>
                    <a:pt x="107" y="677"/>
                    <a:pt x="127" y="677"/>
                    <a:pt x="148" y="676"/>
                  </a:cubicBezTo>
                  <a:cubicBezTo>
                    <a:pt x="149" y="676"/>
                    <a:pt x="150" y="676"/>
                    <a:pt x="150" y="676"/>
                  </a:cubicBezTo>
                  <a:cubicBezTo>
                    <a:pt x="154" y="668"/>
                    <a:pt x="161" y="669"/>
                    <a:pt x="167" y="668"/>
                  </a:cubicBezTo>
                  <a:cubicBezTo>
                    <a:pt x="170" y="668"/>
                    <a:pt x="173" y="668"/>
                    <a:pt x="176" y="668"/>
                  </a:cubicBezTo>
                  <a:cubicBezTo>
                    <a:pt x="176" y="667"/>
                    <a:pt x="176" y="666"/>
                    <a:pt x="176" y="665"/>
                  </a:cubicBezTo>
                  <a:cubicBezTo>
                    <a:pt x="172" y="664"/>
                    <a:pt x="167" y="662"/>
                    <a:pt x="163" y="662"/>
                  </a:cubicBezTo>
                  <a:cubicBezTo>
                    <a:pt x="159" y="661"/>
                    <a:pt x="156" y="664"/>
                    <a:pt x="152" y="664"/>
                  </a:cubicBezTo>
                  <a:cubicBezTo>
                    <a:pt x="147" y="664"/>
                    <a:pt x="142" y="664"/>
                    <a:pt x="137" y="664"/>
                  </a:cubicBezTo>
                  <a:cubicBezTo>
                    <a:pt x="131" y="664"/>
                    <a:pt x="125" y="664"/>
                    <a:pt x="119" y="664"/>
                  </a:cubicBezTo>
                  <a:cubicBezTo>
                    <a:pt x="119" y="663"/>
                    <a:pt x="118" y="662"/>
                    <a:pt x="118" y="662"/>
                  </a:cubicBezTo>
                  <a:cubicBezTo>
                    <a:pt x="136" y="662"/>
                    <a:pt x="153" y="662"/>
                    <a:pt x="170" y="662"/>
                  </a:cubicBezTo>
                  <a:cubicBezTo>
                    <a:pt x="171" y="657"/>
                    <a:pt x="171" y="654"/>
                    <a:pt x="172" y="650"/>
                  </a:cubicBezTo>
                  <a:cubicBezTo>
                    <a:pt x="178" y="651"/>
                    <a:pt x="178" y="647"/>
                    <a:pt x="178" y="642"/>
                  </a:cubicBezTo>
                  <a:cubicBezTo>
                    <a:pt x="176" y="641"/>
                    <a:pt x="173" y="640"/>
                    <a:pt x="171" y="639"/>
                  </a:cubicBezTo>
                  <a:cubicBezTo>
                    <a:pt x="171" y="633"/>
                    <a:pt x="172" y="628"/>
                    <a:pt x="172" y="623"/>
                  </a:cubicBezTo>
                  <a:cubicBezTo>
                    <a:pt x="173" y="612"/>
                    <a:pt x="172" y="601"/>
                    <a:pt x="175" y="591"/>
                  </a:cubicBezTo>
                  <a:cubicBezTo>
                    <a:pt x="178" y="583"/>
                    <a:pt x="180" y="576"/>
                    <a:pt x="177" y="566"/>
                  </a:cubicBezTo>
                  <a:cubicBezTo>
                    <a:pt x="170" y="542"/>
                    <a:pt x="169" y="518"/>
                    <a:pt x="175" y="493"/>
                  </a:cubicBezTo>
                  <a:cubicBezTo>
                    <a:pt x="176" y="490"/>
                    <a:pt x="174" y="485"/>
                    <a:pt x="172" y="482"/>
                  </a:cubicBezTo>
                  <a:cubicBezTo>
                    <a:pt x="169" y="474"/>
                    <a:pt x="164" y="467"/>
                    <a:pt x="162" y="459"/>
                  </a:cubicBezTo>
                  <a:cubicBezTo>
                    <a:pt x="159" y="439"/>
                    <a:pt x="157" y="418"/>
                    <a:pt x="154" y="398"/>
                  </a:cubicBezTo>
                  <a:close/>
                  <a:moveTo>
                    <a:pt x="121" y="179"/>
                  </a:moveTo>
                  <a:cubicBezTo>
                    <a:pt x="122" y="179"/>
                    <a:pt x="124" y="179"/>
                    <a:pt x="127" y="179"/>
                  </a:cubicBezTo>
                  <a:cubicBezTo>
                    <a:pt x="127" y="180"/>
                    <a:pt x="127" y="180"/>
                    <a:pt x="127" y="181"/>
                  </a:cubicBezTo>
                  <a:cubicBezTo>
                    <a:pt x="125" y="181"/>
                    <a:pt x="123" y="182"/>
                    <a:pt x="121" y="183"/>
                  </a:cubicBezTo>
                  <a:cubicBezTo>
                    <a:pt x="124" y="181"/>
                    <a:pt x="132" y="189"/>
                    <a:pt x="132" y="181"/>
                  </a:cubicBezTo>
                  <a:cubicBezTo>
                    <a:pt x="135" y="179"/>
                    <a:pt x="138" y="178"/>
                    <a:pt x="140" y="177"/>
                  </a:cubicBezTo>
                  <a:cubicBezTo>
                    <a:pt x="142" y="178"/>
                    <a:pt x="145" y="180"/>
                    <a:pt x="147" y="180"/>
                  </a:cubicBezTo>
                  <a:cubicBezTo>
                    <a:pt x="157" y="180"/>
                    <a:pt x="157" y="180"/>
                    <a:pt x="162" y="169"/>
                  </a:cubicBezTo>
                  <a:cubicBezTo>
                    <a:pt x="153" y="168"/>
                    <a:pt x="145" y="167"/>
                    <a:pt x="137" y="166"/>
                  </a:cubicBezTo>
                  <a:cubicBezTo>
                    <a:pt x="136" y="170"/>
                    <a:pt x="135" y="172"/>
                    <a:pt x="135" y="175"/>
                  </a:cubicBezTo>
                  <a:cubicBezTo>
                    <a:pt x="133" y="167"/>
                    <a:pt x="136" y="164"/>
                    <a:pt x="114" y="166"/>
                  </a:cubicBezTo>
                  <a:cubicBezTo>
                    <a:pt x="109" y="167"/>
                    <a:pt x="107" y="171"/>
                    <a:pt x="108" y="181"/>
                  </a:cubicBezTo>
                  <a:cubicBezTo>
                    <a:pt x="110" y="178"/>
                    <a:pt x="112" y="175"/>
                    <a:pt x="114" y="171"/>
                  </a:cubicBezTo>
                  <a:cubicBezTo>
                    <a:pt x="116" y="174"/>
                    <a:pt x="118" y="176"/>
                    <a:pt x="121" y="179"/>
                  </a:cubicBezTo>
                  <a:close/>
                  <a:moveTo>
                    <a:pt x="210" y="180"/>
                  </a:moveTo>
                  <a:cubicBezTo>
                    <a:pt x="211" y="178"/>
                    <a:pt x="213" y="178"/>
                    <a:pt x="213" y="177"/>
                  </a:cubicBezTo>
                  <a:cubicBezTo>
                    <a:pt x="216" y="168"/>
                    <a:pt x="206" y="154"/>
                    <a:pt x="197" y="154"/>
                  </a:cubicBezTo>
                  <a:cubicBezTo>
                    <a:pt x="195" y="153"/>
                    <a:pt x="192" y="154"/>
                    <a:pt x="192" y="155"/>
                  </a:cubicBezTo>
                  <a:cubicBezTo>
                    <a:pt x="191" y="157"/>
                    <a:pt x="190" y="161"/>
                    <a:pt x="191" y="162"/>
                  </a:cubicBezTo>
                  <a:cubicBezTo>
                    <a:pt x="195" y="167"/>
                    <a:pt x="199" y="171"/>
                    <a:pt x="204" y="175"/>
                  </a:cubicBezTo>
                  <a:cubicBezTo>
                    <a:pt x="204" y="175"/>
                    <a:pt x="207" y="174"/>
                    <a:pt x="209" y="173"/>
                  </a:cubicBezTo>
                  <a:cubicBezTo>
                    <a:pt x="209" y="175"/>
                    <a:pt x="210" y="177"/>
                    <a:pt x="210" y="180"/>
                  </a:cubicBezTo>
                  <a:close/>
                  <a:moveTo>
                    <a:pt x="189" y="200"/>
                  </a:moveTo>
                  <a:cubicBezTo>
                    <a:pt x="193" y="200"/>
                    <a:pt x="198" y="199"/>
                    <a:pt x="201" y="201"/>
                  </a:cubicBezTo>
                  <a:cubicBezTo>
                    <a:pt x="203" y="203"/>
                    <a:pt x="203" y="208"/>
                    <a:pt x="205" y="211"/>
                  </a:cubicBezTo>
                  <a:cubicBezTo>
                    <a:pt x="206" y="207"/>
                    <a:pt x="208" y="203"/>
                    <a:pt x="206" y="199"/>
                  </a:cubicBezTo>
                  <a:cubicBezTo>
                    <a:pt x="206" y="197"/>
                    <a:pt x="201" y="195"/>
                    <a:pt x="197" y="195"/>
                  </a:cubicBezTo>
                  <a:cubicBezTo>
                    <a:pt x="191" y="195"/>
                    <a:pt x="185" y="194"/>
                    <a:pt x="178" y="198"/>
                  </a:cubicBezTo>
                  <a:cubicBezTo>
                    <a:pt x="176" y="200"/>
                    <a:pt x="174" y="201"/>
                    <a:pt x="172" y="203"/>
                  </a:cubicBezTo>
                  <a:cubicBezTo>
                    <a:pt x="172" y="204"/>
                    <a:pt x="174" y="207"/>
                    <a:pt x="175" y="210"/>
                  </a:cubicBezTo>
                  <a:cubicBezTo>
                    <a:pt x="181" y="206"/>
                    <a:pt x="182" y="196"/>
                    <a:pt x="192" y="198"/>
                  </a:cubicBezTo>
                  <a:cubicBezTo>
                    <a:pt x="191" y="199"/>
                    <a:pt x="190" y="199"/>
                    <a:pt x="189" y="200"/>
                  </a:cubicBezTo>
                  <a:close/>
                  <a:moveTo>
                    <a:pt x="201" y="180"/>
                  </a:moveTo>
                  <a:cubicBezTo>
                    <a:pt x="201" y="179"/>
                    <a:pt x="201" y="179"/>
                    <a:pt x="201" y="179"/>
                  </a:cubicBezTo>
                  <a:cubicBezTo>
                    <a:pt x="196" y="177"/>
                    <a:pt x="191" y="176"/>
                    <a:pt x="186" y="173"/>
                  </a:cubicBezTo>
                  <a:cubicBezTo>
                    <a:pt x="179" y="168"/>
                    <a:pt x="175" y="171"/>
                    <a:pt x="171" y="178"/>
                  </a:cubicBezTo>
                  <a:cubicBezTo>
                    <a:pt x="176" y="178"/>
                    <a:pt x="177" y="193"/>
                    <a:pt x="184" y="180"/>
                  </a:cubicBezTo>
                  <a:cubicBezTo>
                    <a:pt x="185" y="179"/>
                    <a:pt x="187" y="179"/>
                    <a:pt x="189" y="179"/>
                  </a:cubicBezTo>
                  <a:cubicBezTo>
                    <a:pt x="193" y="179"/>
                    <a:pt x="197" y="180"/>
                    <a:pt x="201" y="180"/>
                  </a:cubicBezTo>
                  <a:close/>
                  <a:moveTo>
                    <a:pt x="159" y="351"/>
                  </a:moveTo>
                  <a:cubicBezTo>
                    <a:pt x="159" y="352"/>
                    <a:pt x="159" y="352"/>
                    <a:pt x="158" y="353"/>
                  </a:cubicBezTo>
                  <a:cubicBezTo>
                    <a:pt x="162" y="352"/>
                    <a:pt x="168" y="351"/>
                    <a:pt x="168" y="349"/>
                  </a:cubicBezTo>
                  <a:cubicBezTo>
                    <a:pt x="170" y="343"/>
                    <a:pt x="170" y="336"/>
                    <a:pt x="170" y="329"/>
                  </a:cubicBezTo>
                  <a:cubicBezTo>
                    <a:pt x="159" y="333"/>
                    <a:pt x="160" y="330"/>
                    <a:pt x="160" y="343"/>
                  </a:cubicBezTo>
                  <a:cubicBezTo>
                    <a:pt x="160" y="345"/>
                    <a:pt x="159" y="348"/>
                    <a:pt x="159" y="351"/>
                  </a:cubicBezTo>
                  <a:close/>
                  <a:moveTo>
                    <a:pt x="244" y="201"/>
                  </a:moveTo>
                  <a:cubicBezTo>
                    <a:pt x="242" y="197"/>
                    <a:pt x="241" y="195"/>
                    <a:pt x="240" y="194"/>
                  </a:cubicBezTo>
                  <a:cubicBezTo>
                    <a:pt x="238" y="193"/>
                    <a:pt x="235" y="193"/>
                    <a:pt x="233" y="194"/>
                  </a:cubicBezTo>
                  <a:cubicBezTo>
                    <a:pt x="232" y="194"/>
                    <a:pt x="230" y="197"/>
                    <a:pt x="231" y="198"/>
                  </a:cubicBezTo>
                  <a:cubicBezTo>
                    <a:pt x="235" y="206"/>
                    <a:pt x="237" y="215"/>
                    <a:pt x="247" y="221"/>
                  </a:cubicBezTo>
                  <a:cubicBezTo>
                    <a:pt x="244" y="213"/>
                    <a:pt x="241" y="206"/>
                    <a:pt x="238" y="198"/>
                  </a:cubicBezTo>
                  <a:cubicBezTo>
                    <a:pt x="240" y="199"/>
                    <a:pt x="241" y="199"/>
                    <a:pt x="244" y="201"/>
                  </a:cubicBezTo>
                  <a:close/>
                  <a:moveTo>
                    <a:pt x="198" y="209"/>
                  </a:moveTo>
                  <a:cubicBezTo>
                    <a:pt x="194" y="201"/>
                    <a:pt x="191" y="201"/>
                    <a:pt x="186" y="207"/>
                  </a:cubicBezTo>
                  <a:cubicBezTo>
                    <a:pt x="182" y="213"/>
                    <a:pt x="177" y="214"/>
                    <a:pt x="173" y="209"/>
                  </a:cubicBezTo>
                  <a:cubicBezTo>
                    <a:pt x="171" y="208"/>
                    <a:pt x="170" y="205"/>
                    <a:pt x="168" y="202"/>
                  </a:cubicBezTo>
                  <a:cubicBezTo>
                    <a:pt x="167" y="205"/>
                    <a:pt x="165" y="207"/>
                    <a:pt x="165" y="209"/>
                  </a:cubicBezTo>
                  <a:cubicBezTo>
                    <a:pt x="165" y="210"/>
                    <a:pt x="167" y="213"/>
                    <a:pt x="168" y="213"/>
                  </a:cubicBezTo>
                  <a:cubicBezTo>
                    <a:pt x="174" y="214"/>
                    <a:pt x="180" y="215"/>
                    <a:pt x="186" y="216"/>
                  </a:cubicBezTo>
                  <a:cubicBezTo>
                    <a:pt x="187" y="209"/>
                    <a:pt x="192" y="208"/>
                    <a:pt x="198" y="209"/>
                  </a:cubicBezTo>
                  <a:close/>
                  <a:moveTo>
                    <a:pt x="67" y="498"/>
                  </a:moveTo>
                  <a:cubicBezTo>
                    <a:pt x="53" y="511"/>
                    <a:pt x="56" y="529"/>
                    <a:pt x="54" y="545"/>
                  </a:cubicBezTo>
                  <a:cubicBezTo>
                    <a:pt x="56" y="536"/>
                    <a:pt x="58" y="528"/>
                    <a:pt x="60" y="519"/>
                  </a:cubicBezTo>
                  <a:cubicBezTo>
                    <a:pt x="60" y="516"/>
                    <a:pt x="61" y="510"/>
                    <a:pt x="62" y="510"/>
                  </a:cubicBezTo>
                  <a:cubicBezTo>
                    <a:pt x="69" y="507"/>
                    <a:pt x="65" y="502"/>
                    <a:pt x="67" y="498"/>
                  </a:cubicBezTo>
                  <a:close/>
                  <a:moveTo>
                    <a:pt x="69" y="205"/>
                  </a:moveTo>
                  <a:cubicBezTo>
                    <a:pt x="67" y="208"/>
                    <a:pt x="66" y="210"/>
                    <a:pt x="65" y="212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5" y="208"/>
                    <a:pt x="66" y="204"/>
                    <a:pt x="67" y="200"/>
                  </a:cubicBezTo>
                  <a:cubicBezTo>
                    <a:pt x="66" y="200"/>
                    <a:pt x="64" y="199"/>
                    <a:pt x="61" y="198"/>
                  </a:cubicBezTo>
                  <a:cubicBezTo>
                    <a:pt x="63" y="206"/>
                    <a:pt x="58" y="214"/>
                    <a:pt x="67" y="221"/>
                  </a:cubicBezTo>
                  <a:cubicBezTo>
                    <a:pt x="70" y="215"/>
                    <a:pt x="73" y="209"/>
                    <a:pt x="76" y="204"/>
                  </a:cubicBezTo>
                  <a:cubicBezTo>
                    <a:pt x="75" y="204"/>
                    <a:pt x="75" y="203"/>
                    <a:pt x="75" y="203"/>
                  </a:cubicBezTo>
                  <a:cubicBezTo>
                    <a:pt x="73" y="205"/>
                    <a:pt x="71" y="207"/>
                    <a:pt x="69" y="210"/>
                  </a:cubicBezTo>
                  <a:cubicBezTo>
                    <a:pt x="69" y="208"/>
                    <a:pt x="69" y="207"/>
                    <a:pt x="69" y="205"/>
                  </a:cubicBezTo>
                  <a:close/>
                  <a:moveTo>
                    <a:pt x="118" y="208"/>
                  </a:moveTo>
                  <a:cubicBezTo>
                    <a:pt x="122" y="212"/>
                    <a:pt x="126" y="216"/>
                    <a:pt x="129" y="220"/>
                  </a:cubicBezTo>
                  <a:cubicBezTo>
                    <a:pt x="132" y="216"/>
                    <a:pt x="135" y="211"/>
                    <a:pt x="140" y="205"/>
                  </a:cubicBezTo>
                  <a:cubicBezTo>
                    <a:pt x="132" y="206"/>
                    <a:pt x="125" y="207"/>
                    <a:pt x="118" y="208"/>
                  </a:cubicBezTo>
                  <a:close/>
                  <a:moveTo>
                    <a:pt x="100" y="152"/>
                  </a:moveTo>
                  <a:cubicBezTo>
                    <a:pt x="100" y="150"/>
                    <a:pt x="99" y="149"/>
                    <a:pt x="98" y="148"/>
                  </a:cubicBezTo>
                  <a:cubicBezTo>
                    <a:pt x="94" y="144"/>
                    <a:pt x="90" y="140"/>
                    <a:pt x="86" y="137"/>
                  </a:cubicBezTo>
                  <a:cubicBezTo>
                    <a:pt x="85" y="136"/>
                    <a:pt x="83" y="133"/>
                    <a:pt x="84" y="133"/>
                  </a:cubicBezTo>
                  <a:cubicBezTo>
                    <a:pt x="88" y="129"/>
                    <a:pt x="82" y="129"/>
                    <a:pt x="81" y="127"/>
                  </a:cubicBezTo>
                  <a:cubicBezTo>
                    <a:pt x="81" y="132"/>
                    <a:pt x="80" y="136"/>
                    <a:pt x="79" y="141"/>
                  </a:cubicBezTo>
                  <a:cubicBezTo>
                    <a:pt x="88" y="141"/>
                    <a:pt x="92" y="149"/>
                    <a:pt x="100" y="152"/>
                  </a:cubicBezTo>
                  <a:close/>
                  <a:moveTo>
                    <a:pt x="146" y="115"/>
                  </a:moveTo>
                  <a:cubicBezTo>
                    <a:pt x="147" y="118"/>
                    <a:pt x="148" y="121"/>
                    <a:pt x="149" y="125"/>
                  </a:cubicBezTo>
                  <a:cubicBezTo>
                    <a:pt x="152" y="125"/>
                    <a:pt x="155" y="125"/>
                    <a:pt x="159" y="125"/>
                  </a:cubicBezTo>
                  <a:cubicBezTo>
                    <a:pt x="159" y="121"/>
                    <a:pt x="158" y="117"/>
                    <a:pt x="158" y="113"/>
                  </a:cubicBezTo>
                  <a:cubicBezTo>
                    <a:pt x="154" y="114"/>
                    <a:pt x="150" y="114"/>
                    <a:pt x="146" y="115"/>
                  </a:cubicBezTo>
                  <a:close/>
                  <a:moveTo>
                    <a:pt x="171" y="683"/>
                  </a:moveTo>
                  <a:cubicBezTo>
                    <a:pt x="170" y="682"/>
                    <a:pt x="170" y="682"/>
                    <a:pt x="170" y="681"/>
                  </a:cubicBezTo>
                  <a:cubicBezTo>
                    <a:pt x="166" y="682"/>
                    <a:pt x="162" y="682"/>
                    <a:pt x="158" y="682"/>
                  </a:cubicBezTo>
                  <a:cubicBezTo>
                    <a:pt x="153" y="683"/>
                    <a:pt x="149" y="684"/>
                    <a:pt x="144" y="684"/>
                  </a:cubicBezTo>
                  <a:cubicBezTo>
                    <a:pt x="140" y="684"/>
                    <a:pt x="136" y="683"/>
                    <a:pt x="132" y="683"/>
                  </a:cubicBezTo>
                  <a:cubicBezTo>
                    <a:pt x="128" y="683"/>
                    <a:pt x="124" y="684"/>
                    <a:pt x="120" y="684"/>
                  </a:cubicBezTo>
                  <a:cubicBezTo>
                    <a:pt x="120" y="685"/>
                    <a:pt x="120" y="686"/>
                    <a:pt x="120" y="687"/>
                  </a:cubicBezTo>
                  <a:cubicBezTo>
                    <a:pt x="137" y="685"/>
                    <a:pt x="154" y="684"/>
                    <a:pt x="171" y="683"/>
                  </a:cubicBezTo>
                  <a:close/>
                  <a:moveTo>
                    <a:pt x="108" y="478"/>
                  </a:moveTo>
                  <a:cubicBezTo>
                    <a:pt x="108" y="477"/>
                    <a:pt x="108" y="476"/>
                    <a:pt x="108" y="475"/>
                  </a:cubicBezTo>
                  <a:cubicBezTo>
                    <a:pt x="105" y="476"/>
                    <a:pt x="102" y="475"/>
                    <a:pt x="101" y="477"/>
                  </a:cubicBezTo>
                  <a:cubicBezTo>
                    <a:pt x="94" y="483"/>
                    <a:pt x="88" y="490"/>
                    <a:pt x="81" y="497"/>
                  </a:cubicBezTo>
                  <a:cubicBezTo>
                    <a:pt x="82" y="498"/>
                    <a:pt x="82" y="498"/>
                    <a:pt x="83" y="499"/>
                  </a:cubicBezTo>
                  <a:cubicBezTo>
                    <a:pt x="87" y="495"/>
                    <a:pt x="91" y="491"/>
                    <a:pt x="94" y="487"/>
                  </a:cubicBezTo>
                  <a:cubicBezTo>
                    <a:pt x="96" y="485"/>
                    <a:pt x="98" y="484"/>
                    <a:pt x="99" y="483"/>
                  </a:cubicBezTo>
                  <a:cubicBezTo>
                    <a:pt x="102" y="481"/>
                    <a:pt x="105" y="480"/>
                    <a:pt x="108" y="478"/>
                  </a:cubicBezTo>
                  <a:close/>
                  <a:moveTo>
                    <a:pt x="79" y="164"/>
                  </a:moveTo>
                  <a:cubicBezTo>
                    <a:pt x="75" y="162"/>
                    <a:pt x="72" y="160"/>
                    <a:pt x="68" y="157"/>
                  </a:cubicBezTo>
                  <a:cubicBezTo>
                    <a:pt x="66" y="163"/>
                    <a:pt x="66" y="168"/>
                    <a:pt x="70" y="170"/>
                  </a:cubicBezTo>
                  <a:cubicBezTo>
                    <a:pt x="76" y="173"/>
                    <a:pt x="77" y="168"/>
                    <a:pt x="79" y="164"/>
                  </a:cubicBezTo>
                  <a:close/>
                  <a:moveTo>
                    <a:pt x="169" y="101"/>
                  </a:moveTo>
                  <a:cubicBezTo>
                    <a:pt x="169" y="100"/>
                    <a:pt x="168" y="100"/>
                    <a:pt x="167" y="100"/>
                  </a:cubicBezTo>
                  <a:cubicBezTo>
                    <a:pt x="165" y="103"/>
                    <a:pt x="163" y="106"/>
                    <a:pt x="161" y="110"/>
                  </a:cubicBezTo>
                  <a:cubicBezTo>
                    <a:pt x="161" y="110"/>
                    <a:pt x="160" y="110"/>
                    <a:pt x="159" y="110"/>
                  </a:cubicBezTo>
                  <a:cubicBezTo>
                    <a:pt x="160" y="113"/>
                    <a:pt x="161" y="117"/>
                    <a:pt x="162" y="120"/>
                  </a:cubicBezTo>
                  <a:cubicBezTo>
                    <a:pt x="162" y="120"/>
                    <a:pt x="162" y="120"/>
                    <a:pt x="163" y="120"/>
                  </a:cubicBezTo>
                  <a:cubicBezTo>
                    <a:pt x="163" y="118"/>
                    <a:pt x="163" y="117"/>
                    <a:pt x="164" y="115"/>
                  </a:cubicBezTo>
                  <a:cubicBezTo>
                    <a:pt x="164" y="116"/>
                    <a:pt x="165" y="117"/>
                    <a:pt x="165" y="118"/>
                  </a:cubicBezTo>
                  <a:cubicBezTo>
                    <a:pt x="167" y="112"/>
                    <a:pt x="168" y="106"/>
                    <a:pt x="169" y="101"/>
                  </a:cubicBezTo>
                  <a:close/>
                  <a:moveTo>
                    <a:pt x="69" y="420"/>
                  </a:moveTo>
                  <a:cubicBezTo>
                    <a:pt x="64" y="426"/>
                    <a:pt x="58" y="432"/>
                    <a:pt x="62" y="442"/>
                  </a:cubicBezTo>
                  <a:cubicBezTo>
                    <a:pt x="65" y="437"/>
                    <a:pt x="68" y="433"/>
                    <a:pt x="71" y="428"/>
                  </a:cubicBezTo>
                  <a:cubicBezTo>
                    <a:pt x="70" y="427"/>
                    <a:pt x="68" y="427"/>
                    <a:pt x="66" y="427"/>
                  </a:cubicBezTo>
                  <a:cubicBezTo>
                    <a:pt x="67" y="424"/>
                    <a:pt x="68" y="422"/>
                    <a:pt x="69" y="420"/>
                  </a:cubicBezTo>
                  <a:close/>
                  <a:moveTo>
                    <a:pt x="105" y="503"/>
                  </a:moveTo>
                  <a:cubicBezTo>
                    <a:pt x="104" y="502"/>
                    <a:pt x="102" y="502"/>
                    <a:pt x="101" y="502"/>
                  </a:cubicBezTo>
                  <a:cubicBezTo>
                    <a:pt x="98" y="512"/>
                    <a:pt x="94" y="523"/>
                    <a:pt x="90" y="533"/>
                  </a:cubicBezTo>
                  <a:cubicBezTo>
                    <a:pt x="91" y="533"/>
                    <a:pt x="91" y="534"/>
                    <a:pt x="92" y="534"/>
                  </a:cubicBezTo>
                  <a:cubicBezTo>
                    <a:pt x="96" y="523"/>
                    <a:pt x="100" y="513"/>
                    <a:pt x="105" y="503"/>
                  </a:cubicBezTo>
                  <a:close/>
                  <a:moveTo>
                    <a:pt x="45" y="659"/>
                  </a:moveTo>
                  <a:cubicBezTo>
                    <a:pt x="46" y="660"/>
                    <a:pt x="46" y="660"/>
                    <a:pt x="46" y="661"/>
                  </a:cubicBezTo>
                  <a:cubicBezTo>
                    <a:pt x="51" y="661"/>
                    <a:pt x="55" y="661"/>
                    <a:pt x="60" y="661"/>
                  </a:cubicBezTo>
                  <a:cubicBezTo>
                    <a:pt x="60" y="657"/>
                    <a:pt x="60" y="654"/>
                    <a:pt x="60" y="650"/>
                  </a:cubicBezTo>
                  <a:cubicBezTo>
                    <a:pt x="54" y="653"/>
                    <a:pt x="50" y="656"/>
                    <a:pt x="45" y="659"/>
                  </a:cubicBezTo>
                  <a:close/>
                  <a:moveTo>
                    <a:pt x="161" y="34"/>
                  </a:moveTo>
                  <a:cubicBezTo>
                    <a:pt x="152" y="36"/>
                    <a:pt x="143" y="38"/>
                    <a:pt x="133" y="40"/>
                  </a:cubicBezTo>
                  <a:cubicBezTo>
                    <a:pt x="146" y="48"/>
                    <a:pt x="152" y="35"/>
                    <a:pt x="161" y="34"/>
                  </a:cubicBezTo>
                  <a:close/>
                  <a:moveTo>
                    <a:pt x="169" y="308"/>
                  </a:moveTo>
                  <a:cubicBezTo>
                    <a:pt x="169" y="300"/>
                    <a:pt x="163" y="292"/>
                    <a:pt x="168" y="284"/>
                  </a:cubicBezTo>
                  <a:cubicBezTo>
                    <a:pt x="162" y="291"/>
                    <a:pt x="164" y="300"/>
                    <a:pt x="162" y="308"/>
                  </a:cubicBezTo>
                  <a:cubicBezTo>
                    <a:pt x="165" y="308"/>
                    <a:pt x="167" y="308"/>
                    <a:pt x="169" y="308"/>
                  </a:cubicBezTo>
                  <a:close/>
                  <a:moveTo>
                    <a:pt x="241" y="152"/>
                  </a:moveTo>
                  <a:cubicBezTo>
                    <a:pt x="235" y="146"/>
                    <a:pt x="231" y="141"/>
                    <a:pt x="226" y="136"/>
                  </a:cubicBezTo>
                  <a:cubicBezTo>
                    <a:pt x="225" y="145"/>
                    <a:pt x="231" y="151"/>
                    <a:pt x="241" y="152"/>
                  </a:cubicBezTo>
                  <a:close/>
                  <a:moveTo>
                    <a:pt x="51" y="638"/>
                  </a:moveTo>
                  <a:cubicBezTo>
                    <a:pt x="51" y="638"/>
                    <a:pt x="51" y="637"/>
                    <a:pt x="50" y="636"/>
                  </a:cubicBezTo>
                  <a:cubicBezTo>
                    <a:pt x="47" y="637"/>
                    <a:pt x="43" y="637"/>
                    <a:pt x="37" y="638"/>
                  </a:cubicBezTo>
                  <a:cubicBezTo>
                    <a:pt x="42" y="643"/>
                    <a:pt x="45" y="646"/>
                    <a:pt x="48" y="649"/>
                  </a:cubicBezTo>
                  <a:cubicBezTo>
                    <a:pt x="49" y="649"/>
                    <a:pt x="49" y="648"/>
                    <a:pt x="50" y="648"/>
                  </a:cubicBezTo>
                  <a:cubicBezTo>
                    <a:pt x="47" y="644"/>
                    <a:pt x="45" y="641"/>
                    <a:pt x="51" y="638"/>
                  </a:cubicBezTo>
                  <a:close/>
                  <a:moveTo>
                    <a:pt x="254" y="222"/>
                  </a:moveTo>
                  <a:cubicBezTo>
                    <a:pt x="256" y="222"/>
                    <a:pt x="259" y="223"/>
                    <a:pt x="263" y="224"/>
                  </a:cubicBezTo>
                  <a:cubicBezTo>
                    <a:pt x="260" y="218"/>
                    <a:pt x="258" y="213"/>
                    <a:pt x="255" y="208"/>
                  </a:cubicBezTo>
                  <a:cubicBezTo>
                    <a:pt x="255" y="208"/>
                    <a:pt x="254" y="208"/>
                    <a:pt x="254" y="208"/>
                  </a:cubicBezTo>
                  <a:cubicBezTo>
                    <a:pt x="254" y="212"/>
                    <a:pt x="254" y="216"/>
                    <a:pt x="254" y="222"/>
                  </a:cubicBezTo>
                  <a:close/>
                  <a:moveTo>
                    <a:pt x="145" y="155"/>
                  </a:moveTo>
                  <a:cubicBezTo>
                    <a:pt x="145" y="154"/>
                    <a:pt x="145" y="154"/>
                    <a:pt x="144" y="153"/>
                  </a:cubicBezTo>
                  <a:cubicBezTo>
                    <a:pt x="139" y="153"/>
                    <a:pt x="133" y="154"/>
                    <a:pt x="129" y="154"/>
                  </a:cubicBezTo>
                  <a:cubicBezTo>
                    <a:pt x="128" y="156"/>
                    <a:pt x="127" y="157"/>
                    <a:pt x="127" y="158"/>
                  </a:cubicBezTo>
                  <a:cubicBezTo>
                    <a:pt x="133" y="157"/>
                    <a:pt x="140" y="159"/>
                    <a:pt x="145" y="155"/>
                  </a:cubicBezTo>
                  <a:close/>
                  <a:moveTo>
                    <a:pt x="262" y="216"/>
                  </a:moveTo>
                  <a:cubicBezTo>
                    <a:pt x="264" y="204"/>
                    <a:pt x="263" y="202"/>
                    <a:pt x="253" y="199"/>
                  </a:cubicBezTo>
                  <a:cubicBezTo>
                    <a:pt x="256" y="205"/>
                    <a:pt x="259" y="211"/>
                    <a:pt x="262" y="216"/>
                  </a:cubicBezTo>
                  <a:close/>
                  <a:moveTo>
                    <a:pt x="247" y="668"/>
                  </a:moveTo>
                  <a:cubicBezTo>
                    <a:pt x="247" y="668"/>
                    <a:pt x="247" y="668"/>
                    <a:pt x="247" y="667"/>
                  </a:cubicBezTo>
                  <a:cubicBezTo>
                    <a:pt x="232" y="667"/>
                    <a:pt x="216" y="667"/>
                    <a:pt x="201" y="667"/>
                  </a:cubicBezTo>
                  <a:cubicBezTo>
                    <a:pt x="201" y="668"/>
                    <a:pt x="201" y="668"/>
                    <a:pt x="201" y="668"/>
                  </a:cubicBezTo>
                  <a:cubicBezTo>
                    <a:pt x="216" y="668"/>
                    <a:pt x="232" y="668"/>
                    <a:pt x="247" y="668"/>
                  </a:cubicBezTo>
                  <a:close/>
                  <a:moveTo>
                    <a:pt x="59" y="215"/>
                  </a:moveTo>
                  <a:cubicBezTo>
                    <a:pt x="60" y="205"/>
                    <a:pt x="60" y="194"/>
                    <a:pt x="61" y="182"/>
                  </a:cubicBezTo>
                  <a:cubicBezTo>
                    <a:pt x="54" y="194"/>
                    <a:pt x="59" y="205"/>
                    <a:pt x="59" y="215"/>
                  </a:cubicBezTo>
                  <a:close/>
                  <a:moveTo>
                    <a:pt x="72" y="587"/>
                  </a:moveTo>
                  <a:cubicBezTo>
                    <a:pt x="70" y="586"/>
                    <a:pt x="68" y="584"/>
                    <a:pt x="68" y="584"/>
                  </a:cubicBezTo>
                  <a:cubicBezTo>
                    <a:pt x="64" y="587"/>
                    <a:pt x="61" y="590"/>
                    <a:pt x="58" y="593"/>
                  </a:cubicBezTo>
                  <a:cubicBezTo>
                    <a:pt x="58" y="594"/>
                    <a:pt x="59" y="594"/>
                    <a:pt x="59" y="595"/>
                  </a:cubicBezTo>
                  <a:cubicBezTo>
                    <a:pt x="63" y="593"/>
                    <a:pt x="67" y="590"/>
                    <a:pt x="72" y="587"/>
                  </a:cubicBezTo>
                  <a:close/>
                  <a:moveTo>
                    <a:pt x="80" y="493"/>
                  </a:moveTo>
                  <a:cubicBezTo>
                    <a:pt x="77" y="493"/>
                    <a:pt x="74" y="492"/>
                    <a:pt x="71" y="492"/>
                  </a:cubicBezTo>
                  <a:cubicBezTo>
                    <a:pt x="71" y="497"/>
                    <a:pt x="71" y="501"/>
                    <a:pt x="71" y="506"/>
                  </a:cubicBezTo>
                  <a:cubicBezTo>
                    <a:pt x="74" y="501"/>
                    <a:pt x="77" y="498"/>
                    <a:pt x="80" y="493"/>
                  </a:cubicBezTo>
                  <a:close/>
                  <a:moveTo>
                    <a:pt x="65" y="144"/>
                  </a:moveTo>
                  <a:cubicBezTo>
                    <a:pt x="65" y="144"/>
                    <a:pt x="66" y="144"/>
                    <a:pt x="66" y="144"/>
                  </a:cubicBezTo>
                  <a:cubicBezTo>
                    <a:pt x="69" y="139"/>
                    <a:pt x="76" y="135"/>
                    <a:pt x="71" y="125"/>
                  </a:cubicBezTo>
                  <a:cubicBezTo>
                    <a:pt x="69" y="132"/>
                    <a:pt x="67" y="138"/>
                    <a:pt x="65" y="144"/>
                  </a:cubicBezTo>
                  <a:close/>
                  <a:moveTo>
                    <a:pt x="204" y="304"/>
                  </a:moveTo>
                  <a:cubicBezTo>
                    <a:pt x="204" y="304"/>
                    <a:pt x="205" y="304"/>
                    <a:pt x="205" y="304"/>
                  </a:cubicBezTo>
                  <a:cubicBezTo>
                    <a:pt x="206" y="300"/>
                    <a:pt x="206" y="295"/>
                    <a:pt x="207" y="290"/>
                  </a:cubicBezTo>
                  <a:cubicBezTo>
                    <a:pt x="204" y="290"/>
                    <a:pt x="202" y="291"/>
                    <a:pt x="201" y="291"/>
                  </a:cubicBezTo>
                  <a:cubicBezTo>
                    <a:pt x="201" y="295"/>
                    <a:pt x="201" y="298"/>
                    <a:pt x="201" y="301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299"/>
                    <a:pt x="202" y="297"/>
                    <a:pt x="202" y="295"/>
                  </a:cubicBezTo>
                  <a:cubicBezTo>
                    <a:pt x="203" y="297"/>
                    <a:pt x="203" y="298"/>
                    <a:pt x="203" y="300"/>
                  </a:cubicBezTo>
                  <a:cubicBezTo>
                    <a:pt x="203" y="301"/>
                    <a:pt x="203" y="303"/>
                    <a:pt x="204" y="304"/>
                  </a:cubicBezTo>
                  <a:close/>
                  <a:moveTo>
                    <a:pt x="201" y="500"/>
                  </a:moveTo>
                  <a:cubicBezTo>
                    <a:pt x="201" y="501"/>
                    <a:pt x="200" y="501"/>
                    <a:pt x="199" y="502"/>
                  </a:cubicBezTo>
                  <a:cubicBezTo>
                    <a:pt x="199" y="509"/>
                    <a:pt x="200" y="510"/>
                    <a:pt x="212" y="512"/>
                  </a:cubicBezTo>
                  <a:cubicBezTo>
                    <a:pt x="208" y="507"/>
                    <a:pt x="204" y="504"/>
                    <a:pt x="201" y="500"/>
                  </a:cubicBezTo>
                  <a:close/>
                  <a:moveTo>
                    <a:pt x="121" y="312"/>
                  </a:moveTo>
                  <a:cubicBezTo>
                    <a:pt x="118" y="309"/>
                    <a:pt x="114" y="305"/>
                    <a:pt x="110" y="302"/>
                  </a:cubicBezTo>
                  <a:cubicBezTo>
                    <a:pt x="107" y="310"/>
                    <a:pt x="110" y="312"/>
                    <a:pt x="121" y="312"/>
                  </a:cubicBezTo>
                  <a:close/>
                  <a:moveTo>
                    <a:pt x="85" y="210"/>
                  </a:moveTo>
                  <a:cubicBezTo>
                    <a:pt x="85" y="210"/>
                    <a:pt x="86" y="211"/>
                    <a:pt x="86" y="211"/>
                  </a:cubicBezTo>
                  <a:cubicBezTo>
                    <a:pt x="89" y="206"/>
                    <a:pt x="98" y="208"/>
                    <a:pt x="96" y="198"/>
                  </a:cubicBezTo>
                  <a:cubicBezTo>
                    <a:pt x="92" y="202"/>
                    <a:pt x="89" y="206"/>
                    <a:pt x="85" y="210"/>
                  </a:cubicBezTo>
                  <a:close/>
                  <a:moveTo>
                    <a:pt x="166" y="47"/>
                  </a:moveTo>
                  <a:cubicBezTo>
                    <a:pt x="166" y="47"/>
                    <a:pt x="165" y="47"/>
                    <a:pt x="164" y="47"/>
                  </a:cubicBezTo>
                  <a:cubicBezTo>
                    <a:pt x="165" y="55"/>
                    <a:pt x="166" y="62"/>
                    <a:pt x="166" y="69"/>
                  </a:cubicBezTo>
                  <a:cubicBezTo>
                    <a:pt x="167" y="69"/>
                    <a:pt x="168" y="69"/>
                    <a:pt x="169" y="69"/>
                  </a:cubicBezTo>
                  <a:cubicBezTo>
                    <a:pt x="168" y="62"/>
                    <a:pt x="167" y="54"/>
                    <a:pt x="166" y="47"/>
                  </a:cubicBezTo>
                  <a:close/>
                  <a:moveTo>
                    <a:pt x="88" y="417"/>
                  </a:moveTo>
                  <a:cubicBezTo>
                    <a:pt x="97" y="416"/>
                    <a:pt x="96" y="411"/>
                    <a:pt x="97" y="406"/>
                  </a:cubicBezTo>
                  <a:cubicBezTo>
                    <a:pt x="96" y="405"/>
                    <a:pt x="95" y="405"/>
                    <a:pt x="94" y="404"/>
                  </a:cubicBezTo>
                  <a:cubicBezTo>
                    <a:pt x="92" y="408"/>
                    <a:pt x="91" y="412"/>
                    <a:pt x="88" y="417"/>
                  </a:cubicBezTo>
                  <a:close/>
                  <a:moveTo>
                    <a:pt x="117" y="118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16" y="115"/>
                    <a:pt x="114" y="113"/>
                    <a:pt x="112" y="110"/>
                  </a:cubicBezTo>
                  <a:cubicBezTo>
                    <a:pt x="108" y="105"/>
                    <a:pt x="109" y="105"/>
                    <a:pt x="103" y="106"/>
                  </a:cubicBezTo>
                  <a:cubicBezTo>
                    <a:pt x="108" y="110"/>
                    <a:pt x="113" y="114"/>
                    <a:pt x="117" y="118"/>
                  </a:cubicBezTo>
                  <a:close/>
                  <a:moveTo>
                    <a:pt x="188" y="521"/>
                  </a:moveTo>
                  <a:cubicBezTo>
                    <a:pt x="186" y="515"/>
                    <a:pt x="185" y="511"/>
                    <a:pt x="184" y="507"/>
                  </a:cubicBezTo>
                  <a:cubicBezTo>
                    <a:pt x="184" y="507"/>
                    <a:pt x="183" y="507"/>
                    <a:pt x="183" y="507"/>
                  </a:cubicBezTo>
                  <a:cubicBezTo>
                    <a:pt x="183" y="513"/>
                    <a:pt x="183" y="518"/>
                    <a:pt x="184" y="523"/>
                  </a:cubicBezTo>
                  <a:cubicBezTo>
                    <a:pt x="184" y="523"/>
                    <a:pt x="185" y="523"/>
                    <a:pt x="185" y="524"/>
                  </a:cubicBezTo>
                  <a:cubicBezTo>
                    <a:pt x="187" y="522"/>
                    <a:pt x="188" y="521"/>
                    <a:pt x="188" y="521"/>
                  </a:cubicBezTo>
                  <a:close/>
                  <a:moveTo>
                    <a:pt x="77" y="265"/>
                  </a:moveTo>
                  <a:cubicBezTo>
                    <a:pt x="77" y="264"/>
                    <a:pt x="78" y="263"/>
                    <a:pt x="78" y="262"/>
                  </a:cubicBezTo>
                  <a:cubicBezTo>
                    <a:pt x="73" y="260"/>
                    <a:pt x="69" y="258"/>
                    <a:pt x="64" y="256"/>
                  </a:cubicBezTo>
                  <a:cubicBezTo>
                    <a:pt x="64" y="257"/>
                    <a:pt x="63" y="258"/>
                    <a:pt x="63" y="259"/>
                  </a:cubicBezTo>
                  <a:cubicBezTo>
                    <a:pt x="68" y="261"/>
                    <a:pt x="72" y="263"/>
                    <a:pt x="77" y="265"/>
                  </a:cubicBezTo>
                  <a:close/>
                  <a:moveTo>
                    <a:pt x="100" y="303"/>
                  </a:moveTo>
                  <a:cubicBezTo>
                    <a:pt x="100" y="308"/>
                    <a:pt x="101" y="312"/>
                    <a:pt x="102" y="318"/>
                  </a:cubicBezTo>
                  <a:cubicBezTo>
                    <a:pt x="106" y="311"/>
                    <a:pt x="107" y="306"/>
                    <a:pt x="100" y="303"/>
                  </a:cubicBezTo>
                  <a:close/>
                  <a:moveTo>
                    <a:pt x="194" y="675"/>
                  </a:moveTo>
                  <a:cubicBezTo>
                    <a:pt x="194" y="675"/>
                    <a:pt x="194" y="674"/>
                    <a:pt x="194" y="674"/>
                  </a:cubicBezTo>
                  <a:cubicBezTo>
                    <a:pt x="185" y="674"/>
                    <a:pt x="176" y="674"/>
                    <a:pt x="167" y="674"/>
                  </a:cubicBezTo>
                  <a:cubicBezTo>
                    <a:pt x="167" y="674"/>
                    <a:pt x="167" y="675"/>
                    <a:pt x="167" y="675"/>
                  </a:cubicBezTo>
                  <a:cubicBezTo>
                    <a:pt x="176" y="675"/>
                    <a:pt x="185" y="675"/>
                    <a:pt x="194" y="675"/>
                  </a:cubicBezTo>
                  <a:close/>
                  <a:moveTo>
                    <a:pt x="79" y="419"/>
                  </a:moveTo>
                  <a:cubicBezTo>
                    <a:pt x="79" y="419"/>
                    <a:pt x="79" y="419"/>
                    <a:pt x="78" y="420"/>
                  </a:cubicBezTo>
                  <a:cubicBezTo>
                    <a:pt x="79" y="420"/>
                    <a:pt x="79" y="420"/>
                    <a:pt x="79" y="420"/>
                  </a:cubicBezTo>
                  <a:cubicBezTo>
                    <a:pt x="79" y="420"/>
                    <a:pt x="79" y="420"/>
                    <a:pt x="79" y="420"/>
                  </a:cubicBezTo>
                  <a:cubicBezTo>
                    <a:pt x="79" y="419"/>
                    <a:pt x="79" y="419"/>
                    <a:pt x="79" y="419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3600450" y="3060700"/>
              <a:ext cx="1125538" cy="2884488"/>
            </a:xfrm>
            <a:custGeom>
              <a:avLst/>
              <a:gdLst>
                <a:gd name="T0" fmla="*/ 75 w 230"/>
                <a:gd name="T1" fmla="*/ 587 h 589"/>
                <a:gd name="T2" fmla="*/ 66 w 230"/>
                <a:gd name="T3" fmla="*/ 584 h 589"/>
                <a:gd name="T4" fmla="*/ 72 w 230"/>
                <a:gd name="T5" fmla="*/ 582 h 589"/>
                <a:gd name="T6" fmla="*/ 29 w 230"/>
                <a:gd name="T7" fmla="*/ 574 h 589"/>
                <a:gd name="T8" fmla="*/ 16 w 230"/>
                <a:gd name="T9" fmla="*/ 547 h 589"/>
                <a:gd name="T10" fmla="*/ 50 w 230"/>
                <a:gd name="T11" fmla="*/ 449 h 589"/>
                <a:gd name="T12" fmla="*/ 46 w 230"/>
                <a:gd name="T13" fmla="*/ 337 h 589"/>
                <a:gd name="T14" fmla="*/ 55 w 230"/>
                <a:gd name="T15" fmla="*/ 280 h 589"/>
                <a:gd name="T16" fmla="*/ 67 w 230"/>
                <a:gd name="T17" fmla="*/ 239 h 589"/>
                <a:gd name="T18" fmla="*/ 46 w 230"/>
                <a:gd name="T19" fmla="*/ 187 h 589"/>
                <a:gd name="T20" fmla="*/ 60 w 230"/>
                <a:gd name="T21" fmla="*/ 125 h 589"/>
                <a:gd name="T22" fmla="*/ 94 w 230"/>
                <a:gd name="T23" fmla="*/ 48 h 589"/>
                <a:gd name="T24" fmla="*/ 154 w 230"/>
                <a:gd name="T25" fmla="*/ 15 h 589"/>
                <a:gd name="T26" fmla="*/ 156 w 230"/>
                <a:gd name="T27" fmla="*/ 82 h 589"/>
                <a:gd name="T28" fmla="*/ 213 w 230"/>
                <a:gd name="T29" fmla="*/ 119 h 589"/>
                <a:gd name="T30" fmla="*/ 211 w 230"/>
                <a:gd name="T31" fmla="*/ 231 h 589"/>
                <a:gd name="T32" fmla="*/ 193 w 230"/>
                <a:gd name="T33" fmla="*/ 233 h 589"/>
                <a:gd name="T34" fmla="*/ 188 w 230"/>
                <a:gd name="T35" fmla="*/ 324 h 589"/>
                <a:gd name="T36" fmla="*/ 185 w 230"/>
                <a:gd name="T37" fmla="*/ 399 h 589"/>
                <a:gd name="T38" fmla="*/ 162 w 230"/>
                <a:gd name="T39" fmla="*/ 495 h 589"/>
                <a:gd name="T40" fmla="*/ 156 w 230"/>
                <a:gd name="T41" fmla="*/ 569 h 589"/>
                <a:gd name="T42" fmla="*/ 46 w 230"/>
                <a:gd name="T43" fmla="*/ 578 h 589"/>
                <a:gd name="T44" fmla="*/ 118 w 230"/>
                <a:gd name="T45" fmla="*/ 574 h 589"/>
                <a:gd name="T46" fmla="*/ 167 w 230"/>
                <a:gd name="T47" fmla="*/ 579 h 589"/>
                <a:gd name="T48" fmla="*/ 142 w 230"/>
                <a:gd name="T49" fmla="*/ 580 h 589"/>
                <a:gd name="T50" fmla="*/ 154 w 230"/>
                <a:gd name="T51" fmla="*/ 582 h 589"/>
                <a:gd name="T52" fmla="*/ 155 w 230"/>
                <a:gd name="T53" fmla="*/ 586 h 589"/>
                <a:gd name="T54" fmla="*/ 123 w 230"/>
                <a:gd name="T55" fmla="*/ 587 h 589"/>
                <a:gd name="T56" fmla="*/ 83 w 230"/>
                <a:gd name="T57" fmla="*/ 583 h 589"/>
                <a:gd name="T58" fmla="*/ 171 w 230"/>
                <a:gd name="T59" fmla="*/ 102 h 589"/>
                <a:gd name="T60" fmla="*/ 167 w 230"/>
                <a:gd name="T61" fmla="*/ 106 h 589"/>
                <a:gd name="T62" fmla="*/ 73 w 230"/>
                <a:gd name="T63" fmla="*/ 139 h 589"/>
                <a:gd name="T64" fmla="*/ 67 w 230"/>
                <a:gd name="T65" fmla="*/ 148 h 589"/>
                <a:gd name="T66" fmla="*/ 123 w 230"/>
                <a:gd name="T67" fmla="*/ 366 h 589"/>
                <a:gd name="T68" fmla="*/ 95 w 230"/>
                <a:gd name="T69" fmla="*/ 480 h 589"/>
                <a:gd name="T70" fmla="*/ 101 w 230"/>
                <a:gd name="T71" fmla="*/ 564 h 589"/>
                <a:gd name="T72" fmla="*/ 116 w 230"/>
                <a:gd name="T73" fmla="*/ 489 h 589"/>
                <a:gd name="T74" fmla="*/ 123 w 230"/>
                <a:gd name="T75" fmla="*/ 366 h 589"/>
                <a:gd name="T76" fmla="*/ 149 w 230"/>
                <a:gd name="T77" fmla="*/ 124 h 589"/>
                <a:gd name="T78" fmla="*/ 173 w 230"/>
                <a:gd name="T79" fmla="*/ 132 h 589"/>
                <a:gd name="T80" fmla="*/ 191 w 230"/>
                <a:gd name="T81" fmla="*/ 125 h 589"/>
                <a:gd name="T82" fmla="*/ 174 w 230"/>
                <a:gd name="T83" fmla="*/ 127 h 589"/>
                <a:gd name="T84" fmla="*/ 158 w 230"/>
                <a:gd name="T85" fmla="*/ 117 h 589"/>
                <a:gd name="T86" fmla="*/ 155 w 230"/>
                <a:gd name="T87" fmla="*/ 76 h 589"/>
                <a:gd name="T88" fmla="*/ 154 w 230"/>
                <a:gd name="T89" fmla="*/ 52 h 589"/>
                <a:gd name="T90" fmla="*/ 153 w 230"/>
                <a:gd name="T91" fmla="*/ 57 h 589"/>
                <a:gd name="T92" fmla="*/ 181 w 230"/>
                <a:gd name="T93" fmla="*/ 240 h 589"/>
                <a:gd name="T94" fmla="*/ 182 w 230"/>
                <a:gd name="T95" fmla="*/ 210 h 589"/>
                <a:gd name="T96" fmla="*/ 197 w 230"/>
                <a:gd name="T97" fmla="*/ 348 h 589"/>
                <a:gd name="T98" fmla="*/ 102 w 230"/>
                <a:gd name="T99" fmla="*/ 568 h 589"/>
                <a:gd name="T100" fmla="*/ 66 w 230"/>
                <a:gd name="T101" fmla="*/ 572 h 589"/>
                <a:gd name="T102" fmla="*/ 166 w 230"/>
                <a:gd name="T103" fmla="*/ 350 h 589"/>
                <a:gd name="T104" fmla="*/ 91 w 230"/>
                <a:gd name="T105" fmla="*/ 447 h 589"/>
                <a:gd name="T106" fmla="*/ 207 w 230"/>
                <a:gd name="T107" fmla="*/ 235 h 589"/>
                <a:gd name="T108" fmla="*/ 60 w 230"/>
                <a:gd name="T109" fmla="*/ 332 h 589"/>
                <a:gd name="T110" fmla="*/ 74 w 230"/>
                <a:gd name="T111" fmla="*/ 261 h 589"/>
                <a:gd name="T112" fmla="*/ 179 w 230"/>
                <a:gd name="T113" fmla="*/ 304 h 589"/>
                <a:gd name="T114" fmla="*/ 150 w 230"/>
                <a:gd name="T115" fmla="*/ 99 h 589"/>
                <a:gd name="T116" fmla="*/ 74 w 230"/>
                <a:gd name="T117" fmla="*/ 552 h 589"/>
                <a:gd name="T118" fmla="*/ 58 w 230"/>
                <a:gd name="T119" fmla="*/ 297 h 589"/>
                <a:gd name="T120" fmla="*/ 135 w 230"/>
                <a:gd name="T121" fmla="*/ 237 h 589"/>
                <a:gd name="T122" fmla="*/ 52 w 230"/>
                <a:gd name="T123" fmla="*/ 55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589">
                  <a:moveTo>
                    <a:pt x="118" y="589"/>
                  </a:moveTo>
                  <a:cubicBezTo>
                    <a:pt x="98" y="589"/>
                    <a:pt x="79" y="589"/>
                    <a:pt x="59" y="589"/>
                  </a:cubicBezTo>
                  <a:cubicBezTo>
                    <a:pt x="59" y="588"/>
                    <a:pt x="59" y="588"/>
                    <a:pt x="59" y="587"/>
                  </a:cubicBezTo>
                  <a:cubicBezTo>
                    <a:pt x="65" y="587"/>
                    <a:pt x="70" y="587"/>
                    <a:pt x="75" y="587"/>
                  </a:cubicBezTo>
                  <a:cubicBezTo>
                    <a:pt x="75" y="587"/>
                    <a:pt x="75" y="587"/>
                    <a:pt x="75" y="587"/>
                  </a:cubicBezTo>
                  <a:cubicBezTo>
                    <a:pt x="61" y="587"/>
                    <a:pt x="46" y="587"/>
                    <a:pt x="31" y="587"/>
                  </a:cubicBezTo>
                  <a:cubicBezTo>
                    <a:pt x="31" y="586"/>
                    <a:pt x="31" y="586"/>
                    <a:pt x="31" y="586"/>
                  </a:cubicBezTo>
                  <a:cubicBezTo>
                    <a:pt x="43" y="585"/>
                    <a:pt x="54" y="585"/>
                    <a:pt x="66" y="584"/>
                  </a:cubicBezTo>
                  <a:cubicBezTo>
                    <a:pt x="66" y="583"/>
                    <a:pt x="66" y="583"/>
                    <a:pt x="66" y="583"/>
                  </a:cubicBezTo>
                  <a:cubicBezTo>
                    <a:pt x="51" y="583"/>
                    <a:pt x="37" y="583"/>
                    <a:pt x="22" y="583"/>
                  </a:cubicBezTo>
                  <a:cubicBezTo>
                    <a:pt x="22" y="583"/>
                    <a:pt x="22" y="582"/>
                    <a:pt x="22" y="582"/>
                  </a:cubicBezTo>
                  <a:cubicBezTo>
                    <a:pt x="39" y="582"/>
                    <a:pt x="56" y="582"/>
                    <a:pt x="72" y="582"/>
                  </a:cubicBezTo>
                  <a:cubicBezTo>
                    <a:pt x="72" y="581"/>
                    <a:pt x="72" y="581"/>
                    <a:pt x="72" y="580"/>
                  </a:cubicBezTo>
                  <a:cubicBezTo>
                    <a:pt x="61" y="580"/>
                    <a:pt x="50" y="580"/>
                    <a:pt x="37" y="580"/>
                  </a:cubicBezTo>
                  <a:cubicBezTo>
                    <a:pt x="41" y="578"/>
                    <a:pt x="44" y="577"/>
                    <a:pt x="48" y="574"/>
                  </a:cubicBezTo>
                  <a:cubicBezTo>
                    <a:pt x="41" y="574"/>
                    <a:pt x="35" y="575"/>
                    <a:pt x="29" y="574"/>
                  </a:cubicBezTo>
                  <a:cubicBezTo>
                    <a:pt x="21" y="573"/>
                    <a:pt x="12" y="574"/>
                    <a:pt x="6" y="568"/>
                  </a:cubicBezTo>
                  <a:cubicBezTo>
                    <a:pt x="3" y="566"/>
                    <a:pt x="2" y="563"/>
                    <a:pt x="0" y="560"/>
                  </a:cubicBezTo>
                  <a:cubicBezTo>
                    <a:pt x="0" y="560"/>
                    <a:pt x="0" y="561"/>
                    <a:pt x="0" y="561"/>
                  </a:cubicBezTo>
                  <a:cubicBezTo>
                    <a:pt x="0" y="550"/>
                    <a:pt x="10" y="551"/>
                    <a:pt x="16" y="547"/>
                  </a:cubicBezTo>
                  <a:cubicBezTo>
                    <a:pt x="18" y="545"/>
                    <a:pt x="24" y="547"/>
                    <a:pt x="29" y="548"/>
                  </a:cubicBezTo>
                  <a:cubicBezTo>
                    <a:pt x="27" y="545"/>
                    <a:pt x="27" y="544"/>
                    <a:pt x="26" y="543"/>
                  </a:cubicBezTo>
                  <a:cubicBezTo>
                    <a:pt x="38" y="527"/>
                    <a:pt x="46" y="510"/>
                    <a:pt x="48" y="490"/>
                  </a:cubicBezTo>
                  <a:cubicBezTo>
                    <a:pt x="49" y="476"/>
                    <a:pt x="50" y="463"/>
                    <a:pt x="50" y="449"/>
                  </a:cubicBezTo>
                  <a:cubicBezTo>
                    <a:pt x="50" y="440"/>
                    <a:pt x="49" y="430"/>
                    <a:pt x="48" y="421"/>
                  </a:cubicBezTo>
                  <a:cubicBezTo>
                    <a:pt x="48" y="414"/>
                    <a:pt x="48" y="407"/>
                    <a:pt x="49" y="399"/>
                  </a:cubicBezTo>
                  <a:cubicBezTo>
                    <a:pt x="51" y="385"/>
                    <a:pt x="53" y="371"/>
                    <a:pt x="56" y="357"/>
                  </a:cubicBezTo>
                  <a:cubicBezTo>
                    <a:pt x="41" y="352"/>
                    <a:pt x="41" y="352"/>
                    <a:pt x="46" y="337"/>
                  </a:cubicBezTo>
                  <a:cubicBezTo>
                    <a:pt x="49" y="329"/>
                    <a:pt x="52" y="322"/>
                    <a:pt x="48" y="313"/>
                  </a:cubicBezTo>
                  <a:cubicBezTo>
                    <a:pt x="46" y="308"/>
                    <a:pt x="48" y="301"/>
                    <a:pt x="49" y="294"/>
                  </a:cubicBezTo>
                  <a:cubicBezTo>
                    <a:pt x="51" y="294"/>
                    <a:pt x="54" y="293"/>
                    <a:pt x="55" y="293"/>
                  </a:cubicBezTo>
                  <a:cubicBezTo>
                    <a:pt x="55" y="288"/>
                    <a:pt x="55" y="284"/>
                    <a:pt x="55" y="280"/>
                  </a:cubicBezTo>
                  <a:cubicBezTo>
                    <a:pt x="60" y="282"/>
                    <a:pt x="64" y="283"/>
                    <a:pt x="69" y="285"/>
                  </a:cubicBezTo>
                  <a:cubicBezTo>
                    <a:pt x="72" y="279"/>
                    <a:pt x="74" y="273"/>
                    <a:pt x="77" y="267"/>
                  </a:cubicBezTo>
                  <a:cubicBezTo>
                    <a:pt x="69" y="261"/>
                    <a:pt x="63" y="255"/>
                    <a:pt x="68" y="245"/>
                  </a:cubicBezTo>
                  <a:cubicBezTo>
                    <a:pt x="69" y="244"/>
                    <a:pt x="67" y="241"/>
                    <a:pt x="67" y="239"/>
                  </a:cubicBezTo>
                  <a:cubicBezTo>
                    <a:pt x="63" y="231"/>
                    <a:pt x="58" y="223"/>
                    <a:pt x="54" y="215"/>
                  </a:cubicBezTo>
                  <a:cubicBezTo>
                    <a:pt x="53" y="212"/>
                    <a:pt x="55" y="209"/>
                    <a:pt x="55" y="206"/>
                  </a:cubicBezTo>
                  <a:cubicBezTo>
                    <a:pt x="56" y="201"/>
                    <a:pt x="57" y="196"/>
                    <a:pt x="58" y="191"/>
                  </a:cubicBezTo>
                  <a:cubicBezTo>
                    <a:pt x="54" y="189"/>
                    <a:pt x="50" y="187"/>
                    <a:pt x="46" y="187"/>
                  </a:cubicBezTo>
                  <a:cubicBezTo>
                    <a:pt x="39" y="186"/>
                    <a:pt x="37" y="181"/>
                    <a:pt x="37" y="176"/>
                  </a:cubicBezTo>
                  <a:cubicBezTo>
                    <a:pt x="38" y="165"/>
                    <a:pt x="39" y="154"/>
                    <a:pt x="40" y="142"/>
                  </a:cubicBezTo>
                  <a:cubicBezTo>
                    <a:pt x="42" y="143"/>
                    <a:pt x="44" y="143"/>
                    <a:pt x="46" y="144"/>
                  </a:cubicBezTo>
                  <a:cubicBezTo>
                    <a:pt x="46" y="136"/>
                    <a:pt x="54" y="126"/>
                    <a:pt x="60" y="125"/>
                  </a:cubicBezTo>
                  <a:cubicBezTo>
                    <a:pt x="64" y="124"/>
                    <a:pt x="68" y="122"/>
                    <a:pt x="70" y="119"/>
                  </a:cubicBezTo>
                  <a:cubicBezTo>
                    <a:pt x="80" y="110"/>
                    <a:pt x="88" y="99"/>
                    <a:pt x="98" y="90"/>
                  </a:cubicBezTo>
                  <a:cubicBezTo>
                    <a:pt x="102" y="87"/>
                    <a:pt x="110" y="86"/>
                    <a:pt x="116" y="84"/>
                  </a:cubicBezTo>
                  <a:cubicBezTo>
                    <a:pt x="109" y="72"/>
                    <a:pt x="96" y="63"/>
                    <a:pt x="94" y="48"/>
                  </a:cubicBezTo>
                  <a:cubicBezTo>
                    <a:pt x="94" y="41"/>
                    <a:pt x="95" y="34"/>
                    <a:pt x="97" y="28"/>
                  </a:cubicBezTo>
                  <a:cubicBezTo>
                    <a:pt x="101" y="13"/>
                    <a:pt x="118" y="1"/>
                    <a:pt x="134" y="0"/>
                  </a:cubicBezTo>
                  <a:cubicBezTo>
                    <a:pt x="143" y="0"/>
                    <a:pt x="148" y="3"/>
                    <a:pt x="152" y="12"/>
                  </a:cubicBezTo>
                  <a:cubicBezTo>
                    <a:pt x="153" y="13"/>
                    <a:pt x="153" y="15"/>
                    <a:pt x="154" y="15"/>
                  </a:cubicBezTo>
                  <a:cubicBezTo>
                    <a:pt x="167" y="22"/>
                    <a:pt x="168" y="35"/>
                    <a:pt x="170" y="47"/>
                  </a:cubicBezTo>
                  <a:cubicBezTo>
                    <a:pt x="171" y="55"/>
                    <a:pt x="170" y="65"/>
                    <a:pt x="168" y="74"/>
                  </a:cubicBezTo>
                  <a:cubicBezTo>
                    <a:pt x="167" y="80"/>
                    <a:pt x="168" y="84"/>
                    <a:pt x="173" y="87"/>
                  </a:cubicBezTo>
                  <a:cubicBezTo>
                    <a:pt x="168" y="85"/>
                    <a:pt x="163" y="84"/>
                    <a:pt x="156" y="82"/>
                  </a:cubicBezTo>
                  <a:cubicBezTo>
                    <a:pt x="158" y="86"/>
                    <a:pt x="159" y="88"/>
                    <a:pt x="160" y="89"/>
                  </a:cubicBezTo>
                  <a:cubicBezTo>
                    <a:pt x="164" y="88"/>
                    <a:pt x="169" y="88"/>
                    <a:pt x="173" y="87"/>
                  </a:cubicBezTo>
                  <a:cubicBezTo>
                    <a:pt x="182" y="92"/>
                    <a:pt x="190" y="97"/>
                    <a:pt x="199" y="101"/>
                  </a:cubicBezTo>
                  <a:cubicBezTo>
                    <a:pt x="207" y="105"/>
                    <a:pt x="210" y="112"/>
                    <a:pt x="213" y="119"/>
                  </a:cubicBezTo>
                  <a:cubicBezTo>
                    <a:pt x="222" y="136"/>
                    <a:pt x="221" y="156"/>
                    <a:pt x="227" y="173"/>
                  </a:cubicBezTo>
                  <a:cubicBezTo>
                    <a:pt x="230" y="181"/>
                    <a:pt x="227" y="191"/>
                    <a:pt x="227" y="200"/>
                  </a:cubicBezTo>
                  <a:cubicBezTo>
                    <a:pt x="226" y="210"/>
                    <a:pt x="225" y="220"/>
                    <a:pt x="224" y="230"/>
                  </a:cubicBezTo>
                  <a:cubicBezTo>
                    <a:pt x="220" y="230"/>
                    <a:pt x="216" y="231"/>
                    <a:pt x="211" y="231"/>
                  </a:cubicBezTo>
                  <a:cubicBezTo>
                    <a:pt x="215" y="235"/>
                    <a:pt x="211" y="238"/>
                    <a:pt x="209" y="242"/>
                  </a:cubicBezTo>
                  <a:cubicBezTo>
                    <a:pt x="204" y="249"/>
                    <a:pt x="202" y="257"/>
                    <a:pt x="199" y="267"/>
                  </a:cubicBezTo>
                  <a:cubicBezTo>
                    <a:pt x="196" y="267"/>
                    <a:pt x="192" y="266"/>
                    <a:pt x="193" y="260"/>
                  </a:cubicBezTo>
                  <a:cubicBezTo>
                    <a:pt x="193" y="251"/>
                    <a:pt x="193" y="242"/>
                    <a:pt x="193" y="233"/>
                  </a:cubicBezTo>
                  <a:cubicBezTo>
                    <a:pt x="193" y="232"/>
                    <a:pt x="193" y="231"/>
                    <a:pt x="191" y="230"/>
                  </a:cubicBezTo>
                  <a:cubicBezTo>
                    <a:pt x="191" y="271"/>
                    <a:pt x="195" y="311"/>
                    <a:pt x="203" y="351"/>
                  </a:cubicBezTo>
                  <a:cubicBezTo>
                    <a:pt x="194" y="353"/>
                    <a:pt x="193" y="352"/>
                    <a:pt x="191" y="344"/>
                  </a:cubicBezTo>
                  <a:cubicBezTo>
                    <a:pt x="190" y="337"/>
                    <a:pt x="189" y="330"/>
                    <a:pt x="188" y="324"/>
                  </a:cubicBezTo>
                  <a:cubicBezTo>
                    <a:pt x="187" y="324"/>
                    <a:pt x="186" y="324"/>
                    <a:pt x="186" y="324"/>
                  </a:cubicBezTo>
                  <a:cubicBezTo>
                    <a:pt x="186" y="333"/>
                    <a:pt x="187" y="341"/>
                    <a:pt x="188" y="350"/>
                  </a:cubicBezTo>
                  <a:cubicBezTo>
                    <a:pt x="189" y="362"/>
                    <a:pt x="192" y="374"/>
                    <a:pt x="192" y="386"/>
                  </a:cubicBezTo>
                  <a:cubicBezTo>
                    <a:pt x="193" y="391"/>
                    <a:pt x="192" y="397"/>
                    <a:pt x="185" y="399"/>
                  </a:cubicBezTo>
                  <a:cubicBezTo>
                    <a:pt x="183" y="399"/>
                    <a:pt x="182" y="402"/>
                    <a:pt x="182" y="404"/>
                  </a:cubicBezTo>
                  <a:cubicBezTo>
                    <a:pt x="179" y="418"/>
                    <a:pt x="176" y="432"/>
                    <a:pt x="173" y="446"/>
                  </a:cubicBezTo>
                  <a:cubicBezTo>
                    <a:pt x="170" y="456"/>
                    <a:pt x="166" y="466"/>
                    <a:pt x="164" y="477"/>
                  </a:cubicBezTo>
                  <a:cubicBezTo>
                    <a:pt x="162" y="482"/>
                    <a:pt x="162" y="489"/>
                    <a:pt x="162" y="495"/>
                  </a:cubicBezTo>
                  <a:cubicBezTo>
                    <a:pt x="162" y="509"/>
                    <a:pt x="163" y="522"/>
                    <a:pt x="163" y="536"/>
                  </a:cubicBezTo>
                  <a:cubicBezTo>
                    <a:pt x="163" y="540"/>
                    <a:pt x="159" y="544"/>
                    <a:pt x="158" y="548"/>
                  </a:cubicBezTo>
                  <a:cubicBezTo>
                    <a:pt x="157" y="551"/>
                    <a:pt x="157" y="554"/>
                    <a:pt x="156" y="557"/>
                  </a:cubicBezTo>
                  <a:cubicBezTo>
                    <a:pt x="156" y="561"/>
                    <a:pt x="156" y="564"/>
                    <a:pt x="156" y="569"/>
                  </a:cubicBezTo>
                  <a:cubicBezTo>
                    <a:pt x="161" y="569"/>
                    <a:pt x="167" y="570"/>
                    <a:pt x="174" y="571"/>
                  </a:cubicBezTo>
                  <a:cubicBezTo>
                    <a:pt x="174" y="571"/>
                    <a:pt x="174" y="571"/>
                    <a:pt x="174" y="571"/>
                  </a:cubicBezTo>
                  <a:cubicBezTo>
                    <a:pt x="155" y="572"/>
                    <a:pt x="137" y="573"/>
                    <a:pt x="118" y="574"/>
                  </a:cubicBezTo>
                  <a:cubicBezTo>
                    <a:pt x="94" y="580"/>
                    <a:pt x="70" y="576"/>
                    <a:pt x="46" y="578"/>
                  </a:cubicBezTo>
                  <a:cubicBezTo>
                    <a:pt x="79" y="578"/>
                    <a:pt x="112" y="578"/>
                    <a:pt x="145" y="578"/>
                  </a:cubicBezTo>
                  <a:cubicBezTo>
                    <a:pt x="145" y="577"/>
                    <a:pt x="145" y="576"/>
                    <a:pt x="145" y="576"/>
                  </a:cubicBezTo>
                  <a:cubicBezTo>
                    <a:pt x="141" y="576"/>
                    <a:pt x="136" y="576"/>
                    <a:pt x="132" y="576"/>
                  </a:cubicBezTo>
                  <a:cubicBezTo>
                    <a:pt x="127" y="575"/>
                    <a:pt x="123" y="575"/>
                    <a:pt x="118" y="574"/>
                  </a:cubicBezTo>
                  <a:cubicBezTo>
                    <a:pt x="129" y="574"/>
                    <a:pt x="140" y="573"/>
                    <a:pt x="151" y="573"/>
                  </a:cubicBezTo>
                  <a:cubicBezTo>
                    <a:pt x="157" y="573"/>
                    <a:pt x="162" y="574"/>
                    <a:pt x="170" y="575"/>
                  </a:cubicBezTo>
                  <a:cubicBezTo>
                    <a:pt x="165" y="576"/>
                    <a:pt x="163" y="577"/>
                    <a:pt x="158" y="578"/>
                  </a:cubicBezTo>
                  <a:cubicBezTo>
                    <a:pt x="162" y="578"/>
                    <a:pt x="165" y="579"/>
                    <a:pt x="167" y="579"/>
                  </a:cubicBezTo>
                  <a:cubicBezTo>
                    <a:pt x="167" y="579"/>
                    <a:pt x="167" y="579"/>
                    <a:pt x="167" y="579"/>
                  </a:cubicBezTo>
                  <a:cubicBezTo>
                    <a:pt x="153" y="579"/>
                    <a:pt x="140" y="579"/>
                    <a:pt x="126" y="579"/>
                  </a:cubicBezTo>
                  <a:cubicBezTo>
                    <a:pt x="126" y="580"/>
                    <a:pt x="126" y="580"/>
                    <a:pt x="126" y="580"/>
                  </a:cubicBezTo>
                  <a:cubicBezTo>
                    <a:pt x="131" y="580"/>
                    <a:pt x="137" y="580"/>
                    <a:pt x="142" y="580"/>
                  </a:cubicBezTo>
                  <a:cubicBezTo>
                    <a:pt x="142" y="581"/>
                    <a:pt x="142" y="582"/>
                    <a:pt x="142" y="582"/>
                  </a:cubicBezTo>
                  <a:cubicBezTo>
                    <a:pt x="133" y="582"/>
                    <a:pt x="124" y="582"/>
                    <a:pt x="115" y="582"/>
                  </a:cubicBezTo>
                  <a:cubicBezTo>
                    <a:pt x="115" y="583"/>
                    <a:pt x="115" y="583"/>
                    <a:pt x="115" y="584"/>
                  </a:cubicBezTo>
                  <a:cubicBezTo>
                    <a:pt x="127" y="583"/>
                    <a:pt x="140" y="583"/>
                    <a:pt x="154" y="582"/>
                  </a:cubicBezTo>
                  <a:cubicBezTo>
                    <a:pt x="151" y="583"/>
                    <a:pt x="151" y="583"/>
                    <a:pt x="149" y="584"/>
                  </a:cubicBezTo>
                  <a:cubicBezTo>
                    <a:pt x="156" y="584"/>
                    <a:pt x="162" y="584"/>
                    <a:pt x="168" y="584"/>
                  </a:cubicBezTo>
                  <a:cubicBezTo>
                    <a:pt x="168" y="585"/>
                    <a:pt x="168" y="585"/>
                    <a:pt x="168" y="585"/>
                  </a:cubicBezTo>
                  <a:cubicBezTo>
                    <a:pt x="163" y="585"/>
                    <a:pt x="159" y="586"/>
                    <a:pt x="155" y="586"/>
                  </a:cubicBezTo>
                  <a:cubicBezTo>
                    <a:pt x="155" y="586"/>
                    <a:pt x="155" y="587"/>
                    <a:pt x="155" y="587"/>
                  </a:cubicBezTo>
                  <a:cubicBezTo>
                    <a:pt x="161" y="587"/>
                    <a:pt x="167" y="587"/>
                    <a:pt x="173" y="587"/>
                  </a:cubicBezTo>
                  <a:cubicBezTo>
                    <a:pt x="173" y="587"/>
                    <a:pt x="173" y="587"/>
                    <a:pt x="173" y="587"/>
                  </a:cubicBezTo>
                  <a:cubicBezTo>
                    <a:pt x="156" y="587"/>
                    <a:pt x="140" y="587"/>
                    <a:pt x="123" y="587"/>
                  </a:cubicBezTo>
                  <a:cubicBezTo>
                    <a:pt x="123" y="587"/>
                    <a:pt x="123" y="587"/>
                    <a:pt x="123" y="587"/>
                  </a:cubicBezTo>
                  <a:cubicBezTo>
                    <a:pt x="124" y="587"/>
                    <a:pt x="124" y="586"/>
                    <a:pt x="125" y="586"/>
                  </a:cubicBezTo>
                  <a:cubicBezTo>
                    <a:pt x="125" y="585"/>
                    <a:pt x="125" y="585"/>
                    <a:pt x="124" y="586"/>
                  </a:cubicBezTo>
                  <a:cubicBezTo>
                    <a:pt x="111" y="585"/>
                    <a:pt x="97" y="584"/>
                    <a:pt x="83" y="583"/>
                  </a:cubicBezTo>
                  <a:cubicBezTo>
                    <a:pt x="87" y="587"/>
                    <a:pt x="92" y="587"/>
                    <a:pt x="98" y="587"/>
                  </a:cubicBezTo>
                  <a:cubicBezTo>
                    <a:pt x="104" y="588"/>
                    <a:pt x="111" y="588"/>
                    <a:pt x="118" y="589"/>
                  </a:cubicBezTo>
                  <a:close/>
                  <a:moveTo>
                    <a:pt x="195" y="103"/>
                  </a:moveTo>
                  <a:cubicBezTo>
                    <a:pt x="188" y="97"/>
                    <a:pt x="179" y="101"/>
                    <a:pt x="171" y="102"/>
                  </a:cubicBezTo>
                  <a:cubicBezTo>
                    <a:pt x="179" y="102"/>
                    <a:pt x="187" y="103"/>
                    <a:pt x="195" y="103"/>
                  </a:cubicBezTo>
                  <a:cubicBezTo>
                    <a:pt x="193" y="104"/>
                    <a:pt x="191" y="105"/>
                    <a:pt x="189" y="105"/>
                  </a:cubicBezTo>
                  <a:cubicBezTo>
                    <a:pt x="182" y="105"/>
                    <a:pt x="174" y="105"/>
                    <a:pt x="167" y="105"/>
                  </a:cubicBezTo>
                  <a:cubicBezTo>
                    <a:pt x="167" y="105"/>
                    <a:pt x="167" y="105"/>
                    <a:pt x="167" y="106"/>
                  </a:cubicBezTo>
                  <a:cubicBezTo>
                    <a:pt x="178" y="106"/>
                    <a:pt x="188" y="107"/>
                    <a:pt x="199" y="108"/>
                  </a:cubicBezTo>
                  <a:cubicBezTo>
                    <a:pt x="198" y="106"/>
                    <a:pt x="196" y="105"/>
                    <a:pt x="195" y="103"/>
                  </a:cubicBezTo>
                  <a:close/>
                  <a:moveTo>
                    <a:pt x="67" y="148"/>
                  </a:moveTo>
                  <a:cubicBezTo>
                    <a:pt x="68" y="145"/>
                    <a:pt x="70" y="143"/>
                    <a:pt x="73" y="139"/>
                  </a:cubicBezTo>
                  <a:cubicBezTo>
                    <a:pt x="69" y="137"/>
                    <a:pt x="64" y="134"/>
                    <a:pt x="61" y="135"/>
                  </a:cubicBezTo>
                  <a:cubicBezTo>
                    <a:pt x="56" y="136"/>
                    <a:pt x="52" y="140"/>
                    <a:pt x="46" y="144"/>
                  </a:cubicBezTo>
                  <a:cubicBezTo>
                    <a:pt x="56" y="148"/>
                    <a:pt x="57" y="148"/>
                    <a:pt x="68" y="142"/>
                  </a:cubicBezTo>
                  <a:cubicBezTo>
                    <a:pt x="68" y="144"/>
                    <a:pt x="67" y="146"/>
                    <a:pt x="67" y="148"/>
                  </a:cubicBezTo>
                  <a:cubicBezTo>
                    <a:pt x="61" y="149"/>
                    <a:pt x="56" y="149"/>
                    <a:pt x="51" y="150"/>
                  </a:cubicBezTo>
                  <a:cubicBezTo>
                    <a:pt x="55" y="156"/>
                    <a:pt x="55" y="156"/>
                    <a:pt x="61" y="152"/>
                  </a:cubicBezTo>
                  <a:cubicBezTo>
                    <a:pt x="63" y="151"/>
                    <a:pt x="65" y="149"/>
                    <a:pt x="67" y="148"/>
                  </a:cubicBezTo>
                  <a:close/>
                  <a:moveTo>
                    <a:pt x="123" y="366"/>
                  </a:moveTo>
                  <a:cubicBezTo>
                    <a:pt x="122" y="366"/>
                    <a:pt x="121" y="366"/>
                    <a:pt x="120" y="367"/>
                  </a:cubicBezTo>
                  <a:cubicBezTo>
                    <a:pt x="120" y="368"/>
                    <a:pt x="119" y="369"/>
                    <a:pt x="119" y="371"/>
                  </a:cubicBezTo>
                  <a:cubicBezTo>
                    <a:pt x="109" y="395"/>
                    <a:pt x="106" y="421"/>
                    <a:pt x="102" y="447"/>
                  </a:cubicBezTo>
                  <a:cubicBezTo>
                    <a:pt x="100" y="458"/>
                    <a:pt x="97" y="469"/>
                    <a:pt x="95" y="480"/>
                  </a:cubicBezTo>
                  <a:cubicBezTo>
                    <a:pt x="93" y="503"/>
                    <a:pt x="91" y="525"/>
                    <a:pt x="89" y="548"/>
                  </a:cubicBezTo>
                  <a:cubicBezTo>
                    <a:pt x="89" y="548"/>
                    <a:pt x="89" y="550"/>
                    <a:pt x="89" y="550"/>
                  </a:cubicBezTo>
                  <a:cubicBezTo>
                    <a:pt x="81" y="552"/>
                    <a:pt x="86" y="560"/>
                    <a:pt x="82" y="564"/>
                  </a:cubicBezTo>
                  <a:cubicBezTo>
                    <a:pt x="90" y="564"/>
                    <a:pt x="96" y="564"/>
                    <a:pt x="101" y="564"/>
                  </a:cubicBezTo>
                  <a:cubicBezTo>
                    <a:pt x="103" y="558"/>
                    <a:pt x="105" y="552"/>
                    <a:pt x="106" y="546"/>
                  </a:cubicBezTo>
                  <a:cubicBezTo>
                    <a:pt x="107" y="543"/>
                    <a:pt x="108" y="540"/>
                    <a:pt x="109" y="537"/>
                  </a:cubicBezTo>
                  <a:cubicBezTo>
                    <a:pt x="110" y="528"/>
                    <a:pt x="110" y="518"/>
                    <a:pt x="112" y="509"/>
                  </a:cubicBezTo>
                  <a:cubicBezTo>
                    <a:pt x="113" y="502"/>
                    <a:pt x="116" y="496"/>
                    <a:pt x="116" y="489"/>
                  </a:cubicBezTo>
                  <a:cubicBezTo>
                    <a:pt x="117" y="477"/>
                    <a:pt x="116" y="464"/>
                    <a:pt x="116" y="451"/>
                  </a:cubicBezTo>
                  <a:cubicBezTo>
                    <a:pt x="116" y="439"/>
                    <a:pt x="117" y="428"/>
                    <a:pt x="121" y="416"/>
                  </a:cubicBezTo>
                  <a:cubicBezTo>
                    <a:pt x="126" y="404"/>
                    <a:pt x="125" y="391"/>
                    <a:pt x="126" y="378"/>
                  </a:cubicBezTo>
                  <a:cubicBezTo>
                    <a:pt x="126" y="374"/>
                    <a:pt x="124" y="370"/>
                    <a:pt x="123" y="366"/>
                  </a:cubicBezTo>
                  <a:close/>
                  <a:moveTo>
                    <a:pt x="142" y="109"/>
                  </a:moveTo>
                  <a:cubicBezTo>
                    <a:pt x="142" y="117"/>
                    <a:pt x="142" y="124"/>
                    <a:pt x="142" y="132"/>
                  </a:cubicBezTo>
                  <a:cubicBezTo>
                    <a:pt x="144" y="132"/>
                    <a:pt x="146" y="131"/>
                    <a:pt x="148" y="131"/>
                  </a:cubicBezTo>
                  <a:cubicBezTo>
                    <a:pt x="149" y="128"/>
                    <a:pt x="149" y="126"/>
                    <a:pt x="149" y="124"/>
                  </a:cubicBezTo>
                  <a:cubicBezTo>
                    <a:pt x="150" y="124"/>
                    <a:pt x="150" y="123"/>
                    <a:pt x="151" y="123"/>
                  </a:cubicBezTo>
                  <a:cubicBezTo>
                    <a:pt x="152" y="125"/>
                    <a:pt x="154" y="128"/>
                    <a:pt x="156" y="131"/>
                  </a:cubicBezTo>
                  <a:cubicBezTo>
                    <a:pt x="158" y="130"/>
                    <a:pt x="161" y="129"/>
                    <a:pt x="162" y="129"/>
                  </a:cubicBezTo>
                  <a:cubicBezTo>
                    <a:pt x="167" y="130"/>
                    <a:pt x="170" y="131"/>
                    <a:pt x="173" y="132"/>
                  </a:cubicBezTo>
                  <a:cubicBezTo>
                    <a:pt x="178" y="132"/>
                    <a:pt x="183" y="132"/>
                    <a:pt x="188" y="133"/>
                  </a:cubicBezTo>
                  <a:cubicBezTo>
                    <a:pt x="191" y="133"/>
                    <a:pt x="194" y="134"/>
                    <a:pt x="196" y="134"/>
                  </a:cubicBezTo>
                  <a:cubicBezTo>
                    <a:pt x="197" y="134"/>
                    <a:pt x="197" y="133"/>
                    <a:pt x="198" y="132"/>
                  </a:cubicBezTo>
                  <a:cubicBezTo>
                    <a:pt x="196" y="130"/>
                    <a:pt x="193" y="128"/>
                    <a:pt x="191" y="125"/>
                  </a:cubicBezTo>
                  <a:cubicBezTo>
                    <a:pt x="193" y="124"/>
                    <a:pt x="195" y="123"/>
                    <a:pt x="197" y="123"/>
                  </a:cubicBezTo>
                  <a:cubicBezTo>
                    <a:pt x="196" y="120"/>
                    <a:pt x="195" y="118"/>
                    <a:pt x="195" y="115"/>
                  </a:cubicBezTo>
                  <a:cubicBezTo>
                    <a:pt x="189" y="114"/>
                    <a:pt x="182" y="114"/>
                    <a:pt x="175" y="113"/>
                  </a:cubicBezTo>
                  <a:cubicBezTo>
                    <a:pt x="175" y="118"/>
                    <a:pt x="175" y="123"/>
                    <a:pt x="174" y="127"/>
                  </a:cubicBezTo>
                  <a:cubicBezTo>
                    <a:pt x="165" y="125"/>
                    <a:pt x="172" y="115"/>
                    <a:pt x="165" y="111"/>
                  </a:cubicBezTo>
                  <a:cubicBezTo>
                    <a:pt x="164" y="116"/>
                    <a:pt x="163" y="121"/>
                    <a:pt x="163" y="125"/>
                  </a:cubicBezTo>
                  <a:cubicBezTo>
                    <a:pt x="162" y="125"/>
                    <a:pt x="161" y="125"/>
                    <a:pt x="160" y="126"/>
                  </a:cubicBezTo>
                  <a:cubicBezTo>
                    <a:pt x="160" y="123"/>
                    <a:pt x="158" y="120"/>
                    <a:pt x="158" y="117"/>
                  </a:cubicBezTo>
                  <a:cubicBezTo>
                    <a:pt x="158" y="111"/>
                    <a:pt x="156" y="109"/>
                    <a:pt x="150" y="109"/>
                  </a:cubicBezTo>
                  <a:cubicBezTo>
                    <a:pt x="148" y="109"/>
                    <a:pt x="146" y="109"/>
                    <a:pt x="142" y="109"/>
                  </a:cubicBezTo>
                  <a:close/>
                  <a:moveTo>
                    <a:pt x="153" y="76"/>
                  </a:moveTo>
                  <a:cubicBezTo>
                    <a:pt x="154" y="76"/>
                    <a:pt x="155" y="76"/>
                    <a:pt x="155" y="76"/>
                  </a:cubicBezTo>
                  <a:cubicBezTo>
                    <a:pt x="156" y="74"/>
                    <a:pt x="156" y="73"/>
                    <a:pt x="156" y="71"/>
                  </a:cubicBezTo>
                  <a:cubicBezTo>
                    <a:pt x="157" y="72"/>
                    <a:pt x="157" y="73"/>
                    <a:pt x="158" y="74"/>
                  </a:cubicBezTo>
                  <a:cubicBezTo>
                    <a:pt x="158" y="74"/>
                    <a:pt x="159" y="74"/>
                    <a:pt x="159" y="73"/>
                  </a:cubicBezTo>
                  <a:cubicBezTo>
                    <a:pt x="157" y="66"/>
                    <a:pt x="156" y="59"/>
                    <a:pt x="154" y="52"/>
                  </a:cubicBezTo>
                  <a:cubicBezTo>
                    <a:pt x="138" y="52"/>
                    <a:pt x="128" y="62"/>
                    <a:pt x="131" y="79"/>
                  </a:cubicBezTo>
                  <a:cubicBezTo>
                    <a:pt x="138" y="78"/>
                    <a:pt x="144" y="77"/>
                    <a:pt x="152" y="75"/>
                  </a:cubicBezTo>
                  <a:cubicBezTo>
                    <a:pt x="152" y="69"/>
                    <a:pt x="152" y="63"/>
                    <a:pt x="152" y="57"/>
                  </a:cubicBezTo>
                  <a:cubicBezTo>
                    <a:pt x="152" y="57"/>
                    <a:pt x="153" y="57"/>
                    <a:pt x="153" y="57"/>
                  </a:cubicBezTo>
                  <a:cubicBezTo>
                    <a:pt x="153" y="63"/>
                    <a:pt x="153" y="70"/>
                    <a:pt x="153" y="76"/>
                  </a:cubicBezTo>
                  <a:close/>
                  <a:moveTo>
                    <a:pt x="185" y="251"/>
                  </a:moveTo>
                  <a:cubicBezTo>
                    <a:pt x="185" y="251"/>
                    <a:pt x="184" y="251"/>
                    <a:pt x="184" y="251"/>
                  </a:cubicBezTo>
                  <a:cubicBezTo>
                    <a:pt x="183" y="248"/>
                    <a:pt x="182" y="245"/>
                    <a:pt x="181" y="240"/>
                  </a:cubicBezTo>
                  <a:cubicBezTo>
                    <a:pt x="180" y="246"/>
                    <a:pt x="179" y="250"/>
                    <a:pt x="177" y="256"/>
                  </a:cubicBezTo>
                  <a:cubicBezTo>
                    <a:pt x="181" y="256"/>
                    <a:pt x="185" y="256"/>
                    <a:pt x="189" y="256"/>
                  </a:cubicBezTo>
                  <a:cubicBezTo>
                    <a:pt x="187" y="240"/>
                    <a:pt x="186" y="225"/>
                    <a:pt x="184" y="210"/>
                  </a:cubicBezTo>
                  <a:cubicBezTo>
                    <a:pt x="184" y="210"/>
                    <a:pt x="183" y="210"/>
                    <a:pt x="182" y="210"/>
                  </a:cubicBezTo>
                  <a:cubicBezTo>
                    <a:pt x="183" y="224"/>
                    <a:pt x="184" y="237"/>
                    <a:pt x="185" y="251"/>
                  </a:cubicBezTo>
                  <a:close/>
                  <a:moveTo>
                    <a:pt x="191" y="292"/>
                  </a:moveTo>
                  <a:cubicBezTo>
                    <a:pt x="190" y="292"/>
                    <a:pt x="189" y="292"/>
                    <a:pt x="187" y="293"/>
                  </a:cubicBezTo>
                  <a:cubicBezTo>
                    <a:pt x="191" y="311"/>
                    <a:pt x="194" y="330"/>
                    <a:pt x="197" y="348"/>
                  </a:cubicBezTo>
                  <a:cubicBezTo>
                    <a:pt x="198" y="348"/>
                    <a:pt x="199" y="348"/>
                    <a:pt x="199" y="348"/>
                  </a:cubicBezTo>
                  <a:cubicBezTo>
                    <a:pt x="197" y="329"/>
                    <a:pt x="194" y="311"/>
                    <a:pt x="191" y="292"/>
                  </a:cubicBezTo>
                  <a:close/>
                  <a:moveTo>
                    <a:pt x="66" y="572"/>
                  </a:moveTo>
                  <a:cubicBezTo>
                    <a:pt x="80" y="574"/>
                    <a:pt x="98" y="571"/>
                    <a:pt x="102" y="568"/>
                  </a:cubicBezTo>
                  <a:cubicBezTo>
                    <a:pt x="96" y="567"/>
                    <a:pt x="90" y="566"/>
                    <a:pt x="83" y="566"/>
                  </a:cubicBezTo>
                  <a:cubicBezTo>
                    <a:pt x="83" y="566"/>
                    <a:pt x="83" y="567"/>
                    <a:pt x="83" y="567"/>
                  </a:cubicBezTo>
                  <a:cubicBezTo>
                    <a:pt x="85" y="567"/>
                    <a:pt x="87" y="568"/>
                    <a:pt x="88" y="568"/>
                  </a:cubicBezTo>
                  <a:cubicBezTo>
                    <a:pt x="81" y="569"/>
                    <a:pt x="74" y="571"/>
                    <a:pt x="66" y="572"/>
                  </a:cubicBezTo>
                  <a:close/>
                  <a:moveTo>
                    <a:pt x="164" y="324"/>
                  </a:moveTo>
                  <a:cubicBezTo>
                    <a:pt x="163" y="324"/>
                    <a:pt x="162" y="324"/>
                    <a:pt x="162" y="324"/>
                  </a:cubicBezTo>
                  <a:cubicBezTo>
                    <a:pt x="162" y="333"/>
                    <a:pt x="163" y="341"/>
                    <a:pt x="163" y="350"/>
                  </a:cubicBezTo>
                  <a:cubicBezTo>
                    <a:pt x="164" y="350"/>
                    <a:pt x="165" y="350"/>
                    <a:pt x="166" y="350"/>
                  </a:cubicBezTo>
                  <a:cubicBezTo>
                    <a:pt x="165" y="341"/>
                    <a:pt x="164" y="333"/>
                    <a:pt x="164" y="324"/>
                  </a:cubicBezTo>
                  <a:close/>
                  <a:moveTo>
                    <a:pt x="88" y="474"/>
                  </a:moveTo>
                  <a:cubicBezTo>
                    <a:pt x="90" y="465"/>
                    <a:pt x="95" y="457"/>
                    <a:pt x="93" y="448"/>
                  </a:cubicBezTo>
                  <a:cubicBezTo>
                    <a:pt x="93" y="448"/>
                    <a:pt x="92" y="448"/>
                    <a:pt x="91" y="447"/>
                  </a:cubicBezTo>
                  <a:cubicBezTo>
                    <a:pt x="90" y="456"/>
                    <a:pt x="89" y="465"/>
                    <a:pt x="88" y="474"/>
                  </a:cubicBezTo>
                  <a:close/>
                  <a:moveTo>
                    <a:pt x="197" y="225"/>
                  </a:moveTo>
                  <a:cubicBezTo>
                    <a:pt x="194" y="234"/>
                    <a:pt x="200" y="235"/>
                    <a:pt x="203" y="238"/>
                  </a:cubicBezTo>
                  <a:cubicBezTo>
                    <a:pt x="204" y="238"/>
                    <a:pt x="206" y="236"/>
                    <a:pt x="207" y="235"/>
                  </a:cubicBezTo>
                  <a:cubicBezTo>
                    <a:pt x="204" y="232"/>
                    <a:pt x="201" y="229"/>
                    <a:pt x="197" y="225"/>
                  </a:cubicBezTo>
                  <a:close/>
                  <a:moveTo>
                    <a:pt x="50" y="345"/>
                  </a:moveTo>
                  <a:cubicBezTo>
                    <a:pt x="50" y="346"/>
                    <a:pt x="51" y="346"/>
                    <a:pt x="52" y="347"/>
                  </a:cubicBezTo>
                  <a:cubicBezTo>
                    <a:pt x="57" y="344"/>
                    <a:pt x="63" y="341"/>
                    <a:pt x="60" y="332"/>
                  </a:cubicBezTo>
                  <a:cubicBezTo>
                    <a:pt x="57" y="337"/>
                    <a:pt x="53" y="341"/>
                    <a:pt x="50" y="345"/>
                  </a:cubicBezTo>
                  <a:close/>
                  <a:moveTo>
                    <a:pt x="76" y="247"/>
                  </a:moveTo>
                  <a:cubicBezTo>
                    <a:pt x="75" y="247"/>
                    <a:pt x="74" y="247"/>
                    <a:pt x="73" y="247"/>
                  </a:cubicBezTo>
                  <a:cubicBezTo>
                    <a:pt x="73" y="252"/>
                    <a:pt x="74" y="257"/>
                    <a:pt x="74" y="261"/>
                  </a:cubicBezTo>
                  <a:cubicBezTo>
                    <a:pt x="75" y="261"/>
                    <a:pt x="76" y="261"/>
                    <a:pt x="76" y="261"/>
                  </a:cubicBezTo>
                  <a:cubicBezTo>
                    <a:pt x="79" y="256"/>
                    <a:pt x="79" y="251"/>
                    <a:pt x="76" y="247"/>
                  </a:cubicBezTo>
                  <a:close/>
                  <a:moveTo>
                    <a:pt x="166" y="290"/>
                  </a:moveTo>
                  <a:cubicBezTo>
                    <a:pt x="167" y="298"/>
                    <a:pt x="172" y="304"/>
                    <a:pt x="179" y="304"/>
                  </a:cubicBezTo>
                  <a:cubicBezTo>
                    <a:pt x="173" y="301"/>
                    <a:pt x="170" y="298"/>
                    <a:pt x="174" y="293"/>
                  </a:cubicBezTo>
                  <a:cubicBezTo>
                    <a:pt x="171" y="292"/>
                    <a:pt x="169" y="291"/>
                    <a:pt x="166" y="290"/>
                  </a:cubicBezTo>
                  <a:close/>
                  <a:moveTo>
                    <a:pt x="173" y="91"/>
                  </a:moveTo>
                  <a:cubicBezTo>
                    <a:pt x="164" y="89"/>
                    <a:pt x="157" y="94"/>
                    <a:pt x="150" y="99"/>
                  </a:cubicBezTo>
                  <a:cubicBezTo>
                    <a:pt x="157" y="96"/>
                    <a:pt x="165" y="94"/>
                    <a:pt x="173" y="91"/>
                  </a:cubicBezTo>
                  <a:close/>
                  <a:moveTo>
                    <a:pt x="74" y="552"/>
                  </a:moveTo>
                  <a:cubicBezTo>
                    <a:pt x="62" y="553"/>
                    <a:pt x="61" y="554"/>
                    <a:pt x="61" y="561"/>
                  </a:cubicBezTo>
                  <a:cubicBezTo>
                    <a:pt x="66" y="558"/>
                    <a:pt x="70" y="555"/>
                    <a:pt x="74" y="552"/>
                  </a:cubicBezTo>
                  <a:close/>
                  <a:moveTo>
                    <a:pt x="52" y="298"/>
                  </a:moveTo>
                  <a:cubicBezTo>
                    <a:pt x="53" y="302"/>
                    <a:pt x="54" y="305"/>
                    <a:pt x="55" y="308"/>
                  </a:cubicBezTo>
                  <a:cubicBezTo>
                    <a:pt x="57" y="306"/>
                    <a:pt x="59" y="305"/>
                    <a:pt x="61" y="303"/>
                  </a:cubicBezTo>
                  <a:cubicBezTo>
                    <a:pt x="51" y="305"/>
                    <a:pt x="60" y="299"/>
                    <a:pt x="58" y="297"/>
                  </a:cubicBezTo>
                  <a:cubicBezTo>
                    <a:pt x="56" y="297"/>
                    <a:pt x="55" y="297"/>
                    <a:pt x="52" y="298"/>
                  </a:cubicBezTo>
                  <a:close/>
                  <a:moveTo>
                    <a:pt x="158" y="239"/>
                  </a:moveTo>
                  <a:cubicBezTo>
                    <a:pt x="158" y="239"/>
                    <a:pt x="158" y="239"/>
                    <a:pt x="158" y="238"/>
                  </a:cubicBezTo>
                  <a:cubicBezTo>
                    <a:pt x="150" y="238"/>
                    <a:pt x="143" y="238"/>
                    <a:pt x="135" y="237"/>
                  </a:cubicBezTo>
                  <a:cubicBezTo>
                    <a:pt x="135" y="238"/>
                    <a:pt x="135" y="238"/>
                    <a:pt x="135" y="239"/>
                  </a:cubicBezTo>
                  <a:cubicBezTo>
                    <a:pt x="142" y="239"/>
                    <a:pt x="150" y="239"/>
                    <a:pt x="158" y="239"/>
                  </a:cubicBezTo>
                  <a:close/>
                  <a:moveTo>
                    <a:pt x="34" y="556"/>
                  </a:moveTo>
                  <a:cubicBezTo>
                    <a:pt x="40" y="557"/>
                    <a:pt x="47" y="558"/>
                    <a:pt x="52" y="554"/>
                  </a:cubicBezTo>
                  <a:cubicBezTo>
                    <a:pt x="52" y="553"/>
                    <a:pt x="52" y="553"/>
                    <a:pt x="51" y="552"/>
                  </a:cubicBezTo>
                  <a:cubicBezTo>
                    <a:pt x="46" y="553"/>
                    <a:pt x="40" y="555"/>
                    <a:pt x="34" y="556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573338" y="4246563"/>
              <a:ext cx="211138" cy="49213"/>
            </a:xfrm>
            <a:custGeom>
              <a:avLst/>
              <a:gdLst>
                <a:gd name="T0" fmla="*/ 12 w 43"/>
                <a:gd name="T1" fmla="*/ 3 h 10"/>
                <a:gd name="T2" fmla="*/ 43 w 43"/>
                <a:gd name="T3" fmla="*/ 0 h 10"/>
                <a:gd name="T4" fmla="*/ 43 w 43"/>
                <a:gd name="T5" fmla="*/ 1 h 10"/>
                <a:gd name="T6" fmla="*/ 1 w 43"/>
                <a:gd name="T7" fmla="*/ 10 h 10"/>
                <a:gd name="T8" fmla="*/ 0 w 43"/>
                <a:gd name="T9" fmla="*/ 8 h 10"/>
                <a:gd name="T10" fmla="*/ 20 w 43"/>
                <a:gd name="T11" fmla="*/ 4 h 10"/>
                <a:gd name="T12" fmla="*/ 12 w 43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0">
                  <a:moveTo>
                    <a:pt x="12" y="3"/>
                  </a:moveTo>
                  <a:cubicBezTo>
                    <a:pt x="22" y="2"/>
                    <a:pt x="33" y="1"/>
                    <a:pt x="43" y="0"/>
                  </a:cubicBezTo>
                  <a:cubicBezTo>
                    <a:pt x="43" y="0"/>
                    <a:pt x="43" y="1"/>
                    <a:pt x="43" y="1"/>
                  </a:cubicBezTo>
                  <a:cubicBezTo>
                    <a:pt x="29" y="4"/>
                    <a:pt x="15" y="7"/>
                    <a:pt x="1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6" y="7"/>
                    <a:pt x="12" y="6"/>
                    <a:pt x="20" y="4"/>
                  </a:cubicBezTo>
                  <a:cubicBezTo>
                    <a:pt x="16" y="4"/>
                    <a:pt x="14" y="3"/>
                    <a:pt x="12" y="3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58063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431967-BE78-4422-BD0C-E1B35FED7A72}"/>
              </a:ext>
            </a:extLst>
          </p:cNvPr>
          <p:cNvSpPr/>
          <p:nvPr/>
        </p:nvSpPr>
        <p:spPr>
          <a:xfrm>
            <a:off x="1894839" y="-1"/>
            <a:ext cx="1644651" cy="84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B6B58-80CE-43E4-BD25-E0B6E70D1157}"/>
              </a:ext>
            </a:extLst>
          </p:cNvPr>
          <p:cNvSpPr txBox="1"/>
          <p:nvPr/>
        </p:nvSpPr>
        <p:spPr>
          <a:xfrm>
            <a:off x="609600" y="3086725"/>
            <a:ext cx="378449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9167D-BAC9-4731-BDAE-B5818D9D9967}"/>
              </a:ext>
            </a:extLst>
          </p:cNvPr>
          <p:cNvSpPr txBox="1"/>
          <p:nvPr/>
        </p:nvSpPr>
        <p:spPr>
          <a:xfrm>
            <a:off x="609600" y="4666625"/>
            <a:ext cx="4562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9181D-E411-460B-8EAB-828BFEE6CAC2}"/>
              </a:ext>
            </a:extLst>
          </p:cNvPr>
          <p:cNvSpPr txBox="1"/>
          <p:nvPr/>
        </p:nvSpPr>
        <p:spPr>
          <a:xfrm>
            <a:off x="294799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71A62-67E3-41CA-BAF5-E1AC53ED3AB3}"/>
              </a:ext>
            </a:extLst>
          </p:cNvPr>
          <p:cNvSpPr txBox="1"/>
          <p:nvPr/>
        </p:nvSpPr>
        <p:spPr>
          <a:xfrm>
            <a:off x="1894205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BCE40-B615-4D3A-B48E-8B1151569864}"/>
              </a:ext>
            </a:extLst>
          </p:cNvPr>
          <p:cNvSpPr txBox="1"/>
          <p:nvPr/>
        </p:nvSpPr>
        <p:spPr>
          <a:xfrm>
            <a:off x="3493611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44E0C-21B9-467D-9318-C4E996AD1E1A}"/>
              </a:ext>
            </a:extLst>
          </p:cNvPr>
          <p:cNvSpPr txBox="1"/>
          <p:nvPr/>
        </p:nvSpPr>
        <p:spPr>
          <a:xfrm>
            <a:off x="5093017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604531-5AE4-42F7-9F8A-47E9731D92BA}"/>
              </a:ext>
            </a:extLst>
          </p:cNvPr>
          <p:cNvSpPr/>
          <p:nvPr/>
        </p:nvSpPr>
        <p:spPr>
          <a:xfrm rot="5400000">
            <a:off x="10937573" y="1643939"/>
            <a:ext cx="1930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1600" dirty="0">
                <a:solidFill>
                  <a:schemeClr val="bg1"/>
                </a:solidFill>
              </a:rPr>
              <a:t>TITULO FREE </a:t>
            </a: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456C6F2A-2A2D-4D3F-90B6-10661C9A26C8}"/>
              </a:ext>
            </a:extLst>
          </p:cNvPr>
          <p:cNvSpPr/>
          <p:nvPr/>
        </p:nvSpPr>
        <p:spPr>
          <a:xfrm>
            <a:off x="11733788" y="428624"/>
            <a:ext cx="338554" cy="338554"/>
          </a:xfrm>
          <a:prstGeom prst="noSmoking">
            <a:avLst>
              <a:gd name="adj" fmla="val 112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41F593-588B-4E3A-AACD-A94A0C056974}"/>
              </a:ext>
            </a:extLst>
          </p:cNvPr>
          <p:cNvSpPr/>
          <p:nvPr/>
        </p:nvSpPr>
        <p:spPr>
          <a:xfrm>
            <a:off x="11889349" y="3553224"/>
            <a:ext cx="27432" cy="135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67847E-5FA5-4492-AE98-D93938575309}"/>
              </a:ext>
            </a:extLst>
          </p:cNvPr>
          <p:cNvSpPr/>
          <p:nvPr/>
        </p:nvSpPr>
        <p:spPr>
          <a:xfrm rot="5400000">
            <a:off x="11374715" y="602334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NOTICE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260CC6-FC94-4DC4-8B1F-FD61287B84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903449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B63C6-455B-408E-A4BA-A5E0681345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F52852-1A36-4F7E-BD50-2EA93A2CBAA9}"/>
              </a:ext>
            </a:extLst>
          </p:cNvPr>
          <p:cNvSpPr/>
          <p:nvPr/>
        </p:nvSpPr>
        <p:spPr>
          <a:xfrm>
            <a:off x="0" y="0"/>
            <a:ext cx="6096000" cy="651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98B04E-8E1A-4651-9D8B-8AA66726C3E8}"/>
              </a:ext>
            </a:extLst>
          </p:cNvPr>
          <p:cNvSpPr/>
          <p:nvPr/>
        </p:nvSpPr>
        <p:spPr>
          <a:xfrm>
            <a:off x="0" y="4472491"/>
            <a:ext cx="4322036" cy="20426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DB65D-3F8C-4554-932B-8ACC0844D08F}"/>
              </a:ext>
            </a:extLst>
          </p:cNvPr>
          <p:cNvSpPr/>
          <p:nvPr/>
        </p:nvSpPr>
        <p:spPr>
          <a:xfrm>
            <a:off x="8257018" y="4181475"/>
            <a:ext cx="3934982" cy="2676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9BE15-4B3B-46D9-9811-F01D12BFF566}"/>
              </a:ext>
            </a:extLst>
          </p:cNvPr>
          <p:cNvSpPr txBox="1"/>
          <p:nvPr/>
        </p:nvSpPr>
        <p:spPr>
          <a:xfrm>
            <a:off x="382744" y="4605841"/>
            <a:ext cx="34272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spc="-150" dirty="0">
                <a:solidFill>
                  <a:schemeClr val="bg1"/>
                </a:solidFill>
              </a:rPr>
              <a:t>GUN FREE ZOON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38754C-40B0-48D1-8EC6-A9C6F4B6B310}"/>
              </a:ext>
            </a:extLst>
          </p:cNvPr>
          <p:cNvSpPr txBox="1"/>
          <p:nvPr/>
        </p:nvSpPr>
        <p:spPr>
          <a:xfrm>
            <a:off x="382744" y="5253002"/>
            <a:ext cx="3427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D7448-7BE4-4822-8466-E5005F7070E0}"/>
              </a:ext>
            </a:extLst>
          </p:cNvPr>
          <p:cNvSpPr txBox="1"/>
          <p:nvPr/>
        </p:nvSpPr>
        <p:spPr>
          <a:xfrm rot="16200000">
            <a:off x="-828408" y="2157846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73464-052C-4181-846B-040762CD16D6}"/>
              </a:ext>
            </a:extLst>
          </p:cNvPr>
          <p:cNvSpPr txBox="1"/>
          <p:nvPr/>
        </p:nvSpPr>
        <p:spPr>
          <a:xfrm rot="16200000">
            <a:off x="-186481" y="1637537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EF41ED-0DED-4CF8-8B31-08436E4E3DB9}"/>
              </a:ext>
            </a:extLst>
          </p:cNvPr>
          <p:cNvSpPr txBox="1"/>
          <p:nvPr/>
        </p:nvSpPr>
        <p:spPr>
          <a:xfrm>
            <a:off x="9300670" y="4596408"/>
            <a:ext cx="1847677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03CD7-4964-4227-9E8F-D06A0D6F6F8C}"/>
              </a:ext>
            </a:extLst>
          </p:cNvPr>
          <p:cNvSpPr txBox="1"/>
          <p:nvPr/>
        </p:nvSpPr>
        <p:spPr>
          <a:xfrm>
            <a:off x="8709121" y="105062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498392-277F-49B4-B23E-12808130E6B0}"/>
              </a:ext>
            </a:extLst>
          </p:cNvPr>
          <p:cNvSpPr txBox="1"/>
          <p:nvPr/>
        </p:nvSpPr>
        <p:spPr>
          <a:xfrm>
            <a:off x="8709121" y="137178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888D88-82A3-4C63-BE92-3EFD47AC33A2}"/>
              </a:ext>
            </a:extLst>
          </p:cNvPr>
          <p:cNvSpPr txBox="1"/>
          <p:nvPr/>
        </p:nvSpPr>
        <p:spPr>
          <a:xfrm>
            <a:off x="8709121" y="233526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8DE644-77E8-4E3F-B4F5-82E2EDC888BF}"/>
              </a:ext>
            </a:extLst>
          </p:cNvPr>
          <p:cNvSpPr txBox="1"/>
          <p:nvPr/>
        </p:nvSpPr>
        <p:spPr>
          <a:xfrm>
            <a:off x="8709121" y="201410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8F38A9-A933-46D6-8C04-5355B95F3756}"/>
              </a:ext>
            </a:extLst>
          </p:cNvPr>
          <p:cNvSpPr txBox="1"/>
          <p:nvPr/>
        </p:nvSpPr>
        <p:spPr>
          <a:xfrm>
            <a:off x="8709121" y="169294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4717F-3D5C-4C42-AC55-AD52FCBA9B15}"/>
              </a:ext>
            </a:extLst>
          </p:cNvPr>
          <p:cNvSpPr txBox="1"/>
          <p:nvPr/>
        </p:nvSpPr>
        <p:spPr>
          <a:xfrm>
            <a:off x="8709121" y="265642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FDD630-654B-4AD8-8AE7-4A0B647D10D2}"/>
              </a:ext>
            </a:extLst>
          </p:cNvPr>
          <p:cNvSpPr txBox="1"/>
          <p:nvPr/>
        </p:nvSpPr>
        <p:spPr>
          <a:xfrm>
            <a:off x="8709121" y="329874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F6AE2F-92B7-4518-A14C-AA8EE9A8AD93}"/>
              </a:ext>
            </a:extLst>
          </p:cNvPr>
          <p:cNvSpPr txBox="1"/>
          <p:nvPr/>
        </p:nvSpPr>
        <p:spPr>
          <a:xfrm>
            <a:off x="8709121" y="297758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78528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73ACC289-9F9D-4250-97A4-A78DA19B097B}"/>
              </a:ext>
            </a:extLst>
          </p:cNvPr>
          <p:cNvSpPr/>
          <p:nvPr/>
        </p:nvSpPr>
        <p:spPr>
          <a:xfrm>
            <a:off x="4193464" y="3419774"/>
            <a:ext cx="720080" cy="1027536"/>
          </a:xfrm>
          <a:prstGeom prst="chevron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16">
            <a:extLst>
              <a:ext uri="{FF2B5EF4-FFF2-40B4-BE49-F238E27FC236}">
                <a16:creationId xmlns:a16="http://schemas.microsoft.com/office/drawing/2014/main" id="{8224E49C-2CF4-4E8D-A137-072EB302EFE6}"/>
              </a:ext>
            </a:extLst>
          </p:cNvPr>
          <p:cNvSpPr/>
          <p:nvPr/>
        </p:nvSpPr>
        <p:spPr>
          <a:xfrm>
            <a:off x="5700923" y="3419774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17">
            <a:extLst>
              <a:ext uri="{FF2B5EF4-FFF2-40B4-BE49-F238E27FC236}">
                <a16:creationId xmlns:a16="http://schemas.microsoft.com/office/drawing/2014/main" id="{7F5E8B4E-E3C6-434F-9448-62D0F529A169}"/>
              </a:ext>
            </a:extLst>
          </p:cNvPr>
          <p:cNvSpPr/>
          <p:nvPr/>
        </p:nvSpPr>
        <p:spPr>
          <a:xfrm>
            <a:off x="7299595" y="3419774"/>
            <a:ext cx="720080" cy="1027536"/>
          </a:xfrm>
          <a:prstGeom prst="chevron">
            <a:avLst/>
          </a:pr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18">
            <a:extLst>
              <a:ext uri="{FF2B5EF4-FFF2-40B4-BE49-F238E27FC236}">
                <a16:creationId xmlns:a16="http://schemas.microsoft.com/office/drawing/2014/main" id="{B31733AC-C036-43C9-940B-6A452E63E221}"/>
              </a:ext>
            </a:extLst>
          </p:cNvPr>
          <p:cNvSpPr/>
          <p:nvPr/>
        </p:nvSpPr>
        <p:spPr>
          <a:xfrm>
            <a:off x="8807010" y="3419774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08D6B-D227-4A94-81D2-AA236ABFE3F1}"/>
              </a:ext>
            </a:extLst>
          </p:cNvPr>
          <p:cNvGrpSpPr/>
          <p:nvPr/>
        </p:nvGrpSpPr>
        <p:grpSpPr>
          <a:xfrm>
            <a:off x="2818042" y="4505571"/>
            <a:ext cx="1663418" cy="1477328"/>
            <a:chOff x="2725123" y="4283314"/>
            <a:chExt cx="1292073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C9B1CE-1473-41F4-98DF-BFC3E6604A2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F4EC9D-923B-4031-8B03-34CC6CF7877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7A39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FA4B04-04B6-46A6-9743-04F4DDB3826E}"/>
              </a:ext>
            </a:extLst>
          </p:cNvPr>
          <p:cNvGrpSpPr/>
          <p:nvPr/>
        </p:nvGrpSpPr>
        <p:grpSpPr>
          <a:xfrm>
            <a:off x="5898932" y="4505571"/>
            <a:ext cx="1663418" cy="1477328"/>
            <a:chOff x="2725123" y="4283314"/>
            <a:chExt cx="1292073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C96420-F4F0-44F5-94D4-D7AE7A42E72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083C8E-753A-4E42-95BB-FE0CDDC71C3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C2F4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2C2F45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517614-7B04-4FE7-BFA6-48148CA83BD0}"/>
              </a:ext>
            </a:extLst>
          </p:cNvPr>
          <p:cNvGrpSpPr/>
          <p:nvPr/>
        </p:nvGrpSpPr>
        <p:grpSpPr>
          <a:xfrm>
            <a:off x="4358488" y="1861181"/>
            <a:ext cx="1663418" cy="1477328"/>
            <a:chOff x="2725123" y="4283314"/>
            <a:chExt cx="1292073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C29B6B-69B9-4DE1-B0BC-6C7DAA216AE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C931D3-EBF0-4CD9-A073-F41E62CC8E5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3119F2-B58B-4A9F-9FAE-1AF399FEAA54}"/>
              </a:ext>
            </a:extLst>
          </p:cNvPr>
          <p:cNvGrpSpPr/>
          <p:nvPr/>
        </p:nvGrpSpPr>
        <p:grpSpPr>
          <a:xfrm>
            <a:off x="7439378" y="1861181"/>
            <a:ext cx="1663418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593D5A-AC8B-4DB5-B56D-955D5315D4C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C23736-DFF3-4F27-A4B2-B3158CDE6C7C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Chevron 17">
            <a:extLst>
              <a:ext uri="{FF2B5EF4-FFF2-40B4-BE49-F238E27FC236}">
                <a16:creationId xmlns:a16="http://schemas.microsoft.com/office/drawing/2014/main" id="{29C47FD4-427C-4E9F-ADB4-D48A5D81F0D8}"/>
              </a:ext>
            </a:extLst>
          </p:cNvPr>
          <p:cNvSpPr/>
          <p:nvPr/>
        </p:nvSpPr>
        <p:spPr>
          <a:xfrm>
            <a:off x="10319964" y="3419774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599BC90C-C8CC-4EED-9DF5-28A1AA6BE0E4}"/>
              </a:ext>
            </a:extLst>
          </p:cNvPr>
          <p:cNvGrpSpPr/>
          <p:nvPr/>
        </p:nvGrpSpPr>
        <p:grpSpPr>
          <a:xfrm>
            <a:off x="8979820" y="4505571"/>
            <a:ext cx="1663418" cy="1477328"/>
            <a:chOff x="2725123" y="4283314"/>
            <a:chExt cx="1292073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2B5403-6B13-4675-93DD-449EF0E56BA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4E1E05-C2E3-413A-A2A9-4F794ADF3D4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30">
            <a:extLst>
              <a:ext uri="{FF2B5EF4-FFF2-40B4-BE49-F238E27FC236}">
                <a16:creationId xmlns:a16="http://schemas.microsoft.com/office/drawing/2014/main" id="{43305C70-4B7E-4B58-BA08-127C4813BB9D}"/>
              </a:ext>
            </a:extLst>
          </p:cNvPr>
          <p:cNvSpPr/>
          <p:nvPr/>
        </p:nvSpPr>
        <p:spPr>
          <a:xfrm>
            <a:off x="8339965" y="377000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E15E15D6-DFFF-4AF3-BC4E-9A7FEDD97B31}"/>
              </a:ext>
            </a:extLst>
          </p:cNvPr>
          <p:cNvSpPr>
            <a:spLocks noChangeAspect="1"/>
          </p:cNvSpPr>
          <p:nvPr/>
        </p:nvSpPr>
        <p:spPr>
          <a:xfrm rot="9900000">
            <a:off x="9881648" y="38155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33A7FE9C-6C5A-489F-AD8E-5A21924359AD}"/>
              </a:ext>
            </a:extLst>
          </p:cNvPr>
          <p:cNvSpPr/>
          <p:nvPr/>
        </p:nvSpPr>
        <p:spPr>
          <a:xfrm>
            <a:off x="5187414" y="37987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37E46696-1049-4DC8-8C70-5319381C8742}"/>
              </a:ext>
            </a:extLst>
          </p:cNvPr>
          <p:cNvSpPr/>
          <p:nvPr/>
        </p:nvSpPr>
        <p:spPr>
          <a:xfrm>
            <a:off x="3823344" y="377749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36">
            <a:extLst>
              <a:ext uri="{FF2B5EF4-FFF2-40B4-BE49-F238E27FC236}">
                <a16:creationId xmlns:a16="http://schemas.microsoft.com/office/drawing/2014/main" id="{F84C056E-B650-4706-BC81-ED61762956F8}"/>
              </a:ext>
            </a:extLst>
          </p:cNvPr>
          <p:cNvSpPr>
            <a:spLocks noChangeAspect="1"/>
          </p:cNvSpPr>
          <p:nvPr/>
        </p:nvSpPr>
        <p:spPr>
          <a:xfrm>
            <a:off x="6812382" y="377749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46" y="785514"/>
            <a:ext cx="1652508" cy="596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99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CD8D637D-F6AC-4AD2-B8F8-CA88CD074C0B}"/>
              </a:ext>
            </a:extLst>
          </p:cNvPr>
          <p:cNvGrpSpPr/>
          <p:nvPr/>
        </p:nvGrpSpPr>
        <p:grpSpPr>
          <a:xfrm rot="5400000" flipH="1">
            <a:off x="7883931" y="2822860"/>
            <a:ext cx="1020647" cy="1880286"/>
            <a:chOff x="7236296" y="2503826"/>
            <a:chExt cx="1020647" cy="1880286"/>
          </a:xfrm>
          <a:solidFill>
            <a:srgbClr val="2C2F45"/>
          </a:solidFill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2DE4337C-ABAA-4333-AFA7-4F1D622F279D}"/>
                </a:ext>
              </a:extLst>
            </p:cNvPr>
            <p:cNvSpPr/>
            <p:nvPr/>
          </p:nvSpPr>
          <p:spPr>
            <a:xfrm rot="5400000">
              <a:off x="7474772" y="4132112"/>
              <a:ext cx="2160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:a16="http://schemas.microsoft.com/office/drawing/2014/main" id="{58486EF9-D715-472F-A65A-B772E400D047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:a16="http://schemas.microsoft.com/office/drawing/2014/main" id="{1C6C7705-B97B-47BD-B0A9-6F0DFBD01699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DCE94B34-E73F-407C-A466-F527F4D76A67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:a16="http://schemas.microsoft.com/office/drawing/2014/main" id="{87152939-A6E2-4D39-B94B-4CD6A1D0FC49}"/>
              </a:ext>
            </a:extLst>
          </p:cNvPr>
          <p:cNvGrpSpPr/>
          <p:nvPr/>
        </p:nvGrpSpPr>
        <p:grpSpPr>
          <a:xfrm>
            <a:off x="5328500" y="4845870"/>
            <a:ext cx="2474171" cy="965883"/>
            <a:chOff x="5782772" y="2503826"/>
            <a:chExt cx="2474171" cy="965883"/>
          </a:xfrm>
          <a:solidFill>
            <a:srgbClr val="2C2F45"/>
          </a:solidFill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BCF22639-BF52-48A3-898E-310197DC0125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:a16="http://schemas.microsoft.com/office/drawing/2014/main" id="{DDE75591-8BD0-41AC-878A-524E06B77D1D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:a16="http://schemas.microsoft.com/office/drawing/2014/main" id="{5CC8982D-79CD-4C9B-A31F-58C4F7FBAE26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791F6325-222B-49D6-A2AB-5DC74E9B532B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C1220BD-84AF-463E-A325-B200F2A10792}"/>
              </a:ext>
            </a:extLst>
          </p:cNvPr>
          <p:cNvSpPr/>
          <p:nvPr/>
        </p:nvSpPr>
        <p:spPr>
          <a:xfrm>
            <a:off x="1002976" y="1707006"/>
            <a:ext cx="630965" cy="630965"/>
          </a:xfrm>
          <a:prstGeom prst="ellipse">
            <a:avLst/>
          </a:prstGeom>
          <a:solidFill>
            <a:srgbClr val="07A39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E2A959-AF77-4A1B-B594-C2E740A74072}"/>
              </a:ext>
            </a:extLst>
          </p:cNvPr>
          <p:cNvSpPr/>
          <p:nvPr/>
        </p:nvSpPr>
        <p:spPr>
          <a:xfrm>
            <a:off x="1002976" y="4071278"/>
            <a:ext cx="630965" cy="630965"/>
          </a:xfrm>
          <a:prstGeom prst="ellipse">
            <a:avLst/>
          </a:prstGeom>
          <a:solidFill>
            <a:srgbClr val="07A39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224228-E361-4DEB-86D6-4A0FCB563BAD}"/>
              </a:ext>
            </a:extLst>
          </p:cNvPr>
          <p:cNvSpPr/>
          <p:nvPr/>
        </p:nvSpPr>
        <p:spPr>
          <a:xfrm>
            <a:off x="1002976" y="3283188"/>
            <a:ext cx="630965" cy="630965"/>
          </a:xfrm>
          <a:prstGeom prst="ellipse">
            <a:avLst/>
          </a:prstGeom>
          <a:solidFill>
            <a:srgbClr val="07A39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B42FAA-ED00-47DD-A738-76F27D0F1C9A}"/>
              </a:ext>
            </a:extLst>
          </p:cNvPr>
          <p:cNvSpPr/>
          <p:nvPr/>
        </p:nvSpPr>
        <p:spPr>
          <a:xfrm>
            <a:off x="1002976" y="2495097"/>
            <a:ext cx="630965" cy="630965"/>
          </a:xfrm>
          <a:prstGeom prst="ellipse">
            <a:avLst/>
          </a:prstGeom>
          <a:solidFill>
            <a:srgbClr val="07A39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id="{7135C012-5E6F-49E0-87DF-71F8CF593686}"/>
              </a:ext>
            </a:extLst>
          </p:cNvPr>
          <p:cNvGrpSpPr/>
          <p:nvPr/>
        </p:nvGrpSpPr>
        <p:grpSpPr>
          <a:xfrm>
            <a:off x="10623487" y="747938"/>
            <a:ext cx="498911" cy="1226090"/>
            <a:chOff x="7793200" y="677601"/>
            <a:chExt cx="498911" cy="1226090"/>
          </a:xfrm>
          <a:solidFill>
            <a:srgbClr val="2C2F45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432DA9C-ADC5-4730-BDAC-D1378237B403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258C1F8-D0BA-4C74-AABE-D64DB2D0044D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57453DBD-1F9A-4526-9099-CDD8E71FDA10}"/>
              </a:ext>
            </a:extLst>
          </p:cNvPr>
          <p:cNvGrpSpPr/>
          <p:nvPr/>
        </p:nvGrpSpPr>
        <p:grpSpPr>
          <a:xfrm>
            <a:off x="1219664" y="5528368"/>
            <a:ext cx="3319433" cy="1145851"/>
            <a:chOff x="-625881" y="5458030"/>
            <a:chExt cx="3319433" cy="1145851"/>
          </a:xfrm>
          <a:solidFill>
            <a:srgbClr val="2C2F45"/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DA4B8F1D-9F7F-4055-8747-3BB27AD015EA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978D65-4AB3-4DC3-A96D-E449EFE42747}"/>
                </a:ext>
              </a:extLst>
            </p:cNvPr>
            <p:cNvSpPr/>
            <p:nvPr/>
          </p:nvSpPr>
          <p:spPr>
            <a:xfrm>
              <a:off x="-625881" y="5955881"/>
              <a:ext cx="21600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3AA71-2866-45A7-BDA0-E023211D4B53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7832B73-A8BC-4C1A-9E18-2BD1610AFE61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C73D1AAF-D661-4328-B4C9-324C330AEB71}"/>
              </a:ext>
            </a:extLst>
          </p:cNvPr>
          <p:cNvGrpSpPr/>
          <p:nvPr/>
        </p:nvGrpSpPr>
        <p:grpSpPr>
          <a:xfrm>
            <a:off x="10066583" y="2574164"/>
            <a:ext cx="1020647" cy="965883"/>
            <a:chOff x="7236296" y="2503826"/>
            <a:chExt cx="1020647" cy="965883"/>
          </a:xfrm>
          <a:solidFill>
            <a:srgbClr val="2C2F45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E3269B-CF87-4991-9FF1-9A75EA0D2F96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CE7A55A7-77D5-42A3-BA98-22741DB00556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4B8294D-83B4-4A8B-8BC5-40E3C4024AC9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B71493-FEA6-48B9-B276-94569D60AB22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79A21981-EF96-4365-ACAC-68DD60BA8108}"/>
              </a:ext>
            </a:extLst>
          </p:cNvPr>
          <p:cNvSpPr/>
          <p:nvPr/>
        </p:nvSpPr>
        <p:spPr>
          <a:xfrm>
            <a:off x="4545343" y="5300859"/>
            <a:ext cx="810105" cy="810105"/>
          </a:xfrm>
          <a:prstGeom prst="ellipse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4C0846F-B5F7-408B-9534-1FFDAF713C3C}"/>
              </a:ext>
            </a:extLst>
          </p:cNvPr>
          <p:cNvSpPr/>
          <p:nvPr/>
        </p:nvSpPr>
        <p:spPr>
          <a:xfrm>
            <a:off x="7168893" y="4030147"/>
            <a:ext cx="810105" cy="810105"/>
          </a:xfrm>
          <a:prstGeom prst="ellipse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BB798D4-0C87-48D7-9433-37DA2102B1C3}"/>
              </a:ext>
            </a:extLst>
          </p:cNvPr>
          <p:cNvSpPr/>
          <p:nvPr/>
        </p:nvSpPr>
        <p:spPr>
          <a:xfrm>
            <a:off x="9332007" y="3012632"/>
            <a:ext cx="810105" cy="810105"/>
          </a:xfrm>
          <a:prstGeom prst="ellipse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DDD86F-2873-4821-904E-96AE63EBED7C}"/>
              </a:ext>
            </a:extLst>
          </p:cNvPr>
          <p:cNvSpPr/>
          <p:nvPr/>
        </p:nvSpPr>
        <p:spPr>
          <a:xfrm>
            <a:off x="10461434" y="1793635"/>
            <a:ext cx="810105" cy="810105"/>
          </a:xfrm>
          <a:prstGeom prst="ellipse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25CDC1A-1BC2-4ED1-8C21-8DA9EAEAC08D}"/>
              </a:ext>
            </a:extLst>
          </p:cNvPr>
          <p:cNvGrpSpPr/>
          <p:nvPr/>
        </p:nvGrpSpPr>
        <p:grpSpPr>
          <a:xfrm>
            <a:off x="1752074" y="1667248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03CC3B-8459-4112-9B23-EA6BBEA3346E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D550E6-DB8A-49A0-930C-E1887701B012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5C92108-EDF9-4D14-82FF-4992CAD18E02}"/>
              </a:ext>
            </a:extLst>
          </p:cNvPr>
          <p:cNvGrpSpPr/>
          <p:nvPr/>
        </p:nvGrpSpPr>
        <p:grpSpPr>
          <a:xfrm>
            <a:off x="1752074" y="2455338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92FD57-1693-421B-AFE5-94A74E1B7315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C4783FF-18B5-4DBF-861B-23DDFC4E5AC9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ACF88E-AAC6-4D74-9294-B58BF675B744}"/>
              </a:ext>
            </a:extLst>
          </p:cNvPr>
          <p:cNvGrpSpPr/>
          <p:nvPr/>
        </p:nvGrpSpPr>
        <p:grpSpPr>
          <a:xfrm>
            <a:off x="1752074" y="3243430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D905734-D728-4CE7-BFF6-0A278E6451CD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7D3C937-F6EB-4D80-B60E-26355ACFAB59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AF4DA5-6735-4EFC-B4F8-0AF1C2FBB666}"/>
              </a:ext>
            </a:extLst>
          </p:cNvPr>
          <p:cNvGrpSpPr/>
          <p:nvPr/>
        </p:nvGrpSpPr>
        <p:grpSpPr>
          <a:xfrm>
            <a:off x="1752074" y="4031520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CF09A7F-A627-4514-9594-40BAFB282360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0DE6B3-0779-44B1-818B-335E8C468C3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DD7DEB1-8E95-4A54-9C06-300F89198DD6}"/>
              </a:ext>
            </a:extLst>
          </p:cNvPr>
          <p:cNvSpPr txBox="1"/>
          <p:nvPr/>
        </p:nvSpPr>
        <p:spPr>
          <a:xfrm>
            <a:off x="7978996" y="469899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2C2F45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2C2F45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2C2F45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DB90B7-B964-4B8E-B30F-B05E2603BA90}"/>
              </a:ext>
            </a:extLst>
          </p:cNvPr>
          <p:cNvSpPr txBox="1"/>
          <p:nvPr/>
        </p:nvSpPr>
        <p:spPr>
          <a:xfrm>
            <a:off x="5319827" y="5041560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2C2F45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2C2F45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2C2F45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640F21-8A83-4F6E-81AA-257D433BAB2D}"/>
              </a:ext>
            </a:extLst>
          </p:cNvPr>
          <p:cNvSpPr txBox="1"/>
          <p:nvPr/>
        </p:nvSpPr>
        <p:spPr>
          <a:xfrm>
            <a:off x="10052709" y="3716671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2C2F45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2C2F45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2C2F45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A466D1-BDAF-43FD-97E9-3A4B65FA2B50}"/>
              </a:ext>
            </a:extLst>
          </p:cNvPr>
          <p:cNvSpPr txBox="1"/>
          <p:nvPr/>
        </p:nvSpPr>
        <p:spPr>
          <a:xfrm>
            <a:off x="9404777" y="186416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2C2F45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2C2F45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2C2F45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43D6A5-0EA4-4190-9384-23A84725BA86}"/>
              </a:ext>
            </a:extLst>
          </p:cNvPr>
          <p:cNvSpPr txBox="1"/>
          <p:nvPr/>
        </p:nvSpPr>
        <p:spPr>
          <a:xfrm>
            <a:off x="1083306" y="1822432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00EF07-1DCF-4B91-BDCE-0C116AC7A2AF}"/>
              </a:ext>
            </a:extLst>
          </p:cNvPr>
          <p:cNvSpPr txBox="1"/>
          <p:nvPr/>
        </p:nvSpPr>
        <p:spPr>
          <a:xfrm>
            <a:off x="1083306" y="2610522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4B0A6F-E249-4DFA-8D6C-E7518503F8D4}"/>
              </a:ext>
            </a:extLst>
          </p:cNvPr>
          <p:cNvSpPr txBox="1"/>
          <p:nvPr/>
        </p:nvSpPr>
        <p:spPr>
          <a:xfrm>
            <a:off x="1083306" y="339861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436B24F-C0AE-438A-9E11-5CC8D46C56CB}"/>
              </a:ext>
            </a:extLst>
          </p:cNvPr>
          <p:cNvSpPr txBox="1"/>
          <p:nvPr/>
        </p:nvSpPr>
        <p:spPr>
          <a:xfrm>
            <a:off x="1083306" y="418670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Parallelogram 15">
            <a:extLst>
              <a:ext uri="{FF2B5EF4-FFF2-40B4-BE49-F238E27FC236}">
                <a16:creationId xmlns:a16="http://schemas.microsoft.com/office/drawing/2014/main" id="{DD1486B5-0E51-4E76-BFA9-6265F658A5FE}"/>
              </a:ext>
            </a:extLst>
          </p:cNvPr>
          <p:cNvSpPr/>
          <p:nvPr/>
        </p:nvSpPr>
        <p:spPr>
          <a:xfrm flipH="1">
            <a:off x="4749549" y="552836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662B1446-ADF3-4FB6-8441-21553F3634F4}"/>
              </a:ext>
            </a:extLst>
          </p:cNvPr>
          <p:cNvSpPr/>
          <p:nvPr/>
        </p:nvSpPr>
        <p:spPr>
          <a:xfrm>
            <a:off x="9604740" y="325682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D8BB65B3-F47B-466A-A509-D5E4571380B6}"/>
              </a:ext>
            </a:extLst>
          </p:cNvPr>
          <p:cNvSpPr/>
          <p:nvPr/>
        </p:nvSpPr>
        <p:spPr>
          <a:xfrm>
            <a:off x="10701298" y="203873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93452052-22AD-4FBD-A258-E1A8E82A91F9}"/>
              </a:ext>
            </a:extLst>
          </p:cNvPr>
          <p:cNvSpPr/>
          <p:nvPr/>
        </p:nvSpPr>
        <p:spPr>
          <a:xfrm rot="2700000">
            <a:off x="7440853" y="420286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955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CAFFFA6-C02D-4690-989C-0527F472D4EB}"/>
              </a:ext>
            </a:extLst>
          </p:cNvPr>
          <p:cNvSpPr txBox="1"/>
          <p:nvPr/>
        </p:nvSpPr>
        <p:spPr>
          <a:xfrm>
            <a:off x="7734299" y="838372"/>
            <a:ext cx="390921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B57C8-4DB0-448E-B837-704FD047D805}"/>
              </a:ext>
            </a:extLst>
          </p:cNvPr>
          <p:cNvSpPr txBox="1"/>
          <p:nvPr/>
        </p:nvSpPr>
        <p:spPr>
          <a:xfrm>
            <a:off x="7734299" y="1485534"/>
            <a:ext cx="39092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rgbClr val="2C2F45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rgbClr val="2C2F45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86A73-5B97-408C-B49E-03A228EC44DE}"/>
              </a:ext>
            </a:extLst>
          </p:cNvPr>
          <p:cNvSpPr txBox="1"/>
          <p:nvPr/>
        </p:nvSpPr>
        <p:spPr>
          <a:xfrm>
            <a:off x="7734300" y="2050002"/>
            <a:ext cx="390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A085E-39EB-4CF5-9D37-131A8F329869}"/>
              </a:ext>
            </a:extLst>
          </p:cNvPr>
          <p:cNvSpPr txBox="1"/>
          <p:nvPr/>
        </p:nvSpPr>
        <p:spPr>
          <a:xfrm>
            <a:off x="7734299" y="4539572"/>
            <a:ext cx="3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2C2F45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rgbClr val="2C2F45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EAE06E-5FCA-41C9-B1BE-554B492BFE14}"/>
              </a:ext>
            </a:extLst>
          </p:cNvPr>
          <p:cNvSpPr txBox="1"/>
          <p:nvPr/>
        </p:nvSpPr>
        <p:spPr>
          <a:xfrm>
            <a:off x="7734299" y="5188631"/>
            <a:ext cx="3830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C2F45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rgbClr val="2C2F45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DC1F1-201D-4DA6-BA41-5DBCFEC11A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16151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9F526DBC-D1DF-477F-A723-559FBCBCCE29}"/>
              </a:ext>
            </a:extLst>
          </p:cNvPr>
          <p:cNvSpPr/>
          <p:nvPr/>
        </p:nvSpPr>
        <p:spPr>
          <a:xfrm rot="16200000">
            <a:off x="915674" y="4743991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359DEB86-8DB0-4F59-9F24-E2E5AC959270}"/>
              </a:ext>
            </a:extLst>
          </p:cNvPr>
          <p:cNvSpPr/>
          <p:nvPr/>
        </p:nvSpPr>
        <p:spPr>
          <a:xfrm rot="16200000">
            <a:off x="915674" y="3271798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6004D898-69DF-4ACB-AAF5-12D8C4EEC972}"/>
              </a:ext>
            </a:extLst>
          </p:cNvPr>
          <p:cNvSpPr/>
          <p:nvPr/>
        </p:nvSpPr>
        <p:spPr>
          <a:xfrm rot="16200000">
            <a:off x="915674" y="1817189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9" name="그룹 10">
            <a:extLst>
              <a:ext uri="{FF2B5EF4-FFF2-40B4-BE49-F238E27FC236}">
                <a16:creationId xmlns:a16="http://schemas.microsoft.com/office/drawing/2014/main" id="{8DC61BB0-1192-45BA-9F09-DAC4FF7C8AA2}"/>
              </a:ext>
            </a:extLst>
          </p:cNvPr>
          <p:cNvGrpSpPr/>
          <p:nvPr/>
        </p:nvGrpSpPr>
        <p:grpSpPr>
          <a:xfrm>
            <a:off x="2330266" y="1993324"/>
            <a:ext cx="4184407" cy="898635"/>
            <a:chOff x="1688705" y="2043404"/>
            <a:chExt cx="2587987" cy="8110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BEAD9F9-DFAD-43C4-B7E1-EFED3ECFC8FF}"/>
                </a:ext>
              </a:extLst>
            </p:cNvPr>
            <p:cNvSpPr txBox="1"/>
            <p:nvPr/>
          </p:nvSpPr>
          <p:spPr>
            <a:xfrm>
              <a:off x="1691680" y="2043404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740E00-B29E-435D-9DE1-D5CD21C9E1A7}"/>
                </a:ext>
              </a:extLst>
            </p:cNvPr>
            <p:cNvSpPr txBox="1"/>
            <p:nvPr/>
          </p:nvSpPr>
          <p:spPr>
            <a:xfrm>
              <a:off x="1688705" y="2271125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2" name="그룹 20">
            <a:extLst>
              <a:ext uri="{FF2B5EF4-FFF2-40B4-BE49-F238E27FC236}">
                <a16:creationId xmlns:a16="http://schemas.microsoft.com/office/drawing/2014/main" id="{D03E4F4B-8BE3-482D-832A-E62D33ECB2CE}"/>
              </a:ext>
            </a:extLst>
          </p:cNvPr>
          <p:cNvGrpSpPr/>
          <p:nvPr/>
        </p:nvGrpSpPr>
        <p:grpSpPr>
          <a:xfrm>
            <a:off x="2330266" y="3447938"/>
            <a:ext cx="4184407" cy="898635"/>
            <a:chOff x="1688705" y="3410133"/>
            <a:chExt cx="2587987" cy="81108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A6C445-F7A8-4D0F-B541-008189D379B9}"/>
                </a:ext>
              </a:extLst>
            </p:cNvPr>
            <p:cNvSpPr txBox="1"/>
            <p:nvPr/>
          </p:nvSpPr>
          <p:spPr>
            <a:xfrm>
              <a:off x="1691680" y="3410133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CA070A7-C54A-4CBF-A815-92AB0D7A29CE}"/>
                </a:ext>
              </a:extLst>
            </p:cNvPr>
            <p:cNvSpPr txBox="1"/>
            <p:nvPr/>
          </p:nvSpPr>
          <p:spPr>
            <a:xfrm>
              <a:off x="1688705" y="3637854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5" name="그룹 21">
            <a:extLst>
              <a:ext uri="{FF2B5EF4-FFF2-40B4-BE49-F238E27FC236}">
                <a16:creationId xmlns:a16="http://schemas.microsoft.com/office/drawing/2014/main" id="{2AD96A4D-B75F-4C9D-8B4E-457AB31D2B38}"/>
              </a:ext>
            </a:extLst>
          </p:cNvPr>
          <p:cNvGrpSpPr/>
          <p:nvPr/>
        </p:nvGrpSpPr>
        <p:grpSpPr>
          <a:xfrm>
            <a:off x="2330266" y="4920131"/>
            <a:ext cx="4184407" cy="898635"/>
            <a:chOff x="1688705" y="4776862"/>
            <a:chExt cx="2587987" cy="8110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30B2A4-8ECA-4012-829B-0BB36EFB486A}"/>
                </a:ext>
              </a:extLst>
            </p:cNvPr>
            <p:cNvSpPr txBox="1"/>
            <p:nvPr/>
          </p:nvSpPr>
          <p:spPr>
            <a:xfrm>
              <a:off x="1691680" y="4776862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44101E-EA7E-420D-B570-0D3A214AD474}"/>
                </a:ext>
              </a:extLst>
            </p:cNvPr>
            <p:cNvSpPr txBox="1"/>
            <p:nvPr/>
          </p:nvSpPr>
          <p:spPr>
            <a:xfrm>
              <a:off x="1688705" y="5004583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1" name="Graphic 253">
            <a:extLst>
              <a:ext uri="{FF2B5EF4-FFF2-40B4-BE49-F238E27FC236}">
                <a16:creationId xmlns:a16="http://schemas.microsoft.com/office/drawing/2014/main" id="{3E06B314-9967-437D-8CA5-89E6DF461D0C}"/>
              </a:ext>
            </a:extLst>
          </p:cNvPr>
          <p:cNvGrpSpPr/>
          <p:nvPr/>
        </p:nvGrpSpPr>
        <p:grpSpPr>
          <a:xfrm>
            <a:off x="1302678" y="5172434"/>
            <a:ext cx="577602" cy="428216"/>
            <a:chOff x="1471005" y="-724"/>
            <a:chExt cx="9247757" cy="6856008"/>
          </a:xfrm>
          <a:solidFill>
            <a:schemeClr val="accent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AC5C7D8-295F-4CE1-9BDA-D2DA71348DE7}"/>
                </a:ext>
              </a:extLst>
            </p:cNvPr>
            <p:cNvSpPr/>
            <p:nvPr/>
          </p:nvSpPr>
          <p:spPr>
            <a:xfrm>
              <a:off x="5537959" y="5358339"/>
              <a:ext cx="1589842" cy="1315233"/>
            </a:xfrm>
            <a:custGeom>
              <a:avLst/>
              <a:gdLst>
                <a:gd name="connsiteX0" fmla="*/ 45678 w 1589841"/>
                <a:gd name="connsiteY0" fmla="*/ 964896 h 1315232"/>
                <a:gd name="connsiteX1" fmla="*/ 125170 w 1589841"/>
                <a:gd name="connsiteY1" fmla="*/ 1113762 h 1315232"/>
                <a:gd name="connsiteX2" fmla="*/ 645482 w 1589841"/>
                <a:gd name="connsiteY2" fmla="*/ 1271302 h 1315232"/>
                <a:gd name="connsiteX3" fmla="*/ 1391262 w 1589841"/>
                <a:gd name="connsiteY3" fmla="*/ 872396 h 1315232"/>
                <a:gd name="connsiteX4" fmla="*/ 1548801 w 1589841"/>
                <a:gd name="connsiteY4" fmla="*/ 352084 h 1315232"/>
                <a:gd name="connsiteX5" fmla="*/ 1469309 w 1589841"/>
                <a:gd name="connsiteY5" fmla="*/ 203217 h 1315232"/>
                <a:gd name="connsiteX6" fmla="*/ 948997 w 1589841"/>
                <a:gd name="connsiteY6" fmla="*/ 45678 h 1315232"/>
                <a:gd name="connsiteX7" fmla="*/ 203217 w 1589841"/>
                <a:gd name="connsiteY7" fmla="*/ 444584 h 1315232"/>
                <a:gd name="connsiteX8" fmla="*/ 45678 w 1589841"/>
                <a:gd name="connsiteY8" fmla="*/ 964896 h 1315232"/>
                <a:gd name="connsiteX9" fmla="*/ 310892 w 1589841"/>
                <a:gd name="connsiteY9" fmla="*/ 547201 h 1315232"/>
                <a:gd name="connsiteX10" fmla="*/ 974290 w 1589841"/>
                <a:gd name="connsiteY10" fmla="*/ 192377 h 1315232"/>
                <a:gd name="connsiteX11" fmla="*/ 1390540 w 1589841"/>
                <a:gd name="connsiteY11" fmla="*/ 318841 h 1315232"/>
                <a:gd name="connsiteX12" fmla="*/ 1409329 w 1589841"/>
                <a:gd name="connsiteY12" fmla="*/ 353529 h 1315232"/>
                <a:gd name="connsiteX13" fmla="*/ 1282864 w 1589841"/>
                <a:gd name="connsiteY13" fmla="*/ 769779 h 1315232"/>
                <a:gd name="connsiteX14" fmla="*/ 619466 w 1589841"/>
                <a:gd name="connsiteY14" fmla="*/ 1124602 h 1315232"/>
                <a:gd name="connsiteX15" fmla="*/ 203217 w 1589841"/>
                <a:gd name="connsiteY15" fmla="*/ 998138 h 1315232"/>
                <a:gd name="connsiteX16" fmla="*/ 184428 w 1589841"/>
                <a:gd name="connsiteY16" fmla="*/ 963450 h 1315232"/>
                <a:gd name="connsiteX17" fmla="*/ 310892 w 1589841"/>
                <a:gd name="connsiteY17" fmla="*/ 547201 h 13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9841" h="1315232">
                  <a:moveTo>
                    <a:pt x="45678" y="964896"/>
                  </a:moveTo>
                  <a:lnTo>
                    <a:pt x="125170" y="1113762"/>
                  </a:lnTo>
                  <a:cubicBezTo>
                    <a:pt x="225619" y="1300930"/>
                    <a:pt x="458314" y="1371751"/>
                    <a:pt x="645482" y="1271302"/>
                  </a:cubicBezTo>
                  <a:lnTo>
                    <a:pt x="1391262" y="872396"/>
                  </a:lnTo>
                  <a:cubicBezTo>
                    <a:pt x="1578430" y="771947"/>
                    <a:pt x="1649250" y="539251"/>
                    <a:pt x="1548801" y="352084"/>
                  </a:cubicBezTo>
                  <a:lnTo>
                    <a:pt x="1469309" y="203217"/>
                  </a:lnTo>
                  <a:cubicBezTo>
                    <a:pt x="1368860" y="16049"/>
                    <a:pt x="1136165" y="-54771"/>
                    <a:pt x="948997" y="45678"/>
                  </a:cubicBezTo>
                  <a:lnTo>
                    <a:pt x="203217" y="444584"/>
                  </a:lnTo>
                  <a:cubicBezTo>
                    <a:pt x="16049" y="545033"/>
                    <a:pt x="-54771" y="777728"/>
                    <a:pt x="45678" y="964896"/>
                  </a:cubicBezTo>
                  <a:close/>
                  <a:moveTo>
                    <a:pt x="310892" y="547201"/>
                  </a:moveTo>
                  <a:lnTo>
                    <a:pt x="974290" y="192377"/>
                  </a:lnTo>
                  <a:cubicBezTo>
                    <a:pt x="1123880" y="112162"/>
                    <a:pt x="1310325" y="168529"/>
                    <a:pt x="1390540" y="318841"/>
                  </a:cubicBezTo>
                  <a:lnTo>
                    <a:pt x="1409329" y="353529"/>
                  </a:lnTo>
                  <a:cubicBezTo>
                    <a:pt x="1489544" y="503119"/>
                    <a:pt x="1433176" y="689564"/>
                    <a:pt x="1282864" y="769779"/>
                  </a:cubicBezTo>
                  <a:lnTo>
                    <a:pt x="619466" y="1124602"/>
                  </a:lnTo>
                  <a:cubicBezTo>
                    <a:pt x="469877" y="1204817"/>
                    <a:pt x="283432" y="1148450"/>
                    <a:pt x="203217" y="998138"/>
                  </a:cubicBezTo>
                  <a:lnTo>
                    <a:pt x="184428" y="963450"/>
                  </a:lnTo>
                  <a:cubicBezTo>
                    <a:pt x="104213" y="813860"/>
                    <a:pt x="160580" y="627415"/>
                    <a:pt x="310892" y="54720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661AABD-EAD8-4DEB-9C15-5D27C928565D}"/>
                </a:ext>
              </a:extLst>
            </p:cNvPr>
            <p:cNvSpPr/>
            <p:nvPr/>
          </p:nvSpPr>
          <p:spPr>
            <a:xfrm>
              <a:off x="4443041" y="4725200"/>
              <a:ext cx="1156250" cy="1625976"/>
            </a:xfrm>
            <a:custGeom>
              <a:avLst/>
              <a:gdLst>
                <a:gd name="connsiteX0" fmla="*/ 882608 w 1156248"/>
                <a:gd name="connsiteY0" fmla="*/ 60948 h 1625974"/>
                <a:gd name="connsiteX1" fmla="*/ 720733 w 1156248"/>
                <a:gd name="connsiteY1" fmla="*/ 14698 h 1625974"/>
                <a:gd name="connsiteX2" fmla="*/ 245948 w 1156248"/>
                <a:gd name="connsiteY2" fmla="*/ 279190 h 1625974"/>
                <a:gd name="connsiteX3" fmla="*/ 14698 w 1156248"/>
                <a:gd name="connsiteY3" fmla="*/ 1092177 h 1625974"/>
                <a:gd name="connsiteX4" fmla="*/ 279190 w 1156248"/>
                <a:gd name="connsiteY4" fmla="*/ 1566962 h 1625974"/>
                <a:gd name="connsiteX5" fmla="*/ 441065 w 1156248"/>
                <a:gd name="connsiteY5" fmla="*/ 1613212 h 1625974"/>
                <a:gd name="connsiteX6" fmla="*/ 915850 w 1156248"/>
                <a:gd name="connsiteY6" fmla="*/ 1348720 h 1625974"/>
                <a:gd name="connsiteX7" fmla="*/ 1147099 w 1156248"/>
                <a:gd name="connsiteY7" fmla="*/ 535733 h 1625974"/>
                <a:gd name="connsiteX8" fmla="*/ 882608 w 1156248"/>
                <a:gd name="connsiteY8" fmla="*/ 60948 h 1625974"/>
                <a:gd name="connsiteX9" fmla="*/ 998955 w 1156248"/>
                <a:gd name="connsiteY9" fmla="*/ 541514 h 1625974"/>
                <a:gd name="connsiteX10" fmla="*/ 792998 w 1156248"/>
                <a:gd name="connsiteY10" fmla="*/ 1264892 h 1625974"/>
                <a:gd name="connsiteX11" fmla="*/ 412881 w 1156248"/>
                <a:gd name="connsiteY11" fmla="*/ 1476630 h 1625974"/>
                <a:gd name="connsiteX12" fmla="*/ 375303 w 1156248"/>
                <a:gd name="connsiteY12" fmla="*/ 1465790 h 1625974"/>
                <a:gd name="connsiteX13" fmla="*/ 163565 w 1156248"/>
                <a:gd name="connsiteY13" fmla="*/ 1085673 h 1625974"/>
                <a:gd name="connsiteX14" fmla="*/ 368799 w 1156248"/>
                <a:gd name="connsiteY14" fmla="*/ 362295 h 1625974"/>
                <a:gd name="connsiteX15" fmla="*/ 748916 w 1156248"/>
                <a:gd name="connsiteY15" fmla="*/ 150557 h 1625974"/>
                <a:gd name="connsiteX16" fmla="*/ 786494 w 1156248"/>
                <a:gd name="connsiteY16" fmla="*/ 161397 h 1625974"/>
                <a:gd name="connsiteX17" fmla="*/ 998955 w 1156248"/>
                <a:gd name="connsiteY17" fmla="*/ 541514 h 16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248" h="1625974">
                  <a:moveTo>
                    <a:pt x="882608" y="60948"/>
                  </a:moveTo>
                  <a:lnTo>
                    <a:pt x="720733" y="14698"/>
                  </a:lnTo>
                  <a:cubicBezTo>
                    <a:pt x="516944" y="-43114"/>
                    <a:pt x="303760" y="74679"/>
                    <a:pt x="245948" y="279190"/>
                  </a:cubicBezTo>
                  <a:lnTo>
                    <a:pt x="14698" y="1092177"/>
                  </a:lnTo>
                  <a:cubicBezTo>
                    <a:pt x="-43114" y="1295966"/>
                    <a:pt x="74679" y="1509150"/>
                    <a:pt x="279190" y="1566962"/>
                  </a:cubicBezTo>
                  <a:lnTo>
                    <a:pt x="441065" y="1613212"/>
                  </a:lnTo>
                  <a:cubicBezTo>
                    <a:pt x="644854" y="1671024"/>
                    <a:pt x="858037" y="1553231"/>
                    <a:pt x="915850" y="1348720"/>
                  </a:cubicBezTo>
                  <a:lnTo>
                    <a:pt x="1147099" y="535733"/>
                  </a:lnTo>
                  <a:cubicBezTo>
                    <a:pt x="1205634" y="331221"/>
                    <a:pt x="1087119" y="118760"/>
                    <a:pt x="882608" y="60948"/>
                  </a:cubicBezTo>
                  <a:close/>
                  <a:moveTo>
                    <a:pt x="998955" y="541514"/>
                  </a:moveTo>
                  <a:lnTo>
                    <a:pt x="792998" y="1264892"/>
                  </a:lnTo>
                  <a:cubicBezTo>
                    <a:pt x="746748" y="1428212"/>
                    <a:pt x="576202" y="1522880"/>
                    <a:pt x="412881" y="1476630"/>
                  </a:cubicBezTo>
                  <a:lnTo>
                    <a:pt x="375303" y="1465790"/>
                  </a:lnTo>
                  <a:cubicBezTo>
                    <a:pt x="211983" y="1419540"/>
                    <a:pt x="117315" y="1248994"/>
                    <a:pt x="163565" y="1085673"/>
                  </a:cubicBezTo>
                  <a:lnTo>
                    <a:pt x="368799" y="362295"/>
                  </a:lnTo>
                  <a:cubicBezTo>
                    <a:pt x="415049" y="198975"/>
                    <a:pt x="585596" y="104307"/>
                    <a:pt x="748916" y="150557"/>
                  </a:cubicBezTo>
                  <a:lnTo>
                    <a:pt x="786494" y="161397"/>
                  </a:lnTo>
                  <a:cubicBezTo>
                    <a:pt x="950537" y="207647"/>
                    <a:pt x="1045205" y="378194"/>
                    <a:pt x="998955" y="541514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E14A8EC-8958-4699-A3F3-624FDBC4EB66}"/>
                </a:ext>
              </a:extLst>
            </p:cNvPr>
            <p:cNvSpPr/>
            <p:nvPr/>
          </p:nvSpPr>
          <p:spPr>
            <a:xfrm>
              <a:off x="4494046" y="5699035"/>
              <a:ext cx="1625976" cy="1156249"/>
            </a:xfrm>
            <a:custGeom>
              <a:avLst/>
              <a:gdLst>
                <a:gd name="connsiteX0" fmla="*/ 1567988 w 1625974"/>
                <a:gd name="connsiteY0" fmla="*/ 879298 h 1156248"/>
                <a:gd name="connsiteX1" fmla="*/ 1613516 w 1625974"/>
                <a:gd name="connsiteY1" fmla="*/ 716700 h 1156248"/>
                <a:gd name="connsiteX2" fmla="*/ 1347579 w 1625974"/>
                <a:gd name="connsiteY2" fmla="*/ 242639 h 1156248"/>
                <a:gd name="connsiteX3" fmla="*/ 533869 w 1625974"/>
                <a:gd name="connsiteY3" fmla="*/ 14279 h 1156248"/>
                <a:gd name="connsiteX4" fmla="*/ 59807 w 1625974"/>
                <a:gd name="connsiteY4" fmla="*/ 280217 h 1156248"/>
                <a:gd name="connsiteX5" fmla="*/ 14279 w 1625974"/>
                <a:gd name="connsiteY5" fmla="*/ 442814 h 1156248"/>
                <a:gd name="connsiteX6" fmla="*/ 280217 w 1625974"/>
                <a:gd name="connsiteY6" fmla="*/ 916876 h 1156248"/>
                <a:gd name="connsiteX7" fmla="*/ 1093927 w 1625974"/>
                <a:gd name="connsiteY7" fmla="*/ 1145235 h 1156248"/>
                <a:gd name="connsiteX8" fmla="*/ 1567988 w 1625974"/>
                <a:gd name="connsiteY8" fmla="*/ 879298 h 1156248"/>
                <a:gd name="connsiteX9" fmla="*/ 1087423 w 1625974"/>
                <a:gd name="connsiteY9" fmla="*/ 997091 h 1156248"/>
                <a:gd name="connsiteX10" fmla="*/ 363322 w 1625974"/>
                <a:gd name="connsiteY10" fmla="*/ 794025 h 1156248"/>
                <a:gd name="connsiteX11" fmla="*/ 150139 w 1625974"/>
                <a:gd name="connsiteY11" fmla="*/ 414630 h 1156248"/>
                <a:gd name="connsiteX12" fmla="*/ 160978 w 1625974"/>
                <a:gd name="connsiteY12" fmla="*/ 377052 h 1156248"/>
                <a:gd name="connsiteX13" fmla="*/ 540373 w 1625974"/>
                <a:gd name="connsiteY13" fmla="*/ 163869 h 1156248"/>
                <a:gd name="connsiteX14" fmla="*/ 1264473 w 1625974"/>
                <a:gd name="connsiteY14" fmla="*/ 366935 h 1156248"/>
                <a:gd name="connsiteX15" fmla="*/ 1477656 w 1625974"/>
                <a:gd name="connsiteY15" fmla="*/ 746329 h 1156248"/>
                <a:gd name="connsiteX16" fmla="*/ 1466817 w 1625974"/>
                <a:gd name="connsiteY16" fmla="*/ 783907 h 1156248"/>
                <a:gd name="connsiteX17" fmla="*/ 1087423 w 1625974"/>
                <a:gd name="connsiteY17" fmla="*/ 997091 h 115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25974" h="1156248">
                  <a:moveTo>
                    <a:pt x="1567988" y="879298"/>
                  </a:moveTo>
                  <a:lnTo>
                    <a:pt x="1613516" y="716700"/>
                  </a:lnTo>
                  <a:cubicBezTo>
                    <a:pt x="1670606" y="512189"/>
                    <a:pt x="1551367" y="300451"/>
                    <a:pt x="1347579" y="242639"/>
                  </a:cubicBezTo>
                  <a:lnTo>
                    <a:pt x="533869" y="14279"/>
                  </a:lnTo>
                  <a:cubicBezTo>
                    <a:pt x="329357" y="-42810"/>
                    <a:pt x="117619" y="76428"/>
                    <a:pt x="59807" y="280217"/>
                  </a:cubicBezTo>
                  <a:lnTo>
                    <a:pt x="14279" y="442814"/>
                  </a:lnTo>
                  <a:cubicBezTo>
                    <a:pt x="-42810" y="647326"/>
                    <a:pt x="76428" y="859064"/>
                    <a:pt x="280217" y="916876"/>
                  </a:cubicBezTo>
                  <a:lnTo>
                    <a:pt x="1093927" y="1145235"/>
                  </a:lnTo>
                  <a:cubicBezTo>
                    <a:pt x="1298438" y="1202325"/>
                    <a:pt x="1510176" y="1083087"/>
                    <a:pt x="1567988" y="879298"/>
                  </a:cubicBezTo>
                  <a:close/>
                  <a:moveTo>
                    <a:pt x="1087423" y="997091"/>
                  </a:moveTo>
                  <a:lnTo>
                    <a:pt x="363322" y="794025"/>
                  </a:lnTo>
                  <a:cubicBezTo>
                    <a:pt x="200002" y="748497"/>
                    <a:pt x="103889" y="577950"/>
                    <a:pt x="150139" y="414630"/>
                  </a:cubicBezTo>
                  <a:lnTo>
                    <a:pt x="160978" y="377052"/>
                  </a:lnTo>
                  <a:cubicBezTo>
                    <a:pt x="206506" y="213732"/>
                    <a:pt x="377052" y="117619"/>
                    <a:pt x="540373" y="163869"/>
                  </a:cubicBezTo>
                  <a:lnTo>
                    <a:pt x="1264473" y="366935"/>
                  </a:lnTo>
                  <a:cubicBezTo>
                    <a:pt x="1427794" y="412463"/>
                    <a:pt x="1523907" y="583009"/>
                    <a:pt x="1477656" y="746329"/>
                  </a:cubicBezTo>
                  <a:lnTo>
                    <a:pt x="1466817" y="783907"/>
                  </a:lnTo>
                  <a:cubicBezTo>
                    <a:pt x="1420567" y="947228"/>
                    <a:pt x="1250743" y="1042618"/>
                    <a:pt x="1087423" y="99709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F21C8C1-F6DB-47AF-B455-636B1C165768}"/>
                </a:ext>
              </a:extLst>
            </p:cNvPr>
            <p:cNvSpPr/>
            <p:nvPr/>
          </p:nvSpPr>
          <p:spPr>
            <a:xfrm>
              <a:off x="4509425" y="6193880"/>
              <a:ext cx="245703" cy="383007"/>
            </a:xfrm>
            <a:custGeom>
              <a:avLst/>
              <a:gdLst>
                <a:gd name="connsiteX0" fmla="*/ 247495 w 245702"/>
                <a:gd name="connsiteY0" fmla="*/ 388789 h 383007"/>
                <a:gd name="connsiteX1" fmla="*/ 1069 w 245702"/>
                <a:gd name="connsiteY1" fmla="*/ 0 h 383007"/>
                <a:gd name="connsiteX2" fmla="*/ 247495 w 245702"/>
                <a:gd name="connsiteY2" fmla="*/ 388789 h 38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702" h="383007">
                  <a:moveTo>
                    <a:pt x="247495" y="388789"/>
                  </a:moveTo>
                  <a:cubicBezTo>
                    <a:pt x="135483" y="354101"/>
                    <a:pt x="-14107" y="193672"/>
                    <a:pt x="1069" y="0"/>
                  </a:cubicBezTo>
                  <a:cubicBezTo>
                    <a:pt x="17690" y="168379"/>
                    <a:pt x="96459" y="297734"/>
                    <a:pt x="247495" y="38878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61A2D18-DB3C-437E-9C95-FCAD2CF5E9FB}"/>
                </a:ext>
              </a:extLst>
            </p:cNvPr>
            <p:cNvSpPr/>
            <p:nvPr/>
          </p:nvSpPr>
          <p:spPr>
            <a:xfrm>
              <a:off x="5372623" y="4825170"/>
              <a:ext cx="224023" cy="296289"/>
            </a:xfrm>
            <a:custGeom>
              <a:avLst/>
              <a:gdLst>
                <a:gd name="connsiteX0" fmla="*/ 0 w 224023"/>
                <a:gd name="connsiteY0" fmla="*/ 7949 h 296288"/>
                <a:gd name="connsiteX1" fmla="*/ 224023 w 224023"/>
                <a:gd name="connsiteY1" fmla="*/ 302792 h 296288"/>
                <a:gd name="connsiteX2" fmla="*/ 130800 w 224023"/>
                <a:gd name="connsiteY2" fmla="*/ 145976 h 296288"/>
                <a:gd name="connsiteX3" fmla="*/ 7949 w 224023"/>
                <a:gd name="connsiteY3" fmla="*/ 0 h 296288"/>
                <a:gd name="connsiteX4" fmla="*/ 0 w 224023"/>
                <a:gd name="connsiteY4" fmla="*/ 7949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3" h="296288">
                  <a:moveTo>
                    <a:pt x="0" y="7949"/>
                  </a:moveTo>
                  <a:cubicBezTo>
                    <a:pt x="109843" y="82382"/>
                    <a:pt x="194394" y="176328"/>
                    <a:pt x="224023" y="302792"/>
                  </a:cubicBezTo>
                  <a:cubicBezTo>
                    <a:pt x="195839" y="254375"/>
                    <a:pt x="167656" y="197285"/>
                    <a:pt x="130800" y="145976"/>
                  </a:cubicBezTo>
                  <a:cubicBezTo>
                    <a:pt x="93945" y="94668"/>
                    <a:pt x="49140" y="48418"/>
                    <a:pt x="7949" y="0"/>
                  </a:cubicBezTo>
                  <a:cubicBezTo>
                    <a:pt x="5058" y="2890"/>
                    <a:pt x="2890" y="5781"/>
                    <a:pt x="0" y="794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FF8EA1A-191A-4D1B-9EEE-74C4E2A84C79}"/>
                </a:ext>
              </a:extLst>
            </p:cNvPr>
            <p:cNvSpPr/>
            <p:nvPr/>
          </p:nvSpPr>
          <p:spPr>
            <a:xfrm>
              <a:off x="7278186" y="4292564"/>
              <a:ext cx="195117" cy="187890"/>
            </a:xfrm>
            <a:custGeom>
              <a:avLst/>
              <a:gdLst>
                <a:gd name="connsiteX0" fmla="*/ 98359 w 195116"/>
                <a:gd name="connsiteY0" fmla="*/ 9 h 187890"/>
                <a:gd name="connsiteX1" fmla="*/ 198086 w 195116"/>
                <a:gd name="connsiteY1" fmla="*/ 96845 h 187890"/>
                <a:gd name="connsiteX2" fmla="*/ 96914 w 195116"/>
                <a:gd name="connsiteY2" fmla="*/ 193681 h 187890"/>
                <a:gd name="connsiteX3" fmla="*/ 78 w 195116"/>
                <a:gd name="connsiteY3" fmla="*/ 96845 h 187890"/>
                <a:gd name="connsiteX4" fmla="*/ 98359 w 195116"/>
                <a:gd name="connsiteY4" fmla="*/ 9 h 187890"/>
                <a:gd name="connsiteX5" fmla="*/ 184355 w 195116"/>
                <a:gd name="connsiteY5" fmla="*/ 94677 h 187890"/>
                <a:gd name="connsiteX6" fmla="*/ 101250 w 195116"/>
                <a:gd name="connsiteY6" fmla="*/ 8681 h 187890"/>
                <a:gd name="connsiteX7" fmla="*/ 10918 w 195116"/>
                <a:gd name="connsiteY7" fmla="*/ 96122 h 187890"/>
                <a:gd name="connsiteX8" fmla="*/ 99082 w 195116"/>
                <a:gd name="connsiteY8" fmla="*/ 180673 h 187890"/>
                <a:gd name="connsiteX9" fmla="*/ 184355 w 195116"/>
                <a:gd name="connsiteY9" fmla="*/ 94677 h 18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116" h="187890">
                  <a:moveTo>
                    <a:pt x="98359" y="9"/>
                  </a:moveTo>
                  <a:cubicBezTo>
                    <a:pt x="154726" y="-713"/>
                    <a:pt x="197363" y="41201"/>
                    <a:pt x="198086" y="96845"/>
                  </a:cubicBezTo>
                  <a:cubicBezTo>
                    <a:pt x="198086" y="148154"/>
                    <a:pt x="151113" y="192958"/>
                    <a:pt x="96914" y="193681"/>
                  </a:cubicBezTo>
                  <a:cubicBezTo>
                    <a:pt x="44160" y="194404"/>
                    <a:pt x="1523" y="151044"/>
                    <a:pt x="78" y="96845"/>
                  </a:cubicBezTo>
                  <a:cubicBezTo>
                    <a:pt x="-2090" y="43369"/>
                    <a:pt x="41269" y="9"/>
                    <a:pt x="98359" y="9"/>
                  </a:cubicBezTo>
                  <a:close/>
                  <a:moveTo>
                    <a:pt x="184355" y="94677"/>
                  </a:moveTo>
                  <a:cubicBezTo>
                    <a:pt x="183633" y="46259"/>
                    <a:pt x="148222" y="9404"/>
                    <a:pt x="101250" y="8681"/>
                  </a:cubicBezTo>
                  <a:cubicBezTo>
                    <a:pt x="51387" y="7958"/>
                    <a:pt x="9473" y="47704"/>
                    <a:pt x="10918" y="96122"/>
                  </a:cubicBezTo>
                  <a:cubicBezTo>
                    <a:pt x="11641" y="145986"/>
                    <a:pt x="48496" y="181396"/>
                    <a:pt x="99082" y="180673"/>
                  </a:cubicBezTo>
                  <a:cubicBezTo>
                    <a:pt x="149668" y="179228"/>
                    <a:pt x="184355" y="145263"/>
                    <a:pt x="184355" y="94677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D53E021-63E2-475E-A22E-4D14D86EF617}"/>
                </a:ext>
              </a:extLst>
            </p:cNvPr>
            <p:cNvSpPr/>
            <p:nvPr/>
          </p:nvSpPr>
          <p:spPr>
            <a:xfrm>
              <a:off x="7268396" y="4283221"/>
              <a:ext cx="205809" cy="197234"/>
            </a:xfrm>
            <a:custGeom>
              <a:avLst/>
              <a:gdLst>
                <a:gd name="connsiteX0" fmla="*/ 174169 w 173437"/>
                <a:gd name="connsiteY0" fmla="*/ 86005 h 166210"/>
                <a:gd name="connsiteX1" fmla="*/ 88173 w 173437"/>
                <a:gd name="connsiteY1" fmla="*/ 172001 h 166210"/>
                <a:gd name="connsiteX2" fmla="*/ 9 w 173437"/>
                <a:gd name="connsiteY2" fmla="*/ 87451 h 166210"/>
                <a:gd name="connsiteX3" fmla="*/ 90341 w 173437"/>
                <a:gd name="connsiteY3" fmla="*/ 10 h 166210"/>
                <a:gd name="connsiteX4" fmla="*/ 174169 w 173437"/>
                <a:gd name="connsiteY4" fmla="*/ 86005 h 16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437" h="166210">
                  <a:moveTo>
                    <a:pt x="174169" y="86005"/>
                  </a:moveTo>
                  <a:cubicBezTo>
                    <a:pt x="174892" y="135869"/>
                    <a:pt x="140205" y="170556"/>
                    <a:pt x="88173" y="172001"/>
                  </a:cubicBezTo>
                  <a:cubicBezTo>
                    <a:pt x="38310" y="172724"/>
                    <a:pt x="1455" y="138037"/>
                    <a:pt x="9" y="87451"/>
                  </a:cubicBezTo>
                  <a:cubicBezTo>
                    <a:pt x="-713" y="39756"/>
                    <a:pt x="40478" y="-713"/>
                    <a:pt x="90341" y="10"/>
                  </a:cubicBezTo>
                  <a:cubicBezTo>
                    <a:pt x="138036" y="1455"/>
                    <a:pt x="173447" y="37588"/>
                    <a:pt x="174169" y="86005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B169B90-8527-456F-8674-B3A42E872219}"/>
                </a:ext>
              </a:extLst>
            </p:cNvPr>
            <p:cNvSpPr/>
            <p:nvPr/>
          </p:nvSpPr>
          <p:spPr>
            <a:xfrm>
              <a:off x="6498454" y="826461"/>
              <a:ext cx="4220308" cy="4755074"/>
            </a:xfrm>
            <a:custGeom>
              <a:avLst/>
              <a:gdLst>
                <a:gd name="connsiteX0" fmla="*/ 4189299 w 4220307"/>
                <a:gd name="connsiteY0" fmla="*/ 1504102 h 4755072"/>
                <a:gd name="connsiteX1" fmla="*/ 3782444 w 4220307"/>
                <a:gd name="connsiteY1" fmla="*/ 673770 h 4755072"/>
                <a:gd name="connsiteX2" fmla="*/ 3734027 w 4220307"/>
                <a:gd name="connsiteY2" fmla="*/ 584884 h 4755072"/>
                <a:gd name="connsiteX3" fmla="*/ 3681272 w 4220307"/>
                <a:gd name="connsiteY3" fmla="*/ 524903 h 4755072"/>
                <a:gd name="connsiteX4" fmla="*/ 3615511 w 4220307"/>
                <a:gd name="connsiteY4" fmla="*/ 470704 h 4755072"/>
                <a:gd name="connsiteX5" fmla="*/ 3294652 w 4220307"/>
                <a:gd name="connsiteY5" fmla="*/ 309552 h 4755072"/>
                <a:gd name="connsiteX6" fmla="*/ 3230335 w 4220307"/>
                <a:gd name="connsiteY6" fmla="*/ 290763 h 4755072"/>
                <a:gd name="connsiteX7" fmla="*/ 2542368 w 4220307"/>
                <a:gd name="connsiteY7" fmla="*/ 38556 h 4755072"/>
                <a:gd name="connsiteX8" fmla="*/ 1253150 w 4220307"/>
                <a:gd name="connsiteY8" fmla="*/ 319669 h 4755072"/>
                <a:gd name="connsiteX9" fmla="*/ 595534 w 4220307"/>
                <a:gd name="connsiteY9" fmla="*/ 1066172 h 4755072"/>
                <a:gd name="connsiteX10" fmla="*/ 312253 w 4220307"/>
                <a:gd name="connsiteY10" fmla="*/ 1858203 h 4755072"/>
                <a:gd name="connsiteX11" fmla="*/ 300690 w 4220307"/>
                <a:gd name="connsiteY11" fmla="*/ 1933359 h 4755072"/>
                <a:gd name="connsiteX12" fmla="*/ 270339 w 4220307"/>
                <a:gd name="connsiteY12" fmla="*/ 1900839 h 4755072"/>
                <a:gd name="connsiteX13" fmla="*/ 238542 w 4220307"/>
                <a:gd name="connsiteY13" fmla="*/ 1864707 h 4755072"/>
                <a:gd name="connsiteX14" fmla="*/ 42702 w 4220307"/>
                <a:gd name="connsiteY14" fmla="*/ 2031640 h 4755072"/>
                <a:gd name="connsiteX15" fmla="*/ 23191 w 4220307"/>
                <a:gd name="connsiteY15" fmla="*/ 2169667 h 4755072"/>
                <a:gd name="connsiteX16" fmla="*/ 263835 w 4220307"/>
                <a:gd name="connsiteY16" fmla="*/ 2545448 h 4755072"/>
                <a:gd name="connsiteX17" fmla="*/ 354167 w 4220307"/>
                <a:gd name="connsiteY17" fmla="*/ 2658182 h 4755072"/>
                <a:gd name="connsiteX18" fmla="*/ 479186 w 4220307"/>
                <a:gd name="connsiteY18" fmla="*/ 2942186 h 4755072"/>
                <a:gd name="connsiteX19" fmla="*/ 393190 w 4220307"/>
                <a:gd name="connsiteY19" fmla="*/ 3359158 h 4755072"/>
                <a:gd name="connsiteX20" fmla="*/ 187956 w 4220307"/>
                <a:gd name="connsiteY20" fmla="*/ 3750837 h 4755072"/>
                <a:gd name="connsiteX21" fmla="*/ 268171 w 4220307"/>
                <a:gd name="connsiteY21" fmla="*/ 4068806 h 4755072"/>
                <a:gd name="connsiteX22" fmla="*/ 555065 w 4220307"/>
                <a:gd name="connsiteY22" fmla="*/ 4274763 h 4755072"/>
                <a:gd name="connsiteX23" fmla="*/ 1115123 w 4220307"/>
                <a:gd name="connsiteY23" fmla="*/ 4678004 h 4755072"/>
                <a:gd name="connsiteX24" fmla="*/ 1769849 w 4220307"/>
                <a:gd name="connsiteY24" fmla="*/ 4533473 h 4755072"/>
                <a:gd name="connsiteX25" fmla="*/ 2052407 w 4220307"/>
                <a:gd name="connsiteY25" fmla="*/ 4150466 h 4755072"/>
                <a:gd name="connsiteX26" fmla="*/ 2131177 w 4220307"/>
                <a:gd name="connsiteY26" fmla="*/ 4024724 h 4755072"/>
                <a:gd name="connsiteX27" fmla="*/ 2779399 w 4220307"/>
                <a:gd name="connsiteY27" fmla="*/ 4242243 h 4755072"/>
                <a:gd name="connsiteX28" fmla="*/ 2882738 w 4220307"/>
                <a:gd name="connsiteY28" fmla="*/ 4239353 h 4755072"/>
                <a:gd name="connsiteX29" fmla="*/ 2930433 w 4220307"/>
                <a:gd name="connsiteY29" fmla="*/ 4169978 h 4755072"/>
                <a:gd name="connsiteX30" fmla="*/ 2882738 w 4220307"/>
                <a:gd name="connsiteY30" fmla="*/ 3940896 h 4755072"/>
                <a:gd name="connsiteX31" fmla="*/ 2869008 w 4220307"/>
                <a:gd name="connsiteY31" fmla="*/ 3752282 h 4755072"/>
                <a:gd name="connsiteX32" fmla="*/ 2953559 w 4220307"/>
                <a:gd name="connsiteY32" fmla="*/ 3614255 h 4755072"/>
                <a:gd name="connsiteX33" fmla="*/ 3167465 w 4220307"/>
                <a:gd name="connsiteY33" fmla="*/ 3461052 h 4755072"/>
                <a:gd name="connsiteX34" fmla="*/ 3752815 w 4220307"/>
                <a:gd name="connsiteY34" fmla="*/ 2984100 h 4755072"/>
                <a:gd name="connsiteX35" fmla="*/ 4199417 w 4220307"/>
                <a:gd name="connsiteY35" fmla="*/ 2093788 h 4755072"/>
                <a:gd name="connsiteX36" fmla="*/ 4222542 w 4220307"/>
                <a:gd name="connsiteY36" fmla="*/ 1919628 h 4755072"/>
                <a:gd name="connsiteX37" fmla="*/ 4222542 w 4220307"/>
                <a:gd name="connsiteY37" fmla="*/ 1724511 h 4755072"/>
                <a:gd name="connsiteX38" fmla="*/ 4189299 w 4220307"/>
                <a:gd name="connsiteY38" fmla="*/ 1504102 h 4755072"/>
                <a:gd name="connsiteX39" fmla="*/ 3317777 w 4220307"/>
                <a:gd name="connsiteY39" fmla="*/ 529962 h 4755072"/>
                <a:gd name="connsiteX40" fmla="*/ 3471702 w 4220307"/>
                <a:gd name="connsiteY40" fmla="*/ 686778 h 4755072"/>
                <a:gd name="connsiteX41" fmla="*/ 3311996 w 4220307"/>
                <a:gd name="connsiteY41" fmla="*/ 839259 h 4755072"/>
                <a:gd name="connsiteX42" fmla="*/ 3155180 w 4220307"/>
                <a:gd name="connsiteY42" fmla="*/ 683888 h 4755072"/>
                <a:gd name="connsiteX43" fmla="*/ 3317777 w 4220307"/>
                <a:gd name="connsiteY43" fmla="*/ 529962 h 4755072"/>
                <a:gd name="connsiteX44" fmla="*/ 577467 w 4220307"/>
                <a:gd name="connsiteY44" fmla="*/ 4122282 h 4755072"/>
                <a:gd name="connsiteX45" fmla="*/ 416315 w 4220307"/>
                <a:gd name="connsiteY45" fmla="*/ 3965466 h 4755072"/>
                <a:gd name="connsiteX46" fmla="*/ 575299 w 4220307"/>
                <a:gd name="connsiteY46" fmla="*/ 3812263 h 4755072"/>
                <a:gd name="connsiteX47" fmla="*/ 732838 w 4220307"/>
                <a:gd name="connsiteY47" fmla="*/ 3965466 h 4755072"/>
                <a:gd name="connsiteX48" fmla="*/ 577467 w 4220307"/>
                <a:gd name="connsiteY48" fmla="*/ 4122282 h 4755072"/>
                <a:gd name="connsiteX49" fmla="*/ 880260 w 4220307"/>
                <a:gd name="connsiteY49" fmla="*/ 3763122 h 4755072"/>
                <a:gd name="connsiteX50" fmla="*/ 673581 w 4220307"/>
                <a:gd name="connsiteY50" fmla="*/ 3600525 h 4755072"/>
                <a:gd name="connsiteX51" fmla="*/ 776920 w 4220307"/>
                <a:gd name="connsiteY51" fmla="*/ 3388064 h 4755072"/>
                <a:gd name="connsiteX52" fmla="*/ 843405 w 4220307"/>
                <a:gd name="connsiteY52" fmla="*/ 3360604 h 4755072"/>
                <a:gd name="connsiteX53" fmla="*/ 924342 w 4220307"/>
                <a:gd name="connsiteY53" fmla="*/ 3294842 h 4755072"/>
                <a:gd name="connsiteX54" fmla="*/ 1026237 w 4220307"/>
                <a:gd name="connsiteY54" fmla="*/ 3085995 h 4755072"/>
                <a:gd name="connsiteX55" fmla="*/ 1247369 w 4220307"/>
                <a:gd name="connsiteY55" fmla="*/ 3226189 h 4755072"/>
                <a:gd name="connsiteX56" fmla="*/ 1089108 w 4220307"/>
                <a:gd name="connsiteY56" fmla="*/ 3442264 h 4755072"/>
                <a:gd name="connsiteX57" fmla="*/ 1077545 w 4220307"/>
                <a:gd name="connsiteY57" fmla="*/ 3488513 h 4755072"/>
                <a:gd name="connsiteX58" fmla="*/ 1075377 w 4220307"/>
                <a:gd name="connsiteY58" fmla="*/ 3599802 h 4755072"/>
                <a:gd name="connsiteX59" fmla="*/ 880260 w 4220307"/>
                <a:gd name="connsiteY59" fmla="*/ 3763122 h 4755072"/>
                <a:gd name="connsiteX60" fmla="*/ 1318189 w 4220307"/>
                <a:gd name="connsiteY60" fmla="*/ 4629586 h 4755072"/>
                <a:gd name="connsiteX61" fmla="*/ 1158482 w 4220307"/>
                <a:gd name="connsiteY61" fmla="*/ 4477829 h 4755072"/>
                <a:gd name="connsiteX62" fmla="*/ 1316021 w 4220307"/>
                <a:gd name="connsiteY62" fmla="*/ 4319567 h 4755072"/>
                <a:gd name="connsiteX63" fmla="*/ 1475728 w 4220307"/>
                <a:gd name="connsiteY63" fmla="*/ 4474216 h 4755072"/>
                <a:gd name="connsiteX64" fmla="*/ 1318189 w 4220307"/>
                <a:gd name="connsiteY64" fmla="*/ 4629586 h 4755072"/>
                <a:gd name="connsiteX65" fmla="*/ 1748169 w 4220307"/>
                <a:gd name="connsiteY65" fmla="*/ 4249470 h 4755072"/>
                <a:gd name="connsiteX66" fmla="*/ 1719986 w 4220307"/>
                <a:gd name="connsiteY66" fmla="*/ 4303669 h 4755072"/>
                <a:gd name="connsiteX67" fmla="*/ 1512584 w 4220307"/>
                <a:gd name="connsiteY67" fmla="*/ 4324626 h 4755072"/>
                <a:gd name="connsiteX68" fmla="*/ 1485123 w 4220307"/>
                <a:gd name="connsiteY68" fmla="*/ 4296442 h 4755072"/>
                <a:gd name="connsiteX69" fmla="*/ 1266158 w 4220307"/>
                <a:gd name="connsiteY69" fmla="*/ 4227790 h 4755072"/>
                <a:gd name="connsiteX70" fmla="*/ 1198229 w 4220307"/>
                <a:gd name="connsiteY70" fmla="*/ 4237185 h 4755072"/>
                <a:gd name="connsiteX71" fmla="*/ 1064537 w 4220307"/>
                <a:gd name="connsiteY71" fmla="*/ 4109997 h 4755072"/>
                <a:gd name="connsiteX72" fmla="*/ 1229303 w 4220307"/>
                <a:gd name="connsiteY72" fmla="*/ 3977751 h 4755072"/>
                <a:gd name="connsiteX73" fmla="*/ 1308795 w 4220307"/>
                <a:gd name="connsiteY73" fmla="*/ 4068083 h 4755072"/>
                <a:gd name="connsiteX74" fmla="*/ 1383228 w 4220307"/>
                <a:gd name="connsiteY74" fmla="*/ 4131677 h 4755072"/>
                <a:gd name="connsiteX75" fmla="*/ 1613033 w 4220307"/>
                <a:gd name="connsiteY75" fmla="*/ 4127341 h 4755072"/>
                <a:gd name="connsiteX76" fmla="*/ 1666509 w 4220307"/>
                <a:gd name="connsiteY76" fmla="*/ 4124450 h 4755072"/>
                <a:gd name="connsiteX77" fmla="*/ 1748169 w 4220307"/>
                <a:gd name="connsiteY77" fmla="*/ 4249470 h 4755072"/>
                <a:gd name="connsiteX78" fmla="*/ 1762622 w 4220307"/>
                <a:gd name="connsiteY78" fmla="*/ 3979196 h 4755072"/>
                <a:gd name="connsiteX79" fmla="*/ 1605083 w 4220307"/>
                <a:gd name="connsiteY79" fmla="*/ 3825271 h 4755072"/>
                <a:gd name="connsiteX80" fmla="*/ 1764068 w 4220307"/>
                <a:gd name="connsiteY80" fmla="*/ 3668455 h 4755072"/>
                <a:gd name="connsiteX81" fmla="*/ 1920161 w 4220307"/>
                <a:gd name="connsiteY81" fmla="*/ 3824548 h 4755072"/>
                <a:gd name="connsiteX82" fmla="*/ 1762622 w 4220307"/>
                <a:gd name="connsiteY82" fmla="*/ 3979196 h 4755072"/>
                <a:gd name="connsiteX83" fmla="*/ 3622015 w 4220307"/>
                <a:gd name="connsiteY83" fmla="*/ 2135702 h 4755072"/>
                <a:gd name="connsiteX84" fmla="*/ 2904418 w 4220307"/>
                <a:gd name="connsiteY84" fmla="*/ 3035409 h 4755072"/>
                <a:gd name="connsiteX85" fmla="*/ 2277153 w 4220307"/>
                <a:gd name="connsiteY85" fmla="*/ 3183553 h 4755072"/>
                <a:gd name="connsiteX86" fmla="*/ 1501744 w 4220307"/>
                <a:gd name="connsiteY86" fmla="*/ 2950135 h 4755072"/>
                <a:gd name="connsiteX87" fmla="*/ 949635 w 4220307"/>
                <a:gd name="connsiteY87" fmla="*/ 2144374 h 4755072"/>
                <a:gd name="connsiteX88" fmla="*/ 1279889 w 4220307"/>
                <a:gd name="connsiteY88" fmla="*/ 957774 h 4755072"/>
                <a:gd name="connsiteX89" fmla="*/ 1686021 w 4220307"/>
                <a:gd name="connsiteY89" fmla="*/ 615958 h 4755072"/>
                <a:gd name="connsiteX90" fmla="*/ 2350141 w 4220307"/>
                <a:gd name="connsiteY90" fmla="*/ 504669 h 4755072"/>
                <a:gd name="connsiteX91" fmla="*/ 2946332 w 4220307"/>
                <a:gd name="connsiteY91" fmla="*/ 821915 h 4755072"/>
                <a:gd name="connsiteX92" fmla="*/ 3015707 w 4220307"/>
                <a:gd name="connsiteY92" fmla="*/ 913692 h 4755072"/>
                <a:gd name="connsiteX93" fmla="*/ 3250570 w 4220307"/>
                <a:gd name="connsiteY93" fmla="*/ 1090743 h 4755072"/>
                <a:gd name="connsiteX94" fmla="*/ 3663206 w 4220307"/>
                <a:gd name="connsiteY94" fmla="*/ 1678262 h 4755072"/>
                <a:gd name="connsiteX95" fmla="*/ 3622015 w 4220307"/>
                <a:gd name="connsiteY95" fmla="*/ 2135702 h 475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220307" h="4755072">
                  <a:moveTo>
                    <a:pt x="4189299" y="1504102"/>
                  </a:moveTo>
                  <a:cubicBezTo>
                    <a:pt x="4125705" y="1192637"/>
                    <a:pt x="3981174" y="920196"/>
                    <a:pt x="3782444" y="673770"/>
                  </a:cubicBezTo>
                  <a:cubicBezTo>
                    <a:pt x="3760764" y="647032"/>
                    <a:pt x="3739085" y="623185"/>
                    <a:pt x="3734027" y="584884"/>
                  </a:cubicBezTo>
                  <a:cubicBezTo>
                    <a:pt x="3731136" y="563204"/>
                    <a:pt x="3701507" y="543692"/>
                    <a:pt x="3681272" y="524903"/>
                  </a:cubicBezTo>
                  <a:cubicBezTo>
                    <a:pt x="3660315" y="505392"/>
                    <a:pt x="3634300" y="491661"/>
                    <a:pt x="3615511" y="470704"/>
                  </a:cubicBezTo>
                  <a:cubicBezTo>
                    <a:pt x="3529515" y="373868"/>
                    <a:pt x="3422562" y="322560"/>
                    <a:pt x="3294652" y="309552"/>
                  </a:cubicBezTo>
                  <a:cubicBezTo>
                    <a:pt x="3272972" y="307384"/>
                    <a:pt x="3249847" y="300880"/>
                    <a:pt x="3230335" y="290763"/>
                  </a:cubicBezTo>
                  <a:cubicBezTo>
                    <a:pt x="3010649" y="179474"/>
                    <a:pt x="2783735" y="89142"/>
                    <a:pt x="2542368" y="38556"/>
                  </a:cubicBezTo>
                  <a:cubicBezTo>
                    <a:pt x="2071196" y="-59725"/>
                    <a:pt x="1639771" y="28439"/>
                    <a:pt x="1253150" y="319669"/>
                  </a:cubicBezTo>
                  <a:cubicBezTo>
                    <a:pt x="982877" y="523458"/>
                    <a:pt x="774030" y="782169"/>
                    <a:pt x="595534" y="1066172"/>
                  </a:cubicBezTo>
                  <a:cubicBezTo>
                    <a:pt x="442331" y="1308262"/>
                    <a:pt x="359226" y="1577090"/>
                    <a:pt x="312253" y="1858203"/>
                  </a:cubicBezTo>
                  <a:cubicBezTo>
                    <a:pt x="308640" y="1880605"/>
                    <a:pt x="305749" y="1903007"/>
                    <a:pt x="300690" y="1933359"/>
                  </a:cubicBezTo>
                  <a:cubicBezTo>
                    <a:pt x="288405" y="1920351"/>
                    <a:pt x="279011" y="1910234"/>
                    <a:pt x="270339" y="1900839"/>
                  </a:cubicBezTo>
                  <a:cubicBezTo>
                    <a:pt x="260944" y="1890722"/>
                    <a:pt x="251550" y="1879882"/>
                    <a:pt x="238542" y="1864707"/>
                  </a:cubicBezTo>
                  <a:cubicBezTo>
                    <a:pt x="172058" y="1921074"/>
                    <a:pt x="104851" y="1973828"/>
                    <a:pt x="42702" y="2031640"/>
                  </a:cubicBezTo>
                  <a:cubicBezTo>
                    <a:pt x="-7161" y="2077890"/>
                    <a:pt x="-12942" y="2110409"/>
                    <a:pt x="23191" y="2169667"/>
                  </a:cubicBezTo>
                  <a:cubicBezTo>
                    <a:pt x="100515" y="2296855"/>
                    <a:pt x="182175" y="2421151"/>
                    <a:pt x="263835" y="2545448"/>
                  </a:cubicBezTo>
                  <a:cubicBezTo>
                    <a:pt x="290573" y="2585194"/>
                    <a:pt x="319480" y="2625663"/>
                    <a:pt x="354167" y="2658182"/>
                  </a:cubicBezTo>
                  <a:cubicBezTo>
                    <a:pt x="437995" y="2735506"/>
                    <a:pt x="459675" y="2838124"/>
                    <a:pt x="479186" y="2942186"/>
                  </a:cubicBezTo>
                  <a:cubicBezTo>
                    <a:pt x="508093" y="3092498"/>
                    <a:pt x="473405" y="3229803"/>
                    <a:pt x="393190" y="3359158"/>
                  </a:cubicBezTo>
                  <a:cubicBezTo>
                    <a:pt x="315144" y="3484900"/>
                    <a:pt x="237819" y="3610642"/>
                    <a:pt x="187956" y="3750837"/>
                  </a:cubicBezTo>
                  <a:cubicBezTo>
                    <a:pt x="137370" y="3891032"/>
                    <a:pt x="153269" y="3974138"/>
                    <a:pt x="268171" y="4068806"/>
                  </a:cubicBezTo>
                  <a:cubicBezTo>
                    <a:pt x="358503" y="4143962"/>
                    <a:pt x="458952" y="4206833"/>
                    <a:pt x="555065" y="4274763"/>
                  </a:cubicBezTo>
                  <a:cubicBezTo>
                    <a:pt x="579636" y="4292106"/>
                    <a:pt x="1020455" y="4625251"/>
                    <a:pt x="1115123" y="4678004"/>
                  </a:cubicBezTo>
                  <a:cubicBezTo>
                    <a:pt x="1371666" y="4821090"/>
                    <a:pt x="1594244" y="4769059"/>
                    <a:pt x="1769849" y="4533473"/>
                  </a:cubicBezTo>
                  <a:cubicBezTo>
                    <a:pt x="1864517" y="4406286"/>
                    <a:pt x="1959185" y="4279099"/>
                    <a:pt x="2052407" y="4150466"/>
                  </a:cubicBezTo>
                  <a:cubicBezTo>
                    <a:pt x="2081314" y="4110720"/>
                    <a:pt x="2105161" y="4067360"/>
                    <a:pt x="2131177" y="4024724"/>
                  </a:cubicBezTo>
                  <a:cubicBezTo>
                    <a:pt x="2329907" y="4146853"/>
                    <a:pt x="2555376" y="4192380"/>
                    <a:pt x="2779399" y="4242243"/>
                  </a:cubicBezTo>
                  <a:cubicBezTo>
                    <a:pt x="2811918" y="4249470"/>
                    <a:pt x="2848774" y="4245134"/>
                    <a:pt x="2882738" y="4239353"/>
                  </a:cubicBezTo>
                  <a:cubicBezTo>
                    <a:pt x="2918148" y="4233571"/>
                    <a:pt x="2936937" y="4206833"/>
                    <a:pt x="2930433" y="4169978"/>
                  </a:cubicBezTo>
                  <a:cubicBezTo>
                    <a:pt x="2915980" y="4093376"/>
                    <a:pt x="2895024" y="4018220"/>
                    <a:pt x="2882738" y="3940896"/>
                  </a:cubicBezTo>
                  <a:cubicBezTo>
                    <a:pt x="2872621" y="3878747"/>
                    <a:pt x="2865394" y="3814431"/>
                    <a:pt x="2869008" y="3752282"/>
                  </a:cubicBezTo>
                  <a:cubicBezTo>
                    <a:pt x="2871898" y="3695193"/>
                    <a:pt x="2910199" y="3648943"/>
                    <a:pt x="2953559" y="3614255"/>
                  </a:cubicBezTo>
                  <a:cubicBezTo>
                    <a:pt x="3022211" y="3560056"/>
                    <a:pt x="3093031" y="3506580"/>
                    <a:pt x="3167465" y="3461052"/>
                  </a:cubicBezTo>
                  <a:cubicBezTo>
                    <a:pt x="3384261" y="3328084"/>
                    <a:pt x="3583714" y="3174158"/>
                    <a:pt x="3752815" y="2984100"/>
                  </a:cubicBezTo>
                  <a:cubicBezTo>
                    <a:pt x="3981174" y="2727557"/>
                    <a:pt x="4137991" y="2434159"/>
                    <a:pt x="4199417" y="2093788"/>
                  </a:cubicBezTo>
                  <a:cubicBezTo>
                    <a:pt x="4209533" y="2035976"/>
                    <a:pt x="4215315" y="1977441"/>
                    <a:pt x="4222542" y="1919628"/>
                  </a:cubicBezTo>
                  <a:cubicBezTo>
                    <a:pt x="4222542" y="1854589"/>
                    <a:pt x="4222542" y="1789550"/>
                    <a:pt x="4222542" y="1724511"/>
                  </a:cubicBezTo>
                  <a:cubicBezTo>
                    <a:pt x="4211702" y="1650800"/>
                    <a:pt x="4203753" y="1577090"/>
                    <a:pt x="4189299" y="1504102"/>
                  </a:cubicBezTo>
                  <a:close/>
                  <a:moveTo>
                    <a:pt x="3317777" y="529962"/>
                  </a:moveTo>
                  <a:cubicBezTo>
                    <a:pt x="3405218" y="531407"/>
                    <a:pt x="3472425" y="600060"/>
                    <a:pt x="3471702" y="686778"/>
                  </a:cubicBezTo>
                  <a:cubicBezTo>
                    <a:pt x="3470980" y="771329"/>
                    <a:pt x="3399437" y="839981"/>
                    <a:pt x="3311996" y="839259"/>
                  </a:cubicBezTo>
                  <a:cubicBezTo>
                    <a:pt x="3225277" y="838536"/>
                    <a:pt x="3155180" y="768438"/>
                    <a:pt x="3155180" y="683888"/>
                  </a:cubicBezTo>
                  <a:cubicBezTo>
                    <a:pt x="3155902" y="597169"/>
                    <a:pt x="3228890" y="528517"/>
                    <a:pt x="3317777" y="529962"/>
                  </a:cubicBezTo>
                  <a:close/>
                  <a:moveTo>
                    <a:pt x="577467" y="4122282"/>
                  </a:moveTo>
                  <a:cubicBezTo>
                    <a:pt x="491472" y="4123728"/>
                    <a:pt x="415593" y="4049294"/>
                    <a:pt x="416315" y="3965466"/>
                  </a:cubicBezTo>
                  <a:cubicBezTo>
                    <a:pt x="417761" y="3880193"/>
                    <a:pt x="488581" y="3812263"/>
                    <a:pt x="575299" y="3812263"/>
                  </a:cubicBezTo>
                  <a:cubicBezTo>
                    <a:pt x="663464" y="3812263"/>
                    <a:pt x="732838" y="3880193"/>
                    <a:pt x="732838" y="3965466"/>
                  </a:cubicBezTo>
                  <a:cubicBezTo>
                    <a:pt x="732838" y="4051462"/>
                    <a:pt x="663464" y="4120837"/>
                    <a:pt x="577467" y="4122282"/>
                  </a:cubicBezTo>
                  <a:close/>
                  <a:moveTo>
                    <a:pt x="880260" y="3763122"/>
                  </a:moveTo>
                  <a:cubicBezTo>
                    <a:pt x="780534" y="3763845"/>
                    <a:pt x="691647" y="3693748"/>
                    <a:pt x="673581" y="3600525"/>
                  </a:cubicBezTo>
                  <a:cubicBezTo>
                    <a:pt x="656237" y="3507303"/>
                    <a:pt x="692370" y="3431424"/>
                    <a:pt x="776920" y="3388064"/>
                  </a:cubicBezTo>
                  <a:cubicBezTo>
                    <a:pt x="797877" y="3377225"/>
                    <a:pt x="820280" y="3363494"/>
                    <a:pt x="843405" y="3360604"/>
                  </a:cubicBezTo>
                  <a:cubicBezTo>
                    <a:pt x="886041" y="3355545"/>
                    <a:pt x="907721" y="3330974"/>
                    <a:pt x="924342" y="3294842"/>
                  </a:cubicBezTo>
                  <a:cubicBezTo>
                    <a:pt x="956861" y="3225467"/>
                    <a:pt x="991549" y="3157537"/>
                    <a:pt x="1026237" y="3085995"/>
                  </a:cubicBezTo>
                  <a:cubicBezTo>
                    <a:pt x="1101393" y="3133690"/>
                    <a:pt x="1177271" y="3181385"/>
                    <a:pt x="1247369" y="3226189"/>
                  </a:cubicBezTo>
                  <a:cubicBezTo>
                    <a:pt x="1193170" y="3299900"/>
                    <a:pt x="1140416" y="3369998"/>
                    <a:pt x="1089108" y="3442264"/>
                  </a:cubicBezTo>
                  <a:cubicBezTo>
                    <a:pt x="1080436" y="3454549"/>
                    <a:pt x="1078268" y="3472615"/>
                    <a:pt x="1077545" y="3488513"/>
                  </a:cubicBezTo>
                  <a:cubicBezTo>
                    <a:pt x="1075377" y="3525369"/>
                    <a:pt x="1080436" y="3563670"/>
                    <a:pt x="1075377" y="3599802"/>
                  </a:cubicBezTo>
                  <a:cubicBezTo>
                    <a:pt x="1060924" y="3697361"/>
                    <a:pt x="979986" y="3762400"/>
                    <a:pt x="880260" y="3763122"/>
                  </a:cubicBezTo>
                  <a:close/>
                  <a:moveTo>
                    <a:pt x="1318189" y="4629586"/>
                  </a:moveTo>
                  <a:cubicBezTo>
                    <a:pt x="1230748" y="4630309"/>
                    <a:pt x="1159205" y="4562380"/>
                    <a:pt x="1158482" y="4477829"/>
                  </a:cubicBezTo>
                  <a:cubicBezTo>
                    <a:pt x="1157760" y="4391110"/>
                    <a:pt x="1229303" y="4318845"/>
                    <a:pt x="1316021" y="4319567"/>
                  </a:cubicBezTo>
                  <a:cubicBezTo>
                    <a:pt x="1401295" y="4319567"/>
                    <a:pt x="1475005" y="4391110"/>
                    <a:pt x="1475728" y="4474216"/>
                  </a:cubicBezTo>
                  <a:cubicBezTo>
                    <a:pt x="1476451" y="4557321"/>
                    <a:pt x="1404185" y="4628864"/>
                    <a:pt x="1318189" y="4629586"/>
                  </a:cubicBezTo>
                  <a:close/>
                  <a:moveTo>
                    <a:pt x="1748169" y="4249470"/>
                  </a:moveTo>
                  <a:cubicBezTo>
                    <a:pt x="1740943" y="4268259"/>
                    <a:pt x="1731548" y="4287048"/>
                    <a:pt x="1719986" y="4303669"/>
                  </a:cubicBezTo>
                  <a:cubicBezTo>
                    <a:pt x="1662173" y="4388942"/>
                    <a:pt x="1585572" y="4396891"/>
                    <a:pt x="1512584" y="4324626"/>
                  </a:cubicBezTo>
                  <a:cubicBezTo>
                    <a:pt x="1503189" y="4315231"/>
                    <a:pt x="1493795" y="4305837"/>
                    <a:pt x="1485123" y="4296442"/>
                  </a:cubicBezTo>
                  <a:cubicBezTo>
                    <a:pt x="1425143" y="4230681"/>
                    <a:pt x="1351432" y="4211169"/>
                    <a:pt x="1266158" y="4227790"/>
                  </a:cubicBezTo>
                  <a:cubicBezTo>
                    <a:pt x="1243756" y="4232126"/>
                    <a:pt x="1221354" y="4235739"/>
                    <a:pt x="1198229" y="4237185"/>
                  </a:cubicBezTo>
                  <a:cubicBezTo>
                    <a:pt x="1118014" y="4244411"/>
                    <a:pt x="1062369" y="4190934"/>
                    <a:pt x="1064537" y="4109997"/>
                  </a:cubicBezTo>
                  <a:cubicBezTo>
                    <a:pt x="1066705" y="4018220"/>
                    <a:pt x="1146920" y="3953903"/>
                    <a:pt x="1229303" y="3977751"/>
                  </a:cubicBezTo>
                  <a:cubicBezTo>
                    <a:pt x="1274107" y="3990759"/>
                    <a:pt x="1297955" y="4026169"/>
                    <a:pt x="1308795" y="4068083"/>
                  </a:cubicBezTo>
                  <a:cubicBezTo>
                    <a:pt x="1319635" y="4109274"/>
                    <a:pt x="1341314" y="4131677"/>
                    <a:pt x="1383228" y="4131677"/>
                  </a:cubicBezTo>
                  <a:cubicBezTo>
                    <a:pt x="1459830" y="4130954"/>
                    <a:pt x="1536431" y="4128786"/>
                    <a:pt x="1613033" y="4127341"/>
                  </a:cubicBezTo>
                  <a:cubicBezTo>
                    <a:pt x="1631099" y="4126618"/>
                    <a:pt x="1649166" y="4123005"/>
                    <a:pt x="1666509" y="4124450"/>
                  </a:cubicBezTo>
                  <a:cubicBezTo>
                    <a:pt x="1740220" y="4130232"/>
                    <a:pt x="1773462" y="4181540"/>
                    <a:pt x="1748169" y="4249470"/>
                  </a:cubicBezTo>
                  <a:close/>
                  <a:moveTo>
                    <a:pt x="1762622" y="3979196"/>
                  </a:moveTo>
                  <a:cubicBezTo>
                    <a:pt x="1675181" y="3979196"/>
                    <a:pt x="1605083" y="3910544"/>
                    <a:pt x="1605083" y="3825271"/>
                  </a:cubicBezTo>
                  <a:cubicBezTo>
                    <a:pt x="1605083" y="3738552"/>
                    <a:pt x="1677349" y="3667009"/>
                    <a:pt x="1764068" y="3668455"/>
                  </a:cubicBezTo>
                  <a:cubicBezTo>
                    <a:pt x="1850786" y="3669900"/>
                    <a:pt x="1920884" y="3739998"/>
                    <a:pt x="1920161" y="3824548"/>
                  </a:cubicBezTo>
                  <a:cubicBezTo>
                    <a:pt x="1919439" y="3910544"/>
                    <a:pt x="1848618" y="3979196"/>
                    <a:pt x="1762622" y="3979196"/>
                  </a:cubicBezTo>
                  <a:close/>
                  <a:moveTo>
                    <a:pt x="3622015" y="2135702"/>
                  </a:moveTo>
                  <a:cubicBezTo>
                    <a:pt x="3497718" y="2526659"/>
                    <a:pt x="3262132" y="2831620"/>
                    <a:pt x="2904418" y="3035409"/>
                  </a:cubicBezTo>
                  <a:cubicBezTo>
                    <a:pt x="2715805" y="3143084"/>
                    <a:pt x="2575610" y="3177049"/>
                    <a:pt x="2277153" y="3183553"/>
                  </a:cubicBezTo>
                  <a:cubicBezTo>
                    <a:pt x="2019165" y="3205955"/>
                    <a:pt x="1755396" y="3096111"/>
                    <a:pt x="1501744" y="2950135"/>
                  </a:cubicBezTo>
                  <a:cubicBezTo>
                    <a:pt x="1188834" y="2770194"/>
                    <a:pt x="1016842" y="2490526"/>
                    <a:pt x="949635" y="2144374"/>
                  </a:cubicBezTo>
                  <a:cubicBezTo>
                    <a:pt x="862194" y="1696328"/>
                    <a:pt x="990826" y="1303203"/>
                    <a:pt x="1279889" y="957774"/>
                  </a:cubicBezTo>
                  <a:cubicBezTo>
                    <a:pt x="1394791" y="820469"/>
                    <a:pt x="1527037" y="700509"/>
                    <a:pt x="1686021" y="615958"/>
                  </a:cubicBezTo>
                  <a:cubicBezTo>
                    <a:pt x="1894869" y="504669"/>
                    <a:pt x="2117446" y="471427"/>
                    <a:pt x="2350141" y="504669"/>
                  </a:cubicBezTo>
                  <a:cubicBezTo>
                    <a:pt x="2586449" y="538634"/>
                    <a:pt x="2782289" y="651368"/>
                    <a:pt x="2946332" y="821915"/>
                  </a:cubicBezTo>
                  <a:cubicBezTo>
                    <a:pt x="2973070" y="849376"/>
                    <a:pt x="2991136" y="884786"/>
                    <a:pt x="3015707" y="913692"/>
                  </a:cubicBezTo>
                  <a:cubicBezTo>
                    <a:pt x="3080746" y="989571"/>
                    <a:pt x="3163851" y="1043047"/>
                    <a:pt x="3250570" y="1090743"/>
                  </a:cubicBezTo>
                  <a:cubicBezTo>
                    <a:pt x="3483988" y="1219375"/>
                    <a:pt x="3624182" y="1414492"/>
                    <a:pt x="3663206" y="1678262"/>
                  </a:cubicBezTo>
                  <a:cubicBezTo>
                    <a:pt x="3687054" y="1834355"/>
                    <a:pt x="3668988" y="1987558"/>
                    <a:pt x="3622015" y="213570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E2F5FC3-7C9D-4763-8E12-52A4018117DC}"/>
                </a:ext>
              </a:extLst>
            </p:cNvPr>
            <p:cNvSpPr/>
            <p:nvPr/>
          </p:nvSpPr>
          <p:spPr>
            <a:xfrm>
              <a:off x="1471005" y="-724"/>
              <a:ext cx="4906832" cy="4559958"/>
            </a:xfrm>
            <a:custGeom>
              <a:avLst/>
              <a:gdLst>
                <a:gd name="connsiteX0" fmla="*/ 4906830 w 4906830"/>
                <a:gd name="connsiteY0" fmla="*/ 2076189 h 4559955"/>
                <a:gd name="connsiteX1" fmla="*/ 4617046 w 4906830"/>
                <a:gd name="connsiteY1" fmla="*/ 1068085 h 4559955"/>
                <a:gd name="connsiteX2" fmla="*/ 3846695 w 4906830"/>
                <a:gd name="connsiteY2" fmla="*/ 507304 h 4559955"/>
                <a:gd name="connsiteX3" fmla="*/ 3212926 w 4906830"/>
                <a:gd name="connsiteY3" fmla="*/ 450214 h 4559955"/>
                <a:gd name="connsiteX4" fmla="*/ 3137770 w 4906830"/>
                <a:gd name="connsiteY4" fmla="*/ 424921 h 4559955"/>
                <a:gd name="connsiteX5" fmla="*/ 2517731 w 4906830"/>
                <a:gd name="connsiteY5" fmla="*/ 78047 h 4559955"/>
                <a:gd name="connsiteX6" fmla="*/ 2191091 w 4906830"/>
                <a:gd name="connsiteY6" fmla="*/ 6504 h 4559955"/>
                <a:gd name="connsiteX7" fmla="*/ 2160017 w 4906830"/>
                <a:gd name="connsiteY7" fmla="*/ 0 h 4559955"/>
                <a:gd name="connsiteX8" fmla="*/ 1964900 w 4906830"/>
                <a:gd name="connsiteY8" fmla="*/ 0 h 4559955"/>
                <a:gd name="connsiteX9" fmla="*/ 1766892 w 4906830"/>
                <a:gd name="connsiteY9" fmla="*/ 32519 h 4559955"/>
                <a:gd name="connsiteX10" fmla="*/ 1019667 w 4906830"/>
                <a:gd name="connsiteY10" fmla="*/ 451660 h 4559955"/>
                <a:gd name="connsiteX11" fmla="*/ 665566 w 4906830"/>
                <a:gd name="connsiteY11" fmla="*/ 927167 h 4559955"/>
                <a:gd name="connsiteX12" fmla="*/ 577402 w 4906830"/>
                <a:gd name="connsiteY12" fmla="*/ 1079647 h 4559955"/>
                <a:gd name="connsiteX13" fmla="*/ 247871 w 4906830"/>
                <a:gd name="connsiteY13" fmla="*/ 1218397 h 4559955"/>
                <a:gd name="connsiteX14" fmla="*/ 84551 w 4906830"/>
                <a:gd name="connsiteY14" fmla="*/ 1191659 h 4559955"/>
                <a:gd name="connsiteX15" fmla="*/ 0 w 4906830"/>
                <a:gd name="connsiteY15" fmla="*/ 1236463 h 4559955"/>
                <a:gd name="connsiteX16" fmla="*/ 0 w 4906830"/>
                <a:gd name="connsiteY16" fmla="*/ 1301502 h 4559955"/>
                <a:gd name="connsiteX17" fmla="*/ 6504 w 4906830"/>
                <a:gd name="connsiteY17" fmla="*/ 1321737 h 4559955"/>
                <a:gd name="connsiteX18" fmla="*/ 192226 w 4906830"/>
                <a:gd name="connsiteY18" fmla="*/ 1795799 h 4559955"/>
                <a:gd name="connsiteX19" fmla="*/ 461777 w 4906830"/>
                <a:gd name="connsiteY19" fmla="*/ 2205545 h 4559955"/>
                <a:gd name="connsiteX20" fmla="*/ 1472049 w 4906830"/>
                <a:gd name="connsiteY20" fmla="*/ 3244723 h 4559955"/>
                <a:gd name="connsiteX21" fmla="*/ 1892634 w 4906830"/>
                <a:gd name="connsiteY21" fmla="*/ 3488981 h 4559955"/>
                <a:gd name="connsiteX22" fmla="*/ 2022712 w 4906830"/>
                <a:gd name="connsiteY22" fmla="*/ 3460797 h 4559955"/>
                <a:gd name="connsiteX23" fmla="*/ 2154959 w 4906830"/>
                <a:gd name="connsiteY23" fmla="*/ 3285914 h 4559955"/>
                <a:gd name="connsiteX24" fmla="*/ 2057400 w 4906830"/>
                <a:gd name="connsiteY24" fmla="*/ 3278688 h 4559955"/>
                <a:gd name="connsiteX25" fmla="*/ 2016931 w 4906830"/>
                <a:gd name="connsiteY25" fmla="*/ 3236051 h 4559955"/>
                <a:gd name="connsiteX26" fmla="*/ 1949724 w 4906830"/>
                <a:gd name="connsiteY26" fmla="*/ 3189801 h 4559955"/>
                <a:gd name="connsiteX27" fmla="*/ 1933103 w 4906830"/>
                <a:gd name="connsiteY27" fmla="*/ 3196305 h 4559955"/>
                <a:gd name="connsiteX28" fmla="*/ 1894803 w 4906830"/>
                <a:gd name="connsiteY28" fmla="*/ 3176793 h 4559955"/>
                <a:gd name="connsiteX29" fmla="*/ 1881072 w 4906830"/>
                <a:gd name="connsiteY29" fmla="*/ 3102360 h 4559955"/>
                <a:gd name="connsiteX30" fmla="*/ 1821092 w 4906830"/>
                <a:gd name="connsiteY30" fmla="*/ 3063336 h 4559955"/>
                <a:gd name="connsiteX31" fmla="*/ 1743768 w 4906830"/>
                <a:gd name="connsiteY31" fmla="*/ 3004079 h 4559955"/>
                <a:gd name="connsiteX32" fmla="*/ 1743045 w 4906830"/>
                <a:gd name="connsiteY32" fmla="*/ 2993239 h 4559955"/>
                <a:gd name="connsiteX33" fmla="*/ 1672947 w 4906830"/>
                <a:gd name="connsiteY33" fmla="*/ 2939040 h 4559955"/>
                <a:gd name="connsiteX34" fmla="*/ 1648377 w 4906830"/>
                <a:gd name="connsiteY34" fmla="*/ 2943376 h 4559955"/>
                <a:gd name="connsiteX35" fmla="*/ 1612244 w 4906830"/>
                <a:gd name="connsiteY35" fmla="*/ 2914470 h 4559955"/>
                <a:gd name="connsiteX36" fmla="*/ 1605018 w 4906830"/>
                <a:gd name="connsiteY36" fmla="*/ 2850153 h 4559955"/>
                <a:gd name="connsiteX37" fmla="*/ 1543592 w 4906830"/>
                <a:gd name="connsiteY37" fmla="*/ 2806071 h 4559955"/>
                <a:gd name="connsiteX38" fmla="*/ 1519022 w 4906830"/>
                <a:gd name="connsiteY38" fmla="*/ 2811852 h 4559955"/>
                <a:gd name="connsiteX39" fmla="*/ 1478553 w 4906830"/>
                <a:gd name="connsiteY39" fmla="*/ 2785837 h 4559955"/>
                <a:gd name="connsiteX40" fmla="*/ 1475662 w 4906830"/>
                <a:gd name="connsiteY40" fmla="*/ 2753317 h 4559955"/>
                <a:gd name="connsiteX41" fmla="*/ 1375936 w 4906830"/>
                <a:gd name="connsiteY41" fmla="*/ 2665876 h 4559955"/>
                <a:gd name="connsiteX42" fmla="*/ 1343416 w 4906830"/>
                <a:gd name="connsiteY42" fmla="*/ 2638415 h 4559955"/>
                <a:gd name="connsiteX43" fmla="*/ 1342694 w 4906830"/>
                <a:gd name="connsiteY43" fmla="*/ 2605896 h 4559955"/>
                <a:gd name="connsiteX44" fmla="*/ 1250917 w 4906830"/>
                <a:gd name="connsiteY44" fmla="*/ 2511950 h 4559955"/>
                <a:gd name="connsiteX45" fmla="*/ 1211171 w 4906830"/>
                <a:gd name="connsiteY45" fmla="*/ 2463532 h 4559955"/>
                <a:gd name="connsiteX46" fmla="*/ 1221288 w 4906830"/>
                <a:gd name="connsiteY46" fmla="*/ 2373923 h 4559955"/>
                <a:gd name="connsiteX47" fmla="*/ 1128065 w 4906830"/>
                <a:gd name="connsiteY47" fmla="*/ 2388376 h 4559955"/>
                <a:gd name="connsiteX48" fmla="*/ 1107108 w 4906830"/>
                <a:gd name="connsiteY48" fmla="*/ 2366697 h 4559955"/>
                <a:gd name="connsiteX49" fmla="*/ 1107108 w 4906830"/>
                <a:gd name="connsiteY49" fmla="*/ 2301658 h 4559955"/>
                <a:gd name="connsiteX50" fmla="*/ 1076757 w 4906830"/>
                <a:gd name="connsiteY50" fmla="*/ 2178806 h 4559955"/>
                <a:gd name="connsiteX51" fmla="*/ 999432 w 4906830"/>
                <a:gd name="connsiteY51" fmla="*/ 2024158 h 4559955"/>
                <a:gd name="connsiteX52" fmla="*/ 929335 w 4906830"/>
                <a:gd name="connsiteY52" fmla="*/ 1651268 h 4559955"/>
                <a:gd name="connsiteX53" fmla="*/ 1025448 w 4906830"/>
                <a:gd name="connsiteY53" fmla="*/ 1154803 h 4559955"/>
                <a:gd name="connsiteX54" fmla="*/ 1956228 w 4906830"/>
                <a:gd name="connsiteY54" fmla="*/ 467558 h 4559955"/>
                <a:gd name="connsiteX55" fmla="*/ 2425232 w 4906830"/>
                <a:gd name="connsiteY55" fmla="*/ 552831 h 4559955"/>
                <a:gd name="connsiteX56" fmla="*/ 2649255 w 4906830"/>
                <a:gd name="connsiteY56" fmla="*/ 773964 h 4559955"/>
                <a:gd name="connsiteX57" fmla="*/ 2808239 w 4906830"/>
                <a:gd name="connsiteY57" fmla="*/ 954628 h 4559955"/>
                <a:gd name="connsiteX58" fmla="*/ 2842926 w 4906830"/>
                <a:gd name="connsiteY58" fmla="*/ 1009550 h 4559955"/>
                <a:gd name="connsiteX59" fmla="*/ 2907965 w 4906830"/>
                <a:gd name="connsiteY59" fmla="*/ 1058690 h 4559955"/>
                <a:gd name="connsiteX60" fmla="*/ 2950602 w 4906830"/>
                <a:gd name="connsiteY60" fmla="*/ 1050741 h 4559955"/>
                <a:gd name="connsiteX61" fmla="*/ 3278688 w 4906830"/>
                <a:gd name="connsiteY61" fmla="*/ 942343 h 4559955"/>
                <a:gd name="connsiteX62" fmla="*/ 4252105 w 4906830"/>
                <a:gd name="connsiteY62" fmla="*/ 1259588 h 4559955"/>
                <a:gd name="connsiteX63" fmla="*/ 4453725 w 4906830"/>
                <a:gd name="connsiteY63" fmla="*/ 2163630 h 4559955"/>
                <a:gd name="connsiteX64" fmla="*/ 3758531 w 4906830"/>
                <a:gd name="connsiteY64" fmla="*/ 3051774 h 4559955"/>
                <a:gd name="connsiteX65" fmla="*/ 3087184 w 4906830"/>
                <a:gd name="connsiteY65" fmla="*/ 3202086 h 4559955"/>
                <a:gd name="connsiteX66" fmla="*/ 2855212 w 4906830"/>
                <a:gd name="connsiteY66" fmla="*/ 3298199 h 4559955"/>
                <a:gd name="connsiteX67" fmla="*/ 2699118 w 4906830"/>
                <a:gd name="connsiteY67" fmla="*/ 3791773 h 4559955"/>
                <a:gd name="connsiteX68" fmla="*/ 2738864 w 4906830"/>
                <a:gd name="connsiteY68" fmla="*/ 3974605 h 4559955"/>
                <a:gd name="connsiteX69" fmla="*/ 2798844 w 4906830"/>
                <a:gd name="connsiteY69" fmla="*/ 4286070 h 4559955"/>
                <a:gd name="connsiteX70" fmla="*/ 3053942 w 4906830"/>
                <a:gd name="connsiteY70" fmla="*/ 4544780 h 4559955"/>
                <a:gd name="connsiteX71" fmla="*/ 3340113 w 4906830"/>
                <a:gd name="connsiteY71" fmla="*/ 4542612 h 4559955"/>
                <a:gd name="connsiteX72" fmla="*/ 3900894 w 4906830"/>
                <a:gd name="connsiteY72" fmla="*/ 4424097 h 4559955"/>
                <a:gd name="connsiteX73" fmla="*/ 4079390 w 4906830"/>
                <a:gd name="connsiteY73" fmla="*/ 4382906 h 4559955"/>
                <a:gd name="connsiteX74" fmla="*/ 4247769 w 4906830"/>
                <a:gd name="connsiteY74" fmla="*/ 4157437 h 4559955"/>
                <a:gd name="connsiteX75" fmla="*/ 4232593 w 4906830"/>
                <a:gd name="connsiteY75" fmla="*/ 3786715 h 4559955"/>
                <a:gd name="connsiteX76" fmla="*/ 4383628 w 4906830"/>
                <a:gd name="connsiteY76" fmla="*/ 3363238 h 4559955"/>
                <a:gd name="connsiteX77" fmla="*/ 4560678 w 4906830"/>
                <a:gd name="connsiteY77" fmla="*/ 3177516 h 4559955"/>
                <a:gd name="connsiteX78" fmla="*/ 4855522 w 4906830"/>
                <a:gd name="connsiteY78" fmla="*/ 2575544 h 4559955"/>
                <a:gd name="connsiteX79" fmla="*/ 4906830 w 4906830"/>
                <a:gd name="connsiteY79" fmla="*/ 2076189 h 4559955"/>
                <a:gd name="connsiteX80" fmla="*/ 2999020 w 4906830"/>
                <a:gd name="connsiteY80" fmla="*/ 854901 h 4559955"/>
                <a:gd name="connsiteX81" fmla="*/ 2865329 w 4906830"/>
                <a:gd name="connsiteY81" fmla="*/ 727714 h 4559955"/>
                <a:gd name="connsiteX82" fmla="*/ 2994684 w 4906830"/>
                <a:gd name="connsiteY82" fmla="*/ 594023 h 4559955"/>
                <a:gd name="connsiteX83" fmla="*/ 3127653 w 4906830"/>
                <a:gd name="connsiteY83" fmla="*/ 721210 h 4559955"/>
                <a:gd name="connsiteX84" fmla="*/ 2999020 w 4906830"/>
                <a:gd name="connsiteY84" fmla="*/ 854901 h 4559955"/>
                <a:gd name="connsiteX85" fmla="*/ 3123317 w 4906830"/>
                <a:gd name="connsiteY85" fmla="*/ 4394468 h 4559955"/>
                <a:gd name="connsiteX86" fmla="*/ 2991793 w 4906830"/>
                <a:gd name="connsiteY86" fmla="*/ 4263667 h 4559955"/>
                <a:gd name="connsiteX87" fmla="*/ 3118981 w 4906830"/>
                <a:gd name="connsiteY87" fmla="*/ 4133589 h 4559955"/>
                <a:gd name="connsiteX88" fmla="*/ 3251949 w 4906830"/>
                <a:gd name="connsiteY88" fmla="*/ 4261499 h 4559955"/>
                <a:gd name="connsiteX89" fmla="*/ 3123317 w 4906830"/>
                <a:gd name="connsiteY89" fmla="*/ 4394468 h 4559955"/>
                <a:gd name="connsiteX90" fmla="*/ 3158727 w 4906830"/>
                <a:gd name="connsiteY90" fmla="*/ 3979663 h 4559955"/>
                <a:gd name="connsiteX91" fmla="*/ 3027204 w 4906830"/>
                <a:gd name="connsiteY91" fmla="*/ 3849585 h 4559955"/>
                <a:gd name="connsiteX92" fmla="*/ 3153668 w 4906830"/>
                <a:gd name="connsiteY92" fmla="*/ 3717340 h 4559955"/>
                <a:gd name="connsiteX93" fmla="*/ 3288082 w 4906830"/>
                <a:gd name="connsiteY93" fmla="*/ 3845972 h 4559955"/>
                <a:gd name="connsiteX94" fmla="*/ 3158727 w 4906830"/>
                <a:gd name="connsiteY94" fmla="*/ 3979663 h 4559955"/>
                <a:gd name="connsiteX95" fmla="*/ 3639293 w 4906830"/>
                <a:gd name="connsiteY95" fmla="*/ 3717340 h 4559955"/>
                <a:gd name="connsiteX96" fmla="*/ 3766480 w 4906830"/>
                <a:gd name="connsiteY96" fmla="*/ 3585816 h 4559955"/>
                <a:gd name="connsiteX97" fmla="*/ 3900894 w 4906830"/>
                <a:gd name="connsiteY97" fmla="*/ 3715172 h 4559955"/>
                <a:gd name="connsiteX98" fmla="*/ 3770816 w 4906830"/>
                <a:gd name="connsiteY98" fmla="*/ 3847418 h 4559955"/>
                <a:gd name="connsiteX99" fmla="*/ 3639293 w 4906830"/>
                <a:gd name="connsiteY99" fmla="*/ 3717340 h 4559955"/>
                <a:gd name="connsiteX100" fmla="*/ 3976050 w 4906830"/>
                <a:gd name="connsiteY100" fmla="*/ 4294742 h 4559955"/>
                <a:gd name="connsiteX101" fmla="*/ 3844527 w 4906830"/>
                <a:gd name="connsiteY101" fmla="*/ 4168277 h 4559955"/>
                <a:gd name="connsiteX102" fmla="*/ 3973159 w 4906830"/>
                <a:gd name="connsiteY102" fmla="*/ 4033863 h 4559955"/>
                <a:gd name="connsiteX103" fmla="*/ 4105405 w 4906830"/>
                <a:gd name="connsiteY103" fmla="*/ 4163218 h 4559955"/>
                <a:gd name="connsiteX104" fmla="*/ 3976050 w 4906830"/>
                <a:gd name="connsiteY104" fmla="*/ 4294742 h 455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06830" h="4559955">
                  <a:moveTo>
                    <a:pt x="4906830" y="2076189"/>
                  </a:moveTo>
                  <a:cubicBezTo>
                    <a:pt x="4883705" y="1719920"/>
                    <a:pt x="4805659" y="1376659"/>
                    <a:pt x="4617046" y="1068085"/>
                  </a:cubicBezTo>
                  <a:cubicBezTo>
                    <a:pt x="4438550" y="774687"/>
                    <a:pt x="4176948" y="593300"/>
                    <a:pt x="3846695" y="507304"/>
                  </a:cubicBezTo>
                  <a:cubicBezTo>
                    <a:pt x="3638570" y="453105"/>
                    <a:pt x="3426109" y="442265"/>
                    <a:pt x="3212926" y="450214"/>
                  </a:cubicBezTo>
                  <a:cubicBezTo>
                    <a:pt x="3182574" y="451660"/>
                    <a:pt x="3160895" y="442265"/>
                    <a:pt x="3137770" y="424921"/>
                  </a:cubicBezTo>
                  <a:cubicBezTo>
                    <a:pt x="2945544" y="283281"/>
                    <a:pt x="2749704" y="146699"/>
                    <a:pt x="2517731" y="78047"/>
                  </a:cubicBezTo>
                  <a:cubicBezTo>
                    <a:pt x="2411501" y="46250"/>
                    <a:pt x="2300212" y="29629"/>
                    <a:pt x="2191091" y="6504"/>
                  </a:cubicBezTo>
                  <a:cubicBezTo>
                    <a:pt x="2180974" y="4336"/>
                    <a:pt x="2170134" y="2168"/>
                    <a:pt x="2160017" y="0"/>
                  </a:cubicBezTo>
                  <a:cubicBezTo>
                    <a:pt x="2094978" y="0"/>
                    <a:pt x="2029939" y="0"/>
                    <a:pt x="1964900" y="0"/>
                  </a:cubicBezTo>
                  <a:cubicBezTo>
                    <a:pt x="1899138" y="10840"/>
                    <a:pt x="1831931" y="18066"/>
                    <a:pt x="1766892" y="32519"/>
                  </a:cubicBezTo>
                  <a:cubicBezTo>
                    <a:pt x="1475662" y="96836"/>
                    <a:pt x="1229960" y="243535"/>
                    <a:pt x="1019667" y="451660"/>
                  </a:cubicBezTo>
                  <a:cubicBezTo>
                    <a:pt x="877304" y="591855"/>
                    <a:pt x="761679" y="752284"/>
                    <a:pt x="665566" y="927167"/>
                  </a:cubicBezTo>
                  <a:cubicBezTo>
                    <a:pt x="637382" y="978476"/>
                    <a:pt x="609199" y="1030507"/>
                    <a:pt x="577402" y="1079647"/>
                  </a:cubicBezTo>
                  <a:cubicBezTo>
                    <a:pt x="484902" y="1220565"/>
                    <a:pt x="413359" y="1249471"/>
                    <a:pt x="247871" y="1218397"/>
                  </a:cubicBezTo>
                  <a:cubicBezTo>
                    <a:pt x="193672" y="1208280"/>
                    <a:pt x="138750" y="1200331"/>
                    <a:pt x="84551" y="1191659"/>
                  </a:cubicBezTo>
                  <a:cubicBezTo>
                    <a:pt x="45527" y="1185878"/>
                    <a:pt x="15176" y="1197440"/>
                    <a:pt x="0" y="1236463"/>
                  </a:cubicBezTo>
                  <a:cubicBezTo>
                    <a:pt x="0" y="1258143"/>
                    <a:pt x="0" y="1279823"/>
                    <a:pt x="0" y="1301502"/>
                  </a:cubicBezTo>
                  <a:cubicBezTo>
                    <a:pt x="2168" y="1308006"/>
                    <a:pt x="4336" y="1315233"/>
                    <a:pt x="6504" y="1321737"/>
                  </a:cubicBezTo>
                  <a:cubicBezTo>
                    <a:pt x="57090" y="1484334"/>
                    <a:pt x="99004" y="1650545"/>
                    <a:pt x="192226" y="1795799"/>
                  </a:cubicBezTo>
                  <a:cubicBezTo>
                    <a:pt x="280390" y="1933826"/>
                    <a:pt x="369277" y="2070408"/>
                    <a:pt x="461777" y="2205545"/>
                  </a:cubicBezTo>
                  <a:cubicBezTo>
                    <a:pt x="737109" y="2611677"/>
                    <a:pt x="1076757" y="2955661"/>
                    <a:pt x="1472049" y="3244723"/>
                  </a:cubicBezTo>
                  <a:cubicBezTo>
                    <a:pt x="1603572" y="3340836"/>
                    <a:pt x="1743045" y="3423219"/>
                    <a:pt x="1892634" y="3488981"/>
                  </a:cubicBezTo>
                  <a:cubicBezTo>
                    <a:pt x="1954060" y="3515719"/>
                    <a:pt x="1980076" y="3512105"/>
                    <a:pt x="2022712" y="3460797"/>
                  </a:cubicBezTo>
                  <a:cubicBezTo>
                    <a:pt x="2066794" y="3407320"/>
                    <a:pt x="2106541" y="3350231"/>
                    <a:pt x="2154959" y="3285914"/>
                  </a:cubicBezTo>
                  <a:cubicBezTo>
                    <a:pt x="2115935" y="3283024"/>
                    <a:pt x="2086306" y="3278688"/>
                    <a:pt x="2057400" y="3278688"/>
                  </a:cubicBezTo>
                  <a:cubicBezTo>
                    <a:pt x="2027048" y="3278688"/>
                    <a:pt x="2015486" y="3267848"/>
                    <a:pt x="2016931" y="3236051"/>
                  </a:cubicBezTo>
                  <a:cubicBezTo>
                    <a:pt x="2019822" y="3179684"/>
                    <a:pt x="2003201" y="3170290"/>
                    <a:pt x="1949724" y="3189801"/>
                  </a:cubicBezTo>
                  <a:cubicBezTo>
                    <a:pt x="1943943" y="3191969"/>
                    <a:pt x="1938162" y="3193414"/>
                    <a:pt x="1933103" y="3196305"/>
                  </a:cubicBezTo>
                  <a:cubicBezTo>
                    <a:pt x="1910701" y="3208590"/>
                    <a:pt x="1899138" y="3198473"/>
                    <a:pt x="1894803" y="3176793"/>
                  </a:cubicBezTo>
                  <a:cubicBezTo>
                    <a:pt x="1889744" y="3152223"/>
                    <a:pt x="1886131" y="3126930"/>
                    <a:pt x="1881072" y="3102360"/>
                  </a:cubicBezTo>
                  <a:cubicBezTo>
                    <a:pt x="1874568" y="3068395"/>
                    <a:pt x="1855057" y="3057555"/>
                    <a:pt x="1821092" y="3063336"/>
                  </a:cubicBezTo>
                  <a:cubicBezTo>
                    <a:pt x="1752439" y="3074899"/>
                    <a:pt x="1752439" y="3073454"/>
                    <a:pt x="1743768" y="3004079"/>
                  </a:cubicBezTo>
                  <a:cubicBezTo>
                    <a:pt x="1743045" y="3000466"/>
                    <a:pt x="1743045" y="2996852"/>
                    <a:pt x="1743045" y="2993239"/>
                  </a:cubicBezTo>
                  <a:cubicBezTo>
                    <a:pt x="1737986" y="2941930"/>
                    <a:pt x="1722088" y="2930368"/>
                    <a:pt x="1672947" y="2939040"/>
                  </a:cubicBezTo>
                  <a:cubicBezTo>
                    <a:pt x="1664998" y="2940485"/>
                    <a:pt x="1656326" y="2941930"/>
                    <a:pt x="1648377" y="2943376"/>
                  </a:cubicBezTo>
                  <a:cubicBezTo>
                    <a:pt x="1625975" y="2946989"/>
                    <a:pt x="1614412" y="2937594"/>
                    <a:pt x="1612244" y="2914470"/>
                  </a:cubicBezTo>
                  <a:cubicBezTo>
                    <a:pt x="1610076" y="2892790"/>
                    <a:pt x="1607908" y="2871110"/>
                    <a:pt x="1605018" y="2850153"/>
                  </a:cubicBezTo>
                  <a:cubicBezTo>
                    <a:pt x="1599236" y="2809685"/>
                    <a:pt x="1583338" y="2798845"/>
                    <a:pt x="1543592" y="2806071"/>
                  </a:cubicBezTo>
                  <a:cubicBezTo>
                    <a:pt x="1535643" y="2807516"/>
                    <a:pt x="1526971" y="2809685"/>
                    <a:pt x="1519022" y="2811852"/>
                  </a:cubicBezTo>
                  <a:cubicBezTo>
                    <a:pt x="1495897" y="2818356"/>
                    <a:pt x="1481444" y="2811130"/>
                    <a:pt x="1478553" y="2785837"/>
                  </a:cubicBezTo>
                  <a:cubicBezTo>
                    <a:pt x="1477108" y="2774997"/>
                    <a:pt x="1476385" y="2764157"/>
                    <a:pt x="1475662" y="2753317"/>
                  </a:cubicBezTo>
                  <a:cubicBezTo>
                    <a:pt x="1466268" y="2668044"/>
                    <a:pt x="1467713" y="2648532"/>
                    <a:pt x="1375936" y="2665876"/>
                  </a:cubicBezTo>
                  <a:cubicBezTo>
                    <a:pt x="1354256" y="2670212"/>
                    <a:pt x="1344139" y="2659372"/>
                    <a:pt x="1343416" y="2638415"/>
                  </a:cubicBezTo>
                  <a:cubicBezTo>
                    <a:pt x="1342694" y="2627575"/>
                    <a:pt x="1342694" y="2616735"/>
                    <a:pt x="1342694" y="2605896"/>
                  </a:cubicBezTo>
                  <a:cubicBezTo>
                    <a:pt x="1342694" y="2514118"/>
                    <a:pt x="1341971" y="2512673"/>
                    <a:pt x="1250917" y="2511950"/>
                  </a:cubicBezTo>
                  <a:cubicBezTo>
                    <a:pt x="1206835" y="2511228"/>
                    <a:pt x="1203944" y="2506892"/>
                    <a:pt x="1211171" y="2463532"/>
                  </a:cubicBezTo>
                  <a:cubicBezTo>
                    <a:pt x="1216952" y="2431736"/>
                    <a:pt x="1218397" y="2399939"/>
                    <a:pt x="1221288" y="2373923"/>
                  </a:cubicBezTo>
                  <a:cubicBezTo>
                    <a:pt x="1184432" y="2380427"/>
                    <a:pt x="1156249" y="2386208"/>
                    <a:pt x="1128065" y="2388376"/>
                  </a:cubicBezTo>
                  <a:cubicBezTo>
                    <a:pt x="1121561" y="2389099"/>
                    <a:pt x="1108553" y="2375369"/>
                    <a:pt x="1107108" y="2366697"/>
                  </a:cubicBezTo>
                  <a:cubicBezTo>
                    <a:pt x="1104218" y="2345740"/>
                    <a:pt x="1104218" y="2323337"/>
                    <a:pt x="1107108" y="2301658"/>
                  </a:cubicBezTo>
                  <a:cubicBezTo>
                    <a:pt x="1112167" y="2256130"/>
                    <a:pt x="1099159" y="2217830"/>
                    <a:pt x="1076757" y="2178806"/>
                  </a:cubicBezTo>
                  <a:cubicBezTo>
                    <a:pt x="1048573" y="2128943"/>
                    <a:pt x="1023280" y="2076912"/>
                    <a:pt x="999432" y="2024158"/>
                  </a:cubicBezTo>
                  <a:cubicBezTo>
                    <a:pt x="944511" y="1905642"/>
                    <a:pt x="936561" y="1779178"/>
                    <a:pt x="929335" y="1651268"/>
                  </a:cubicBezTo>
                  <a:cubicBezTo>
                    <a:pt x="919218" y="1477108"/>
                    <a:pt x="942343" y="1309452"/>
                    <a:pt x="1025448" y="1154803"/>
                  </a:cubicBezTo>
                  <a:cubicBezTo>
                    <a:pt x="1226346" y="779023"/>
                    <a:pt x="1533475" y="541992"/>
                    <a:pt x="1956228" y="467558"/>
                  </a:cubicBezTo>
                  <a:cubicBezTo>
                    <a:pt x="2120994" y="438652"/>
                    <a:pt x="2279978" y="466113"/>
                    <a:pt x="2425232" y="552831"/>
                  </a:cubicBezTo>
                  <a:cubicBezTo>
                    <a:pt x="2517731" y="608476"/>
                    <a:pt x="2586384" y="687245"/>
                    <a:pt x="2649255" y="773964"/>
                  </a:cubicBezTo>
                  <a:cubicBezTo>
                    <a:pt x="2696227" y="838280"/>
                    <a:pt x="2752594" y="896815"/>
                    <a:pt x="2808239" y="954628"/>
                  </a:cubicBezTo>
                  <a:cubicBezTo>
                    <a:pt x="2824137" y="971249"/>
                    <a:pt x="2839313" y="984979"/>
                    <a:pt x="2842926" y="1009550"/>
                  </a:cubicBezTo>
                  <a:cubicBezTo>
                    <a:pt x="2848708" y="1049296"/>
                    <a:pt x="2868219" y="1063026"/>
                    <a:pt x="2907965" y="1058690"/>
                  </a:cubicBezTo>
                  <a:cubicBezTo>
                    <a:pt x="2922418" y="1057245"/>
                    <a:pt x="2936872" y="1055077"/>
                    <a:pt x="2950602" y="1050741"/>
                  </a:cubicBezTo>
                  <a:cubicBezTo>
                    <a:pt x="3060446" y="1014608"/>
                    <a:pt x="3169567" y="979198"/>
                    <a:pt x="3278688" y="942343"/>
                  </a:cubicBezTo>
                  <a:cubicBezTo>
                    <a:pt x="3642183" y="819491"/>
                    <a:pt x="4037476" y="941620"/>
                    <a:pt x="4252105" y="1259588"/>
                  </a:cubicBezTo>
                  <a:cubicBezTo>
                    <a:pt x="4435659" y="1532030"/>
                    <a:pt x="4506479" y="1837713"/>
                    <a:pt x="4453725" y="2163630"/>
                  </a:cubicBezTo>
                  <a:cubicBezTo>
                    <a:pt x="4386518" y="2584939"/>
                    <a:pt x="4156714" y="2885563"/>
                    <a:pt x="3758531" y="3051774"/>
                  </a:cubicBezTo>
                  <a:cubicBezTo>
                    <a:pt x="3542457" y="3140661"/>
                    <a:pt x="3316988" y="3180407"/>
                    <a:pt x="3087184" y="3202086"/>
                  </a:cubicBezTo>
                  <a:cubicBezTo>
                    <a:pt x="2999743" y="3210036"/>
                    <a:pt x="2919528" y="3236051"/>
                    <a:pt x="2855212" y="3298199"/>
                  </a:cubicBezTo>
                  <a:cubicBezTo>
                    <a:pt x="2715017" y="3434781"/>
                    <a:pt x="2678161" y="3605328"/>
                    <a:pt x="2699118" y="3791773"/>
                  </a:cubicBezTo>
                  <a:cubicBezTo>
                    <a:pt x="2705622" y="3853199"/>
                    <a:pt x="2726579" y="3913179"/>
                    <a:pt x="2738864" y="3974605"/>
                  </a:cubicBezTo>
                  <a:cubicBezTo>
                    <a:pt x="2759098" y="4077945"/>
                    <a:pt x="2772829" y="4183452"/>
                    <a:pt x="2798844" y="4286070"/>
                  </a:cubicBezTo>
                  <a:cubicBezTo>
                    <a:pt x="2832809" y="4419761"/>
                    <a:pt x="2918083" y="4509370"/>
                    <a:pt x="3053942" y="4544780"/>
                  </a:cubicBezTo>
                  <a:cubicBezTo>
                    <a:pt x="3149332" y="4570073"/>
                    <a:pt x="3244723" y="4562124"/>
                    <a:pt x="3340113" y="4542612"/>
                  </a:cubicBezTo>
                  <a:cubicBezTo>
                    <a:pt x="3399371" y="4530327"/>
                    <a:pt x="3827906" y="4437827"/>
                    <a:pt x="3900894" y="4424097"/>
                  </a:cubicBezTo>
                  <a:cubicBezTo>
                    <a:pt x="3960874" y="4412534"/>
                    <a:pt x="4021577" y="4401694"/>
                    <a:pt x="4079390" y="4382906"/>
                  </a:cubicBezTo>
                  <a:cubicBezTo>
                    <a:pt x="4197906" y="4345327"/>
                    <a:pt x="4247769" y="4281011"/>
                    <a:pt x="4247769" y="4157437"/>
                  </a:cubicBezTo>
                  <a:cubicBezTo>
                    <a:pt x="4247769" y="4033863"/>
                    <a:pt x="4245601" y="3909566"/>
                    <a:pt x="4232593" y="3786715"/>
                  </a:cubicBezTo>
                  <a:cubicBezTo>
                    <a:pt x="4214527" y="3618336"/>
                    <a:pt x="4274507" y="3482477"/>
                    <a:pt x="4383628" y="3363238"/>
                  </a:cubicBezTo>
                  <a:cubicBezTo>
                    <a:pt x="4441440" y="3300368"/>
                    <a:pt x="4503589" y="3241110"/>
                    <a:pt x="4560678" y="3177516"/>
                  </a:cubicBezTo>
                  <a:cubicBezTo>
                    <a:pt x="4714604" y="3004079"/>
                    <a:pt x="4803491" y="2798122"/>
                    <a:pt x="4855522" y="2575544"/>
                  </a:cubicBezTo>
                  <a:cubicBezTo>
                    <a:pt x="4893823" y="2410056"/>
                    <a:pt x="4917670" y="2243845"/>
                    <a:pt x="4906830" y="2076189"/>
                  </a:cubicBezTo>
                  <a:close/>
                  <a:moveTo>
                    <a:pt x="2999020" y="854901"/>
                  </a:moveTo>
                  <a:cubicBezTo>
                    <a:pt x="2927477" y="855624"/>
                    <a:pt x="2865329" y="796366"/>
                    <a:pt x="2865329" y="727714"/>
                  </a:cubicBezTo>
                  <a:cubicBezTo>
                    <a:pt x="2865329" y="657616"/>
                    <a:pt x="2927477" y="593300"/>
                    <a:pt x="2994684" y="594023"/>
                  </a:cubicBezTo>
                  <a:cubicBezTo>
                    <a:pt x="3063336" y="594745"/>
                    <a:pt x="3125485" y="654726"/>
                    <a:pt x="3127653" y="721210"/>
                  </a:cubicBezTo>
                  <a:cubicBezTo>
                    <a:pt x="3128375" y="790585"/>
                    <a:pt x="3067672" y="854901"/>
                    <a:pt x="2999020" y="854901"/>
                  </a:cubicBezTo>
                  <a:close/>
                  <a:moveTo>
                    <a:pt x="3123317" y="4394468"/>
                  </a:moveTo>
                  <a:cubicBezTo>
                    <a:pt x="3052496" y="4393023"/>
                    <a:pt x="2991071" y="4332320"/>
                    <a:pt x="2991793" y="4263667"/>
                  </a:cubicBezTo>
                  <a:cubicBezTo>
                    <a:pt x="2992516" y="4193570"/>
                    <a:pt x="3051051" y="4133589"/>
                    <a:pt x="3118981" y="4133589"/>
                  </a:cubicBezTo>
                  <a:cubicBezTo>
                    <a:pt x="3191246" y="4132866"/>
                    <a:pt x="3251949" y="4192124"/>
                    <a:pt x="3251949" y="4261499"/>
                  </a:cubicBezTo>
                  <a:cubicBezTo>
                    <a:pt x="3251949" y="4331597"/>
                    <a:pt x="3190524" y="4395190"/>
                    <a:pt x="3123317" y="4394468"/>
                  </a:cubicBezTo>
                  <a:close/>
                  <a:moveTo>
                    <a:pt x="3158727" y="3979663"/>
                  </a:moveTo>
                  <a:cubicBezTo>
                    <a:pt x="3087907" y="3979663"/>
                    <a:pt x="3026481" y="3918238"/>
                    <a:pt x="3027204" y="3849585"/>
                  </a:cubicBezTo>
                  <a:cubicBezTo>
                    <a:pt x="3027926" y="3780211"/>
                    <a:pt x="3086461" y="3718785"/>
                    <a:pt x="3153668" y="3717340"/>
                  </a:cubicBezTo>
                  <a:cubicBezTo>
                    <a:pt x="3223043" y="3716617"/>
                    <a:pt x="3288082" y="3778043"/>
                    <a:pt x="3288082" y="3845972"/>
                  </a:cubicBezTo>
                  <a:cubicBezTo>
                    <a:pt x="3288082" y="3916070"/>
                    <a:pt x="3225934" y="3980386"/>
                    <a:pt x="3158727" y="3979663"/>
                  </a:cubicBezTo>
                  <a:close/>
                  <a:moveTo>
                    <a:pt x="3639293" y="3717340"/>
                  </a:moveTo>
                  <a:cubicBezTo>
                    <a:pt x="3640738" y="3647965"/>
                    <a:pt x="3699996" y="3586539"/>
                    <a:pt x="3766480" y="3585816"/>
                  </a:cubicBezTo>
                  <a:cubicBezTo>
                    <a:pt x="3835855" y="3585816"/>
                    <a:pt x="3900894" y="3647965"/>
                    <a:pt x="3900894" y="3715172"/>
                  </a:cubicBezTo>
                  <a:cubicBezTo>
                    <a:pt x="3900894" y="3785992"/>
                    <a:pt x="3839468" y="3847418"/>
                    <a:pt x="3770816" y="3847418"/>
                  </a:cubicBezTo>
                  <a:cubicBezTo>
                    <a:pt x="3699273" y="3845972"/>
                    <a:pt x="3637847" y="3785992"/>
                    <a:pt x="3639293" y="3717340"/>
                  </a:cubicBezTo>
                  <a:close/>
                  <a:moveTo>
                    <a:pt x="3976050" y="4294742"/>
                  </a:moveTo>
                  <a:cubicBezTo>
                    <a:pt x="3906675" y="4294019"/>
                    <a:pt x="3845249" y="4235484"/>
                    <a:pt x="3844527" y="4168277"/>
                  </a:cubicBezTo>
                  <a:cubicBezTo>
                    <a:pt x="3843804" y="4098902"/>
                    <a:pt x="3905953" y="4033863"/>
                    <a:pt x="3973159" y="4033863"/>
                  </a:cubicBezTo>
                  <a:cubicBezTo>
                    <a:pt x="4043980" y="4033863"/>
                    <a:pt x="4105405" y="4093843"/>
                    <a:pt x="4105405" y="4163218"/>
                  </a:cubicBezTo>
                  <a:cubicBezTo>
                    <a:pt x="4105405" y="4234761"/>
                    <a:pt x="4046870" y="4294742"/>
                    <a:pt x="3976050" y="429474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3323229-6A90-49E2-ADEC-9CFEEC01CD72}"/>
                </a:ext>
              </a:extLst>
            </p:cNvPr>
            <p:cNvSpPr/>
            <p:nvPr/>
          </p:nvSpPr>
          <p:spPr>
            <a:xfrm>
              <a:off x="6535376" y="517782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8964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2" y="130078"/>
                    <a:pt x="628710" y="242090"/>
                    <a:pt x="628710" y="379394"/>
                  </a:cubicBezTo>
                  <a:cubicBezTo>
                    <a:pt x="628710" y="517421"/>
                    <a:pt x="517422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51B710C-5D46-4925-9F55-28390C35E47F}"/>
                </a:ext>
              </a:extLst>
            </p:cNvPr>
            <p:cNvSpPr/>
            <p:nvPr/>
          </p:nvSpPr>
          <p:spPr>
            <a:xfrm>
              <a:off x="4756921" y="453827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9687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1" y="130078"/>
                    <a:pt x="628710" y="242090"/>
                    <a:pt x="628710" y="379394"/>
                  </a:cubicBezTo>
                  <a:cubicBezTo>
                    <a:pt x="629433" y="517421"/>
                    <a:pt x="517421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A11ACF7-6730-4BCB-A400-F7036C59FFF9}"/>
                </a:ext>
              </a:extLst>
            </p:cNvPr>
            <p:cNvSpPr/>
            <p:nvPr/>
          </p:nvSpPr>
          <p:spPr>
            <a:xfrm>
              <a:off x="4971685" y="4393244"/>
              <a:ext cx="231250" cy="267383"/>
            </a:xfrm>
            <a:custGeom>
              <a:avLst/>
              <a:gdLst>
                <a:gd name="connsiteX0" fmla="*/ 0 w 231249"/>
                <a:gd name="connsiteY0" fmla="*/ 42162 h 267382"/>
                <a:gd name="connsiteX1" fmla="*/ 180134 w 231249"/>
                <a:gd name="connsiteY1" fmla="*/ 0 h 267382"/>
                <a:gd name="connsiteX2" fmla="*/ 233824 w 231249"/>
                <a:gd name="connsiteY2" fmla="*/ 229390 h 267382"/>
                <a:gd name="connsiteX3" fmla="*/ 53690 w 231249"/>
                <a:gd name="connsiteY3" fmla="*/ 271551 h 2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49" h="267382">
                  <a:moveTo>
                    <a:pt x="0" y="42162"/>
                  </a:moveTo>
                  <a:lnTo>
                    <a:pt x="180134" y="0"/>
                  </a:lnTo>
                  <a:lnTo>
                    <a:pt x="233824" y="229390"/>
                  </a:lnTo>
                  <a:lnTo>
                    <a:pt x="53690" y="27155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F1262EA-A2CB-4AA2-80CA-BCAE205B6E5B}"/>
                </a:ext>
              </a:extLst>
            </p:cNvPr>
            <p:cNvSpPr/>
            <p:nvPr/>
          </p:nvSpPr>
          <p:spPr>
            <a:xfrm>
              <a:off x="7019992" y="5101632"/>
              <a:ext cx="281836" cy="296289"/>
            </a:xfrm>
            <a:custGeom>
              <a:avLst/>
              <a:gdLst>
                <a:gd name="connsiteX0" fmla="*/ 139184 w 281835"/>
                <a:gd name="connsiteY0" fmla="*/ 0 h 296288"/>
                <a:gd name="connsiteX1" fmla="*/ 288442 w 281835"/>
                <a:gd name="connsiteY1" fmla="*/ 109298 h 296288"/>
                <a:gd name="connsiteX2" fmla="*/ 149258 w 281835"/>
                <a:gd name="connsiteY2" fmla="*/ 299368 h 296288"/>
                <a:gd name="connsiteX3" fmla="*/ 0 w 281835"/>
                <a:gd name="connsiteY3" fmla="*/ 190071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5" h="296288">
                  <a:moveTo>
                    <a:pt x="139184" y="0"/>
                  </a:moveTo>
                  <a:lnTo>
                    <a:pt x="288442" y="109298"/>
                  </a:lnTo>
                  <a:lnTo>
                    <a:pt x="149258" y="299368"/>
                  </a:lnTo>
                  <a:lnTo>
                    <a:pt x="0" y="19007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9">
            <a:extLst>
              <a:ext uri="{FF2B5EF4-FFF2-40B4-BE49-F238E27FC236}">
                <a16:creationId xmlns:a16="http://schemas.microsoft.com/office/drawing/2014/main" id="{E174462F-BFB2-465F-BD68-24CC5074AFEE}"/>
              </a:ext>
            </a:extLst>
          </p:cNvPr>
          <p:cNvGrpSpPr/>
          <p:nvPr/>
        </p:nvGrpSpPr>
        <p:grpSpPr>
          <a:xfrm>
            <a:off x="1239956" y="3739565"/>
            <a:ext cx="599272" cy="336497"/>
            <a:chOff x="0" y="6038"/>
            <a:chExt cx="12192000" cy="6845923"/>
          </a:xfrm>
          <a:solidFill>
            <a:srgbClr val="2C2F45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5048A20-FC44-4AC1-8535-47BE41A1D9BD}"/>
                </a:ext>
              </a:extLst>
            </p:cNvPr>
            <p:cNvSpPr/>
            <p:nvPr/>
          </p:nvSpPr>
          <p:spPr>
            <a:xfrm>
              <a:off x="-1291" y="6123"/>
              <a:ext cx="12182798" cy="6845923"/>
            </a:xfrm>
            <a:custGeom>
              <a:avLst/>
              <a:gdLst>
                <a:gd name="connsiteX0" fmla="*/ 2187570 w 12182798"/>
                <a:gd name="connsiteY0" fmla="*/ 4075263 h 6845923"/>
                <a:gd name="connsiteX1" fmla="*/ 2225296 w 12182798"/>
                <a:gd name="connsiteY1" fmla="*/ 3775294 h 6845923"/>
                <a:gd name="connsiteX2" fmla="*/ 2181129 w 12182798"/>
                <a:gd name="connsiteY2" fmla="*/ 3615188 h 6845923"/>
                <a:gd name="connsiteX3" fmla="*/ 2218855 w 12182798"/>
                <a:gd name="connsiteY3" fmla="*/ 3484526 h 6845923"/>
                <a:gd name="connsiteX4" fmla="*/ 1829631 w 12182798"/>
                <a:gd name="connsiteY4" fmla="*/ 3161553 h 6845923"/>
                <a:gd name="connsiteX5" fmla="*/ 1227853 w 12182798"/>
                <a:gd name="connsiteY5" fmla="*/ 2915873 h 6845923"/>
                <a:gd name="connsiteX6" fmla="*/ 460447 w 12182798"/>
                <a:gd name="connsiteY6" fmla="*/ 2584619 h 6845923"/>
                <a:gd name="connsiteX7" fmla="*/ 91466 w 12182798"/>
                <a:gd name="connsiteY7" fmla="*/ 2319615 h 6845923"/>
                <a:gd name="connsiteX8" fmla="*/ 4052 w 12182798"/>
                <a:gd name="connsiteY8" fmla="*/ 2139266 h 6845923"/>
                <a:gd name="connsiteX9" fmla="*/ 156797 w 12182798"/>
                <a:gd name="connsiteY9" fmla="*/ 1993882 h 6845923"/>
                <a:gd name="connsiteX10" fmla="*/ 643557 w 12182798"/>
                <a:gd name="connsiteY10" fmla="*/ 1842977 h 6845923"/>
                <a:gd name="connsiteX11" fmla="*/ 711648 w 12182798"/>
                <a:gd name="connsiteY11" fmla="*/ 1756483 h 6845923"/>
                <a:gd name="connsiteX12" fmla="*/ 687724 w 12182798"/>
                <a:gd name="connsiteY12" fmla="*/ 1536567 h 6845923"/>
                <a:gd name="connsiteX13" fmla="*/ 847830 w 12182798"/>
                <a:gd name="connsiteY13" fmla="*/ 1319411 h 6845923"/>
                <a:gd name="connsiteX14" fmla="*/ 1618917 w 12182798"/>
                <a:gd name="connsiteY14" fmla="*/ 1226476 h 6845923"/>
                <a:gd name="connsiteX15" fmla="*/ 1931768 w 12182798"/>
                <a:gd name="connsiteY15" fmla="*/ 1213594 h 6845923"/>
                <a:gd name="connsiteX16" fmla="*/ 2779227 w 12182798"/>
                <a:gd name="connsiteY16" fmla="*/ 1100415 h 6845923"/>
                <a:gd name="connsiteX17" fmla="*/ 3751827 w 12182798"/>
                <a:gd name="connsiteY17" fmla="*/ 851974 h 6845923"/>
                <a:gd name="connsiteX18" fmla="*/ 4327841 w 12182798"/>
                <a:gd name="connsiteY18" fmla="*/ 623777 h 6845923"/>
                <a:gd name="connsiteX19" fmla="*/ 5258114 w 12182798"/>
                <a:gd name="connsiteY19" fmla="*/ 233633 h 6845923"/>
                <a:gd name="connsiteX20" fmla="*/ 5662060 w 12182798"/>
                <a:gd name="connsiteY20" fmla="*/ 66166 h 6845923"/>
                <a:gd name="connsiteX21" fmla="*/ 5923383 w 12182798"/>
                <a:gd name="connsiteY21" fmla="*/ 10036 h 6845923"/>
                <a:gd name="connsiteX22" fmla="*/ 6584052 w 12182798"/>
                <a:gd name="connsiteY22" fmla="*/ 105732 h 6845923"/>
                <a:gd name="connsiteX23" fmla="*/ 8132665 w 12182798"/>
                <a:gd name="connsiteY23" fmla="*/ 768241 h 6845923"/>
                <a:gd name="connsiteX24" fmla="*/ 9054657 w 12182798"/>
                <a:gd name="connsiteY24" fmla="*/ 1026803 h 6845923"/>
                <a:gd name="connsiteX25" fmla="*/ 9488967 w 12182798"/>
                <a:gd name="connsiteY25" fmla="*/ 1139062 h 6845923"/>
                <a:gd name="connsiteX26" fmla="*/ 9980328 w 12182798"/>
                <a:gd name="connsiteY26" fmla="*/ 1185069 h 6845923"/>
                <a:gd name="connsiteX27" fmla="*/ 11064266 w 12182798"/>
                <a:gd name="connsiteY27" fmla="*/ 1295487 h 6845923"/>
                <a:gd name="connsiteX28" fmla="*/ 11253817 w 12182798"/>
                <a:gd name="connsiteY28" fmla="*/ 1321252 h 6845923"/>
                <a:gd name="connsiteX29" fmla="*/ 11389999 w 12182798"/>
                <a:gd name="connsiteY29" fmla="*/ 1381061 h 6845923"/>
                <a:gd name="connsiteX30" fmla="*/ 11446129 w 12182798"/>
                <a:gd name="connsiteY30" fmla="*/ 1517244 h 6845923"/>
                <a:gd name="connsiteX31" fmla="*/ 11404722 w 12182798"/>
                <a:gd name="connsiteY31" fmla="*/ 1704034 h 6845923"/>
                <a:gd name="connsiteX32" fmla="*/ 11500417 w 12182798"/>
                <a:gd name="connsiteY32" fmla="*/ 1846658 h 6845923"/>
                <a:gd name="connsiteX33" fmla="*/ 11937489 w 12182798"/>
                <a:gd name="connsiteY33" fmla="*/ 1946954 h 6845923"/>
                <a:gd name="connsiteX34" fmla="*/ 12162006 w 12182798"/>
                <a:gd name="connsiteY34" fmla="*/ 2076695 h 6845923"/>
                <a:gd name="connsiteX35" fmla="*/ 12171207 w 12182798"/>
                <a:gd name="connsiteY35" fmla="*/ 2216558 h 6845923"/>
                <a:gd name="connsiteX36" fmla="*/ 11943931 w 12182798"/>
                <a:gd name="connsiteY36" fmla="*/ 2425433 h 6845923"/>
                <a:gd name="connsiteX37" fmla="*/ 10753255 w 12182798"/>
                <a:gd name="connsiteY37" fmla="*/ 2946238 h 6845923"/>
                <a:gd name="connsiteX38" fmla="*/ 10146875 w 12182798"/>
                <a:gd name="connsiteY38" fmla="*/ 3251728 h 6845923"/>
                <a:gd name="connsiteX39" fmla="*/ 9893834 w 12182798"/>
                <a:gd name="connsiteY39" fmla="*/ 3477165 h 6845923"/>
                <a:gd name="connsiteX40" fmla="*/ 9938921 w 12182798"/>
                <a:gd name="connsiteY40" fmla="*/ 3640032 h 6845923"/>
                <a:gd name="connsiteX41" fmla="*/ 9886473 w 12182798"/>
                <a:gd name="connsiteY41" fmla="*/ 3870990 h 6845923"/>
                <a:gd name="connsiteX42" fmla="*/ 9932481 w 12182798"/>
                <a:gd name="connsiteY42" fmla="*/ 4072503 h 6845923"/>
                <a:gd name="connsiteX43" fmla="*/ 10097187 w 12182798"/>
                <a:gd name="connsiteY43" fmla="*/ 4215126 h 6845923"/>
                <a:gd name="connsiteX44" fmla="*/ 10104549 w 12182798"/>
                <a:gd name="connsiteY44" fmla="*/ 4477369 h 6845923"/>
                <a:gd name="connsiteX45" fmla="*/ 9945362 w 12182798"/>
                <a:gd name="connsiteY45" fmla="*/ 4640236 h 6845923"/>
                <a:gd name="connsiteX46" fmla="*/ 9883712 w 12182798"/>
                <a:gd name="connsiteY46" fmla="*/ 4724890 h 6845923"/>
                <a:gd name="connsiteX47" fmla="*/ 9936160 w 12182798"/>
                <a:gd name="connsiteY47" fmla="*/ 4871194 h 6845923"/>
                <a:gd name="connsiteX48" fmla="*/ 9626990 w 12182798"/>
                <a:gd name="connsiteY48" fmla="*/ 6097755 h 6845923"/>
                <a:gd name="connsiteX49" fmla="*/ 8935957 w 12182798"/>
                <a:gd name="connsiteY49" fmla="*/ 6431770 h 6845923"/>
                <a:gd name="connsiteX50" fmla="*/ 7471077 w 12182798"/>
                <a:gd name="connsiteY50" fmla="*/ 6761184 h 6845923"/>
                <a:gd name="connsiteX51" fmla="*/ 5838729 w 12182798"/>
                <a:gd name="connsiteY51" fmla="*/ 6838477 h 6845923"/>
                <a:gd name="connsiteX52" fmla="*/ 4897414 w 12182798"/>
                <a:gd name="connsiteY52" fmla="*/ 6774066 h 6845923"/>
                <a:gd name="connsiteX53" fmla="*/ 3224580 w 12182798"/>
                <a:gd name="connsiteY53" fmla="*/ 6415207 h 6845923"/>
                <a:gd name="connsiteX54" fmla="*/ 2730459 w 12182798"/>
                <a:gd name="connsiteY54" fmla="*/ 6226576 h 6845923"/>
                <a:gd name="connsiteX55" fmla="*/ 2240939 w 12182798"/>
                <a:gd name="connsiteY55" fmla="*/ 5783983 h 6845923"/>
                <a:gd name="connsiteX56" fmla="*/ 2154445 w 12182798"/>
                <a:gd name="connsiteY56" fmla="*/ 5195087 h 6845923"/>
                <a:gd name="connsiteX57" fmla="*/ 2242779 w 12182798"/>
                <a:gd name="connsiteY57" fmla="*/ 4776418 h 6845923"/>
                <a:gd name="connsiteX58" fmla="*/ 2248300 w 12182798"/>
                <a:gd name="connsiteY58" fmla="*/ 4746974 h 6845923"/>
                <a:gd name="connsiteX59" fmla="*/ 2174688 w 12182798"/>
                <a:gd name="connsiteY59" fmla="*/ 4643917 h 6845923"/>
                <a:gd name="connsiteX60" fmla="*/ 2033905 w 12182798"/>
                <a:gd name="connsiteY60" fmla="*/ 4527978 h 6845923"/>
                <a:gd name="connsiteX61" fmla="*/ 2021943 w 12182798"/>
                <a:gd name="connsiteY61" fmla="*/ 4195803 h 6845923"/>
                <a:gd name="connsiteX62" fmla="*/ 2187570 w 12182798"/>
                <a:gd name="connsiteY62" fmla="*/ 4075263 h 684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182798" h="6845923">
                  <a:moveTo>
                    <a:pt x="2187570" y="4075263"/>
                  </a:moveTo>
                  <a:cubicBezTo>
                    <a:pt x="2270384" y="3979568"/>
                    <a:pt x="2251981" y="3877431"/>
                    <a:pt x="2225296" y="3775294"/>
                  </a:cubicBezTo>
                  <a:cubicBezTo>
                    <a:pt x="2211494" y="3721925"/>
                    <a:pt x="2190330" y="3669477"/>
                    <a:pt x="2181129" y="3615188"/>
                  </a:cubicBezTo>
                  <a:cubicBezTo>
                    <a:pt x="2172848" y="3569180"/>
                    <a:pt x="2158125" y="3516732"/>
                    <a:pt x="2218855" y="3484526"/>
                  </a:cubicBezTo>
                  <a:cubicBezTo>
                    <a:pt x="2110277" y="3349264"/>
                    <a:pt x="1985137" y="3232405"/>
                    <a:pt x="1829631" y="3161553"/>
                  </a:cubicBezTo>
                  <a:cubicBezTo>
                    <a:pt x="1632719" y="3071378"/>
                    <a:pt x="1429366" y="2995926"/>
                    <a:pt x="1227853" y="2915873"/>
                  </a:cubicBezTo>
                  <a:cubicBezTo>
                    <a:pt x="969290" y="2812816"/>
                    <a:pt x="696925" y="2738284"/>
                    <a:pt x="460447" y="2584619"/>
                  </a:cubicBezTo>
                  <a:cubicBezTo>
                    <a:pt x="333466" y="2502725"/>
                    <a:pt x="212926" y="2410710"/>
                    <a:pt x="91466" y="2319615"/>
                  </a:cubicBezTo>
                  <a:cubicBezTo>
                    <a:pt x="32576" y="2275448"/>
                    <a:pt x="-14351" y="2216558"/>
                    <a:pt x="4052" y="2139266"/>
                  </a:cubicBezTo>
                  <a:cubicBezTo>
                    <a:pt x="22455" y="2061973"/>
                    <a:pt x="79504" y="2016886"/>
                    <a:pt x="156797" y="1993882"/>
                  </a:cubicBezTo>
                  <a:cubicBezTo>
                    <a:pt x="319663" y="1945114"/>
                    <a:pt x="480690" y="1891745"/>
                    <a:pt x="643557" y="1842977"/>
                  </a:cubicBezTo>
                  <a:cubicBezTo>
                    <a:pt x="689564" y="1829175"/>
                    <a:pt x="714408" y="1801570"/>
                    <a:pt x="711648" y="1756483"/>
                  </a:cubicBezTo>
                  <a:cubicBezTo>
                    <a:pt x="707047" y="1682871"/>
                    <a:pt x="698766" y="1609259"/>
                    <a:pt x="687724" y="1536567"/>
                  </a:cubicBezTo>
                  <a:cubicBezTo>
                    <a:pt x="670241" y="1418787"/>
                    <a:pt x="730971" y="1334134"/>
                    <a:pt x="847830" y="1319411"/>
                  </a:cubicBezTo>
                  <a:cubicBezTo>
                    <a:pt x="1104552" y="1288126"/>
                    <a:pt x="1362194" y="1254080"/>
                    <a:pt x="1618917" y="1226476"/>
                  </a:cubicBezTo>
                  <a:cubicBezTo>
                    <a:pt x="1721974" y="1215434"/>
                    <a:pt x="1826871" y="1214514"/>
                    <a:pt x="1931768" y="1213594"/>
                  </a:cubicBezTo>
                  <a:cubicBezTo>
                    <a:pt x="2219775" y="1213594"/>
                    <a:pt x="2501342" y="1175868"/>
                    <a:pt x="2779227" y="1100415"/>
                  </a:cubicBezTo>
                  <a:cubicBezTo>
                    <a:pt x="3102200" y="1013001"/>
                    <a:pt x="3430694" y="946750"/>
                    <a:pt x="3751827" y="851974"/>
                  </a:cubicBezTo>
                  <a:cubicBezTo>
                    <a:pt x="3948739" y="794005"/>
                    <a:pt x="4136450" y="702910"/>
                    <a:pt x="4327841" y="623777"/>
                  </a:cubicBezTo>
                  <a:cubicBezTo>
                    <a:pt x="4637932" y="494956"/>
                    <a:pt x="4948023" y="363374"/>
                    <a:pt x="5258114" y="233633"/>
                  </a:cubicBezTo>
                  <a:cubicBezTo>
                    <a:pt x="5392456" y="177504"/>
                    <a:pt x="5524957" y="114934"/>
                    <a:pt x="5662060" y="66166"/>
                  </a:cubicBezTo>
                  <a:cubicBezTo>
                    <a:pt x="5744874" y="36721"/>
                    <a:pt x="5835048" y="21078"/>
                    <a:pt x="5923383" y="10036"/>
                  </a:cubicBezTo>
                  <a:cubicBezTo>
                    <a:pt x="6151581" y="-17568"/>
                    <a:pt x="6377018" y="10956"/>
                    <a:pt x="6584052" y="105732"/>
                  </a:cubicBezTo>
                  <a:cubicBezTo>
                    <a:pt x="7095655" y="338530"/>
                    <a:pt x="7610020" y="563967"/>
                    <a:pt x="8132665" y="768241"/>
                  </a:cubicBezTo>
                  <a:cubicBezTo>
                    <a:pt x="8430794" y="885100"/>
                    <a:pt x="8744566" y="948590"/>
                    <a:pt x="9054657" y="1026803"/>
                  </a:cubicBezTo>
                  <a:cubicBezTo>
                    <a:pt x="9200040" y="1063609"/>
                    <a:pt x="9345424" y="1098575"/>
                    <a:pt x="9488967" y="1139062"/>
                  </a:cubicBezTo>
                  <a:cubicBezTo>
                    <a:pt x="9649994" y="1184149"/>
                    <a:pt x="9816541" y="1178628"/>
                    <a:pt x="9980328" y="1185069"/>
                  </a:cubicBezTo>
                  <a:cubicBezTo>
                    <a:pt x="10343788" y="1199791"/>
                    <a:pt x="10704487" y="1248559"/>
                    <a:pt x="11064266" y="1295487"/>
                  </a:cubicBezTo>
                  <a:cubicBezTo>
                    <a:pt x="11127756" y="1303769"/>
                    <a:pt x="11192167" y="1306529"/>
                    <a:pt x="11253817" y="1321252"/>
                  </a:cubicBezTo>
                  <a:cubicBezTo>
                    <a:pt x="11301665" y="1332293"/>
                    <a:pt x="11355954" y="1348856"/>
                    <a:pt x="11389999" y="1381061"/>
                  </a:cubicBezTo>
                  <a:cubicBezTo>
                    <a:pt x="11423125" y="1413267"/>
                    <a:pt x="11459931" y="1458354"/>
                    <a:pt x="11446129" y="1517244"/>
                  </a:cubicBezTo>
                  <a:cubicBezTo>
                    <a:pt x="11431406" y="1579814"/>
                    <a:pt x="11416684" y="1641464"/>
                    <a:pt x="11404722" y="1704034"/>
                  </a:cubicBezTo>
                  <a:cubicBezTo>
                    <a:pt x="11388159" y="1795129"/>
                    <a:pt x="11409323" y="1825494"/>
                    <a:pt x="11500417" y="1846658"/>
                  </a:cubicBezTo>
                  <a:cubicBezTo>
                    <a:pt x="11645801" y="1879783"/>
                    <a:pt x="11792106" y="1913829"/>
                    <a:pt x="11937489" y="1946954"/>
                  </a:cubicBezTo>
                  <a:cubicBezTo>
                    <a:pt x="12025824" y="1967197"/>
                    <a:pt x="12093914" y="2021486"/>
                    <a:pt x="12162006" y="2076695"/>
                  </a:cubicBezTo>
                  <a:cubicBezTo>
                    <a:pt x="12197892" y="2106140"/>
                    <a:pt x="12200653" y="2164110"/>
                    <a:pt x="12171207" y="2216558"/>
                  </a:cubicBezTo>
                  <a:cubicBezTo>
                    <a:pt x="12117839" y="2310414"/>
                    <a:pt x="12037785" y="2373904"/>
                    <a:pt x="11943931" y="2425433"/>
                  </a:cubicBezTo>
                  <a:cubicBezTo>
                    <a:pt x="11562988" y="2636147"/>
                    <a:pt x="11158121" y="2791653"/>
                    <a:pt x="10753255" y="2946238"/>
                  </a:cubicBezTo>
                  <a:cubicBezTo>
                    <a:pt x="10541620" y="3027211"/>
                    <a:pt x="10328146" y="3110025"/>
                    <a:pt x="10146875" y="3251728"/>
                  </a:cubicBezTo>
                  <a:cubicBezTo>
                    <a:pt x="10059461" y="3319819"/>
                    <a:pt x="9981248" y="3398952"/>
                    <a:pt x="9893834" y="3477165"/>
                  </a:cubicBezTo>
                  <a:cubicBezTo>
                    <a:pt x="9961925" y="3523173"/>
                    <a:pt x="9949963" y="3582982"/>
                    <a:pt x="9938921" y="3640032"/>
                  </a:cubicBezTo>
                  <a:cubicBezTo>
                    <a:pt x="9924199" y="3717325"/>
                    <a:pt x="9899354" y="3792777"/>
                    <a:pt x="9886473" y="3870990"/>
                  </a:cubicBezTo>
                  <a:cubicBezTo>
                    <a:pt x="9874511" y="3941841"/>
                    <a:pt x="9882792" y="4011773"/>
                    <a:pt x="9932481" y="4072503"/>
                  </a:cubicBezTo>
                  <a:cubicBezTo>
                    <a:pt x="10047500" y="4066062"/>
                    <a:pt x="10083385" y="4092746"/>
                    <a:pt x="10097187" y="4215126"/>
                  </a:cubicBezTo>
                  <a:cubicBezTo>
                    <a:pt x="10106388" y="4301621"/>
                    <a:pt x="10108229" y="4389955"/>
                    <a:pt x="10104549" y="4477369"/>
                  </a:cubicBezTo>
                  <a:cubicBezTo>
                    <a:pt x="10100868" y="4573065"/>
                    <a:pt x="10041978" y="4628274"/>
                    <a:pt x="9945362" y="4640236"/>
                  </a:cubicBezTo>
                  <a:cubicBezTo>
                    <a:pt x="9879112" y="4648518"/>
                    <a:pt x="9868070" y="4660479"/>
                    <a:pt x="9883712" y="4724890"/>
                  </a:cubicBezTo>
                  <a:cubicBezTo>
                    <a:pt x="9895675" y="4775498"/>
                    <a:pt x="9914078" y="4825187"/>
                    <a:pt x="9936160" y="4871194"/>
                  </a:cubicBezTo>
                  <a:cubicBezTo>
                    <a:pt x="10161597" y="5341391"/>
                    <a:pt x="10012533" y="5797786"/>
                    <a:pt x="9626990" y="6097755"/>
                  </a:cubicBezTo>
                  <a:cubicBezTo>
                    <a:pt x="9421796" y="6259702"/>
                    <a:pt x="9184398" y="6358158"/>
                    <a:pt x="8935957" y="6431770"/>
                  </a:cubicBezTo>
                  <a:cubicBezTo>
                    <a:pt x="8455638" y="6574393"/>
                    <a:pt x="7968879" y="6694933"/>
                    <a:pt x="7471077" y="6761184"/>
                  </a:cubicBezTo>
                  <a:cubicBezTo>
                    <a:pt x="6929108" y="6833876"/>
                    <a:pt x="6385299" y="6862400"/>
                    <a:pt x="5838729" y="6838477"/>
                  </a:cubicBezTo>
                  <a:cubicBezTo>
                    <a:pt x="5524038" y="6824675"/>
                    <a:pt x="5210266" y="6800750"/>
                    <a:pt x="4897414" y="6774066"/>
                  </a:cubicBezTo>
                  <a:cubicBezTo>
                    <a:pt x="4325081" y="6725298"/>
                    <a:pt x="3768389" y="6598317"/>
                    <a:pt x="3224580" y="6415207"/>
                  </a:cubicBezTo>
                  <a:cubicBezTo>
                    <a:pt x="3057113" y="6359078"/>
                    <a:pt x="2890565" y="6300188"/>
                    <a:pt x="2730459" y="6226576"/>
                  </a:cubicBezTo>
                  <a:cubicBezTo>
                    <a:pt x="2523425" y="6130880"/>
                    <a:pt x="2351357" y="5989178"/>
                    <a:pt x="2240939" y="5783983"/>
                  </a:cubicBezTo>
                  <a:cubicBezTo>
                    <a:pt x="2140642" y="5598113"/>
                    <a:pt x="2123159" y="5398441"/>
                    <a:pt x="2154445" y="5195087"/>
                  </a:cubicBezTo>
                  <a:cubicBezTo>
                    <a:pt x="2175608" y="5054304"/>
                    <a:pt x="2212414" y="4915361"/>
                    <a:pt x="2242779" y="4776418"/>
                  </a:cubicBezTo>
                  <a:cubicBezTo>
                    <a:pt x="2244619" y="4766297"/>
                    <a:pt x="2247380" y="4757095"/>
                    <a:pt x="2248300" y="4746974"/>
                  </a:cubicBezTo>
                  <a:cubicBezTo>
                    <a:pt x="2260262" y="4661400"/>
                    <a:pt x="2260262" y="4659559"/>
                    <a:pt x="2174688" y="4643917"/>
                  </a:cubicBezTo>
                  <a:cubicBezTo>
                    <a:pt x="2105677" y="4631034"/>
                    <a:pt x="2057829" y="4592388"/>
                    <a:pt x="2033905" y="4527978"/>
                  </a:cubicBezTo>
                  <a:cubicBezTo>
                    <a:pt x="1993418" y="4418480"/>
                    <a:pt x="1989738" y="4307141"/>
                    <a:pt x="2021943" y="4195803"/>
                  </a:cubicBezTo>
                  <a:cubicBezTo>
                    <a:pt x="2050467" y="4101948"/>
                    <a:pt x="2095555" y="4072503"/>
                    <a:pt x="2187570" y="4075263"/>
                  </a:cubicBezTo>
                  <a:close/>
                </a:path>
              </a:pathLst>
            </a:custGeom>
            <a:grpFill/>
            <a:ln w="92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586E006-6500-4D74-AF4C-43BA15E378F4}"/>
                </a:ext>
              </a:extLst>
            </p:cNvPr>
            <p:cNvSpPr/>
            <p:nvPr/>
          </p:nvSpPr>
          <p:spPr>
            <a:xfrm>
              <a:off x="4479295" y="2747168"/>
              <a:ext cx="3202125" cy="1794294"/>
            </a:xfrm>
            <a:custGeom>
              <a:avLst/>
              <a:gdLst>
                <a:gd name="connsiteX0" fmla="*/ 2857069 w 3202125"/>
                <a:gd name="connsiteY0" fmla="*/ 1794294 h 1794294"/>
                <a:gd name="connsiteX1" fmla="*/ 345057 w 3202125"/>
                <a:gd name="connsiteY1" fmla="*/ 1794294 h 1794294"/>
                <a:gd name="connsiteX2" fmla="*/ 0 w 3202125"/>
                <a:gd name="connsiteY2" fmla="*/ 1449238 h 1794294"/>
                <a:gd name="connsiteX3" fmla="*/ 0 w 3202125"/>
                <a:gd name="connsiteY3" fmla="*/ 345057 h 1794294"/>
                <a:gd name="connsiteX4" fmla="*/ 345057 w 3202125"/>
                <a:gd name="connsiteY4" fmla="*/ 0 h 1794294"/>
                <a:gd name="connsiteX5" fmla="*/ 2857069 w 3202125"/>
                <a:gd name="connsiteY5" fmla="*/ 0 h 1794294"/>
                <a:gd name="connsiteX6" fmla="*/ 3202125 w 3202125"/>
                <a:gd name="connsiteY6" fmla="*/ 345057 h 1794294"/>
                <a:gd name="connsiteX7" fmla="*/ 3202125 w 3202125"/>
                <a:gd name="connsiteY7" fmla="*/ 1449238 h 1794294"/>
                <a:gd name="connsiteX8" fmla="*/ 2857069 w 3202125"/>
                <a:gd name="connsiteY8" fmla="*/ 1794294 h 179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2125" h="1794294">
                  <a:moveTo>
                    <a:pt x="2857069" y="1794294"/>
                  </a:moveTo>
                  <a:lnTo>
                    <a:pt x="345057" y="1794294"/>
                  </a:lnTo>
                  <a:cubicBezTo>
                    <a:pt x="154586" y="1794294"/>
                    <a:pt x="0" y="1639709"/>
                    <a:pt x="0" y="1449238"/>
                  </a:cubicBezTo>
                  <a:lnTo>
                    <a:pt x="0" y="345057"/>
                  </a:lnTo>
                  <a:cubicBezTo>
                    <a:pt x="0" y="154586"/>
                    <a:pt x="154586" y="0"/>
                    <a:pt x="345057" y="0"/>
                  </a:cubicBezTo>
                  <a:lnTo>
                    <a:pt x="2857069" y="0"/>
                  </a:lnTo>
                  <a:cubicBezTo>
                    <a:pt x="3047540" y="0"/>
                    <a:pt x="3202125" y="154586"/>
                    <a:pt x="3202125" y="345057"/>
                  </a:cubicBezTo>
                  <a:lnTo>
                    <a:pt x="3202125" y="1449238"/>
                  </a:lnTo>
                  <a:cubicBezTo>
                    <a:pt x="3202125" y="1639709"/>
                    <a:pt x="3047540" y="1794294"/>
                    <a:pt x="2857069" y="1794294"/>
                  </a:cubicBezTo>
                  <a:close/>
                </a:path>
              </a:pathLst>
            </a:custGeom>
            <a:grpFill/>
            <a:ln w="92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8" name="Graphic 66">
            <a:extLst>
              <a:ext uri="{FF2B5EF4-FFF2-40B4-BE49-F238E27FC236}">
                <a16:creationId xmlns:a16="http://schemas.microsoft.com/office/drawing/2014/main" id="{25466454-448F-454D-82AC-D1E2ED4F2200}"/>
              </a:ext>
            </a:extLst>
          </p:cNvPr>
          <p:cNvSpPr/>
          <p:nvPr/>
        </p:nvSpPr>
        <p:spPr>
          <a:xfrm>
            <a:off x="1382331" y="2270981"/>
            <a:ext cx="470378" cy="320899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3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 5"/>
          <p:cNvSpPr>
            <a:spLocks noEditPoints="1"/>
          </p:cNvSpPr>
          <p:nvPr/>
        </p:nvSpPr>
        <p:spPr bwMode="auto">
          <a:xfrm>
            <a:off x="7261225" y="2301875"/>
            <a:ext cx="4178300" cy="4203700"/>
          </a:xfrm>
          <a:custGeom>
            <a:avLst/>
            <a:gdLst>
              <a:gd name="T0" fmla="*/ 91 w 631"/>
              <a:gd name="T1" fmla="*/ 337 h 635"/>
              <a:gd name="T2" fmla="*/ 135 w 631"/>
              <a:gd name="T3" fmla="*/ 75 h 635"/>
              <a:gd name="T4" fmla="*/ 98 w 631"/>
              <a:gd name="T5" fmla="*/ 60 h 635"/>
              <a:gd name="T6" fmla="*/ 5 w 631"/>
              <a:gd name="T7" fmla="*/ 33 h 635"/>
              <a:gd name="T8" fmla="*/ 41 w 631"/>
              <a:gd name="T9" fmla="*/ 26 h 635"/>
              <a:gd name="T10" fmla="*/ 113 w 631"/>
              <a:gd name="T11" fmla="*/ 36 h 635"/>
              <a:gd name="T12" fmla="*/ 155 w 631"/>
              <a:gd name="T13" fmla="*/ 41 h 635"/>
              <a:gd name="T14" fmla="*/ 216 w 631"/>
              <a:gd name="T15" fmla="*/ 28 h 635"/>
              <a:gd name="T16" fmla="*/ 248 w 631"/>
              <a:gd name="T17" fmla="*/ 30 h 635"/>
              <a:gd name="T18" fmla="*/ 343 w 631"/>
              <a:gd name="T19" fmla="*/ 51 h 635"/>
              <a:gd name="T20" fmla="*/ 398 w 631"/>
              <a:gd name="T21" fmla="*/ 57 h 635"/>
              <a:gd name="T22" fmla="*/ 489 w 631"/>
              <a:gd name="T23" fmla="*/ 75 h 635"/>
              <a:gd name="T24" fmla="*/ 554 w 631"/>
              <a:gd name="T25" fmla="*/ 117 h 635"/>
              <a:gd name="T26" fmla="*/ 578 w 631"/>
              <a:gd name="T27" fmla="*/ 193 h 635"/>
              <a:gd name="T28" fmla="*/ 570 w 631"/>
              <a:gd name="T29" fmla="*/ 296 h 635"/>
              <a:gd name="T30" fmla="*/ 598 w 631"/>
              <a:gd name="T31" fmla="*/ 276 h 635"/>
              <a:gd name="T32" fmla="*/ 614 w 631"/>
              <a:gd name="T33" fmla="*/ 311 h 635"/>
              <a:gd name="T34" fmla="*/ 567 w 631"/>
              <a:gd name="T35" fmla="*/ 345 h 635"/>
              <a:gd name="T36" fmla="*/ 560 w 631"/>
              <a:gd name="T37" fmla="*/ 407 h 635"/>
              <a:gd name="T38" fmla="*/ 589 w 631"/>
              <a:gd name="T39" fmla="*/ 461 h 635"/>
              <a:gd name="T40" fmla="*/ 631 w 631"/>
              <a:gd name="T41" fmla="*/ 527 h 635"/>
              <a:gd name="T42" fmla="*/ 562 w 631"/>
              <a:gd name="T43" fmla="*/ 589 h 635"/>
              <a:gd name="T44" fmla="*/ 496 w 631"/>
              <a:gd name="T45" fmla="*/ 560 h 635"/>
              <a:gd name="T46" fmla="*/ 440 w 631"/>
              <a:gd name="T47" fmla="*/ 436 h 635"/>
              <a:gd name="T48" fmla="*/ 452 w 631"/>
              <a:gd name="T49" fmla="*/ 289 h 635"/>
              <a:gd name="T50" fmla="*/ 410 w 631"/>
              <a:gd name="T51" fmla="*/ 186 h 635"/>
              <a:gd name="T52" fmla="*/ 309 w 631"/>
              <a:gd name="T53" fmla="*/ 190 h 635"/>
              <a:gd name="T54" fmla="*/ 284 w 631"/>
              <a:gd name="T55" fmla="*/ 282 h 635"/>
              <a:gd name="T56" fmla="*/ 285 w 631"/>
              <a:gd name="T57" fmla="*/ 377 h 635"/>
              <a:gd name="T58" fmla="*/ 289 w 631"/>
              <a:gd name="T59" fmla="*/ 457 h 635"/>
              <a:gd name="T60" fmla="*/ 314 w 631"/>
              <a:gd name="T61" fmla="*/ 585 h 635"/>
              <a:gd name="T62" fmla="*/ 252 w 631"/>
              <a:gd name="T63" fmla="*/ 631 h 635"/>
              <a:gd name="T64" fmla="*/ 247 w 631"/>
              <a:gd name="T65" fmla="*/ 591 h 635"/>
              <a:gd name="T66" fmla="*/ 246 w 631"/>
              <a:gd name="T67" fmla="*/ 526 h 635"/>
              <a:gd name="T68" fmla="*/ 212 w 631"/>
              <a:gd name="T69" fmla="*/ 436 h 635"/>
              <a:gd name="T70" fmla="*/ 183 w 631"/>
              <a:gd name="T71" fmla="*/ 429 h 635"/>
              <a:gd name="T72" fmla="*/ 152 w 631"/>
              <a:gd name="T73" fmla="*/ 542 h 635"/>
              <a:gd name="T74" fmla="*/ 143 w 631"/>
              <a:gd name="T75" fmla="*/ 620 h 635"/>
              <a:gd name="T76" fmla="*/ 18 w 631"/>
              <a:gd name="T77" fmla="*/ 595 h 635"/>
              <a:gd name="T78" fmla="*/ 85 w 631"/>
              <a:gd name="T79" fmla="*/ 566 h 635"/>
              <a:gd name="T80" fmla="*/ 96 w 631"/>
              <a:gd name="T81" fmla="*/ 500 h 635"/>
              <a:gd name="T82" fmla="*/ 127 w 631"/>
              <a:gd name="T83" fmla="*/ 361 h 635"/>
              <a:gd name="T84" fmla="*/ 156 w 631"/>
              <a:gd name="T85" fmla="*/ 304 h 635"/>
              <a:gd name="T86" fmla="*/ 547 w 631"/>
              <a:gd name="T87" fmla="*/ 482 h 635"/>
              <a:gd name="T88" fmla="*/ 498 w 631"/>
              <a:gd name="T89" fmla="*/ 432 h 635"/>
              <a:gd name="T90" fmla="*/ 551 w 631"/>
              <a:gd name="T91" fmla="*/ 537 h 635"/>
              <a:gd name="T92" fmla="*/ 573 w 631"/>
              <a:gd name="T93" fmla="*/ 554 h 635"/>
              <a:gd name="T94" fmla="*/ 366 w 631"/>
              <a:gd name="T95" fmla="*/ 102 h 635"/>
              <a:gd name="T96" fmla="*/ 334 w 631"/>
              <a:gd name="T97" fmla="*/ 70 h 635"/>
              <a:gd name="T98" fmla="*/ 310 w 631"/>
              <a:gd name="T99" fmla="*/ 119 h 635"/>
              <a:gd name="T100" fmla="*/ 288 w 631"/>
              <a:gd name="T101" fmla="*/ 75 h 635"/>
              <a:gd name="T102" fmla="*/ 306 w 631"/>
              <a:gd name="T103" fmla="*/ 104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1" h="635">
                <a:moveTo>
                  <a:pt x="156" y="286"/>
                </a:moveTo>
                <a:cubicBezTo>
                  <a:pt x="153" y="290"/>
                  <a:pt x="150" y="292"/>
                  <a:pt x="149" y="296"/>
                </a:cubicBezTo>
                <a:cubicBezTo>
                  <a:pt x="142" y="313"/>
                  <a:pt x="135" y="318"/>
                  <a:pt x="116" y="319"/>
                </a:cubicBezTo>
                <a:cubicBezTo>
                  <a:pt x="116" y="319"/>
                  <a:pt x="116" y="319"/>
                  <a:pt x="116" y="319"/>
                </a:cubicBezTo>
                <a:cubicBezTo>
                  <a:pt x="97" y="319"/>
                  <a:pt x="97" y="319"/>
                  <a:pt x="91" y="337"/>
                </a:cubicBezTo>
                <a:cubicBezTo>
                  <a:pt x="88" y="344"/>
                  <a:pt x="87" y="344"/>
                  <a:pt x="81" y="339"/>
                </a:cubicBezTo>
                <a:cubicBezTo>
                  <a:pt x="78" y="335"/>
                  <a:pt x="76" y="331"/>
                  <a:pt x="78" y="326"/>
                </a:cubicBezTo>
                <a:cubicBezTo>
                  <a:pt x="90" y="280"/>
                  <a:pt x="101" y="234"/>
                  <a:pt x="113" y="188"/>
                </a:cubicBezTo>
                <a:cubicBezTo>
                  <a:pt x="122" y="153"/>
                  <a:pt x="131" y="118"/>
                  <a:pt x="140" y="84"/>
                </a:cubicBezTo>
                <a:cubicBezTo>
                  <a:pt x="142" y="79"/>
                  <a:pt x="140" y="76"/>
                  <a:pt x="135" y="75"/>
                </a:cubicBezTo>
                <a:cubicBezTo>
                  <a:pt x="134" y="74"/>
                  <a:pt x="131" y="73"/>
                  <a:pt x="130" y="71"/>
                </a:cubicBezTo>
                <a:cubicBezTo>
                  <a:pt x="127" y="66"/>
                  <a:pt x="125" y="60"/>
                  <a:pt x="118" y="61"/>
                </a:cubicBezTo>
                <a:cubicBezTo>
                  <a:pt x="117" y="61"/>
                  <a:pt x="116" y="60"/>
                  <a:pt x="115" y="59"/>
                </a:cubicBezTo>
                <a:cubicBezTo>
                  <a:pt x="111" y="53"/>
                  <a:pt x="106" y="53"/>
                  <a:pt x="102" y="58"/>
                </a:cubicBezTo>
                <a:cubicBezTo>
                  <a:pt x="101" y="59"/>
                  <a:pt x="100" y="60"/>
                  <a:pt x="98" y="60"/>
                </a:cubicBezTo>
                <a:cubicBezTo>
                  <a:pt x="91" y="61"/>
                  <a:pt x="84" y="61"/>
                  <a:pt x="77" y="61"/>
                </a:cubicBezTo>
                <a:cubicBezTo>
                  <a:pt x="76" y="61"/>
                  <a:pt x="75" y="61"/>
                  <a:pt x="75" y="61"/>
                </a:cubicBezTo>
                <a:cubicBezTo>
                  <a:pt x="69" y="67"/>
                  <a:pt x="66" y="62"/>
                  <a:pt x="64" y="58"/>
                </a:cubicBezTo>
                <a:cubicBezTo>
                  <a:pt x="59" y="48"/>
                  <a:pt x="51" y="46"/>
                  <a:pt x="42" y="43"/>
                </a:cubicBezTo>
                <a:cubicBezTo>
                  <a:pt x="30" y="40"/>
                  <a:pt x="18" y="37"/>
                  <a:pt x="5" y="33"/>
                </a:cubicBezTo>
                <a:cubicBezTo>
                  <a:pt x="2" y="32"/>
                  <a:pt x="0" y="32"/>
                  <a:pt x="1" y="28"/>
                </a:cubicBezTo>
                <a:cubicBezTo>
                  <a:pt x="2" y="24"/>
                  <a:pt x="4" y="22"/>
                  <a:pt x="8" y="23"/>
                </a:cubicBezTo>
                <a:cubicBezTo>
                  <a:pt x="14" y="24"/>
                  <a:pt x="20" y="25"/>
                  <a:pt x="26" y="26"/>
                </a:cubicBezTo>
                <a:cubicBezTo>
                  <a:pt x="28" y="27"/>
                  <a:pt x="30" y="27"/>
                  <a:pt x="32" y="28"/>
                </a:cubicBezTo>
                <a:cubicBezTo>
                  <a:pt x="35" y="29"/>
                  <a:pt x="38" y="30"/>
                  <a:pt x="41" y="26"/>
                </a:cubicBezTo>
                <a:cubicBezTo>
                  <a:pt x="41" y="25"/>
                  <a:pt x="44" y="25"/>
                  <a:pt x="46" y="25"/>
                </a:cubicBezTo>
                <a:cubicBezTo>
                  <a:pt x="53" y="26"/>
                  <a:pt x="61" y="27"/>
                  <a:pt x="68" y="28"/>
                </a:cubicBezTo>
                <a:cubicBezTo>
                  <a:pt x="70" y="28"/>
                  <a:pt x="71" y="28"/>
                  <a:pt x="72" y="28"/>
                </a:cubicBezTo>
                <a:cubicBezTo>
                  <a:pt x="82" y="23"/>
                  <a:pt x="91" y="26"/>
                  <a:pt x="100" y="30"/>
                </a:cubicBezTo>
                <a:cubicBezTo>
                  <a:pt x="104" y="32"/>
                  <a:pt x="109" y="34"/>
                  <a:pt x="113" y="36"/>
                </a:cubicBezTo>
                <a:cubicBezTo>
                  <a:pt x="114" y="37"/>
                  <a:pt x="115" y="37"/>
                  <a:pt x="117" y="37"/>
                </a:cubicBezTo>
                <a:cubicBezTo>
                  <a:pt x="117" y="34"/>
                  <a:pt x="117" y="32"/>
                  <a:pt x="117" y="29"/>
                </a:cubicBezTo>
                <a:cubicBezTo>
                  <a:pt x="124" y="32"/>
                  <a:pt x="131" y="32"/>
                  <a:pt x="136" y="38"/>
                </a:cubicBezTo>
                <a:cubicBezTo>
                  <a:pt x="138" y="42"/>
                  <a:pt x="144" y="43"/>
                  <a:pt x="149" y="45"/>
                </a:cubicBezTo>
                <a:cubicBezTo>
                  <a:pt x="152" y="46"/>
                  <a:pt x="154" y="45"/>
                  <a:pt x="155" y="41"/>
                </a:cubicBezTo>
                <a:cubicBezTo>
                  <a:pt x="157" y="31"/>
                  <a:pt x="163" y="24"/>
                  <a:pt x="171" y="19"/>
                </a:cubicBezTo>
                <a:cubicBezTo>
                  <a:pt x="179" y="14"/>
                  <a:pt x="187" y="9"/>
                  <a:pt x="195" y="4"/>
                </a:cubicBezTo>
                <a:cubicBezTo>
                  <a:pt x="200" y="1"/>
                  <a:pt x="206" y="0"/>
                  <a:pt x="212" y="2"/>
                </a:cubicBezTo>
                <a:cubicBezTo>
                  <a:pt x="216" y="3"/>
                  <a:pt x="218" y="5"/>
                  <a:pt x="218" y="9"/>
                </a:cubicBezTo>
                <a:cubicBezTo>
                  <a:pt x="217" y="15"/>
                  <a:pt x="217" y="21"/>
                  <a:pt x="216" y="28"/>
                </a:cubicBezTo>
                <a:cubicBezTo>
                  <a:pt x="233" y="27"/>
                  <a:pt x="246" y="36"/>
                  <a:pt x="259" y="45"/>
                </a:cubicBezTo>
                <a:cubicBezTo>
                  <a:pt x="266" y="49"/>
                  <a:pt x="273" y="51"/>
                  <a:pt x="281" y="54"/>
                </a:cubicBezTo>
                <a:cubicBezTo>
                  <a:pt x="283" y="48"/>
                  <a:pt x="281" y="46"/>
                  <a:pt x="276" y="44"/>
                </a:cubicBezTo>
                <a:cubicBezTo>
                  <a:pt x="268" y="42"/>
                  <a:pt x="260" y="39"/>
                  <a:pt x="252" y="36"/>
                </a:cubicBezTo>
                <a:cubicBezTo>
                  <a:pt x="248" y="35"/>
                  <a:pt x="247" y="33"/>
                  <a:pt x="248" y="30"/>
                </a:cubicBezTo>
                <a:cubicBezTo>
                  <a:pt x="249" y="26"/>
                  <a:pt x="252" y="26"/>
                  <a:pt x="255" y="27"/>
                </a:cubicBezTo>
                <a:cubicBezTo>
                  <a:pt x="264" y="30"/>
                  <a:pt x="274" y="34"/>
                  <a:pt x="283" y="37"/>
                </a:cubicBezTo>
                <a:cubicBezTo>
                  <a:pt x="286" y="37"/>
                  <a:pt x="289" y="36"/>
                  <a:pt x="292" y="35"/>
                </a:cubicBezTo>
                <a:cubicBezTo>
                  <a:pt x="292" y="35"/>
                  <a:pt x="292" y="34"/>
                  <a:pt x="292" y="34"/>
                </a:cubicBezTo>
                <a:cubicBezTo>
                  <a:pt x="309" y="40"/>
                  <a:pt x="326" y="45"/>
                  <a:pt x="343" y="51"/>
                </a:cubicBezTo>
                <a:cubicBezTo>
                  <a:pt x="345" y="46"/>
                  <a:pt x="349" y="45"/>
                  <a:pt x="354" y="46"/>
                </a:cubicBezTo>
                <a:cubicBezTo>
                  <a:pt x="356" y="46"/>
                  <a:pt x="358" y="47"/>
                  <a:pt x="360" y="47"/>
                </a:cubicBezTo>
                <a:cubicBezTo>
                  <a:pt x="365" y="48"/>
                  <a:pt x="370" y="50"/>
                  <a:pt x="375" y="46"/>
                </a:cubicBezTo>
                <a:cubicBezTo>
                  <a:pt x="381" y="41"/>
                  <a:pt x="388" y="45"/>
                  <a:pt x="394" y="46"/>
                </a:cubicBezTo>
                <a:cubicBezTo>
                  <a:pt x="396" y="50"/>
                  <a:pt x="391" y="55"/>
                  <a:pt x="398" y="57"/>
                </a:cubicBezTo>
                <a:cubicBezTo>
                  <a:pt x="398" y="56"/>
                  <a:pt x="399" y="54"/>
                  <a:pt x="399" y="53"/>
                </a:cubicBezTo>
                <a:cubicBezTo>
                  <a:pt x="403" y="41"/>
                  <a:pt x="417" y="28"/>
                  <a:pt x="430" y="27"/>
                </a:cubicBezTo>
                <a:cubicBezTo>
                  <a:pt x="441" y="27"/>
                  <a:pt x="452" y="28"/>
                  <a:pt x="463" y="28"/>
                </a:cubicBezTo>
                <a:cubicBezTo>
                  <a:pt x="472" y="29"/>
                  <a:pt x="477" y="36"/>
                  <a:pt x="479" y="43"/>
                </a:cubicBezTo>
                <a:cubicBezTo>
                  <a:pt x="484" y="53"/>
                  <a:pt x="486" y="64"/>
                  <a:pt x="489" y="75"/>
                </a:cubicBezTo>
                <a:cubicBezTo>
                  <a:pt x="490" y="78"/>
                  <a:pt x="489" y="80"/>
                  <a:pt x="489" y="82"/>
                </a:cubicBezTo>
                <a:cubicBezTo>
                  <a:pt x="493" y="87"/>
                  <a:pt x="498" y="92"/>
                  <a:pt x="503" y="98"/>
                </a:cubicBezTo>
                <a:cubicBezTo>
                  <a:pt x="510" y="95"/>
                  <a:pt x="518" y="96"/>
                  <a:pt x="526" y="99"/>
                </a:cubicBezTo>
                <a:cubicBezTo>
                  <a:pt x="529" y="100"/>
                  <a:pt x="532" y="101"/>
                  <a:pt x="535" y="103"/>
                </a:cubicBezTo>
                <a:cubicBezTo>
                  <a:pt x="542" y="107"/>
                  <a:pt x="548" y="112"/>
                  <a:pt x="554" y="117"/>
                </a:cubicBezTo>
                <a:cubicBezTo>
                  <a:pt x="557" y="119"/>
                  <a:pt x="559" y="123"/>
                  <a:pt x="561" y="126"/>
                </a:cubicBezTo>
                <a:cubicBezTo>
                  <a:pt x="563" y="130"/>
                  <a:pt x="565" y="133"/>
                  <a:pt x="567" y="137"/>
                </a:cubicBezTo>
                <a:cubicBezTo>
                  <a:pt x="568" y="140"/>
                  <a:pt x="569" y="142"/>
                  <a:pt x="569" y="145"/>
                </a:cubicBezTo>
                <a:cubicBezTo>
                  <a:pt x="570" y="150"/>
                  <a:pt x="570" y="155"/>
                  <a:pt x="571" y="159"/>
                </a:cubicBezTo>
                <a:cubicBezTo>
                  <a:pt x="573" y="171"/>
                  <a:pt x="576" y="182"/>
                  <a:pt x="578" y="193"/>
                </a:cubicBezTo>
                <a:cubicBezTo>
                  <a:pt x="581" y="206"/>
                  <a:pt x="583" y="219"/>
                  <a:pt x="585" y="232"/>
                </a:cubicBezTo>
                <a:cubicBezTo>
                  <a:pt x="585" y="233"/>
                  <a:pt x="585" y="234"/>
                  <a:pt x="586" y="236"/>
                </a:cubicBezTo>
                <a:cubicBezTo>
                  <a:pt x="588" y="245"/>
                  <a:pt x="585" y="250"/>
                  <a:pt x="576" y="252"/>
                </a:cubicBezTo>
                <a:cubicBezTo>
                  <a:pt x="574" y="253"/>
                  <a:pt x="572" y="254"/>
                  <a:pt x="570" y="254"/>
                </a:cubicBezTo>
                <a:cubicBezTo>
                  <a:pt x="570" y="268"/>
                  <a:pt x="570" y="282"/>
                  <a:pt x="570" y="296"/>
                </a:cubicBezTo>
                <a:cubicBezTo>
                  <a:pt x="571" y="296"/>
                  <a:pt x="572" y="296"/>
                  <a:pt x="572" y="296"/>
                </a:cubicBezTo>
                <a:cubicBezTo>
                  <a:pt x="574" y="291"/>
                  <a:pt x="577" y="287"/>
                  <a:pt x="579" y="282"/>
                </a:cubicBezTo>
                <a:cubicBezTo>
                  <a:pt x="580" y="278"/>
                  <a:pt x="582" y="277"/>
                  <a:pt x="586" y="278"/>
                </a:cubicBezTo>
                <a:cubicBezTo>
                  <a:pt x="589" y="279"/>
                  <a:pt x="593" y="283"/>
                  <a:pt x="594" y="276"/>
                </a:cubicBezTo>
                <a:cubicBezTo>
                  <a:pt x="594" y="276"/>
                  <a:pt x="597" y="276"/>
                  <a:pt x="598" y="276"/>
                </a:cubicBezTo>
                <a:cubicBezTo>
                  <a:pt x="599" y="276"/>
                  <a:pt x="599" y="277"/>
                  <a:pt x="599" y="277"/>
                </a:cubicBezTo>
                <a:cubicBezTo>
                  <a:pt x="599" y="280"/>
                  <a:pt x="597" y="285"/>
                  <a:pt x="598" y="285"/>
                </a:cubicBezTo>
                <a:cubicBezTo>
                  <a:pt x="603" y="288"/>
                  <a:pt x="609" y="290"/>
                  <a:pt x="614" y="292"/>
                </a:cubicBezTo>
                <a:cubicBezTo>
                  <a:pt x="623" y="294"/>
                  <a:pt x="623" y="295"/>
                  <a:pt x="619" y="303"/>
                </a:cubicBezTo>
                <a:cubicBezTo>
                  <a:pt x="617" y="306"/>
                  <a:pt x="616" y="308"/>
                  <a:pt x="614" y="311"/>
                </a:cubicBezTo>
                <a:cubicBezTo>
                  <a:pt x="614" y="312"/>
                  <a:pt x="613" y="312"/>
                  <a:pt x="612" y="312"/>
                </a:cubicBezTo>
                <a:cubicBezTo>
                  <a:pt x="610" y="311"/>
                  <a:pt x="607" y="310"/>
                  <a:pt x="604" y="309"/>
                </a:cubicBezTo>
                <a:cubicBezTo>
                  <a:pt x="600" y="307"/>
                  <a:pt x="598" y="308"/>
                  <a:pt x="596" y="312"/>
                </a:cubicBezTo>
                <a:cubicBezTo>
                  <a:pt x="591" y="322"/>
                  <a:pt x="586" y="332"/>
                  <a:pt x="580" y="342"/>
                </a:cubicBezTo>
                <a:cubicBezTo>
                  <a:pt x="575" y="351"/>
                  <a:pt x="574" y="351"/>
                  <a:pt x="567" y="345"/>
                </a:cubicBezTo>
                <a:cubicBezTo>
                  <a:pt x="566" y="344"/>
                  <a:pt x="566" y="344"/>
                  <a:pt x="564" y="343"/>
                </a:cubicBezTo>
                <a:cubicBezTo>
                  <a:pt x="564" y="345"/>
                  <a:pt x="563" y="347"/>
                  <a:pt x="562" y="349"/>
                </a:cubicBezTo>
                <a:cubicBezTo>
                  <a:pt x="558" y="359"/>
                  <a:pt x="555" y="370"/>
                  <a:pt x="550" y="380"/>
                </a:cubicBezTo>
                <a:cubicBezTo>
                  <a:pt x="549" y="383"/>
                  <a:pt x="549" y="385"/>
                  <a:pt x="551" y="388"/>
                </a:cubicBezTo>
                <a:cubicBezTo>
                  <a:pt x="555" y="394"/>
                  <a:pt x="557" y="400"/>
                  <a:pt x="560" y="407"/>
                </a:cubicBezTo>
                <a:cubicBezTo>
                  <a:pt x="564" y="414"/>
                  <a:pt x="567" y="420"/>
                  <a:pt x="570" y="427"/>
                </a:cubicBezTo>
                <a:cubicBezTo>
                  <a:pt x="571" y="429"/>
                  <a:pt x="572" y="431"/>
                  <a:pt x="572" y="433"/>
                </a:cubicBezTo>
                <a:cubicBezTo>
                  <a:pt x="572" y="437"/>
                  <a:pt x="573" y="439"/>
                  <a:pt x="576" y="441"/>
                </a:cubicBezTo>
                <a:cubicBezTo>
                  <a:pt x="577" y="441"/>
                  <a:pt x="578" y="442"/>
                  <a:pt x="578" y="442"/>
                </a:cubicBezTo>
                <a:cubicBezTo>
                  <a:pt x="581" y="449"/>
                  <a:pt x="585" y="455"/>
                  <a:pt x="589" y="461"/>
                </a:cubicBezTo>
                <a:cubicBezTo>
                  <a:pt x="593" y="469"/>
                  <a:pt x="598" y="477"/>
                  <a:pt x="603" y="484"/>
                </a:cubicBezTo>
                <a:cubicBezTo>
                  <a:pt x="606" y="489"/>
                  <a:pt x="610" y="494"/>
                  <a:pt x="608" y="501"/>
                </a:cubicBezTo>
                <a:cubicBezTo>
                  <a:pt x="608" y="502"/>
                  <a:pt x="609" y="505"/>
                  <a:pt x="611" y="506"/>
                </a:cubicBezTo>
                <a:cubicBezTo>
                  <a:pt x="617" y="511"/>
                  <a:pt x="624" y="517"/>
                  <a:pt x="630" y="523"/>
                </a:cubicBezTo>
                <a:cubicBezTo>
                  <a:pt x="631" y="523"/>
                  <a:pt x="631" y="525"/>
                  <a:pt x="631" y="527"/>
                </a:cubicBezTo>
                <a:cubicBezTo>
                  <a:pt x="631" y="527"/>
                  <a:pt x="630" y="528"/>
                  <a:pt x="630" y="529"/>
                </a:cubicBezTo>
                <a:cubicBezTo>
                  <a:pt x="624" y="537"/>
                  <a:pt x="619" y="545"/>
                  <a:pt x="617" y="555"/>
                </a:cubicBezTo>
                <a:cubicBezTo>
                  <a:pt x="615" y="566"/>
                  <a:pt x="607" y="572"/>
                  <a:pt x="597" y="575"/>
                </a:cubicBezTo>
                <a:cubicBezTo>
                  <a:pt x="586" y="578"/>
                  <a:pt x="576" y="581"/>
                  <a:pt x="565" y="584"/>
                </a:cubicBezTo>
                <a:cubicBezTo>
                  <a:pt x="567" y="587"/>
                  <a:pt x="565" y="588"/>
                  <a:pt x="562" y="589"/>
                </a:cubicBezTo>
                <a:cubicBezTo>
                  <a:pt x="536" y="594"/>
                  <a:pt x="510" y="600"/>
                  <a:pt x="484" y="600"/>
                </a:cubicBezTo>
                <a:cubicBezTo>
                  <a:pt x="474" y="600"/>
                  <a:pt x="464" y="602"/>
                  <a:pt x="455" y="603"/>
                </a:cubicBezTo>
                <a:cubicBezTo>
                  <a:pt x="450" y="591"/>
                  <a:pt x="452" y="587"/>
                  <a:pt x="464" y="584"/>
                </a:cubicBezTo>
                <a:cubicBezTo>
                  <a:pt x="475" y="582"/>
                  <a:pt x="484" y="576"/>
                  <a:pt x="493" y="569"/>
                </a:cubicBezTo>
                <a:cubicBezTo>
                  <a:pt x="495" y="567"/>
                  <a:pt x="495" y="563"/>
                  <a:pt x="496" y="560"/>
                </a:cubicBezTo>
                <a:cubicBezTo>
                  <a:pt x="496" y="549"/>
                  <a:pt x="489" y="542"/>
                  <a:pt x="483" y="533"/>
                </a:cubicBezTo>
                <a:cubicBezTo>
                  <a:pt x="478" y="527"/>
                  <a:pt x="474" y="519"/>
                  <a:pt x="470" y="512"/>
                </a:cubicBezTo>
                <a:cubicBezTo>
                  <a:pt x="465" y="503"/>
                  <a:pt x="461" y="493"/>
                  <a:pt x="458" y="484"/>
                </a:cubicBezTo>
                <a:cubicBezTo>
                  <a:pt x="455" y="477"/>
                  <a:pt x="454" y="470"/>
                  <a:pt x="451" y="463"/>
                </a:cubicBezTo>
                <a:cubicBezTo>
                  <a:pt x="448" y="454"/>
                  <a:pt x="445" y="444"/>
                  <a:pt x="440" y="436"/>
                </a:cubicBezTo>
                <a:cubicBezTo>
                  <a:pt x="433" y="422"/>
                  <a:pt x="433" y="408"/>
                  <a:pt x="434" y="394"/>
                </a:cubicBezTo>
                <a:cubicBezTo>
                  <a:pt x="435" y="385"/>
                  <a:pt x="436" y="375"/>
                  <a:pt x="437" y="365"/>
                </a:cubicBezTo>
                <a:cubicBezTo>
                  <a:pt x="437" y="358"/>
                  <a:pt x="437" y="350"/>
                  <a:pt x="436" y="343"/>
                </a:cubicBezTo>
                <a:cubicBezTo>
                  <a:pt x="436" y="341"/>
                  <a:pt x="436" y="338"/>
                  <a:pt x="437" y="336"/>
                </a:cubicBezTo>
                <a:cubicBezTo>
                  <a:pt x="442" y="320"/>
                  <a:pt x="447" y="304"/>
                  <a:pt x="452" y="289"/>
                </a:cubicBezTo>
                <a:cubicBezTo>
                  <a:pt x="452" y="287"/>
                  <a:pt x="453" y="284"/>
                  <a:pt x="452" y="283"/>
                </a:cubicBezTo>
                <a:cubicBezTo>
                  <a:pt x="442" y="272"/>
                  <a:pt x="438" y="257"/>
                  <a:pt x="434" y="242"/>
                </a:cubicBezTo>
                <a:cubicBezTo>
                  <a:pt x="431" y="233"/>
                  <a:pt x="428" y="224"/>
                  <a:pt x="425" y="214"/>
                </a:cubicBezTo>
                <a:cubicBezTo>
                  <a:pt x="422" y="206"/>
                  <a:pt x="419" y="198"/>
                  <a:pt x="416" y="190"/>
                </a:cubicBezTo>
                <a:cubicBezTo>
                  <a:pt x="415" y="188"/>
                  <a:pt x="412" y="187"/>
                  <a:pt x="410" y="186"/>
                </a:cubicBezTo>
                <a:cubicBezTo>
                  <a:pt x="407" y="185"/>
                  <a:pt x="404" y="185"/>
                  <a:pt x="401" y="183"/>
                </a:cubicBezTo>
                <a:cubicBezTo>
                  <a:pt x="395" y="181"/>
                  <a:pt x="389" y="180"/>
                  <a:pt x="383" y="183"/>
                </a:cubicBezTo>
                <a:cubicBezTo>
                  <a:pt x="371" y="189"/>
                  <a:pt x="360" y="195"/>
                  <a:pt x="348" y="199"/>
                </a:cubicBezTo>
                <a:cubicBezTo>
                  <a:pt x="341" y="201"/>
                  <a:pt x="332" y="202"/>
                  <a:pt x="324" y="201"/>
                </a:cubicBezTo>
                <a:cubicBezTo>
                  <a:pt x="319" y="200"/>
                  <a:pt x="314" y="194"/>
                  <a:pt x="309" y="190"/>
                </a:cubicBezTo>
                <a:cubicBezTo>
                  <a:pt x="308" y="190"/>
                  <a:pt x="308" y="189"/>
                  <a:pt x="307" y="187"/>
                </a:cubicBezTo>
                <a:cubicBezTo>
                  <a:pt x="305" y="197"/>
                  <a:pt x="304" y="206"/>
                  <a:pt x="303" y="214"/>
                </a:cubicBezTo>
                <a:cubicBezTo>
                  <a:pt x="301" y="221"/>
                  <a:pt x="300" y="228"/>
                  <a:pt x="296" y="234"/>
                </a:cubicBezTo>
                <a:cubicBezTo>
                  <a:pt x="289" y="246"/>
                  <a:pt x="288" y="258"/>
                  <a:pt x="289" y="271"/>
                </a:cubicBezTo>
                <a:cubicBezTo>
                  <a:pt x="290" y="276"/>
                  <a:pt x="289" y="280"/>
                  <a:pt x="284" y="282"/>
                </a:cubicBezTo>
                <a:cubicBezTo>
                  <a:pt x="286" y="288"/>
                  <a:pt x="288" y="294"/>
                  <a:pt x="289" y="299"/>
                </a:cubicBezTo>
                <a:cubicBezTo>
                  <a:pt x="292" y="310"/>
                  <a:pt x="290" y="320"/>
                  <a:pt x="287" y="329"/>
                </a:cubicBezTo>
                <a:cubicBezTo>
                  <a:pt x="284" y="337"/>
                  <a:pt x="286" y="343"/>
                  <a:pt x="288" y="350"/>
                </a:cubicBezTo>
                <a:cubicBezTo>
                  <a:pt x="290" y="357"/>
                  <a:pt x="292" y="365"/>
                  <a:pt x="285" y="372"/>
                </a:cubicBezTo>
                <a:cubicBezTo>
                  <a:pt x="285" y="373"/>
                  <a:pt x="285" y="375"/>
                  <a:pt x="285" y="377"/>
                </a:cubicBezTo>
                <a:cubicBezTo>
                  <a:pt x="286" y="384"/>
                  <a:pt x="286" y="391"/>
                  <a:pt x="286" y="398"/>
                </a:cubicBezTo>
                <a:cubicBezTo>
                  <a:pt x="287" y="405"/>
                  <a:pt x="283" y="410"/>
                  <a:pt x="275" y="412"/>
                </a:cubicBezTo>
                <a:cubicBezTo>
                  <a:pt x="272" y="413"/>
                  <a:pt x="271" y="415"/>
                  <a:pt x="272" y="418"/>
                </a:cubicBezTo>
                <a:cubicBezTo>
                  <a:pt x="276" y="425"/>
                  <a:pt x="279" y="432"/>
                  <a:pt x="282" y="438"/>
                </a:cubicBezTo>
                <a:cubicBezTo>
                  <a:pt x="285" y="444"/>
                  <a:pt x="287" y="450"/>
                  <a:pt x="289" y="457"/>
                </a:cubicBezTo>
                <a:cubicBezTo>
                  <a:pt x="291" y="463"/>
                  <a:pt x="295" y="469"/>
                  <a:pt x="296" y="475"/>
                </a:cubicBezTo>
                <a:cubicBezTo>
                  <a:pt x="300" y="494"/>
                  <a:pt x="303" y="513"/>
                  <a:pt x="307" y="533"/>
                </a:cubicBezTo>
                <a:cubicBezTo>
                  <a:pt x="309" y="541"/>
                  <a:pt x="313" y="548"/>
                  <a:pt x="315" y="556"/>
                </a:cubicBezTo>
                <a:cubicBezTo>
                  <a:pt x="315" y="559"/>
                  <a:pt x="315" y="563"/>
                  <a:pt x="314" y="566"/>
                </a:cubicBezTo>
                <a:cubicBezTo>
                  <a:pt x="312" y="573"/>
                  <a:pt x="309" y="579"/>
                  <a:pt x="314" y="585"/>
                </a:cubicBezTo>
                <a:cubicBezTo>
                  <a:pt x="315" y="586"/>
                  <a:pt x="315" y="588"/>
                  <a:pt x="315" y="589"/>
                </a:cubicBezTo>
                <a:cubicBezTo>
                  <a:pt x="315" y="599"/>
                  <a:pt x="320" y="608"/>
                  <a:pt x="324" y="617"/>
                </a:cubicBezTo>
                <a:cubicBezTo>
                  <a:pt x="324" y="618"/>
                  <a:pt x="322" y="622"/>
                  <a:pt x="321" y="622"/>
                </a:cubicBezTo>
                <a:cubicBezTo>
                  <a:pt x="309" y="626"/>
                  <a:pt x="298" y="629"/>
                  <a:pt x="286" y="632"/>
                </a:cubicBezTo>
                <a:cubicBezTo>
                  <a:pt x="275" y="635"/>
                  <a:pt x="263" y="635"/>
                  <a:pt x="252" y="631"/>
                </a:cubicBezTo>
                <a:cubicBezTo>
                  <a:pt x="241" y="628"/>
                  <a:pt x="229" y="628"/>
                  <a:pt x="218" y="629"/>
                </a:cubicBezTo>
                <a:cubicBezTo>
                  <a:pt x="207" y="631"/>
                  <a:pt x="202" y="624"/>
                  <a:pt x="205" y="615"/>
                </a:cubicBezTo>
                <a:cubicBezTo>
                  <a:pt x="206" y="610"/>
                  <a:pt x="213" y="605"/>
                  <a:pt x="218" y="606"/>
                </a:cubicBezTo>
                <a:cubicBezTo>
                  <a:pt x="223" y="607"/>
                  <a:pt x="227" y="605"/>
                  <a:pt x="231" y="602"/>
                </a:cubicBezTo>
                <a:cubicBezTo>
                  <a:pt x="236" y="598"/>
                  <a:pt x="241" y="595"/>
                  <a:pt x="247" y="591"/>
                </a:cubicBezTo>
                <a:cubicBezTo>
                  <a:pt x="248" y="591"/>
                  <a:pt x="248" y="590"/>
                  <a:pt x="249" y="589"/>
                </a:cubicBezTo>
                <a:cubicBezTo>
                  <a:pt x="251" y="586"/>
                  <a:pt x="252" y="583"/>
                  <a:pt x="254" y="580"/>
                </a:cubicBezTo>
                <a:cubicBezTo>
                  <a:pt x="257" y="578"/>
                  <a:pt x="258" y="576"/>
                  <a:pt x="256" y="572"/>
                </a:cubicBezTo>
                <a:cubicBezTo>
                  <a:pt x="256" y="571"/>
                  <a:pt x="255" y="570"/>
                  <a:pt x="255" y="568"/>
                </a:cubicBezTo>
                <a:cubicBezTo>
                  <a:pt x="248" y="555"/>
                  <a:pt x="245" y="541"/>
                  <a:pt x="246" y="526"/>
                </a:cubicBezTo>
                <a:cubicBezTo>
                  <a:pt x="246" y="513"/>
                  <a:pt x="242" y="502"/>
                  <a:pt x="235" y="491"/>
                </a:cubicBezTo>
                <a:cubicBezTo>
                  <a:pt x="235" y="489"/>
                  <a:pt x="234" y="488"/>
                  <a:pt x="234" y="486"/>
                </a:cubicBezTo>
                <a:cubicBezTo>
                  <a:pt x="234" y="479"/>
                  <a:pt x="231" y="475"/>
                  <a:pt x="226" y="471"/>
                </a:cubicBezTo>
                <a:cubicBezTo>
                  <a:pt x="223" y="468"/>
                  <a:pt x="221" y="464"/>
                  <a:pt x="219" y="460"/>
                </a:cubicBezTo>
                <a:cubicBezTo>
                  <a:pt x="216" y="452"/>
                  <a:pt x="214" y="444"/>
                  <a:pt x="212" y="436"/>
                </a:cubicBezTo>
                <a:cubicBezTo>
                  <a:pt x="211" y="433"/>
                  <a:pt x="210" y="431"/>
                  <a:pt x="210" y="429"/>
                </a:cubicBezTo>
                <a:cubicBezTo>
                  <a:pt x="209" y="414"/>
                  <a:pt x="208" y="410"/>
                  <a:pt x="201" y="396"/>
                </a:cubicBezTo>
                <a:cubicBezTo>
                  <a:pt x="201" y="396"/>
                  <a:pt x="200" y="396"/>
                  <a:pt x="200" y="397"/>
                </a:cubicBezTo>
                <a:cubicBezTo>
                  <a:pt x="200" y="410"/>
                  <a:pt x="192" y="419"/>
                  <a:pt x="184" y="428"/>
                </a:cubicBezTo>
                <a:cubicBezTo>
                  <a:pt x="184" y="428"/>
                  <a:pt x="184" y="429"/>
                  <a:pt x="183" y="429"/>
                </a:cubicBezTo>
                <a:cubicBezTo>
                  <a:pt x="176" y="431"/>
                  <a:pt x="176" y="437"/>
                  <a:pt x="175" y="443"/>
                </a:cubicBezTo>
                <a:cubicBezTo>
                  <a:pt x="174" y="456"/>
                  <a:pt x="172" y="468"/>
                  <a:pt x="166" y="480"/>
                </a:cubicBezTo>
                <a:cubicBezTo>
                  <a:pt x="162" y="486"/>
                  <a:pt x="162" y="495"/>
                  <a:pt x="161" y="502"/>
                </a:cubicBezTo>
                <a:cubicBezTo>
                  <a:pt x="161" y="504"/>
                  <a:pt x="161" y="505"/>
                  <a:pt x="160" y="507"/>
                </a:cubicBezTo>
                <a:cubicBezTo>
                  <a:pt x="154" y="518"/>
                  <a:pt x="151" y="529"/>
                  <a:pt x="152" y="542"/>
                </a:cubicBezTo>
                <a:cubicBezTo>
                  <a:pt x="153" y="544"/>
                  <a:pt x="151" y="547"/>
                  <a:pt x="150" y="550"/>
                </a:cubicBezTo>
                <a:cubicBezTo>
                  <a:pt x="145" y="559"/>
                  <a:pt x="143" y="568"/>
                  <a:pt x="145" y="578"/>
                </a:cubicBezTo>
                <a:cubicBezTo>
                  <a:pt x="146" y="584"/>
                  <a:pt x="143" y="590"/>
                  <a:pt x="142" y="596"/>
                </a:cubicBezTo>
                <a:cubicBezTo>
                  <a:pt x="142" y="599"/>
                  <a:pt x="142" y="602"/>
                  <a:pt x="142" y="604"/>
                </a:cubicBezTo>
                <a:cubicBezTo>
                  <a:pt x="143" y="610"/>
                  <a:pt x="144" y="615"/>
                  <a:pt x="143" y="620"/>
                </a:cubicBezTo>
                <a:cubicBezTo>
                  <a:pt x="143" y="622"/>
                  <a:pt x="140" y="624"/>
                  <a:pt x="139" y="624"/>
                </a:cubicBezTo>
                <a:cubicBezTo>
                  <a:pt x="129" y="625"/>
                  <a:pt x="120" y="625"/>
                  <a:pt x="111" y="619"/>
                </a:cubicBezTo>
                <a:cubicBezTo>
                  <a:pt x="108" y="616"/>
                  <a:pt x="103" y="616"/>
                  <a:pt x="98" y="616"/>
                </a:cubicBezTo>
                <a:cubicBezTo>
                  <a:pt x="74" y="615"/>
                  <a:pt x="49" y="611"/>
                  <a:pt x="25" y="605"/>
                </a:cubicBezTo>
                <a:cubicBezTo>
                  <a:pt x="19" y="604"/>
                  <a:pt x="17" y="599"/>
                  <a:pt x="18" y="595"/>
                </a:cubicBezTo>
                <a:cubicBezTo>
                  <a:pt x="19" y="592"/>
                  <a:pt x="24" y="587"/>
                  <a:pt x="28" y="587"/>
                </a:cubicBezTo>
                <a:cubicBezTo>
                  <a:pt x="37" y="586"/>
                  <a:pt x="47" y="583"/>
                  <a:pt x="56" y="587"/>
                </a:cubicBezTo>
                <a:cubicBezTo>
                  <a:pt x="57" y="588"/>
                  <a:pt x="60" y="588"/>
                  <a:pt x="61" y="587"/>
                </a:cubicBezTo>
                <a:cubicBezTo>
                  <a:pt x="65" y="583"/>
                  <a:pt x="70" y="582"/>
                  <a:pt x="73" y="576"/>
                </a:cubicBezTo>
                <a:cubicBezTo>
                  <a:pt x="75" y="572"/>
                  <a:pt x="80" y="569"/>
                  <a:pt x="85" y="566"/>
                </a:cubicBezTo>
                <a:cubicBezTo>
                  <a:pt x="90" y="563"/>
                  <a:pt x="92" y="559"/>
                  <a:pt x="88" y="554"/>
                </a:cubicBezTo>
                <a:cubicBezTo>
                  <a:pt x="84" y="549"/>
                  <a:pt x="86" y="544"/>
                  <a:pt x="86" y="538"/>
                </a:cubicBezTo>
                <a:cubicBezTo>
                  <a:pt x="87" y="534"/>
                  <a:pt x="88" y="529"/>
                  <a:pt x="89" y="524"/>
                </a:cubicBezTo>
                <a:cubicBezTo>
                  <a:pt x="90" y="521"/>
                  <a:pt x="92" y="519"/>
                  <a:pt x="94" y="516"/>
                </a:cubicBezTo>
                <a:cubicBezTo>
                  <a:pt x="100" y="509"/>
                  <a:pt x="100" y="508"/>
                  <a:pt x="96" y="500"/>
                </a:cubicBezTo>
                <a:cubicBezTo>
                  <a:pt x="95" y="497"/>
                  <a:pt x="94" y="493"/>
                  <a:pt x="94" y="489"/>
                </a:cubicBezTo>
                <a:cubicBezTo>
                  <a:pt x="95" y="474"/>
                  <a:pt x="95" y="460"/>
                  <a:pt x="96" y="445"/>
                </a:cubicBezTo>
                <a:cubicBezTo>
                  <a:pt x="96" y="432"/>
                  <a:pt x="98" y="419"/>
                  <a:pt x="106" y="407"/>
                </a:cubicBezTo>
                <a:cubicBezTo>
                  <a:pt x="107" y="405"/>
                  <a:pt x="109" y="403"/>
                  <a:pt x="109" y="401"/>
                </a:cubicBezTo>
                <a:cubicBezTo>
                  <a:pt x="112" y="386"/>
                  <a:pt x="119" y="373"/>
                  <a:pt x="127" y="361"/>
                </a:cubicBezTo>
                <a:cubicBezTo>
                  <a:pt x="130" y="357"/>
                  <a:pt x="131" y="352"/>
                  <a:pt x="133" y="348"/>
                </a:cubicBezTo>
                <a:cubicBezTo>
                  <a:pt x="135" y="342"/>
                  <a:pt x="137" y="337"/>
                  <a:pt x="140" y="331"/>
                </a:cubicBezTo>
                <a:cubicBezTo>
                  <a:pt x="142" y="329"/>
                  <a:pt x="145" y="326"/>
                  <a:pt x="148" y="324"/>
                </a:cubicBezTo>
                <a:cubicBezTo>
                  <a:pt x="153" y="322"/>
                  <a:pt x="154" y="319"/>
                  <a:pt x="153" y="314"/>
                </a:cubicBezTo>
                <a:cubicBezTo>
                  <a:pt x="152" y="310"/>
                  <a:pt x="153" y="307"/>
                  <a:pt x="156" y="304"/>
                </a:cubicBezTo>
                <a:cubicBezTo>
                  <a:pt x="164" y="296"/>
                  <a:pt x="163" y="296"/>
                  <a:pt x="156" y="286"/>
                </a:cubicBezTo>
                <a:close/>
                <a:moveTo>
                  <a:pt x="573" y="526"/>
                </a:moveTo>
                <a:cubicBezTo>
                  <a:pt x="570" y="524"/>
                  <a:pt x="568" y="523"/>
                  <a:pt x="567" y="521"/>
                </a:cubicBezTo>
                <a:cubicBezTo>
                  <a:pt x="563" y="515"/>
                  <a:pt x="558" y="508"/>
                  <a:pt x="554" y="501"/>
                </a:cubicBezTo>
                <a:cubicBezTo>
                  <a:pt x="551" y="495"/>
                  <a:pt x="549" y="488"/>
                  <a:pt x="547" y="482"/>
                </a:cubicBezTo>
                <a:cubicBezTo>
                  <a:pt x="546" y="476"/>
                  <a:pt x="544" y="471"/>
                  <a:pt x="539" y="467"/>
                </a:cubicBezTo>
                <a:cubicBezTo>
                  <a:pt x="532" y="461"/>
                  <a:pt x="525" y="455"/>
                  <a:pt x="518" y="449"/>
                </a:cubicBezTo>
                <a:cubicBezTo>
                  <a:pt x="516" y="447"/>
                  <a:pt x="514" y="444"/>
                  <a:pt x="513" y="442"/>
                </a:cubicBezTo>
                <a:cubicBezTo>
                  <a:pt x="508" y="434"/>
                  <a:pt x="504" y="427"/>
                  <a:pt x="494" y="421"/>
                </a:cubicBezTo>
                <a:cubicBezTo>
                  <a:pt x="496" y="426"/>
                  <a:pt x="497" y="429"/>
                  <a:pt x="498" y="432"/>
                </a:cubicBezTo>
                <a:cubicBezTo>
                  <a:pt x="503" y="444"/>
                  <a:pt x="509" y="456"/>
                  <a:pt x="515" y="469"/>
                </a:cubicBezTo>
                <a:cubicBezTo>
                  <a:pt x="517" y="474"/>
                  <a:pt x="517" y="479"/>
                  <a:pt x="519" y="484"/>
                </a:cubicBezTo>
                <a:cubicBezTo>
                  <a:pt x="522" y="493"/>
                  <a:pt x="525" y="502"/>
                  <a:pt x="530" y="510"/>
                </a:cubicBezTo>
                <a:cubicBezTo>
                  <a:pt x="536" y="519"/>
                  <a:pt x="543" y="527"/>
                  <a:pt x="550" y="535"/>
                </a:cubicBezTo>
                <a:cubicBezTo>
                  <a:pt x="550" y="536"/>
                  <a:pt x="551" y="537"/>
                  <a:pt x="551" y="537"/>
                </a:cubicBezTo>
                <a:cubicBezTo>
                  <a:pt x="552" y="546"/>
                  <a:pt x="551" y="555"/>
                  <a:pt x="558" y="561"/>
                </a:cubicBezTo>
                <a:cubicBezTo>
                  <a:pt x="560" y="563"/>
                  <a:pt x="560" y="566"/>
                  <a:pt x="560" y="568"/>
                </a:cubicBezTo>
                <a:cubicBezTo>
                  <a:pt x="561" y="570"/>
                  <a:pt x="561" y="571"/>
                  <a:pt x="561" y="572"/>
                </a:cubicBezTo>
                <a:cubicBezTo>
                  <a:pt x="564" y="569"/>
                  <a:pt x="567" y="566"/>
                  <a:pt x="569" y="562"/>
                </a:cubicBezTo>
                <a:cubicBezTo>
                  <a:pt x="571" y="560"/>
                  <a:pt x="572" y="557"/>
                  <a:pt x="573" y="554"/>
                </a:cubicBezTo>
                <a:cubicBezTo>
                  <a:pt x="573" y="545"/>
                  <a:pt x="573" y="535"/>
                  <a:pt x="573" y="526"/>
                </a:cubicBezTo>
                <a:close/>
                <a:moveTo>
                  <a:pt x="334" y="157"/>
                </a:moveTo>
                <a:cubicBezTo>
                  <a:pt x="346" y="137"/>
                  <a:pt x="366" y="123"/>
                  <a:pt x="381" y="104"/>
                </a:cubicBezTo>
                <a:cubicBezTo>
                  <a:pt x="378" y="104"/>
                  <a:pt x="376" y="102"/>
                  <a:pt x="375" y="103"/>
                </a:cubicBezTo>
                <a:cubicBezTo>
                  <a:pt x="371" y="107"/>
                  <a:pt x="369" y="104"/>
                  <a:pt x="366" y="102"/>
                </a:cubicBezTo>
                <a:cubicBezTo>
                  <a:pt x="362" y="100"/>
                  <a:pt x="358" y="97"/>
                  <a:pt x="354" y="94"/>
                </a:cubicBezTo>
                <a:cubicBezTo>
                  <a:pt x="350" y="92"/>
                  <a:pt x="349" y="90"/>
                  <a:pt x="350" y="86"/>
                </a:cubicBezTo>
                <a:cubicBezTo>
                  <a:pt x="350" y="83"/>
                  <a:pt x="349" y="79"/>
                  <a:pt x="347" y="77"/>
                </a:cubicBezTo>
                <a:cubicBezTo>
                  <a:pt x="344" y="73"/>
                  <a:pt x="339" y="71"/>
                  <a:pt x="334" y="68"/>
                </a:cubicBezTo>
                <a:cubicBezTo>
                  <a:pt x="334" y="69"/>
                  <a:pt x="334" y="70"/>
                  <a:pt x="334" y="70"/>
                </a:cubicBezTo>
                <a:cubicBezTo>
                  <a:pt x="331" y="72"/>
                  <a:pt x="328" y="75"/>
                  <a:pt x="325" y="78"/>
                </a:cubicBezTo>
                <a:cubicBezTo>
                  <a:pt x="325" y="82"/>
                  <a:pt x="325" y="87"/>
                  <a:pt x="325" y="92"/>
                </a:cubicBezTo>
                <a:cubicBezTo>
                  <a:pt x="324" y="98"/>
                  <a:pt x="323" y="103"/>
                  <a:pt x="322" y="109"/>
                </a:cubicBezTo>
                <a:cubicBezTo>
                  <a:pt x="321" y="112"/>
                  <a:pt x="321" y="115"/>
                  <a:pt x="319" y="117"/>
                </a:cubicBezTo>
                <a:cubicBezTo>
                  <a:pt x="317" y="119"/>
                  <a:pt x="314" y="118"/>
                  <a:pt x="310" y="119"/>
                </a:cubicBezTo>
                <a:cubicBezTo>
                  <a:pt x="314" y="123"/>
                  <a:pt x="319" y="127"/>
                  <a:pt x="324" y="131"/>
                </a:cubicBezTo>
                <a:cubicBezTo>
                  <a:pt x="328" y="134"/>
                  <a:pt x="329" y="138"/>
                  <a:pt x="326" y="142"/>
                </a:cubicBezTo>
                <a:cubicBezTo>
                  <a:pt x="323" y="147"/>
                  <a:pt x="325" y="151"/>
                  <a:pt x="329" y="154"/>
                </a:cubicBezTo>
                <a:cubicBezTo>
                  <a:pt x="331" y="155"/>
                  <a:pt x="333" y="156"/>
                  <a:pt x="334" y="157"/>
                </a:cubicBezTo>
                <a:close/>
                <a:moveTo>
                  <a:pt x="288" y="75"/>
                </a:moveTo>
                <a:cubicBezTo>
                  <a:pt x="287" y="78"/>
                  <a:pt x="287" y="81"/>
                  <a:pt x="286" y="83"/>
                </a:cubicBezTo>
                <a:cubicBezTo>
                  <a:pt x="284" y="87"/>
                  <a:pt x="285" y="89"/>
                  <a:pt x="288" y="92"/>
                </a:cubicBezTo>
                <a:cubicBezTo>
                  <a:pt x="289" y="93"/>
                  <a:pt x="290" y="94"/>
                  <a:pt x="290" y="95"/>
                </a:cubicBezTo>
                <a:cubicBezTo>
                  <a:pt x="293" y="104"/>
                  <a:pt x="302" y="104"/>
                  <a:pt x="307" y="110"/>
                </a:cubicBezTo>
                <a:cubicBezTo>
                  <a:pt x="307" y="108"/>
                  <a:pt x="306" y="106"/>
                  <a:pt x="306" y="104"/>
                </a:cubicBezTo>
                <a:cubicBezTo>
                  <a:pt x="308" y="94"/>
                  <a:pt x="310" y="85"/>
                  <a:pt x="312" y="75"/>
                </a:cubicBezTo>
                <a:cubicBezTo>
                  <a:pt x="312" y="74"/>
                  <a:pt x="312" y="71"/>
                  <a:pt x="311" y="71"/>
                </a:cubicBezTo>
                <a:cubicBezTo>
                  <a:pt x="309" y="69"/>
                  <a:pt x="306" y="68"/>
                  <a:pt x="303" y="66"/>
                </a:cubicBezTo>
                <a:cubicBezTo>
                  <a:pt x="302" y="78"/>
                  <a:pt x="294" y="74"/>
                  <a:pt x="288" y="75"/>
                </a:cubicBezTo>
                <a:close/>
              </a:path>
            </a:pathLst>
          </a:custGeom>
          <a:solidFill>
            <a:srgbClr val="2C2F4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0486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9FE3B-98D1-4F4D-AB68-594DE4CF48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1E1C95-330C-4768-842A-96F4B0AB5E3E}"/>
              </a:ext>
            </a:extLst>
          </p:cNvPr>
          <p:cNvSpPr/>
          <p:nvPr/>
        </p:nvSpPr>
        <p:spPr>
          <a:xfrm>
            <a:off x="0" y="0"/>
            <a:ext cx="3762375" cy="6858000"/>
          </a:xfrm>
          <a:custGeom>
            <a:avLst/>
            <a:gdLst>
              <a:gd name="connsiteX0" fmla="*/ 0 w 3762375"/>
              <a:gd name="connsiteY0" fmla="*/ 0 h 6858000"/>
              <a:gd name="connsiteX1" fmla="*/ 3762375 w 3762375"/>
              <a:gd name="connsiteY1" fmla="*/ 0 h 6858000"/>
              <a:gd name="connsiteX2" fmla="*/ 3762375 w 3762375"/>
              <a:gd name="connsiteY2" fmla="*/ 6858000 h 6858000"/>
              <a:gd name="connsiteX3" fmla="*/ 0 w 3762375"/>
              <a:gd name="connsiteY3" fmla="*/ 6858000 h 6858000"/>
              <a:gd name="connsiteX4" fmla="*/ 0 w 3762375"/>
              <a:gd name="connsiteY4" fmla="*/ 0 h 6858000"/>
              <a:gd name="connsiteX0" fmla="*/ 0 w 3762375"/>
              <a:gd name="connsiteY0" fmla="*/ 0 h 6858000"/>
              <a:gd name="connsiteX1" fmla="*/ 3762375 w 3762375"/>
              <a:gd name="connsiteY1" fmla="*/ 0 h 6858000"/>
              <a:gd name="connsiteX2" fmla="*/ 1752600 w 3762375"/>
              <a:gd name="connsiteY2" fmla="*/ 6858000 h 6858000"/>
              <a:gd name="connsiteX3" fmla="*/ 0 w 3762375"/>
              <a:gd name="connsiteY3" fmla="*/ 6858000 h 6858000"/>
              <a:gd name="connsiteX4" fmla="*/ 0 w 37623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375" h="6858000">
                <a:moveTo>
                  <a:pt x="0" y="0"/>
                </a:moveTo>
                <a:lnTo>
                  <a:pt x="3762375" y="0"/>
                </a:lnTo>
                <a:lnTo>
                  <a:pt x="17526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5A467D-2D4E-44E2-8F47-62FCE01DE2E7}"/>
              </a:ext>
            </a:extLst>
          </p:cNvPr>
          <p:cNvGrpSpPr/>
          <p:nvPr/>
        </p:nvGrpSpPr>
        <p:grpSpPr>
          <a:xfrm>
            <a:off x="0" y="4210049"/>
            <a:ext cx="12192000" cy="2371726"/>
            <a:chOff x="0" y="4210049"/>
            <a:chExt cx="12192000" cy="23717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8A98ED-639E-4BFF-981C-C0FD4E34FEFF}"/>
                </a:ext>
              </a:extLst>
            </p:cNvPr>
            <p:cNvSpPr/>
            <p:nvPr/>
          </p:nvSpPr>
          <p:spPr>
            <a:xfrm>
              <a:off x="0" y="4210050"/>
              <a:ext cx="12192000" cy="23717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B4D3CE-1E77-44FD-B06E-1EEBF60ED3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43662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A46434-76D0-457B-9AF3-EC9D428A820C}"/>
                </a:ext>
              </a:extLst>
            </p:cNvPr>
            <p:cNvSpPr/>
            <p:nvPr/>
          </p:nvSpPr>
          <p:spPr>
            <a:xfrm>
              <a:off x="7124700" y="4210049"/>
              <a:ext cx="4162425" cy="23717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E43193-9CCE-4CDC-84B8-39B9B28E91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348162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CBC5C853-DF61-4C3E-A161-E6553BEA053B}"/>
              </a:ext>
            </a:extLst>
          </p:cNvPr>
          <p:cNvSpPr/>
          <p:nvPr/>
        </p:nvSpPr>
        <p:spPr>
          <a:xfrm>
            <a:off x="6981826" y="6105527"/>
            <a:ext cx="4448174" cy="752474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D86EA-329C-447A-BD8E-AB420AF4969B}"/>
              </a:ext>
            </a:extLst>
          </p:cNvPr>
          <p:cNvSpPr txBox="1"/>
          <p:nvPr/>
        </p:nvSpPr>
        <p:spPr>
          <a:xfrm>
            <a:off x="985830" y="4611082"/>
            <a:ext cx="394970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accent3"/>
                </a:solidFill>
                <a:cs typeface="Arial" pitchFamily="34" charset="0"/>
              </a:rPr>
              <a:t>THEME PPT</a:t>
            </a:r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Graphic 2">
            <a:extLst>
              <a:ext uri="{FF2B5EF4-FFF2-40B4-BE49-F238E27FC236}">
                <a16:creationId xmlns:a16="http://schemas.microsoft.com/office/drawing/2014/main" id="{2BDEFE6C-BF99-4DEA-AF85-39AFC90A7531}"/>
              </a:ext>
            </a:extLst>
          </p:cNvPr>
          <p:cNvSpPr/>
          <p:nvPr/>
        </p:nvSpPr>
        <p:spPr>
          <a:xfrm>
            <a:off x="8719749" y="4611082"/>
            <a:ext cx="972326" cy="306370"/>
          </a:xfrm>
          <a:custGeom>
            <a:avLst/>
            <a:gdLst>
              <a:gd name="connsiteX0" fmla="*/ 0 w 12182475"/>
              <a:gd name="connsiteY0" fmla="*/ 963947 h 3838575"/>
              <a:gd name="connsiteX1" fmla="*/ 140970 w 12182475"/>
              <a:gd name="connsiteY1" fmla="*/ 876317 h 3838575"/>
              <a:gd name="connsiteX2" fmla="*/ 2225993 w 12182475"/>
              <a:gd name="connsiteY2" fmla="*/ 887747 h 3838575"/>
              <a:gd name="connsiteX3" fmla="*/ 2237423 w 12182475"/>
              <a:gd name="connsiteY3" fmla="*/ 192422 h 3838575"/>
              <a:gd name="connsiteX4" fmla="*/ 2273618 w 12182475"/>
              <a:gd name="connsiteY4" fmla="*/ 103839 h 3838575"/>
              <a:gd name="connsiteX5" fmla="*/ 2446973 w 12182475"/>
              <a:gd name="connsiteY5" fmla="*/ 120032 h 3838575"/>
              <a:gd name="connsiteX6" fmla="*/ 2626995 w 12182475"/>
              <a:gd name="connsiteY6" fmla="*/ 335297 h 3838575"/>
              <a:gd name="connsiteX7" fmla="*/ 2842260 w 12182475"/>
              <a:gd name="connsiteY7" fmla="*/ 589614 h 3838575"/>
              <a:gd name="connsiteX8" fmla="*/ 2907030 w 12182475"/>
              <a:gd name="connsiteY8" fmla="*/ 614379 h 3838575"/>
              <a:gd name="connsiteX9" fmla="*/ 5149215 w 12182475"/>
              <a:gd name="connsiteY9" fmla="*/ 592472 h 3838575"/>
              <a:gd name="connsiteX10" fmla="*/ 5153978 w 12182475"/>
              <a:gd name="connsiteY10" fmla="*/ 592472 h 3838575"/>
              <a:gd name="connsiteX11" fmla="*/ 5338763 w 12182475"/>
              <a:gd name="connsiteY11" fmla="*/ 731537 h 3838575"/>
              <a:gd name="connsiteX12" fmla="*/ 5495925 w 12182475"/>
              <a:gd name="connsiteY12" fmla="*/ 710582 h 3838575"/>
              <a:gd name="connsiteX13" fmla="*/ 5595938 w 12182475"/>
              <a:gd name="connsiteY13" fmla="*/ 752492 h 3838575"/>
              <a:gd name="connsiteX14" fmla="*/ 5609273 w 12182475"/>
              <a:gd name="connsiteY14" fmla="*/ 408639 h 3838575"/>
              <a:gd name="connsiteX15" fmla="*/ 5880735 w 12182475"/>
              <a:gd name="connsiteY15" fmla="*/ 174324 h 3838575"/>
              <a:gd name="connsiteX16" fmla="*/ 7874318 w 12182475"/>
              <a:gd name="connsiteY16" fmla="*/ 1922 h 3838575"/>
              <a:gd name="connsiteX17" fmla="*/ 8112443 w 12182475"/>
              <a:gd name="connsiteY17" fmla="*/ 240047 h 3838575"/>
              <a:gd name="connsiteX18" fmla="*/ 8140065 w 12182475"/>
              <a:gd name="connsiteY18" fmla="*/ 301959 h 3838575"/>
              <a:gd name="connsiteX19" fmla="*/ 8194358 w 12182475"/>
              <a:gd name="connsiteY19" fmla="*/ 399114 h 3838575"/>
              <a:gd name="connsiteX20" fmla="*/ 8244840 w 12182475"/>
              <a:gd name="connsiteY20" fmla="*/ 532464 h 3838575"/>
              <a:gd name="connsiteX21" fmla="*/ 8321993 w 12182475"/>
              <a:gd name="connsiteY21" fmla="*/ 615332 h 3838575"/>
              <a:gd name="connsiteX22" fmla="*/ 8378190 w 12182475"/>
              <a:gd name="connsiteY22" fmla="*/ 633429 h 3838575"/>
              <a:gd name="connsiteX23" fmla="*/ 8409623 w 12182475"/>
              <a:gd name="connsiteY23" fmla="*/ 695342 h 3838575"/>
              <a:gd name="connsiteX24" fmla="*/ 8412480 w 12182475"/>
              <a:gd name="connsiteY24" fmla="*/ 705819 h 3838575"/>
              <a:gd name="connsiteX25" fmla="*/ 8459152 w 12182475"/>
              <a:gd name="connsiteY25" fmla="*/ 728679 h 3838575"/>
              <a:gd name="connsiteX26" fmla="*/ 8462010 w 12182475"/>
              <a:gd name="connsiteY26" fmla="*/ 820119 h 3838575"/>
              <a:gd name="connsiteX27" fmla="*/ 8751570 w 12182475"/>
              <a:gd name="connsiteY27" fmla="*/ 869649 h 3838575"/>
              <a:gd name="connsiteX28" fmla="*/ 8817293 w 12182475"/>
              <a:gd name="connsiteY28" fmla="*/ 896319 h 3838575"/>
              <a:gd name="connsiteX29" fmla="*/ 8911590 w 12182475"/>
              <a:gd name="connsiteY29" fmla="*/ 906797 h 3838575"/>
              <a:gd name="connsiteX30" fmla="*/ 9630727 w 12182475"/>
              <a:gd name="connsiteY30" fmla="*/ 906797 h 3838575"/>
              <a:gd name="connsiteX31" fmla="*/ 9748838 w 12182475"/>
              <a:gd name="connsiteY31" fmla="*/ 869649 h 3838575"/>
              <a:gd name="connsiteX32" fmla="*/ 9783127 w 12182475"/>
              <a:gd name="connsiteY32" fmla="*/ 862029 h 3838575"/>
              <a:gd name="connsiteX33" fmla="*/ 11249025 w 12182475"/>
              <a:gd name="connsiteY33" fmla="*/ 885842 h 3838575"/>
              <a:gd name="connsiteX34" fmla="*/ 11334750 w 12182475"/>
              <a:gd name="connsiteY34" fmla="*/ 857267 h 3838575"/>
              <a:gd name="connsiteX35" fmla="*/ 11801475 w 12182475"/>
              <a:gd name="connsiteY35" fmla="*/ 481029 h 3838575"/>
              <a:gd name="connsiteX36" fmla="*/ 11887200 w 12182475"/>
              <a:gd name="connsiteY36" fmla="*/ 484839 h 3838575"/>
              <a:gd name="connsiteX37" fmla="*/ 11955780 w 12182475"/>
              <a:gd name="connsiteY37" fmla="*/ 540084 h 3838575"/>
              <a:gd name="connsiteX38" fmla="*/ 11979592 w 12182475"/>
              <a:gd name="connsiteY38" fmla="*/ 577232 h 3838575"/>
              <a:gd name="connsiteX39" fmla="*/ 12007215 w 12182475"/>
              <a:gd name="connsiteY39" fmla="*/ 687722 h 3838575"/>
              <a:gd name="connsiteX40" fmla="*/ 12082462 w 12182475"/>
              <a:gd name="connsiteY40" fmla="*/ 762017 h 3838575"/>
              <a:gd name="connsiteX41" fmla="*/ 12138660 w 12182475"/>
              <a:gd name="connsiteY41" fmla="*/ 806784 h 3838575"/>
              <a:gd name="connsiteX42" fmla="*/ 12184380 w 12182475"/>
              <a:gd name="connsiteY42" fmla="*/ 963947 h 3838575"/>
              <a:gd name="connsiteX43" fmla="*/ 12170092 w 12182475"/>
              <a:gd name="connsiteY43" fmla="*/ 2285064 h 3838575"/>
              <a:gd name="connsiteX44" fmla="*/ 12151995 w 12182475"/>
              <a:gd name="connsiteY44" fmla="*/ 2353644 h 3838575"/>
              <a:gd name="connsiteX45" fmla="*/ 12083415 w 12182475"/>
              <a:gd name="connsiteY45" fmla="*/ 2366027 h 3838575"/>
              <a:gd name="connsiteX46" fmla="*/ 11391900 w 12182475"/>
              <a:gd name="connsiteY46" fmla="*/ 2029794 h 3838575"/>
              <a:gd name="connsiteX47" fmla="*/ 11369040 w 12182475"/>
              <a:gd name="connsiteY47" fmla="*/ 2022174 h 3838575"/>
              <a:gd name="connsiteX48" fmla="*/ 11355705 w 12182475"/>
              <a:gd name="connsiteY48" fmla="*/ 2194577 h 3838575"/>
              <a:gd name="connsiteX49" fmla="*/ 11284267 w 12182475"/>
              <a:gd name="connsiteY49" fmla="*/ 2228867 h 3838575"/>
              <a:gd name="connsiteX50" fmla="*/ 10733723 w 12182475"/>
              <a:gd name="connsiteY50" fmla="*/ 1923114 h 3838575"/>
              <a:gd name="connsiteX51" fmla="*/ 10687050 w 12182475"/>
              <a:gd name="connsiteY51" fmla="*/ 1969787 h 3838575"/>
              <a:gd name="connsiteX52" fmla="*/ 10627995 w 12182475"/>
              <a:gd name="connsiteY52" fmla="*/ 2024079 h 3838575"/>
              <a:gd name="connsiteX53" fmla="*/ 10525125 w 12182475"/>
              <a:gd name="connsiteY53" fmla="*/ 1970739 h 3838575"/>
              <a:gd name="connsiteX54" fmla="*/ 10473690 w 12182475"/>
              <a:gd name="connsiteY54" fmla="*/ 1924067 h 3838575"/>
              <a:gd name="connsiteX55" fmla="*/ 10359390 w 12182475"/>
              <a:gd name="connsiteY55" fmla="*/ 1918352 h 3838575"/>
              <a:gd name="connsiteX56" fmla="*/ 10227945 w 12182475"/>
              <a:gd name="connsiteY56" fmla="*/ 1784049 h 3838575"/>
              <a:gd name="connsiteX57" fmla="*/ 10226992 w 12182475"/>
              <a:gd name="connsiteY57" fmla="*/ 1557354 h 3838575"/>
              <a:gd name="connsiteX58" fmla="*/ 9808845 w 12182475"/>
              <a:gd name="connsiteY58" fmla="*/ 1549734 h 3838575"/>
              <a:gd name="connsiteX59" fmla="*/ 8932545 w 12182475"/>
              <a:gd name="connsiteY59" fmla="*/ 1378284 h 3838575"/>
              <a:gd name="connsiteX60" fmla="*/ 8791575 w 12182475"/>
              <a:gd name="connsiteY60" fmla="*/ 1402097 h 3838575"/>
              <a:gd name="connsiteX61" fmla="*/ 8668702 w 12182475"/>
              <a:gd name="connsiteY61" fmla="*/ 1426862 h 3838575"/>
              <a:gd name="connsiteX62" fmla="*/ 8647748 w 12182475"/>
              <a:gd name="connsiteY62" fmla="*/ 1684989 h 3838575"/>
              <a:gd name="connsiteX63" fmla="*/ 8489632 w 12182475"/>
              <a:gd name="connsiteY63" fmla="*/ 1699277 h 3838575"/>
              <a:gd name="connsiteX64" fmla="*/ 8236268 w 12182475"/>
              <a:gd name="connsiteY64" fmla="*/ 1922162 h 3838575"/>
              <a:gd name="connsiteX65" fmla="*/ 8254365 w 12182475"/>
              <a:gd name="connsiteY65" fmla="*/ 2011697 h 3838575"/>
              <a:gd name="connsiteX66" fmla="*/ 8907780 w 12182475"/>
              <a:gd name="connsiteY66" fmla="*/ 3028014 h 3838575"/>
              <a:gd name="connsiteX67" fmla="*/ 8928735 w 12182475"/>
              <a:gd name="connsiteY67" fmla="*/ 3066114 h 3838575"/>
              <a:gd name="connsiteX68" fmla="*/ 8866823 w 12182475"/>
              <a:gd name="connsiteY68" fmla="*/ 3221372 h 3838575"/>
              <a:gd name="connsiteX69" fmla="*/ 8280083 w 12182475"/>
              <a:gd name="connsiteY69" fmla="*/ 3349007 h 3838575"/>
              <a:gd name="connsiteX70" fmla="*/ 8167688 w 12182475"/>
              <a:gd name="connsiteY70" fmla="*/ 3207084 h 3838575"/>
              <a:gd name="connsiteX71" fmla="*/ 8161973 w 12182475"/>
              <a:gd name="connsiteY71" fmla="*/ 3130884 h 3838575"/>
              <a:gd name="connsiteX72" fmla="*/ 7954328 w 12182475"/>
              <a:gd name="connsiteY72" fmla="*/ 2768934 h 3838575"/>
              <a:gd name="connsiteX73" fmla="*/ 7857173 w 12182475"/>
              <a:gd name="connsiteY73" fmla="*/ 2700354 h 3838575"/>
              <a:gd name="connsiteX74" fmla="*/ 7800975 w 12182475"/>
              <a:gd name="connsiteY74" fmla="*/ 2590817 h 3838575"/>
              <a:gd name="connsiteX75" fmla="*/ 7810500 w 12182475"/>
              <a:gd name="connsiteY75" fmla="*/ 2505092 h 3838575"/>
              <a:gd name="connsiteX76" fmla="*/ 7692390 w 12182475"/>
              <a:gd name="connsiteY76" fmla="*/ 2415557 h 3838575"/>
              <a:gd name="connsiteX77" fmla="*/ 6877050 w 12182475"/>
              <a:gd name="connsiteY77" fmla="*/ 2394602 h 3838575"/>
              <a:gd name="connsiteX78" fmla="*/ 6779895 w 12182475"/>
              <a:gd name="connsiteY78" fmla="*/ 2497472 h 3838575"/>
              <a:gd name="connsiteX79" fmla="*/ 6539865 w 12182475"/>
              <a:gd name="connsiteY79" fmla="*/ 3675714 h 3838575"/>
              <a:gd name="connsiteX80" fmla="*/ 6526530 w 12182475"/>
              <a:gd name="connsiteY80" fmla="*/ 3735722 h 3838575"/>
              <a:gd name="connsiteX81" fmla="*/ 6363653 w 12182475"/>
              <a:gd name="connsiteY81" fmla="*/ 3839544 h 3838575"/>
              <a:gd name="connsiteX82" fmla="*/ 5659755 w 12182475"/>
              <a:gd name="connsiteY82" fmla="*/ 3651902 h 3838575"/>
              <a:gd name="connsiteX83" fmla="*/ 5624513 w 12182475"/>
              <a:gd name="connsiteY83" fmla="*/ 3638567 h 3838575"/>
              <a:gd name="connsiteX84" fmla="*/ 5587365 w 12182475"/>
              <a:gd name="connsiteY84" fmla="*/ 3551889 h 3838575"/>
              <a:gd name="connsiteX85" fmla="*/ 5827395 w 12182475"/>
              <a:gd name="connsiteY85" fmla="*/ 2304114 h 3838575"/>
              <a:gd name="connsiteX86" fmla="*/ 5778818 w 12182475"/>
              <a:gd name="connsiteY86" fmla="*/ 2234582 h 3838575"/>
              <a:gd name="connsiteX87" fmla="*/ 5745480 w 12182475"/>
              <a:gd name="connsiteY87" fmla="*/ 2173622 h 3838575"/>
              <a:gd name="connsiteX88" fmla="*/ 5771198 w 12182475"/>
              <a:gd name="connsiteY88" fmla="*/ 1761189 h 3838575"/>
              <a:gd name="connsiteX89" fmla="*/ 5708333 w 12182475"/>
              <a:gd name="connsiteY89" fmla="*/ 1606884 h 3838575"/>
              <a:gd name="connsiteX90" fmla="*/ 5616893 w 12182475"/>
              <a:gd name="connsiteY90" fmla="*/ 1394477 h 3838575"/>
              <a:gd name="connsiteX91" fmla="*/ 5614035 w 12182475"/>
              <a:gd name="connsiteY91" fmla="*/ 1378284 h 3838575"/>
              <a:gd name="connsiteX92" fmla="*/ 5599748 w 12182475"/>
              <a:gd name="connsiteY92" fmla="*/ 1377332 h 3838575"/>
              <a:gd name="connsiteX93" fmla="*/ 5570220 w 12182475"/>
              <a:gd name="connsiteY93" fmla="*/ 1530684 h 3838575"/>
              <a:gd name="connsiteX94" fmla="*/ 5384483 w 12182475"/>
              <a:gd name="connsiteY94" fmla="*/ 1505919 h 3838575"/>
              <a:gd name="connsiteX95" fmla="*/ 5313045 w 12182475"/>
              <a:gd name="connsiteY95" fmla="*/ 1546877 h 3838575"/>
              <a:gd name="connsiteX96" fmla="*/ 5176838 w 12182475"/>
              <a:gd name="connsiteY96" fmla="*/ 1633554 h 3838575"/>
              <a:gd name="connsiteX97" fmla="*/ 3097530 w 12182475"/>
              <a:gd name="connsiteY97" fmla="*/ 1566879 h 3838575"/>
              <a:gd name="connsiteX98" fmla="*/ 2993708 w 12182475"/>
              <a:gd name="connsiteY98" fmla="*/ 1495442 h 3838575"/>
              <a:gd name="connsiteX99" fmla="*/ 2977515 w 12182475"/>
              <a:gd name="connsiteY99" fmla="*/ 1461152 h 3838575"/>
              <a:gd name="connsiteX100" fmla="*/ 2892743 w 12182475"/>
              <a:gd name="connsiteY100" fmla="*/ 1450674 h 3838575"/>
              <a:gd name="connsiteX101" fmla="*/ 2753678 w 12182475"/>
              <a:gd name="connsiteY101" fmla="*/ 1438292 h 3838575"/>
              <a:gd name="connsiteX102" fmla="*/ 2713673 w 12182475"/>
              <a:gd name="connsiteY102" fmla="*/ 1331612 h 3838575"/>
              <a:gd name="connsiteX103" fmla="*/ 2681288 w 12182475"/>
              <a:gd name="connsiteY103" fmla="*/ 1301132 h 3838575"/>
              <a:gd name="connsiteX104" fmla="*/ 2436495 w 12182475"/>
              <a:gd name="connsiteY104" fmla="*/ 1256364 h 3838575"/>
              <a:gd name="connsiteX105" fmla="*/ 2426970 w 12182475"/>
              <a:gd name="connsiteY105" fmla="*/ 1360187 h 3838575"/>
              <a:gd name="connsiteX106" fmla="*/ 2305050 w 12182475"/>
              <a:gd name="connsiteY106" fmla="*/ 1417337 h 3838575"/>
              <a:gd name="connsiteX107" fmla="*/ 2237423 w 12182475"/>
              <a:gd name="connsiteY107" fmla="*/ 1391619 h 3838575"/>
              <a:gd name="connsiteX108" fmla="*/ 2146935 w 12182475"/>
              <a:gd name="connsiteY108" fmla="*/ 1294464 h 3838575"/>
              <a:gd name="connsiteX109" fmla="*/ 2155508 w 12182475"/>
              <a:gd name="connsiteY109" fmla="*/ 1223979 h 3838575"/>
              <a:gd name="connsiteX110" fmla="*/ 144780 w 12182475"/>
              <a:gd name="connsiteY110" fmla="*/ 1194452 h 3838575"/>
              <a:gd name="connsiteX111" fmla="*/ 15240 w 12182475"/>
              <a:gd name="connsiteY111" fmla="*/ 1133492 h 3838575"/>
              <a:gd name="connsiteX112" fmla="*/ 0 w 12182475"/>
              <a:gd name="connsiteY112" fmla="*/ 963947 h 3838575"/>
              <a:gd name="connsiteX113" fmla="*/ 7296150 w 12182475"/>
              <a:gd name="connsiteY113" fmla="*/ 524844 h 3838575"/>
              <a:gd name="connsiteX114" fmla="*/ 7395210 w 12182475"/>
              <a:gd name="connsiteY114" fmla="*/ 515319 h 3838575"/>
              <a:gd name="connsiteX115" fmla="*/ 7496175 w 12182475"/>
              <a:gd name="connsiteY115" fmla="*/ 407687 h 3838575"/>
              <a:gd name="connsiteX116" fmla="*/ 7376160 w 12182475"/>
              <a:gd name="connsiteY116" fmla="*/ 305769 h 3838575"/>
              <a:gd name="connsiteX117" fmla="*/ 7233285 w 12182475"/>
              <a:gd name="connsiteY117" fmla="*/ 299102 h 3838575"/>
              <a:gd name="connsiteX118" fmla="*/ 5967413 w 12182475"/>
              <a:gd name="connsiteY118" fmla="*/ 306722 h 3838575"/>
              <a:gd name="connsiteX119" fmla="*/ 5811203 w 12182475"/>
              <a:gd name="connsiteY119" fmla="*/ 316247 h 3838575"/>
              <a:gd name="connsiteX120" fmla="*/ 5697855 w 12182475"/>
              <a:gd name="connsiteY120" fmla="*/ 427689 h 3838575"/>
              <a:gd name="connsiteX121" fmla="*/ 5795010 w 12182475"/>
              <a:gd name="connsiteY121" fmla="*/ 517224 h 3838575"/>
              <a:gd name="connsiteX122" fmla="*/ 5940743 w 12182475"/>
              <a:gd name="connsiteY122" fmla="*/ 523892 h 3838575"/>
              <a:gd name="connsiteX123" fmla="*/ 7296150 w 12182475"/>
              <a:gd name="connsiteY123" fmla="*/ 524844 h 3838575"/>
              <a:gd name="connsiteX124" fmla="*/ 7283768 w 12182475"/>
              <a:gd name="connsiteY124" fmla="*/ 2253632 h 3838575"/>
              <a:gd name="connsiteX125" fmla="*/ 7266623 w 12182475"/>
              <a:gd name="connsiteY125" fmla="*/ 2244107 h 3838575"/>
              <a:gd name="connsiteX126" fmla="*/ 7295198 w 12182475"/>
              <a:gd name="connsiteY126" fmla="*/ 2182194 h 3838575"/>
              <a:gd name="connsiteX127" fmla="*/ 7344728 w 12182475"/>
              <a:gd name="connsiteY127" fmla="*/ 2015507 h 3838575"/>
              <a:gd name="connsiteX128" fmla="*/ 7252335 w 12182475"/>
              <a:gd name="connsiteY128" fmla="*/ 1925019 h 3838575"/>
              <a:gd name="connsiteX129" fmla="*/ 6941820 w 12182475"/>
              <a:gd name="connsiteY129" fmla="*/ 1949784 h 3838575"/>
              <a:gd name="connsiteX130" fmla="*/ 6866573 w 12182475"/>
              <a:gd name="connsiteY130" fmla="*/ 2125997 h 3838575"/>
              <a:gd name="connsiteX131" fmla="*/ 6970395 w 12182475"/>
              <a:gd name="connsiteY131" fmla="*/ 2266967 h 3838575"/>
              <a:gd name="connsiteX132" fmla="*/ 7337108 w 12182475"/>
              <a:gd name="connsiteY132" fmla="*/ 2270777 h 3838575"/>
              <a:gd name="connsiteX133" fmla="*/ 7528560 w 12182475"/>
              <a:gd name="connsiteY133" fmla="*/ 2191719 h 3838575"/>
              <a:gd name="connsiteX134" fmla="*/ 7465695 w 12182475"/>
              <a:gd name="connsiteY134" fmla="*/ 1945974 h 3838575"/>
              <a:gd name="connsiteX135" fmla="*/ 7421880 w 12182475"/>
              <a:gd name="connsiteY135" fmla="*/ 1977407 h 3838575"/>
              <a:gd name="connsiteX136" fmla="*/ 7413308 w 12182475"/>
              <a:gd name="connsiteY136" fmla="*/ 2066942 h 3838575"/>
              <a:gd name="connsiteX137" fmla="*/ 7283768 w 12182475"/>
              <a:gd name="connsiteY137" fmla="*/ 2253632 h 3838575"/>
              <a:gd name="connsiteX138" fmla="*/ 2763203 w 12182475"/>
              <a:gd name="connsiteY138" fmla="*/ 746777 h 3838575"/>
              <a:gd name="connsiteX139" fmla="*/ 2511743 w 12182475"/>
              <a:gd name="connsiteY139" fmla="*/ 417212 h 3838575"/>
              <a:gd name="connsiteX140" fmla="*/ 2437448 w 12182475"/>
              <a:gd name="connsiteY140" fmla="*/ 448644 h 3838575"/>
              <a:gd name="connsiteX141" fmla="*/ 2366963 w 12182475"/>
              <a:gd name="connsiteY141" fmla="*/ 583899 h 3838575"/>
              <a:gd name="connsiteX142" fmla="*/ 2352675 w 12182475"/>
              <a:gd name="connsiteY142" fmla="*/ 616284 h 3838575"/>
              <a:gd name="connsiteX143" fmla="*/ 2351723 w 12182475"/>
              <a:gd name="connsiteY143" fmla="*/ 706772 h 3838575"/>
              <a:gd name="connsiteX144" fmla="*/ 2401253 w 12182475"/>
              <a:gd name="connsiteY144" fmla="*/ 755349 h 3838575"/>
              <a:gd name="connsiteX145" fmla="*/ 2667953 w 12182475"/>
              <a:gd name="connsiteY145" fmla="*/ 754397 h 3838575"/>
              <a:gd name="connsiteX146" fmla="*/ 2763203 w 12182475"/>
              <a:gd name="connsiteY146" fmla="*/ 746777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82475" h="3838575">
                <a:moveTo>
                  <a:pt x="0" y="963947"/>
                </a:moveTo>
                <a:cubicBezTo>
                  <a:pt x="15240" y="882984"/>
                  <a:pt x="69533" y="874412"/>
                  <a:pt x="140970" y="876317"/>
                </a:cubicBezTo>
                <a:cubicBezTo>
                  <a:pt x="532448" y="885842"/>
                  <a:pt x="2114550" y="887747"/>
                  <a:pt x="2225993" y="887747"/>
                </a:cubicBezTo>
                <a:cubicBezTo>
                  <a:pt x="2226945" y="862029"/>
                  <a:pt x="2233613" y="413402"/>
                  <a:pt x="2237423" y="192422"/>
                </a:cubicBezTo>
                <a:cubicBezTo>
                  <a:pt x="2238375" y="158132"/>
                  <a:pt x="2232660" y="111459"/>
                  <a:pt x="2273618" y="103839"/>
                </a:cubicBezTo>
                <a:cubicBezTo>
                  <a:pt x="2330768" y="93362"/>
                  <a:pt x="2395538" y="60024"/>
                  <a:pt x="2446973" y="120032"/>
                </a:cubicBezTo>
                <a:cubicBezTo>
                  <a:pt x="2507933" y="190517"/>
                  <a:pt x="2566988" y="263859"/>
                  <a:pt x="2626995" y="335297"/>
                </a:cubicBezTo>
                <a:cubicBezTo>
                  <a:pt x="2698433" y="420069"/>
                  <a:pt x="2767965" y="506747"/>
                  <a:pt x="2842260" y="589614"/>
                </a:cubicBezTo>
                <a:cubicBezTo>
                  <a:pt x="2856548" y="604854"/>
                  <a:pt x="2885123" y="614379"/>
                  <a:pt x="2907030" y="614379"/>
                </a:cubicBezTo>
                <a:cubicBezTo>
                  <a:pt x="3027998" y="613427"/>
                  <a:pt x="4522470" y="596282"/>
                  <a:pt x="5149215" y="592472"/>
                </a:cubicBezTo>
                <a:cubicBezTo>
                  <a:pt x="5151120" y="592472"/>
                  <a:pt x="5152073" y="592472"/>
                  <a:pt x="5153978" y="592472"/>
                </a:cubicBezTo>
                <a:cubicBezTo>
                  <a:pt x="5324475" y="596282"/>
                  <a:pt x="5293043" y="593424"/>
                  <a:pt x="5338763" y="731537"/>
                </a:cubicBezTo>
                <a:cubicBezTo>
                  <a:pt x="5390198" y="724869"/>
                  <a:pt x="5443538" y="718202"/>
                  <a:pt x="5495925" y="710582"/>
                </a:cubicBezTo>
                <a:cubicBezTo>
                  <a:pt x="5536883" y="703914"/>
                  <a:pt x="5578793" y="694389"/>
                  <a:pt x="5595938" y="752492"/>
                </a:cubicBezTo>
                <a:cubicBezTo>
                  <a:pt x="5596890" y="736299"/>
                  <a:pt x="5603558" y="506747"/>
                  <a:pt x="5609273" y="408639"/>
                </a:cubicBezTo>
                <a:cubicBezTo>
                  <a:pt x="5615940" y="281957"/>
                  <a:pt x="5727383" y="187659"/>
                  <a:pt x="5880735" y="174324"/>
                </a:cubicBezTo>
                <a:cubicBezTo>
                  <a:pt x="6188393" y="147654"/>
                  <a:pt x="7842885" y="5732"/>
                  <a:pt x="7874318" y="1922"/>
                </a:cubicBezTo>
                <a:cubicBezTo>
                  <a:pt x="8023860" y="-17128"/>
                  <a:pt x="8115300" y="108602"/>
                  <a:pt x="8112443" y="240047"/>
                </a:cubicBezTo>
                <a:cubicBezTo>
                  <a:pt x="8111490" y="266717"/>
                  <a:pt x="8115300" y="282909"/>
                  <a:pt x="8140065" y="301959"/>
                </a:cubicBezTo>
                <a:cubicBezTo>
                  <a:pt x="8167688" y="322914"/>
                  <a:pt x="8179118" y="366729"/>
                  <a:pt x="8194358" y="399114"/>
                </a:cubicBezTo>
                <a:cubicBezTo>
                  <a:pt x="8214360" y="441977"/>
                  <a:pt x="8230553" y="487697"/>
                  <a:pt x="8244840" y="532464"/>
                </a:cubicBezTo>
                <a:cubicBezTo>
                  <a:pt x="8258175" y="573422"/>
                  <a:pt x="8280083" y="602949"/>
                  <a:pt x="8321993" y="615332"/>
                </a:cubicBezTo>
                <a:cubicBezTo>
                  <a:pt x="8341043" y="621047"/>
                  <a:pt x="8361998" y="621047"/>
                  <a:pt x="8378190" y="633429"/>
                </a:cubicBezTo>
                <a:cubicBezTo>
                  <a:pt x="8395335" y="645812"/>
                  <a:pt x="8407718" y="663909"/>
                  <a:pt x="8409623" y="695342"/>
                </a:cubicBezTo>
                <a:cubicBezTo>
                  <a:pt x="8409623" y="700104"/>
                  <a:pt x="8408670" y="704867"/>
                  <a:pt x="8412480" y="705819"/>
                </a:cubicBezTo>
                <a:cubicBezTo>
                  <a:pt x="8434388" y="712487"/>
                  <a:pt x="8450580" y="713439"/>
                  <a:pt x="8459152" y="728679"/>
                </a:cubicBezTo>
                <a:cubicBezTo>
                  <a:pt x="8471535" y="751539"/>
                  <a:pt x="8462010" y="786782"/>
                  <a:pt x="8462010" y="820119"/>
                </a:cubicBezTo>
                <a:cubicBezTo>
                  <a:pt x="8562023" y="837264"/>
                  <a:pt x="8657273" y="851552"/>
                  <a:pt x="8751570" y="869649"/>
                </a:cubicBezTo>
                <a:cubicBezTo>
                  <a:pt x="8774430" y="873459"/>
                  <a:pt x="8794432" y="890604"/>
                  <a:pt x="8817293" y="896319"/>
                </a:cubicBezTo>
                <a:cubicBezTo>
                  <a:pt x="8847773" y="902987"/>
                  <a:pt x="8880157" y="906797"/>
                  <a:pt x="8911590" y="906797"/>
                </a:cubicBezTo>
                <a:cubicBezTo>
                  <a:pt x="9151620" y="907749"/>
                  <a:pt x="9390698" y="907749"/>
                  <a:pt x="9630727" y="906797"/>
                </a:cubicBezTo>
                <a:cubicBezTo>
                  <a:pt x="9672638" y="906797"/>
                  <a:pt x="9716452" y="907749"/>
                  <a:pt x="9748838" y="869649"/>
                </a:cubicBezTo>
                <a:cubicBezTo>
                  <a:pt x="9754552" y="862029"/>
                  <a:pt x="9771698" y="861077"/>
                  <a:pt x="9783127" y="862029"/>
                </a:cubicBezTo>
                <a:cubicBezTo>
                  <a:pt x="10068877" y="867744"/>
                  <a:pt x="11046142" y="882984"/>
                  <a:pt x="11249025" y="885842"/>
                </a:cubicBezTo>
                <a:cubicBezTo>
                  <a:pt x="11282362" y="886794"/>
                  <a:pt x="11308080" y="879174"/>
                  <a:pt x="11334750" y="857267"/>
                </a:cubicBezTo>
                <a:cubicBezTo>
                  <a:pt x="11489055" y="730584"/>
                  <a:pt x="11646217" y="606759"/>
                  <a:pt x="11801475" y="481029"/>
                </a:cubicBezTo>
                <a:cubicBezTo>
                  <a:pt x="11832908" y="455312"/>
                  <a:pt x="11857673" y="452454"/>
                  <a:pt x="11887200" y="484839"/>
                </a:cubicBezTo>
                <a:cubicBezTo>
                  <a:pt x="11907202" y="505794"/>
                  <a:pt x="11933873" y="520082"/>
                  <a:pt x="11955780" y="540084"/>
                </a:cubicBezTo>
                <a:cubicBezTo>
                  <a:pt x="11967210" y="550562"/>
                  <a:pt x="11974830" y="562944"/>
                  <a:pt x="11979592" y="577232"/>
                </a:cubicBezTo>
                <a:cubicBezTo>
                  <a:pt x="11990070" y="613427"/>
                  <a:pt x="11997690" y="650574"/>
                  <a:pt x="12007215" y="687722"/>
                </a:cubicBezTo>
                <a:cubicBezTo>
                  <a:pt x="12017692" y="727727"/>
                  <a:pt x="12038648" y="752492"/>
                  <a:pt x="12082462" y="762017"/>
                </a:cubicBezTo>
                <a:cubicBezTo>
                  <a:pt x="12103417" y="766779"/>
                  <a:pt x="12130088" y="786782"/>
                  <a:pt x="12138660" y="806784"/>
                </a:cubicBezTo>
                <a:cubicBezTo>
                  <a:pt x="12159615" y="857267"/>
                  <a:pt x="12184380" y="911559"/>
                  <a:pt x="12184380" y="963947"/>
                </a:cubicBezTo>
                <a:cubicBezTo>
                  <a:pt x="12185333" y="1183022"/>
                  <a:pt x="12196762" y="2063132"/>
                  <a:pt x="12170092" y="2285064"/>
                </a:cubicBezTo>
                <a:cubicBezTo>
                  <a:pt x="12167235" y="2307924"/>
                  <a:pt x="12160567" y="2331737"/>
                  <a:pt x="12151995" y="2353644"/>
                </a:cubicBezTo>
                <a:cubicBezTo>
                  <a:pt x="12139612" y="2381267"/>
                  <a:pt x="12109133" y="2381267"/>
                  <a:pt x="12083415" y="2366027"/>
                </a:cubicBezTo>
                <a:cubicBezTo>
                  <a:pt x="12005310" y="2317449"/>
                  <a:pt x="11538585" y="2096469"/>
                  <a:pt x="11391900" y="2029794"/>
                </a:cubicBezTo>
                <a:cubicBezTo>
                  <a:pt x="11386185" y="2026937"/>
                  <a:pt x="11380470" y="2025984"/>
                  <a:pt x="11369040" y="2022174"/>
                </a:cubicBezTo>
                <a:cubicBezTo>
                  <a:pt x="11364277" y="2082182"/>
                  <a:pt x="11356658" y="2138379"/>
                  <a:pt x="11355705" y="2194577"/>
                </a:cubicBezTo>
                <a:cubicBezTo>
                  <a:pt x="11354752" y="2254584"/>
                  <a:pt x="11329988" y="2259347"/>
                  <a:pt x="11284267" y="2228867"/>
                </a:cubicBezTo>
                <a:cubicBezTo>
                  <a:pt x="11189970" y="2165049"/>
                  <a:pt x="10788015" y="1930734"/>
                  <a:pt x="10733723" y="1923114"/>
                </a:cubicBezTo>
                <a:cubicBezTo>
                  <a:pt x="10705148" y="1919304"/>
                  <a:pt x="10686098" y="1938354"/>
                  <a:pt x="10687050" y="1969787"/>
                </a:cubicBezTo>
                <a:cubicBezTo>
                  <a:pt x="10688955" y="2012649"/>
                  <a:pt x="10666095" y="2026937"/>
                  <a:pt x="10627995" y="2024079"/>
                </a:cubicBezTo>
                <a:cubicBezTo>
                  <a:pt x="10606088" y="2022174"/>
                  <a:pt x="10527030" y="1986932"/>
                  <a:pt x="10525125" y="1970739"/>
                </a:cubicBezTo>
                <a:cubicBezTo>
                  <a:pt x="10522267" y="1934544"/>
                  <a:pt x="10506075" y="1924067"/>
                  <a:pt x="10473690" y="1924067"/>
                </a:cubicBezTo>
                <a:cubicBezTo>
                  <a:pt x="10435590" y="1923114"/>
                  <a:pt x="10397490" y="1921209"/>
                  <a:pt x="10359390" y="1918352"/>
                </a:cubicBezTo>
                <a:cubicBezTo>
                  <a:pt x="10274617" y="1912637"/>
                  <a:pt x="10231755" y="1868822"/>
                  <a:pt x="10227945" y="1784049"/>
                </a:cubicBezTo>
                <a:cubicBezTo>
                  <a:pt x="10226040" y="1747854"/>
                  <a:pt x="10226992" y="1604979"/>
                  <a:pt x="10226992" y="1557354"/>
                </a:cubicBezTo>
                <a:cubicBezTo>
                  <a:pt x="10168890" y="1557354"/>
                  <a:pt x="9890760" y="1556402"/>
                  <a:pt x="9808845" y="1549734"/>
                </a:cubicBezTo>
                <a:cubicBezTo>
                  <a:pt x="9774555" y="1546877"/>
                  <a:pt x="9006840" y="1384952"/>
                  <a:pt x="8932545" y="1378284"/>
                </a:cubicBezTo>
                <a:cubicBezTo>
                  <a:pt x="8883968" y="1374474"/>
                  <a:pt x="8838248" y="1374474"/>
                  <a:pt x="8791575" y="1402097"/>
                </a:cubicBezTo>
                <a:cubicBezTo>
                  <a:pt x="8759190" y="1422099"/>
                  <a:pt x="8712518" y="1419242"/>
                  <a:pt x="8668702" y="1426862"/>
                </a:cubicBezTo>
                <a:cubicBezTo>
                  <a:pt x="8662035" y="1511634"/>
                  <a:pt x="8654415" y="1598312"/>
                  <a:pt x="8647748" y="1684989"/>
                </a:cubicBezTo>
                <a:cubicBezTo>
                  <a:pt x="8593455" y="1689752"/>
                  <a:pt x="8541068" y="1693562"/>
                  <a:pt x="8489632" y="1699277"/>
                </a:cubicBezTo>
                <a:cubicBezTo>
                  <a:pt x="8385810" y="1709754"/>
                  <a:pt x="8256270" y="1820244"/>
                  <a:pt x="8236268" y="1922162"/>
                </a:cubicBezTo>
                <a:cubicBezTo>
                  <a:pt x="8230553" y="1949784"/>
                  <a:pt x="8239125" y="1986932"/>
                  <a:pt x="8254365" y="2011697"/>
                </a:cubicBezTo>
                <a:cubicBezTo>
                  <a:pt x="8338185" y="2155524"/>
                  <a:pt x="8781098" y="2839419"/>
                  <a:pt x="8907780" y="3028014"/>
                </a:cubicBezTo>
                <a:cubicBezTo>
                  <a:pt x="8915400" y="3040397"/>
                  <a:pt x="8923020" y="3052779"/>
                  <a:pt x="8928735" y="3066114"/>
                </a:cubicBezTo>
                <a:cubicBezTo>
                  <a:pt x="8963977" y="3145172"/>
                  <a:pt x="8948738" y="3196607"/>
                  <a:pt x="8866823" y="3221372"/>
                </a:cubicBezTo>
                <a:cubicBezTo>
                  <a:pt x="8727757" y="3263282"/>
                  <a:pt x="8335328" y="3346149"/>
                  <a:pt x="8280083" y="3349007"/>
                </a:cubicBezTo>
                <a:cubicBezTo>
                  <a:pt x="8185785" y="3354722"/>
                  <a:pt x="8144828" y="3298524"/>
                  <a:pt x="8167688" y="3207084"/>
                </a:cubicBezTo>
                <a:cubicBezTo>
                  <a:pt x="8173403" y="3183272"/>
                  <a:pt x="8173403" y="3151839"/>
                  <a:pt x="8161973" y="3130884"/>
                </a:cubicBezTo>
                <a:cubicBezTo>
                  <a:pt x="8095298" y="3008964"/>
                  <a:pt x="8028623" y="2886092"/>
                  <a:pt x="7954328" y="2768934"/>
                </a:cubicBezTo>
                <a:cubicBezTo>
                  <a:pt x="7934325" y="2737502"/>
                  <a:pt x="7893368" y="2715594"/>
                  <a:pt x="7857173" y="2700354"/>
                </a:cubicBezTo>
                <a:cubicBezTo>
                  <a:pt x="7800975" y="2677494"/>
                  <a:pt x="7783830" y="2648919"/>
                  <a:pt x="7800975" y="2590817"/>
                </a:cubicBezTo>
                <a:cubicBezTo>
                  <a:pt x="7808595" y="2563194"/>
                  <a:pt x="7815263" y="2532714"/>
                  <a:pt x="7810500" y="2505092"/>
                </a:cubicBezTo>
                <a:cubicBezTo>
                  <a:pt x="7800023" y="2441274"/>
                  <a:pt x="7749540" y="2420319"/>
                  <a:pt x="7692390" y="2415557"/>
                </a:cubicBezTo>
                <a:cubicBezTo>
                  <a:pt x="7540943" y="2402222"/>
                  <a:pt x="6997065" y="2383172"/>
                  <a:pt x="6877050" y="2394602"/>
                </a:cubicBezTo>
                <a:cubicBezTo>
                  <a:pt x="6790373" y="2403174"/>
                  <a:pt x="6791325" y="2412699"/>
                  <a:pt x="6779895" y="2497472"/>
                </a:cubicBezTo>
                <a:cubicBezTo>
                  <a:pt x="6753225" y="2698449"/>
                  <a:pt x="6589395" y="3490929"/>
                  <a:pt x="6539865" y="3675714"/>
                </a:cubicBezTo>
                <a:cubicBezTo>
                  <a:pt x="6534150" y="3695717"/>
                  <a:pt x="6530340" y="3715719"/>
                  <a:pt x="6526530" y="3735722"/>
                </a:cubicBezTo>
                <a:cubicBezTo>
                  <a:pt x="6511290" y="3814779"/>
                  <a:pt x="6441758" y="3860499"/>
                  <a:pt x="6363653" y="3839544"/>
                </a:cubicBezTo>
                <a:cubicBezTo>
                  <a:pt x="6211253" y="3798587"/>
                  <a:pt x="5741670" y="3671904"/>
                  <a:pt x="5659755" y="3651902"/>
                </a:cubicBezTo>
                <a:cubicBezTo>
                  <a:pt x="5647373" y="3649044"/>
                  <a:pt x="5635943" y="3643329"/>
                  <a:pt x="5624513" y="3638567"/>
                </a:cubicBezTo>
                <a:cubicBezTo>
                  <a:pt x="5583555" y="3621422"/>
                  <a:pt x="5572125" y="3600467"/>
                  <a:pt x="5587365" y="3551889"/>
                </a:cubicBezTo>
                <a:cubicBezTo>
                  <a:pt x="5678805" y="3262329"/>
                  <a:pt x="5819775" y="2426034"/>
                  <a:pt x="5827395" y="2304114"/>
                </a:cubicBezTo>
                <a:cubicBezTo>
                  <a:pt x="5829300" y="2267919"/>
                  <a:pt x="5816918" y="2242202"/>
                  <a:pt x="5778818" y="2234582"/>
                </a:cubicBezTo>
                <a:cubicBezTo>
                  <a:pt x="5742623" y="2227914"/>
                  <a:pt x="5735003" y="2200292"/>
                  <a:pt x="5745480" y="2173622"/>
                </a:cubicBezTo>
                <a:cubicBezTo>
                  <a:pt x="5799773" y="2038367"/>
                  <a:pt x="5778818" y="1899302"/>
                  <a:pt x="5771198" y="1761189"/>
                </a:cubicBezTo>
                <a:cubicBezTo>
                  <a:pt x="5767388" y="1702134"/>
                  <a:pt x="5754053" y="1645937"/>
                  <a:pt x="5708333" y="1606884"/>
                </a:cubicBezTo>
                <a:cubicBezTo>
                  <a:pt x="5642610" y="1549734"/>
                  <a:pt x="5605463" y="1484012"/>
                  <a:pt x="5616893" y="1394477"/>
                </a:cubicBezTo>
                <a:cubicBezTo>
                  <a:pt x="5617845" y="1389714"/>
                  <a:pt x="5614988" y="1383999"/>
                  <a:pt x="5614035" y="1378284"/>
                </a:cubicBezTo>
                <a:lnTo>
                  <a:pt x="5599748" y="1377332"/>
                </a:lnTo>
                <a:cubicBezTo>
                  <a:pt x="5590223" y="1425909"/>
                  <a:pt x="5580698" y="1475439"/>
                  <a:pt x="5570220" y="1530684"/>
                </a:cubicBezTo>
                <a:cubicBezTo>
                  <a:pt x="5508308" y="1523064"/>
                  <a:pt x="5445443" y="1518302"/>
                  <a:pt x="5384483" y="1505919"/>
                </a:cubicBezTo>
                <a:cubicBezTo>
                  <a:pt x="5343525" y="1497347"/>
                  <a:pt x="5320665" y="1511634"/>
                  <a:pt x="5313045" y="1546877"/>
                </a:cubicBezTo>
                <a:cubicBezTo>
                  <a:pt x="5295900" y="1623077"/>
                  <a:pt x="5240655" y="1635459"/>
                  <a:pt x="5176838" y="1633554"/>
                </a:cubicBezTo>
                <a:cubicBezTo>
                  <a:pt x="4892993" y="1625934"/>
                  <a:pt x="3368993" y="1576404"/>
                  <a:pt x="3097530" y="1566879"/>
                </a:cubicBezTo>
                <a:cubicBezTo>
                  <a:pt x="3046095" y="1564974"/>
                  <a:pt x="3009900" y="1545924"/>
                  <a:pt x="2993708" y="1495442"/>
                </a:cubicBezTo>
                <a:cubicBezTo>
                  <a:pt x="2989898" y="1484012"/>
                  <a:pt x="2983230" y="1472582"/>
                  <a:pt x="2977515" y="1461152"/>
                </a:cubicBezTo>
                <a:cubicBezTo>
                  <a:pt x="2941320" y="1389714"/>
                  <a:pt x="2937510" y="1388762"/>
                  <a:pt x="2892743" y="1450674"/>
                </a:cubicBezTo>
                <a:cubicBezTo>
                  <a:pt x="2866073" y="1487822"/>
                  <a:pt x="2773680" y="1481154"/>
                  <a:pt x="2753678" y="1438292"/>
                </a:cubicBezTo>
                <a:cubicBezTo>
                  <a:pt x="2737485" y="1404002"/>
                  <a:pt x="2728913" y="1366854"/>
                  <a:pt x="2713673" y="1331612"/>
                </a:cubicBezTo>
                <a:cubicBezTo>
                  <a:pt x="2707958" y="1319229"/>
                  <a:pt x="2690813" y="1300179"/>
                  <a:pt x="2681288" y="1301132"/>
                </a:cubicBezTo>
                <a:cubicBezTo>
                  <a:pt x="2615565" y="1309704"/>
                  <a:pt x="2459355" y="1260174"/>
                  <a:pt x="2436495" y="1256364"/>
                </a:cubicBezTo>
                <a:cubicBezTo>
                  <a:pt x="2433638" y="1291607"/>
                  <a:pt x="2430780" y="1325897"/>
                  <a:pt x="2426970" y="1360187"/>
                </a:cubicBezTo>
                <a:cubicBezTo>
                  <a:pt x="2420303" y="1425909"/>
                  <a:pt x="2361248" y="1452579"/>
                  <a:pt x="2305050" y="1417337"/>
                </a:cubicBezTo>
                <a:cubicBezTo>
                  <a:pt x="2285048" y="1404954"/>
                  <a:pt x="2261235" y="1394477"/>
                  <a:pt x="2237423" y="1391619"/>
                </a:cubicBezTo>
                <a:cubicBezTo>
                  <a:pt x="2162175" y="1382094"/>
                  <a:pt x="2147888" y="1369712"/>
                  <a:pt x="2146935" y="1294464"/>
                </a:cubicBezTo>
                <a:cubicBezTo>
                  <a:pt x="2146935" y="1272557"/>
                  <a:pt x="2151698" y="1251602"/>
                  <a:pt x="2155508" y="1223979"/>
                </a:cubicBezTo>
                <a:cubicBezTo>
                  <a:pt x="2134553" y="1222074"/>
                  <a:pt x="335280" y="1195404"/>
                  <a:pt x="144780" y="1194452"/>
                </a:cubicBezTo>
                <a:cubicBezTo>
                  <a:pt x="120968" y="1194452"/>
                  <a:pt x="22860" y="1164924"/>
                  <a:pt x="15240" y="1133492"/>
                </a:cubicBezTo>
                <a:cubicBezTo>
                  <a:pt x="13335" y="1110632"/>
                  <a:pt x="0" y="999189"/>
                  <a:pt x="0" y="963947"/>
                </a:cubicBezTo>
                <a:close/>
                <a:moveTo>
                  <a:pt x="7296150" y="524844"/>
                </a:moveTo>
                <a:cubicBezTo>
                  <a:pt x="7329488" y="524844"/>
                  <a:pt x="7362825" y="521987"/>
                  <a:pt x="7395210" y="515319"/>
                </a:cubicBezTo>
                <a:cubicBezTo>
                  <a:pt x="7458075" y="503889"/>
                  <a:pt x="7500938" y="456264"/>
                  <a:pt x="7496175" y="407687"/>
                </a:cubicBezTo>
                <a:cubicBezTo>
                  <a:pt x="7490460" y="355299"/>
                  <a:pt x="7462838" y="313389"/>
                  <a:pt x="7376160" y="305769"/>
                </a:cubicBezTo>
                <a:cubicBezTo>
                  <a:pt x="7328535" y="301959"/>
                  <a:pt x="7280910" y="299102"/>
                  <a:pt x="7233285" y="299102"/>
                </a:cubicBezTo>
                <a:cubicBezTo>
                  <a:pt x="6811328" y="301007"/>
                  <a:pt x="6389370" y="303864"/>
                  <a:pt x="5967413" y="306722"/>
                </a:cubicBezTo>
                <a:cubicBezTo>
                  <a:pt x="5915025" y="306722"/>
                  <a:pt x="5862638" y="313389"/>
                  <a:pt x="5811203" y="316247"/>
                </a:cubicBezTo>
                <a:cubicBezTo>
                  <a:pt x="5733098" y="320057"/>
                  <a:pt x="5697855" y="379112"/>
                  <a:pt x="5697855" y="427689"/>
                </a:cubicBezTo>
                <a:cubicBezTo>
                  <a:pt x="5697855" y="466742"/>
                  <a:pt x="5730240" y="505794"/>
                  <a:pt x="5795010" y="517224"/>
                </a:cubicBezTo>
                <a:cubicBezTo>
                  <a:pt x="5843588" y="525797"/>
                  <a:pt x="5892165" y="523892"/>
                  <a:pt x="5940743" y="523892"/>
                </a:cubicBezTo>
                <a:cubicBezTo>
                  <a:pt x="6166485" y="526749"/>
                  <a:pt x="7070408" y="525797"/>
                  <a:pt x="7296150" y="524844"/>
                </a:cubicBezTo>
                <a:close/>
                <a:moveTo>
                  <a:pt x="7283768" y="2253632"/>
                </a:moveTo>
                <a:cubicBezTo>
                  <a:pt x="7278053" y="2250774"/>
                  <a:pt x="7272338" y="2246964"/>
                  <a:pt x="7266623" y="2244107"/>
                </a:cubicBezTo>
                <a:cubicBezTo>
                  <a:pt x="7276148" y="2223152"/>
                  <a:pt x="7279958" y="2197434"/>
                  <a:pt x="7295198" y="2182194"/>
                </a:cubicBezTo>
                <a:cubicBezTo>
                  <a:pt x="7341870" y="2133617"/>
                  <a:pt x="7351395" y="2077419"/>
                  <a:pt x="7344728" y="2015507"/>
                </a:cubicBezTo>
                <a:cubicBezTo>
                  <a:pt x="7338060" y="1949784"/>
                  <a:pt x="7318058" y="1929782"/>
                  <a:pt x="7252335" y="1925019"/>
                </a:cubicBezTo>
                <a:cubicBezTo>
                  <a:pt x="7223760" y="1923114"/>
                  <a:pt x="7014210" y="1931687"/>
                  <a:pt x="6941820" y="1949784"/>
                </a:cubicBezTo>
                <a:cubicBezTo>
                  <a:pt x="6858953" y="1970739"/>
                  <a:pt x="6831330" y="2048844"/>
                  <a:pt x="6866573" y="2125997"/>
                </a:cubicBezTo>
                <a:cubicBezTo>
                  <a:pt x="6883718" y="2163144"/>
                  <a:pt x="6931343" y="2271729"/>
                  <a:pt x="6970395" y="2266967"/>
                </a:cubicBezTo>
                <a:cubicBezTo>
                  <a:pt x="7092315" y="2269824"/>
                  <a:pt x="7215188" y="2263157"/>
                  <a:pt x="7337108" y="2270777"/>
                </a:cubicBezTo>
                <a:cubicBezTo>
                  <a:pt x="7418070" y="2275539"/>
                  <a:pt x="7475220" y="2248869"/>
                  <a:pt x="7528560" y="2191719"/>
                </a:cubicBezTo>
                <a:cubicBezTo>
                  <a:pt x="7611428" y="2103137"/>
                  <a:pt x="7581900" y="1980264"/>
                  <a:pt x="7465695" y="1945974"/>
                </a:cubicBezTo>
                <a:cubicBezTo>
                  <a:pt x="7437120" y="1937402"/>
                  <a:pt x="7420928" y="1941212"/>
                  <a:pt x="7421880" y="1977407"/>
                </a:cubicBezTo>
                <a:cubicBezTo>
                  <a:pt x="7422833" y="2006934"/>
                  <a:pt x="7419023" y="2037414"/>
                  <a:pt x="7413308" y="2066942"/>
                </a:cubicBezTo>
                <a:cubicBezTo>
                  <a:pt x="7393305" y="2146952"/>
                  <a:pt x="7344728" y="2205054"/>
                  <a:pt x="7283768" y="2253632"/>
                </a:cubicBezTo>
                <a:close/>
                <a:moveTo>
                  <a:pt x="2763203" y="746777"/>
                </a:moveTo>
                <a:cubicBezTo>
                  <a:pt x="2692718" y="615332"/>
                  <a:pt x="2607945" y="511509"/>
                  <a:pt x="2511743" y="417212"/>
                </a:cubicBezTo>
                <a:cubicBezTo>
                  <a:pt x="2476500" y="381969"/>
                  <a:pt x="2443163" y="399114"/>
                  <a:pt x="2437448" y="448644"/>
                </a:cubicBezTo>
                <a:cubicBezTo>
                  <a:pt x="2430780" y="502937"/>
                  <a:pt x="2426018" y="556277"/>
                  <a:pt x="2366963" y="583899"/>
                </a:cubicBezTo>
                <a:cubicBezTo>
                  <a:pt x="2358390" y="587709"/>
                  <a:pt x="2353628" y="604854"/>
                  <a:pt x="2352675" y="616284"/>
                </a:cubicBezTo>
                <a:cubicBezTo>
                  <a:pt x="2350770" y="645812"/>
                  <a:pt x="2351723" y="676292"/>
                  <a:pt x="2351723" y="706772"/>
                </a:cubicBezTo>
                <a:cubicBezTo>
                  <a:pt x="2351723" y="739157"/>
                  <a:pt x="2366010" y="755349"/>
                  <a:pt x="2401253" y="755349"/>
                </a:cubicBezTo>
                <a:cubicBezTo>
                  <a:pt x="2489835" y="754397"/>
                  <a:pt x="2578418" y="755349"/>
                  <a:pt x="2667953" y="754397"/>
                </a:cubicBezTo>
                <a:cubicBezTo>
                  <a:pt x="2696528" y="754397"/>
                  <a:pt x="2724150" y="750587"/>
                  <a:pt x="2763203" y="74677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ECEF7-B412-4C0D-8AFC-A1CEB099F917}"/>
              </a:ext>
            </a:extLst>
          </p:cNvPr>
          <p:cNvSpPr txBox="1"/>
          <p:nvPr/>
        </p:nvSpPr>
        <p:spPr>
          <a:xfrm>
            <a:off x="7413073" y="6220154"/>
            <a:ext cx="358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7F427E-DF01-4659-8E85-4F33DE9E6D60}"/>
              </a:ext>
            </a:extLst>
          </p:cNvPr>
          <p:cNvSpPr txBox="1"/>
          <p:nvPr/>
        </p:nvSpPr>
        <p:spPr>
          <a:xfrm>
            <a:off x="7449007" y="5017139"/>
            <a:ext cx="351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8C73D-14E5-43A7-8E93-A836A98F91D3}"/>
              </a:ext>
            </a:extLst>
          </p:cNvPr>
          <p:cNvSpPr txBox="1"/>
          <p:nvPr/>
        </p:nvSpPr>
        <p:spPr>
          <a:xfrm>
            <a:off x="605790" y="2309265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</a:t>
            </a:r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763E94-0A76-458D-AF1C-C4B686D788DD}"/>
              </a:ext>
            </a:extLst>
          </p:cNvPr>
          <p:cNvSpPr txBox="1"/>
          <p:nvPr/>
        </p:nvSpPr>
        <p:spPr>
          <a:xfrm>
            <a:off x="605790" y="2956427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</a:t>
            </a:r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1E166C-F249-4C03-AC8A-25A32081934E}"/>
              </a:ext>
            </a:extLst>
          </p:cNvPr>
          <p:cNvSpPr txBox="1"/>
          <p:nvPr/>
        </p:nvSpPr>
        <p:spPr>
          <a:xfrm>
            <a:off x="605790" y="3520895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</a:t>
            </a:r>
            <a:r>
              <a:rPr lang="en-US" altLang="ko-KR" sz="1400" b="0" dirty="0">
                <a:solidFill>
                  <a:schemeClr val="accent3"/>
                </a:solidFill>
                <a:ea typeface="FZShuTi" pitchFamily="2" charset="-122"/>
                <a:cs typeface="Arial" pitchFamily="34" charset="0"/>
              </a:rPr>
              <a:t>COLORS, PHOTOS</a:t>
            </a:r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52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19DB5ED6-823E-4FB5-95D2-165955C89BE8}"/>
              </a:ext>
            </a:extLst>
          </p:cNvPr>
          <p:cNvSpPr/>
          <p:nvPr/>
        </p:nvSpPr>
        <p:spPr>
          <a:xfrm>
            <a:off x="2664069" y="2716824"/>
            <a:ext cx="3288323" cy="3993035"/>
          </a:xfrm>
          <a:prstGeom prst="upArrow">
            <a:avLst>
              <a:gd name="adj1" fmla="val 50000"/>
              <a:gd name="adj2" fmla="val 588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F2DC0-E9E7-4B8A-AA89-10DC0B016D08}"/>
              </a:ext>
            </a:extLst>
          </p:cNvPr>
          <p:cNvSpPr txBox="1"/>
          <p:nvPr/>
        </p:nvSpPr>
        <p:spPr>
          <a:xfrm>
            <a:off x="2895145" y="2875002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rgbClr val="2C2F45"/>
                </a:solidFill>
                <a:cs typeface="Arial" pitchFamily="34" charset="0"/>
              </a:rPr>
              <a:t>35.42%</a:t>
            </a:r>
            <a:endParaRPr lang="ko-KR" altLang="en-US" sz="6600" b="1" dirty="0">
              <a:solidFill>
                <a:srgbClr val="2C2F45"/>
              </a:solidFill>
              <a:cs typeface="Arial" pitchFamily="34" charset="0"/>
            </a:endParaRPr>
          </a:p>
        </p:txBody>
      </p:sp>
      <p:grpSp>
        <p:nvGrpSpPr>
          <p:cNvPr id="5" name="그룹 6">
            <a:extLst>
              <a:ext uri="{FF2B5EF4-FFF2-40B4-BE49-F238E27FC236}">
                <a16:creationId xmlns:a16="http://schemas.microsoft.com/office/drawing/2014/main" id="{9EBA1F73-D909-493E-9C10-AF7EBAFF9151}"/>
              </a:ext>
            </a:extLst>
          </p:cNvPr>
          <p:cNvGrpSpPr/>
          <p:nvPr/>
        </p:nvGrpSpPr>
        <p:grpSpPr>
          <a:xfrm>
            <a:off x="3520210" y="3956622"/>
            <a:ext cx="1807116" cy="1241212"/>
            <a:chOff x="467543" y="1720822"/>
            <a:chExt cx="2360724" cy="12412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77D473-D831-4684-AB2B-835550898E5D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C32921-F23B-4E66-BF41-19F60044503E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Graphic 66">
            <a:extLst>
              <a:ext uri="{FF2B5EF4-FFF2-40B4-BE49-F238E27FC236}">
                <a16:creationId xmlns:a16="http://schemas.microsoft.com/office/drawing/2014/main" id="{910848FB-6275-44F2-A5FA-D02D2BAB0B5B}"/>
              </a:ext>
            </a:extLst>
          </p:cNvPr>
          <p:cNvSpPr/>
          <p:nvPr/>
        </p:nvSpPr>
        <p:spPr>
          <a:xfrm>
            <a:off x="3808008" y="5599426"/>
            <a:ext cx="1000443" cy="682518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3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F16C7147-851D-49FB-9444-BA9FCADCDED9}"/>
              </a:ext>
            </a:extLst>
          </p:cNvPr>
          <p:cNvSpPr/>
          <p:nvPr/>
        </p:nvSpPr>
        <p:spPr>
          <a:xfrm rot="20846094">
            <a:off x="7697311" y="3286575"/>
            <a:ext cx="3409199" cy="970648"/>
          </a:xfrm>
          <a:custGeom>
            <a:avLst/>
            <a:gdLst>
              <a:gd name="connsiteX0" fmla="*/ 8152568 w 8162925"/>
              <a:gd name="connsiteY0" fmla="*/ 464029 h 2324100"/>
              <a:gd name="connsiteX1" fmla="*/ 8127803 w 8162925"/>
              <a:gd name="connsiteY1" fmla="*/ 445931 h 2324100"/>
              <a:gd name="connsiteX2" fmla="*/ 8111610 w 8162925"/>
              <a:gd name="connsiteY2" fmla="*/ 434501 h 2324100"/>
              <a:gd name="connsiteX3" fmla="*/ 8060176 w 8162925"/>
              <a:gd name="connsiteY3" fmla="*/ 405926 h 2324100"/>
              <a:gd name="connsiteX4" fmla="*/ 7895393 w 8162925"/>
              <a:gd name="connsiteY4" fmla="*/ 403069 h 2324100"/>
              <a:gd name="connsiteX5" fmla="*/ 7579163 w 8162925"/>
              <a:gd name="connsiteY5" fmla="*/ 390686 h 2324100"/>
              <a:gd name="connsiteX6" fmla="*/ 7463910 w 8162925"/>
              <a:gd name="connsiteY6" fmla="*/ 386876 h 2324100"/>
              <a:gd name="connsiteX7" fmla="*/ 7462958 w 8162925"/>
              <a:gd name="connsiteY7" fmla="*/ 366874 h 2324100"/>
              <a:gd name="connsiteX8" fmla="*/ 7476293 w 8162925"/>
              <a:gd name="connsiteY8" fmla="*/ 114461 h 2324100"/>
              <a:gd name="connsiteX9" fmla="*/ 7430573 w 8162925"/>
              <a:gd name="connsiteY9" fmla="*/ 65884 h 2324100"/>
              <a:gd name="connsiteX10" fmla="*/ 7341991 w 8162925"/>
              <a:gd name="connsiteY10" fmla="*/ 82076 h 2324100"/>
              <a:gd name="connsiteX11" fmla="*/ 7318178 w 8162925"/>
              <a:gd name="connsiteY11" fmla="*/ 108746 h 2324100"/>
              <a:gd name="connsiteX12" fmla="*/ 7264838 w 8162925"/>
              <a:gd name="connsiteY12" fmla="*/ 291626 h 2324100"/>
              <a:gd name="connsiteX13" fmla="*/ 7233405 w 8162925"/>
              <a:gd name="connsiteY13" fmla="*/ 408784 h 2324100"/>
              <a:gd name="connsiteX14" fmla="*/ 7217213 w 8162925"/>
              <a:gd name="connsiteY14" fmla="*/ 420214 h 2324100"/>
              <a:gd name="connsiteX15" fmla="*/ 7166730 w 8162925"/>
              <a:gd name="connsiteY15" fmla="*/ 422119 h 2324100"/>
              <a:gd name="connsiteX16" fmla="*/ 7087673 w 8162925"/>
              <a:gd name="connsiteY16" fmla="*/ 432596 h 2324100"/>
              <a:gd name="connsiteX17" fmla="*/ 6733343 w 8162925"/>
              <a:gd name="connsiteY17" fmla="*/ 424976 h 2324100"/>
              <a:gd name="connsiteX18" fmla="*/ 6712388 w 8162925"/>
              <a:gd name="connsiteY18" fmla="*/ 415451 h 2324100"/>
              <a:gd name="connsiteX19" fmla="*/ 6695243 w 8162925"/>
              <a:gd name="connsiteY19" fmla="*/ 404021 h 2324100"/>
              <a:gd name="connsiteX20" fmla="*/ 6616185 w 8162925"/>
              <a:gd name="connsiteY20" fmla="*/ 400211 h 2324100"/>
              <a:gd name="connsiteX21" fmla="*/ 6531413 w 8162925"/>
              <a:gd name="connsiteY21" fmla="*/ 288769 h 2324100"/>
              <a:gd name="connsiteX22" fmla="*/ 6534271 w 8162925"/>
              <a:gd name="connsiteY22" fmla="*/ 244001 h 2324100"/>
              <a:gd name="connsiteX23" fmla="*/ 6480930 w 8162925"/>
              <a:gd name="connsiteY23" fmla="*/ 183041 h 2324100"/>
              <a:gd name="connsiteX24" fmla="*/ 6190418 w 8162925"/>
              <a:gd name="connsiteY24" fmla="*/ 167801 h 2324100"/>
              <a:gd name="connsiteX25" fmla="*/ 6138983 w 8162925"/>
              <a:gd name="connsiteY25" fmla="*/ 169706 h 2324100"/>
              <a:gd name="connsiteX26" fmla="*/ 5806560 w 8162925"/>
              <a:gd name="connsiteY26" fmla="*/ 153514 h 2324100"/>
              <a:gd name="connsiteX27" fmla="*/ 5784653 w 8162925"/>
              <a:gd name="connsiteY27" fmla="*/ 139226 h 2324100"/>
              <a:gd name="connsiteX28" fmla="*/ 5760841 w 8162925"/>
              <a:gd name="connsiteY28" fmla="*/ 121129 h 2324100"/>
              <a:gd name="connsiteX29" fmla="*/ 5680830 w 8162925"/>
              <a:gd name="connsiteY29" fmla="*/ 112556 h 2324100"/>
              <a:gd name="connsiteX30" fmla="*/ 5384603 w 8162925"/>
              <a:gd name="connsiteY30" fmla="*/ 100174 h 2324100"/>
              <a:gd name="connsiteX31" fmla="*/ 5105521 w 8162925"/>
              <a:gd name="connsiteY31" fmla="*/ 91601 h 2324100"/>
              <a:gd name="connsiteX32" fmla="*/ 4903591 w 8162925"/>
              <a:gd name="connsiteY32" fmla="*/ 86839 h 2324100"/>
              <a:gd name="connsiteX33" fmla="*/ 4853108 w 8162925"/>
              <a:gd name="connsiteY33" fmla="*/ 82076 h 2324100"/>
              <a:gd name="connsiteX34" fmla="*/ 4810246 w 8162925"/>
              <a:gd name="connsiteY34" fmla="*/ 96364 h 2324100"/>
              <a:gd name="connsiteX35" fmla="*/ 4777860 w 8162925"/>
              <a:gd name="connsiteY35" fmla="*/ 114461 h 2324100"/>
              <a:gd name="connsiteX36" fmla="*/ 4776908 w 8162925"/>
              <a:gd name="connsiteY36" fmla="*/ 104936 h 2324100"/>
              <a:gd name="connsiteX37" fmla="*/ 4710233 w 8162925"/>
              <a:gd name="connsiteY37" fmla="*/ 43024 h 2324100"/>
              <a:gd name="connsiteX38" fmla="*/ 4654035 w 8162925"/>
              <a:gd name="connsiteY38" fmla="*/ 45881 h 2324100"/>
              <a:gd name="connsiteX39" fmla="*/ 4588313 w 8162925"/>
              <a:gd name="connsiteY39" fmla="*/ 17306 h 2324100"/>
              <a:gd name="connsiteX40" fmla="*/ 4568310 w 8162925"/>
              <a:gd name="connsiteY40" fmla="*/ 23021 h 2324100"/>
              <a:gd name="connsiteX41" fmla="*/ 4513066 w 8162925"/>
              <a:gd name="connsiteY41" fmla="*/ 22069 h 2324100"/>
              <a:gd name="connsiteX42" fmla="*/ 4510208 w 8162925"/>
              <a:gd name="connsiteY42" fmla="*/ 23974 h 2324100"/>
              <a:gd name="connsiteX43" fmla="*/ 4518781 w 8162925"/>
              <a:gd name="connsiteY43" fmla="*/ 27784 h 2324100"/>
              <a:gd name="connsiteX44" fmla="*/ 4519733 w 8162925"/>
              <a:gd name="connsiteY44" fmla="*/ 35404 h 2324100"/>
              <a:gd name="connsiteX45" fmla="*/ 4479728 w 8162925"/>
              <a:gd name="connsiteY45" fmla="*/ 45881 h 2324100"/>
              <a:gd name="connsiteX46" fmla="*/ 4303516 w 8162925"/>
              <a:gd name="connsiteY46" fmla="*/ 49691 h 2324100"/>
              <a:gd name="connsiteX47" fmla="*/ 4276846 w 8162925"/>
              <a:gd name="connsiteY47" fmla="*/ 59216 h 2324100"/>
              <a:gd name="connsiteX48" fmla="*/ 4245413 w 8162925"/>
              <a:gd name="connsiteY48" fmla="*/ 69694 h 2324100"/>
              <a:gd name="connsiteX49" fmla="*/ 4212076 w 8162925"/>
              <a:gd name="connsiteY49" fmla="*/ 81124 h 2324100"/>
              <a:gd name="connsiteX50" fmla="*/ 4212076 w 8162925"/>
              <a:gd name="connsiteY50" fmla="*/ 86839 h 2324100"/>
              <a:gd name="connsiteX51" fmla="*/ 4204456 w 8162925"/>
              <a:gd name="connsiteY51" fmla="*/ 118271 h 2324100"/>
              <a:gd name="connsiteX52" fmla="*/ 4146353 w 8162925"/>
              <a:gd name="connsiteY52" fmla="*/ 110651 h 2324100"/>
              <a:gd name="connsiteX53" fmla="*/ 4055865 w 8162925"/>
              <a:gd name="connsiteY53" fmla="*/ 115414 h 2324100"/>
              <a:gd name="connsiteX54" fmla="*/ 3914896 w 8162925"/>
              <a:gd name="connsiteY54" fmla="*/ 113509 h 2324100"/>
              <a:gd name="connsiteX55" fmla="*/ 3908228 w 8162925"/>
              <a:gd name="connsiteY55" fmla="*/ 112556 h 2324100"/>
              <a:gd name="connsiteX56" fmla="*/ 3828218 w 8162925"/>
              <a:gd name="connsiteY56" fmla="*/ 102079 h 2324100"/>
              <a:gd name="connsiteX57" fmla="*/ 3591998 w 8162925"/>
              <a:gd name="connsiteY57" fmla="*/ 94459 h 2324100"/>
              <a:gd name="connsiteX58" fmla="*/ 3521513 w 8162925"/>
              <a:gd name="connsiteY58" fmla="*/ 96364 h 2324100"/>
              <a:gd name="connsiteX59" fmla="*/ 3411975 w 8162925"/>
              <a:gd name="connsiteY59" fmla="*/ 91601 h 2324100"/>
              <a:gd name="connsiteX60" fmla="*/ 3391021 w 8162925"/>
              <a:gd name="connsiteY60" fmla="*/ 91601 h 2324100"/>
              <a:gd name="connsiteX61" fmla="*/ 3351015 w 8162925"/>
              <a:gd name="connsiteY61" fmla="*/ 97316 h 2324100"/>
              <a:gd name="connsiteX62" fmla="*/ 3223381 w 8162925"/>
              <a:gd name="connsiteY62" fmla="*/ 85886 h 2324100"/>
              <a:gd name="connsiteX63" fmla="*/ 3067171 w 8162925"/>
              <a:gd name="connsiteY63" fmla="*/ 82076 h 2324100"/>
              <a:gd name="connsiteX64" fmla="*/ 2955728 w 8162925"/>
              <a:gd name="connsiteY64" fmla="*/ 82076 h 2324100"/>
              <a:gd name="connsiteX65" fmla="*/ 2829046 w 8162925"/>
              <a:gd name="connsiteY65" fmla="*/ 78266 h 2324100"/>
              <a:gd name="connsiteX66" fmla="*/ 2809996 w 8162925"/>
              <a:gd name="connsiteY66" fmla="*/ 80171 h 2324100"/>
              <a:gd name="connsiteX67" fmla="*/ 2773800 w 8162925"/>
              <a:gd name="connsiteY67" fmla="*/ 83981 h 2324100"/>
              <a:gd name="connsiteX68" fmla="*/ 2678550 w 8162925"/>
              <a:gd name="connsiteY68" fmla="*/ 74456 h 2324100"/>
              <a:gd name="connsiteX69" fmla="*/ 2451856 w 8162925"/>
              <a:gd name="connsiteY69" fmla="*/ 83981 h 2324100"/>
              <a:gd name="connsiteX70" fmla="*/ 2323268 w 8162925"/>
              <a:gd name="connsiteY70" fmla="*/ 131606 h 2324100"/>
              <a:gd name="connsiteX71" fmla="*/ 2241353 w 8162925"/>
              <a:gd name="connsiteY71" fmla="*/ 194471 h 2324100"/>
              <a:gd name="connsiteX72" fmla="*/ 2214683 w 8162925"/>
              <a:gd name="connsiteY72" fmla="*/ 200186 h 2324100"/>
              <a:gd name="connsiteX73" fmla="*/ 2188965 w 8162925"/>
              <a:gd name="connsiteY73" fmla="*/ 203044 h 2324100"/>
              <a:gd name="connsiteX74" fmla="*/ 2154675 w 8162925"/>
              <a:gd name="connsiteY74" fmla="*/ 251621 h 2324100"/>
              <a:gd name="connsiteX75" fmla="*/ 2109908 w 8162925"/>
              <a:gd name="connsiteY75" fmla="*/ 352586 h 2324100"/>
              <a:gd name="connsiteX76" fmla="*/ 2055615 w 8162925"/>
              <a:gd name="connsiteY76" fmla="*/ 382114 h 2324100"/>
              <a:gd name="connsiteX77" fmla="*/ 1928933 w 8162925"/>
              <a:gd name="connsiteY77" fmla="*/ 382114 h 2324100"/>
              <a:gd name="connsiteX78" fmla="*/ 1863210 w 8162925"/>
              <a:gd name="connsiteY78" fmla="*/ 387829 h 2324100"/>
              <a:gd name="connsiteX79" fmla="*/ 1556505 w 8162925"/>
              <a:gd name="connsiteY79" fmla="*/ 437359 h 2324100"/>
              <a:gd name="connsiteX80" fmla="*/ 1399343 w 8162925"/>
              <a:gd name="connsiteY80" fmla="*/ 423071 h 2324100"/>
              <a:gd name="connsiteX81" fmla="*/ 1191698 w 8162925"/>
              <a:gd name="connsiteY81" fmla="*/ 391639 h 2324100"/>
              <a:gd name="connsiteX82" fmla="*/ 949763 w 8162925"/>
              <a:gd name="connsiteY82" fmla="*/ 390686 h 2324100"/>
              <a:gd name="connsiteX83" fmla="*/ 514470 w 8162925"/>
              <a:gd name="connsiteY83" fmla="*/ 380209 h 2324100"/>
              <a:gd name="connsiteX84" fmla="*/ 375405 w 8162925"/>
              <a:gd name="connsiteY84" fmla="*/ 375446 h 2324100"/>
              <a:gd name="connsiteX85" fmla="*/ 95370 w 8162925"/>
              <a:gd name="connsiteY85" fmla="*/ 370684 h 2324100"/>
              <a:gd name="connsiteX86" fmla="*/ 33458 w 8162925"/>
              <a:gd name="connsiteY86" fmla="*/ 428786 h 2324100"/>
              <a:gd name="connsiteX87" fmla="*/ 32505 w 8162925"/>
              <a:gd name="connsiteY87" fmla="*/ 564994 h 2324100"/>
              <a:gd name="connsiteX88" fmla="*/ 46793 w 8162925"/>
              <a:gd name="connsiteY88" fmla="*/ 748826 h 2324100"/>
              <a:gd name="connsiteX89" fmla="*/ 50603 w 8162925"/>
              <a:gd name="connsiteY89" fmla="*/ 786926 h 2324100"/>
              <a:gd name="connsiteX90" fmla="*/ 33458 w 8162925"/>
              <a:gd name="connsiteY90" fmla="*/ 838361 h 2324100"/>
              <a:gd name="connsiteX91" fmla="*/ 31553 w 8162925"/>
              <a:gd name="connsiteY91" fmla="*/ 952661 h 2324100"/>
              <a:gd name="connsiteX92" fmla="*/ 42030 w 8162925"/>
              <a:gd name="connsiteY92" fmla="*/ 971711 h 2324100"/>
              <a:gd name="connsiteX93" fmla="*/ 35363 w 8162925"/>
              <a:gd name="connsiteY93" fmla="*/ 1067914 h 2324100"/>
              <a:gd name="connsiteX94" fmla="*/ 45840 w 8162925"/>
              <a:gd name="connsiteY94" fmla="*/ 1187929 h 2324100"/>
              <a:gd name="connsiteX95" fmla="*/ 76320 w 8162925"/>
              <a:gd name="connsiteY95" fmla="*/ 1213646 h 2324100"/>
              <a:gd name="connsiteX96" fmla="*/ 250628 w 8162925"/>
              <a:gd name="connsiteY96" fmla="*/ 1206979 h 2324100"/>
              <a:gd name="connsiteX97" fmla="*/ 373500 w 8162925"/>
              <a:gd name="connsiteY97" fmla="*/ 1173641 h 2324100"/>
              <a:gd name="connsiteX98" fmla="*/ 584003 w 8162925"/>
              <a:gd name="connsiteY98" fmla="*/ 1106014 h 2324100"/>
              <a:gd name="connsiteX99" fmla="*/ 742118 w 8162925"/>
              <a:gd name="connsiteY99" fmla="*/ 1054579 h 2324100"/>
              <a:gd name="connsiteX100" fmla="*/ 923093 w 8162925"/>
              <a:gd name="connsiteY100" fmla="*/ 998381 h 2324100"/>
              <a:gd name="connsiteX101" fmla="*/ 1205985 w 8162925"/>
              <a:gd name="connsiteY101" fmla="*/ 912656 h 2324100"/>
              <a:gd name="connsiteX102" fmla="*/ 1647945 w 8162925"/>
              <a:gd name="connsiteY102" fmla="*/ 822169 h 2324100"/>
              <a:gd name="connsiteX103" fmla="*/ 2080380 w 8162925"/>
              <a:gd name="connsiteY103" fmla="*/ 747874 h 2324100"/>
              <a:gd name="connsiteX104" fmla="*/ 2252783 w 8162925"/>
              <a:gd name="connsiteY104" fmla="*/ 729776 h 2324100"/>
              <a:gd name="connsiteX105" fmla="*/ 2282310 w 8162925"/>
              <a:gd name="connsiteY105" fmla="*/ 757399 h 2324100"/>
              <a:gd name="connsiteX106" fmla="*/ 2290883 w 8162925"/>
              <a:gd name="connsiteY106" fmla="*/ 805976 h 2324100"/>
              <a:gd name="connsiteX107" fmla="*/ 2284215 w 8162925"/>
              <a:gd name="connsiteY107" fmla="*/ 992666 h 2324100"/>
              <a:gd name="connsiteX108" fmla="*/ 2088953 w 8162925"/>
              <a:gd name="connsiteY108" fmla="*/ 1473679 h 2324100"/>
              <a:gd name="connsiteX109" fmla="*/ 2132768 w 8162925"/>
              <a:gd name="connsiteY109" fmla="*/ 1585121 h 2324100"/>
              <a:gd name="connsiteX110" fmla="*/ 2292788 w 8162925"/>
              <a:gd name="connsiteY110" fmla="*/ 1652749 h 2324100"/>
              <a:gd name="connsiteX111" fmla="*/ 2380418 w 8162925"/>
              <a:gd name="connsiteY111" fmla="*/ 1667989 h 2324100"/>
              <a:gd name="connsiteX112" fmla="*/ 2457571 w 8162925"/>
              <a:gd name="connsiteY112" fmla="*/ 1642271 h 2324100"/>
              <a:gd name="connsiteX113" fmla="*/ 2474715 w 8162925"/>
              <a:gd name="connsiteY113" fmla="*/ 1605124 h 2324100"/>
              <a:gd name="connsiteX114" fmla="*/ 2482335 w 8162925"/>
              <a:gd name="connsiteY114" fmla="*/ 1504159 h 2324100"/>
              <a:gd name="connsiteX115" fmla="*/ 2601398 w 8162925"/>
              <a:gd name="connsiteY115" fmla="*/ 1219361 h 2324100"/>
              <a:gd name="connsiteX116" fmla="*/ 2697600 w 8162925"/>
              <a:gd name="connsiteY116" fmla="*/ 987904 h 2324100"/>
              <a:gd name="connsiteX117" fmla="*/ 2752846 w 8162925"/>
              <a:gd name="connsiteY117" fmla="*/ 945994 h 2324100"/>
              <a:gd name="connsiteX118" fmla="*/ 2777610 w 8162925"/>
              <a:gd name="connsiteY118" fmla="*/ 963139 h 2324100"/>
              <a:gd name="connsiteX119" fmla="*/ 2882385 w 8162925"/>
              <a:gd name="connsiteY119" fmla="*/ 1039339 h 2324100"/>
              <a:gd name="connsiteX120" fmla="*/ 3165278 w 8162925"/>
              <a:gd name="connsiteY120" fmla="*/ 1026004 h 2324100"/>
              <a:gd name="connsiteX121" fmla="*/ 3249098 w 8162925"/>
              <a:gd name="connsiteY121" fmla="*/ 959329 h 2324100"/>
              <a:gd name="connsiteX122" fmla="*/ 3269100 w 8162925"/>
              <a:gd name="connsiteY122" fmla="*/ 949804 h 2324100"/>
              <a:gd name="connsiteX123" fmla="*/ 3319583 w 8162925"/>
              <a:gd name="connsiteY123" fmla="*/ 954566 h 2324100"/>
              <a:gd name="connsiteX124" fmla="*/ 3380543 w 8162925"/>
              <a:gd name="connsiteY124" fmla="*/ 983141 h 2324100"/>
              <a:gd name="connsiteX125" fmla="*/ 3391021 w 8162925"/>
              <a:gd name="connsiteY125" fmla="*/ 1017431 h 2324100"/>
              <a:gd name="connsiteX126" fmla="*/ 3402450 w 8162925"/>
              <a:gd name="connsiteY126" fmla="*/ 1071724 h 2324100"/>
              <a:gd name="connsiteX127" fmla="*/ 3411975 w 8162925"/>
              <a:gd name="connsiteY127" fmla="*/ 1069819 h 2324100"/>
              <a:gd name="connsiteX128" fmla="*/ 3393878 w 8162925"/>
              <a:gd name="connsiteY128" fmla="*/ 903131 h 2324100"/>
              <a:gd name="connsiteX129" fmla="*/ 3381496 w 8162925"/>
              <a:gd name="connsiteY129" fmla="*/ 904084 h 2324100"/>
              <a:gd name="connsiteX130" fmla="*/ 3379590 w 8162925"/>
              <a:gd name="connsiteY130" fmla="*/ 882176 h 2324100"/>
              <a:gd name="connsiteX131" fmla="*/ 3416738 w 8162925"/>
              <a:gd name="connsiteY131" fmla="*/ 885986 h 2324100"/>
              <a:gd name="connsiteX132" fmla="*/ 3446265 w 8162925"/>
              <a:gd name="connsiteY132" fmla="*/ 942184 h 2324100"/>
              <a:gd name="connsiteX133" fmla="*/ 3501510 w 8162925"/>
              <a:gd name="connsiteY133" fmla="*/ 1062199 h 2324100"/>
              <a:gd name="connsiteX134" fmla="*/ 3632956 w 8162925"/>
              <a:gd name="connsiteY134" fmla="*/ 1465106 h 2324100"/>
              <a:gd name="connsiteX135" fmla="*/ 3976808 w 8162925"/>
              <a:gd name="connsiteY135" fmla="*/ 2132809 h 2324100"/>
              <a:gd name="connsiteX136" fmla="*/ 4049198 w 8162925"/>
              <a:gd name="connsiteY136" fmla="*/ 2285209 h 2324100"/>
              <a:gd name="connsiteX137" fmla="*/ 4097775 w 8162925"/>
              <a:gd name="connsiteY137" fmla="*/ 2306164 h 2324100"/>
              <a:gd name="connsiteX138" fmla="*/ 4112063 w 8162925"/>
              <a:gd name="connsiteY138" fmla="*/ 2296639 h 2324100"/>
              <a:gd name="connsiteX139" fmla="*/ 4374001 w 8162925"/>
              <a:gd name="connsiteY139" fmla="*/ 2088994 h 2324100"/>
              <a:gd name="connsiteX140" fmla="*/ 4495921 w 8162925"/>
              <a:gd name="connsiteY140" fmla="*/ 1983266 h 2324100"/>
              <a:gd name="connsiteX141" fmla="*/ 4496873 w 8162925"/>
              <a:gd name="connsiteY141" fmla="*/ 1941356 h 2324100"/>
              <a:gd name="connsiteX142" fmla="*/ 4249223 w 8162925"/>
              <a:gd name="connsiteY142" fmla="*/ 1551784 h 2324100"/>
              <a:gd name="connsiteX143" fmla="*/ 4097775 w 8162925"/>
              <a:gd name="connsiteY143" fmla="*/ 1188881 h 2324100"/>
              <a:gd name="connsiteX144" fmla="*/ 3993000 w 8162925"/>
              <a:gd name="connsiteY144" fmla="*/ 847886 h 2324100"/>
              <a:gd name="connsiteX145" fmla="*/ 3984428 w 8162925"/>
              <a:gd name="connsiteY145" fmla="*/ 791689 h 2324100"/>
              <a:gd name="connsiteX146" fmla="*/ 3975856 w 8162925"/>
              <a:gd name="connsiteY146" fmla="*/ 685009 h 2324100"/>
              <a:gd name="connsiteX147" fmla="*/ 4072058 w 8162925"/>
              <a:gd name="connsiteY147" fmla="*/ 683104 h 2324100"/>
              <a:gd name="connsiteX148" fmla="*/ 4161593 w 8162925"/>
              <a:gd name="connsiteY148" fmla="*/ 681199 h 2324100"/>
              <a:gd name="connsiteX149" fmla="*/ 4362571 w 8162925"/>
              <a:gd name="connsiteY149" fmla="*/ 672626 h 2324100"/>
              <a:gd name="connsiteX150" fmla="*/ 4381621 w 8162925"/>
              <a:gd name="connsiteY150" fmla="*/ 682151 h 2324100"/>
              <a:gd name="connsiteX151" fmla="*/ 4566406 w 8162925"/>
              <a:gd name="connsiteY151" fmla="*/ 718346 h 2324100"/>
              <a:gd name="connsiteX152" fmla="*/ 4756906 w 8162925"/>
              <a:gd name="connsiteY152" fmla="*/ 668816 h 2324100"/>
              <a:gd name="connsiteX153" fmla="*/ 5092185 w 8162925"/>
              <a:gd name="connsiteY153" fmla="*/ 665006 h 2324100"/>
              <a:gd name="connsiteX154" fmla="*/ 5547480 w 8162925"/>
              <a:gd name="connsiteY154" fmla="*/ 662149 h 2324100"/>
              <a:gd name="connsiteX155" fmla="*/ 5687498 w 8162925"/>
              <a:gd name="connsiteY155" fmla="*/ 646909 h 2324100"/>
              <a:gd name="connsiteX156" fmla="*/ 5697023 w 8162925"/>
              <a:gd name="connsiteY156" fmla="*/ 649766 h 2324100"/>
              <a:gd name="connsiteX157" fmla="*/ 5779891 w 8162925"/>
              <a:gd name="connsiteY157" fmla="*/ 616429 h 2324100"/>
              <a:gd name="connsiteX158" fmla="*/ 5797035 w 8162925"/>
              <a:gd name="connsiteY158" fmla="*/ 608809 h 2324100"/>
              <a:gd name="connsiteX159" fmla="*/ 5923718 w 8162925"/>
              <a:gd name="connsiteY159" fmla="*/ 611666 h 2324100"/>
              <a:gd name="connsiteX160" fmla="*/ 6516173 w 8162925"/>
              <a:gd name="connsiteY160" fmla="*/ 621191 h 2324100"/>
              <a:gd name="connsiteX161" fmla="*/ 6599041 w 8162925"/>
              <a:gd name="connsiteY161" fmla="*/ 625001 h 2324100"/>
              <a:gd name="connsiteX162" fmla="*/ 6626663 w 8162925"/>
              <a:gd name="connsiteY162" fmla="*/ 659291 h 2324100"/>
              <a:gd name="connsiteX163" fmla="*/ 6667621 w 8162925"/>
              <a:gd name="connsiteY163" fmla="*/ 661196 h 2324100"/>
              <a:gd name="connsiteX164" fmla="*/ 6709530 w 8162925"/>
              <a:gd name="connsiteY164" fmla="*/ 626906 h 2324100"/>
              <a:gd name="connsiteX165" fmla="*/ 7144823 w 8162925"/>
              <a:gd name="connsiteY165" fmla="*/ 637384 h 2324100"/>
              <a:gd name="connsiteX166" fmla="*/ 7140060 w 8162925"/>
              <a:gd name="connsiteY166" fmla="*/ 658339 h 2324100"/>
              <a:gd name="connsiteX167" fmla="*/ 7156253 w 8162925"/>
              <a:gd name="connsiteY167" fmla="*/ 681199 h 2324100"/>
              <a:gd name="connsiteX168" fmla="*/ 7229596 w 8162925"/>
              <a:gd name="connsiteY168" fmla="*/ 681199 h 2324100"/>
              <a:gd name="connsiteX169" fmla="*/ 7250551 w 8162925"/>
              <a:gd name="connsiteY169" fmla="*/ 661196 h 2324100"/>
              <a:gd name="connsiteX170" fmla="*/ 7250551 w 8162925"/>
              <a:gd name="connsiteY170" fmla="*/ 643099 h 2324100"/>
              <a:gd name="connsiteX171" fmla="*/ 7358183 w 8162925"/>
              <a:gd name="connsiteY171" fmla="*/ 643099 h 2324100"/>
              <a:gd name="connsiteX172" fmla="*/ 7363898 w 8162925"/>
              <a:gd name="connsiteY172" fmla="*/ 645004 h 2324100"/>
              <a:gd name="connsiteX173" fmla="*/ 7453433 w 8162925"/>
              <a:gd name="connsiteY173" fmla="*/ 622144 h 2324100"/>
              <a:gd name="connsiteX174" fmla="*/ 7560113 w 8162925"/>
              <a:gd name="connsiteY174" fmla="*/ 628811 h 2324100"/>
              <a:gd name="connsiteX175" fmla="*/ 7711560 w 8162925"/>
              <a:gd name="connsiteY175" fmla="*/ 625001 h 2324100"/>
              <a:gd name="connsiteX176" fmla="*/ 7872533 w 8162925"/>
              <a:gd name="connsiteY176" fmla="*/ 627859 h 2324100"/>
              <a:gd name="connsiteX177" fmla="*/ 8009693 w 8162925"/>
              <a:gd name="connsiteY177" fmla="*/ 626906 h 2324100"/>
              <a:gd name="connsiteX178" fmla="*/ 8073510 w 8162925"/>
              <a:gd name="connsiteY178" fmla="*/ 624049 h 2324100"/>
              <a:gd name="connsiteX179" fmla="*/ 8145901 w 8162925"/>
              <a:gd name="connsiteY179" fmla="*/ 573566 h 2324100"/>
              <a:gd name="connsiteX180" fmla="*/ 8152568 w 8162925"/>
              <a:gd name="connsiteY180" fmla="*/ 464029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8162925" h="2324100">
                <a:moveTo>
                  <a:pt x="8152568" y="464029"/>
                </a:moveTo>
                <a:cubicBezTo>
                  <a:pt x="8146853" y="456409"/>
                  <a:pt x="8136376" y="451646"/>
                  <a:pt x="8127803" y="445931"/>
                </a:cubicBezTo>
                <a:cubicBezTo>
                  <a:pt x="8122088" y="442121"/>
                  <a:pt x="8114468" y="440216"/>
                  <a:pt x="8111610" y="434501"/>
                </a:cubicBezTo>
                <a:cubicBezTo>
                  <a:pt x="8099228" y="415451"/>
                  <a:pt x="8083035" y="405926"/>
                  <a:pt x="8060176" y="405926"/>
                </a:cubicBezTo>
                <a:cubicBezTo>
                  <a:pt x="8004930" y="405926"/>
                  <a:pt x="7949685" y="404974"/>
                  <a:pt x="7895393" y="403069"/>
                </a:cubicBezTo>
                <a:cubicBezTo>
                  <a:pt x="7789666" y="399259"/>
                  <a:pt x="7683938" y="394496"/>
                  <a:pt x="7579163" y="390686"/>
                </a:cubicBezTo>
                <a:cubicBezTo>
                  <a:pt x="7541063" y="388781"/>
                  <a:pt x="7502963" y="388781"/>
                  <a:pt x="7463910" y="386876"/>
                </a:cubicBezTo>
                <a:cubicBezTo>
                  <a:pt x="7462958" y="376399"/>
                  <a:pt x="7462958" y="371636"/>
                  <a:pt x="7462958" y="366874"/>
                </a:cubicBezTo>
                <a:cubicBezTo>
                  <a:pt x="7466768" y="283054"/>
                  <a:pt x="7471530" y="198281"/>
                  <a:pt x="7476293" y="114461"/>
                </a:cubicBezTo>
                <a:cubicBezTo>
                  <a:pt x="7479151" y="72551"/>
                  <a:pt x="7472483" y="63026"/>
                  <a:pt x="7430573" y="65884"/>
                </a:cubicBezTo>
                <a:cubicBezTo>
                  <a:pt x="7400093" y="67789"/>
                  <a:pt x="7370566" y="73504"/>
                  <a:pt x="7341991" y="82076"/>
                </a:cubicBezTo>
                <a:cubicBezTo>
                  <a:pt x="7332466" y="84934"/>
                  <a:pt x="7321988" y="98269"/>
                  <a:pt x="7318178" y="108746"/>
                </a:cubicBezTo>
                <a:cubicBezTo>
                  <a:pt x="7299128" y="169706"/>
                  <a:pt x="7281983" y="230666"/>
                  <a:pt x="7264838" y="291626"/>
                </a:cubicBezTo>
                <a:cubicBezTo>
                  <a:pt x="7254360" y="330679"/>
                  <a:pt x="7244835" y="369731"/>
                  <a:pt x="7233405" y="408784"/>
                </a:cubicBezTo>
                <a:cubicBezTo>
                  <a:pt x="7231501" y="413546"/>
                  <a:pt x="7222928" y="419261"/>
                  <a:pt x="7217213" y="420214"/>
                </a:cubicBezTo>
                <a:cubicBezTo>
                  <a:pt x="7200068" y="422119"/>
                  <a:pt x="7179113" y="414499"/>
                  <a:pt x="7166730" y="422119"/>
                </a:cubicBezTo>
                <a:cubicBezTo>
                  <a:pt x="7140060" y="437359"/>
                  <a:pt x="7114343" y="432596"/>
                  <a:pt x="7087673" y="432596"/>
                </a:cubicBezTo>
                <a:cubicBezTo>
                  <a:pt x="6969563" y="430691"/>
                  <a:pt x="6851453" y="427834"/>
                  <a:pt x="6733343" y="424976"/>
                </a:cubicBezTo>
                <a:cubicBezTo>
                  <a:pt x="6726676" y="424976"/>
                  <a:pt x="6719055" y="419261"/>
                  <a:pt x="6712388" y="415451"/>
                </a:cubicBezTo>
                <a:cubicBezTo>
                  <a:pt x="6706673" y="411641"/>
                  <a:pt x="6700958" y="404974"/>
                  <a:pt x="6695243" y="404021"/>
                </a:cubicBezTo>
                <a:cubicBezTo>
                  <a:pt x="6668573" y="402116"/>
                  <a:pt x="6642855" y="402116"/>
                  <a:pt x="6616185" y="400211"/>
                </a:cubicBezTo>
                <a:cubicBezTo>
                  <a:pt x="6554273" y="397354"/>
                  <a:pt x="6518078" y="349729"/>
                  <a:pt x="6531413" y="288769"/>
                </a:cubicBezTo>
                <a:cubicBezTo>
                  <a:pt x="6534271" y="274481"/>
                  <a:pt x="6535223" y="259241"/>
                  <a:pt x="6534271" y="244001"/>
                </a:cubicBezTo>
                <a:cubicBezTo>
                  <a:pt x="6532366" y="216379"/>
                  <a:pt x="6504743" y="183994"/>
                  <a:pt x="6480930" y="183041"/>
                </a:cubicBezTo>
                <a:cubicBezTo>
                  <a:pt x="6383776" y="177326"/>
                  <a:pt x="6287573" y="172564"/>
                  <a:pt x="6190418" y="167801"/>
                </a:cubicBezTo>
                <a:cubicBezTo>
                  <a:pt x="6173273" y="166849"/>
                  <a:pt x="6156128" y="169706"/>
                  <a:pt x="6138983" y="169706"/>
                </a:cubicBezTo>
                <a:cubicBezTo>
                  <a:pt x="6027541" y="164944"/>
                  <a:pt x="5917051" y="159229"/>
                  <a:pt x="5806560" y="153514"/>
                </a:cubicBezTo>
                <a:cubicBezTo>
                  <a:pt x="5798941" y="153514"/>
                  <a:pt x="5791321" y="143989"/>
                  <a:pt x="5784653" y="139226"/>
                </a:cubicBezTo>
                <a:cubicBezTo>
                  <a:pt x="5776080" y="133511"/>
                  <a:pt x="5769413" y="122081"/>
                  <a:pt x="5760841" y="121129"/>
                </a:cubicBezTo>
                <a:cubicBezTo>
                  <a:pt x="5734171" y="116366"/>
                  <a:pt x="5707501" y="113509"/>
                  <a:pt x="5680830" y="112556"/>
                </a:cubicBezTo>
                <a:cubicBezTo>
                  <a:pt x="5582723" y="107794"/>
                  <a:pt x="5483663" y="103984"/>
                  <a:pt x="5384603" y="100174"/>
                </a:cubicBezTo>
                <a:cubicBezTo>
                  <a:pt x="5291258" y="96364"/>
                  <a:pt x="5198866" y="94459"/>
                  <a:pt x="5105521" y="91601"/>
                </a:cubicBezTo>
                <a:cubicBezTo>
                  <a:pt x="5037893" y="89696"/>
                  <a:pt x="4971218" y="88744"/>
                  <a:pt x="4903591" y="86839"/>
                </a:cubicBezTo>
                <a:cubicBezTo>
                  <a:pt x="4887398" y="86839"/>
                  <a:pt x="4871206" y="91601"/>
                  <a:pt x="4853108" y="82076"/>
                </a:cubicBezTo>
                <a:cubicBezTo>
                  <a:pt x="4839773" y="74456"/>
                  <a:pt x="4818818" y="78266"/>
                  <a:pt x="4810246" y="96364"/>
                </a:cubicBezTo>
                <a:cubicBezTo>
                  <a:pt x="4803578" y="112556"/>
                  <a:pt x="4792148" y="114461"/>
                  <a:pt x="4777860" y="114461"/>
                </a:cubicBezTo>
                <a:cubicBezTo>
                  <a:pt x="4776908" y="110651"/>
                  <a:pt x="4776908" y="107794"/>
                  <a:pt x="4776908" y="104936"/>
                </a:cubicBezTo>
                <a:cubicBezTo>
                  <a:pt x="4775003" y="52549"/>
                  <a:pt x="4761668" y="40166"/>
                  <a:pt x="4710233" y="43024"/>
                </a:cubicBezTo>
                <a:cubicBezTo>
                  <a:pt x="4691183" y="43976"/>
                  <a:pt x="4672133" y="44929"/>
                  <a:pt x="4654035" y="45881"/>
                </a:cubicBezTo>
                <a:cubicBezTo>
                  <a:pt x="4646416" y="6829"/>
                  <a:pt x="4621651" y="-2696"/>
                  <a:pt x="4588313" y="17306"/>
                </a:cubicBezTo>
                <a:cubicBezTo>
                  <a:pt x="4582598" y="21116"/>
                  <a:pt x="4574978" y="23021"/>
                  <a:pt x="4568310" y="23021"/>
                </a:cubicBezTo>
                <a:cubicBezTo>
                  <a:pt x="4550213" y="23974"/>
                  <a:pt x="4531163" y="23021"/>
                  <a:pt x="4513066" y="22069"/>
                </a:cubicBezTo>
                <a:cubicBezTo>
                  <a:pt x="4512113" y="22069"/>
                  <a:pt x="4511160" y="23021"/>
                  <a:pt x="4510208" y="23974"/>
                </a:cubicBezTo>
                <a:cubicBezTo>
                  <a:pt x="4513066" y="24926"/>
                  <a:pt x="4515923" y="26831"/>
                  <a:pt x="4518781" y="27784"/>
                </a:cubicBezTo>
                <a:cubicBezTo>
                  <a:pt x="4518781" y="30641"/>
                  <a:pt x="4519733" y="32546"/>
                  <a:pt x="4519733" y="35404"/>
                </a:cubicBezTo>
                <a:cubicBezTo>
                  <a:pt x="4506398" y="39214"/>
                  <a:pt x="4493063" y="44929"/>
                  <a:pt x="4479728" y="45881"/>
                </a:cubicBezTo>
                <a:cubicBezTo>
                  <a:pt x="4420673" y="47786"/>
                  <a:pt x="4362571" y="47786"/>
                  <a:pt x="4303516" y="49691"/>
                </a:cubicBezTo>
                <a:cubicBezTo>
                  <a:pt x="4294943" y="49691"/>
                  <a:pt x="4284466" y="54454"/>
                  <a:pt x="4276846" y="59216"/>
                </a:cubicBezTo>
                <a:cubicBezTo>
                  <a:pt x="4267321" y="65884"/>
                  <a:pt x="4255891" y="69694"/>
                  <a:pt x="4245413" y="69694"/>
                </a:cubicBezTo>
                <a:lnTo>
                  <a:pt x="4212076" y="81124"/>
                </a:lnTo>
                <a:cubicBezTo>
                  <a:pt x="4212076" y="83029"/>
                  <a:pt x="4212076" y="84934"/>
                  <a:pt x="4212076" y="86839"/>
                </a:cubicBezTo>
                <a:cubicBezTo>
                  <a:pt x="4211123" y="98269"/>
                  <a:pt x="4207313" y="108746"/>
                  <a:pt x="4204456" y="118271"/>
                </a:cubicBezTo>
                <a:cubicBezTo>
                  <a:pt x="4183500" y="115414"/>
                  <a:pt x="4164450" y="110651"/>
                  <a:pt x="4146353" y="110651"/>
                </a:cubicBezTo>
                <a:cubicBezTo>
                  <a:pt x="4115873" y="110651"/>
                  <a:pt x="4085393" y="112556"/>
                  <a:pt x="4055865" y="115414"/>
                </a:cubicBezTo>
                <a:cubicBezTo>
                  <a:pt x="4009193" y="121129"/>
                  <a:pt x="3962521" y="97316"/>
                  <a:pt x="3914896" y="113509"/>
                </a:cubicBezTo>
                <a:cubicBezTo>
                  <a:pt x="3912990" y="114461"/>
                  <a:pt x="3911085" y="112556"/>
                  <a:pt x="3908228" y="112556"/>
                </a:cubicBezTo>
                <a:cubicBezTo>
                  <a:pt x="3881558" y="108746"/>
                  <a:pt x="3854888" y="103984"/>
                  <a:pt x="3828218" y="102079"/>
                </a:cubicBezTo>
                <a:cubicBezTo>
                  <a:pt x="3750113" y="98269"/>
                  <a:pt x="3671056" y="96364"/>
                  <a:pt x="3591998" y="94459"/>
                </a:cubicBezTo>
                <a:cubicBezTo>
                  <a:pt x="3568185" y="93506"/>
                  <a:pt x="3545325" y="94459"/>
                  <a:pt x="3521513" y="96364"/>
                </a:cubicBezTo>
                <a:cubicBezTo>
                  <a:pt x="3484365" y="99221"/>
                  <a:pt x="3448171" y="105889"/>
                  <a:pt x="3411975" y="91601"/>
                </a:cubicBezTo>
                <a:cubicBezTo>
                  <a:pt x="3406260" y="89696"/>
                  <a:pt x="3397688" y="90649"/>
                  <a:pt x="3391021" y="91601"/>
                </a:cubicBezTo>
                <a:cubicBezTo>
                  <a:pt x="3377685" y="93506"/>
                  <a:pt x="3364350" y="98269"/>
                  <a:pt x="3351015" y="97316"/>
                </a:cubicBezTo>
                <a:cubicBezTo>
                  <a:pt x="3308153" y="94459"/>
                  <a:pt x="3266243" y="87791"/>
                  <a:pt x="3223381" y="85886"/>
                </a:cubicBezTo>
                <a:cubicBezTo>
                  <a:pt x="3170993" y="83029"/>
                  <a:pt x="3118606" y="83029"/>
                  <a:pt x="3067171" y="82076"/>
                </a:cubicBezTo>
                <a:cubicBezTo>
                  <a:pt x="3030023" y="81124"/>
                  <a:pt x="2991923" y="78266"/>
                  <a:pt x="2955728" y="82076"/>
                </a:cubicBezTo>
                <a:cubicBezTo>
                  <a:pt x="2912865" y="86839"/>
                  <a:pt x="2870956" y="92554"/>
                  <a:pt x="2829046" y="78266"/>
                </a:cubicBezTo>
                <a:cubicBezTo>
                  <a:pt x="2823331" y="76361"/>
                  <a:pt x="2816663" y="79219"/>
                  <a:pt x="2809996" y="80171"/>
                </a:cubicBezTo>
                <a:cubicBezTo>
                  <a:pt x="2797613" y="82076"/>
                  <a:pt x="2786183" y="84934"/>
                  <a:pt x="2773800" y="83981"/>
                </a:cubicBezTo>
                <a:cubicBezTo>
                  <a:pt x="2742368" y="81124"/>
                  <a:pt x="2709983" y="73504"/>
                  <a:pt x="2678550" y="74456"/>
                </a:cubicBezTo>
                <a:cubicBezTo>
                  <a:pt x="2603303" y="75409"/>
                  <a:pt x="2528056" y="81124"/>
                  <a:pt x="2451856" y="83981"/>
                </a:cubicBezTo>
                <a:cubicBezTo>
                  <a:pt x="2403278" y="85886"/>
                  <a:pt x="2361368" y="102079"/>
                  <a:pt x="2323268" y="131606"/>
                </a:cubicBezTo>
                <a:cubicBezTo>
                  <a:pt x="2296598" y="152561"/>
                  <a:pt x="2269928" y="174469"/>
                  <a:pt x="2241353" y="194471"/>
                </a:cubicBezTo>
                <a:cubicBezTo>
                  <a:pt x="2234685" y="199234"/>
                  <a:pt x="2223256" y="199234"/>
                  <a:pt x="2214683" y="200186"/>
                </a:cubicBezTo>
                <a:cubicBezTo>
                  <a:pt x="2206110" y="201139"/>
                  <a:pt x="2192775" y="198281"/>
                  <a:pt x="2188965" y="203044"/>
                </a:cubicBezTo>
                <a:cubicBezTo>
                  <a:pt x="2175631" y="217331"/>
                  <a:pt x="2162295" y="233524"/>
                  <a:pt x="2154675" y="251621"/>
                </a:cubicBezTo>
                <a:cubicBezTo>
                  <a:pt x="2140388" y="284959"/>
                  <a:pt x="2128006" y="320201"/>
                  <a:pt x="2109908" y="352586"/>
                </a:cubicBezTo>
                <a:cubicBezTo>
                  <a:pt x="2096573" y="377351"/>
                  <a:pt x="2080380" y="383066"/>
                  <a:pt x="2055615" y="382114"/>
                </a:cubicBezTo>
                <a:cubicBezTo>
                  <a:pt x="2013705" y="380209"/>
                  <a:pt x="1970843" y="381161"/>
                  <a:pt x="1928933" y="382114"/>
                </a:cubicBezTo>
                <a:cubicBezTo>
                  <a:pt x="1907025" y="382114"/>
                  <a:pt x="1884165" y="384019"/>
                  <a:pt x="1863210" y="387829"/>
                </a:cubicBezTo>
                <a:cubicBezTo>
                  <a:pt x="1761293" y="404021"/>
                  <a:pt x="1659375" y="423071"/>
                  <a:pt x="1556505" y="437359"/>
                </a:cubicBezTo>
                <a:cubicBezTo>
                  <a:pt x="1504118" y="444979"/>
                  <a:pt x="1449825" y="442121"/>
                  <a:pt x="1399343" y="423071"/>
                </a:cubicBezTo>
                <a:cubicBezTo>
                  <a:pt x="1331715" y="397354"/>
                  <a:pt x="1263135" y="389734"/>
                  <a:pt x="1191698" y="391639"/>
                </a:cubicBezTo>
                <a:cubicBezTo>
                  <a:pt x="1110735" y="393544"/>
                  <a:pt x="1029773" y="391639"/>
                  <a:pt x="949763" y="390686"/>
                </a:cubicBezTo>
                <a:cubicBezTo>
                  <a:pt x="804983" y="387829"/>
                  <a:pt x="660203" y="384019"/>
                  <a:pt x="514470" y="380209"/>
                </a:cubicBezTo>
                <a:cubicBezTo>
                  <a:pt x="467798" y="379256"/>
                  <a:pt x="422078" y="376399"/>
                  <a:pt x="375405" y="375446"/>
                </a:cubicBezTo>
                <a:cubicBezTo>
                  <a:pt x="282060" y="373541"/>
                  <a:pt x="188715" y="372589"/>
                  <a:pt x="95370" y="370684"/>
                </a:cubicBezTo>
                <a:cubicBezTo>
                  <a:pt x="52508" y="369731"/>
                  <a:pt x="35363" y="395449"/>
                  <a:pt x="33458" y="428786"/>
                </a:cubicBezTo>
                <a:cubicBezTo>
                  <a:pt x="31553" y="473554"/>
                  <a:pt x="30600" y="519274"/>
                  <a:pt x="32505" y="564994"/>
                </a:cubicBezTo>
                <a:cubicBezTo>
                  <a:pt x="35363" y="626906"/>
                  <a:pt x="42030" y="687866"/>
                  <a:pt x="46793" y="748826"/>
                </a:cubicBezTo>
                <a:cubicBezTo>
                  <a:pt x="47745" y="761209"/>
                  <a:pt x="49650" y="774544"/>
                  <a:pt x="50603" y="786926"/>
                </a:cubicBezTo>
                <a:cubicBezTo>
                  <a:pt x="51555" y="805976"/>
                  <a:pt x="52508" y="824074"/>
                  <a:pt x="33458" y="838361"/>
                </a:cubicBezTo>
                <a:cubicBezTo>
                  <a:pt x="-1785" y="865984"/>
                  <a:pt x="-832" y="922181"/>
                  <a:pt x="31553" y="952661"/>
                </a:cubicBezTo>
                <a:cubicBezTo>
                  <a:pt x="36315" y="957424"/>
                  <a:pt x="42983" y="965044"/>
                  <a:pt x="42030" y="971711"/>
                </a:cubicBezTo>
                <a:cubicBezTo>
                  <a:pt x="41078" y="1004096"/>
                  <a:pt x="36315" y="1035529"/>
                  <a:pt x="35363" y="1067914"/>
                </a:cubicBezTo>
                <a:cubicBezTo>
                  <a:pt x="34410" y="1107919"/>
                  <a:pt x="24885" y="1149829"/>
                  <a:pt x="45840" y="1187929"/>
                </a:cubicBezTo>
                <a:cubicBezTo>
                  <a:pt x="51555" y="1199359"/>
                  <a:pt x="65843" y="1213646"/>
                  <a:pt x="76320" y="1213646"/>
                </a:cubicBezTo>
                <a:cubicBezTo>
                  <a:pt x="134423" y="1213646"/>
                  <a:pt x="193478" y="1213646"/>
                  <a:pt x="250628" y="1206979"/>
                </a:cubicBezTo>
                <a:cubicBezTo>
                  <a:pt x="292538" y="1201264"/>
                  <a:pt x="332543" y="1186024"/>
                  <a:pt x="373500" y="1173641"/>
                </a:cubicBezTo>
                <a:cubicBezTo>
                  <a:pt x="443985" y="1151734"/>
                  <a:pt x="513518" y="1128874"/>
                  <a:pt x="584003" y="1106014"/>
                </a:cubicBezTo>
                <a:cubicBezTo>
                  <a:pt x="636390" y="1088869"/>
                  <a:pt x="689730" y="1071724"/>
                  <a:pt x="742118" y="1054579"/>
                </a:cubicBezTo>
                <a:cubicBezTo>
                  <a:pt x="802125" y="1035529"/>
                  <a:pt x="863085" y="1016479"/>
                  <a:pt x="923093" y="998381"/>
                </a:cubicBezTo>
                <a:cubicBezTo>
                  <a:pt x="1017390" y="968854"/>
                  <a:pt x="1109783" y="934564"/>
                  <a:pt x="1205985" y="912656"/>
                </a:cubicBezTo>
                <a:cubicBezTo>
                  <a:pt x="1352670" y="878366"/>
                  <a:pt x="1500308" y="849791"/>
                  <a:pt x="1647945" y="822169"/>
                </a:cubicBezTo>
                <a:cubicBezTo>
                  <a:pt x="1791773" y="795499"/>
                  <a:pt x="1936553" y="771686"/>
                  <a:pt x="2080380" y="747874"/>
                </a:cubicBezTo>
                <a:cubicBezTo>
                  <a:pt x="2137531" y="738349"/>
                  <a:pt x="2194681" y="734539"/>
                  <a:pt x="2252783" y="729776"/>
                </a:cubicBezTo>
                <a:cubicBezTo>
                  <a:pt x="2280406" y="726919"/>
                  <a:pt x="2280406" y="729776"/>
                  <a:pt x="2282310" y="757399"/>
                </a:cubicBezTo>
                <a:cubicBezTo>
                  <a:pt x="2283263" y="773591"/>
                  <a:pt x="2286120" y="789784"/>
                  <a:pt x="2290883" y="805976"/>
                </a:cubicBezTo>
                <a:cubicBezTo>
                  <a:pt x="2309933" y="868841"/>
                  <a:pt x="2309933" y="930754"/>
                  <a:pt x="2284215" y="992666"/>
                </a:cubicBezTo>
                <a:cubicBezTo>
                  <a:pt x="2218493" y="1152686"/>
                  <a:pt x="2154675" y="1312706"/>
                  <a:pt x="2088953" y="1473679"/>
                </a:cubicBezTo>
                <a:cubicBezTo>
                  <a:pt x="2067998" y="1525114"/>
                  <a:pt x="2082285" y="1563214"/>
                  <a:pt x="2132768" y="1585121"/>
                </a:cubicBezTo>
                <a:cubicBezTo>
                  <a:pt x="2186108" y="1607981"/>
                  <a:pt x="2240400" y="1628936"/>
                  <a:pt x="2292788" y="1652749"/>
                </a:cubicBezTo>
                <a:cubicBezTo>
                  <a:pt x="2321363" y="1666084"/>
                  <a:pt x="2349938" y="1670846"/>
                  <a:pt x="2380418" y="1667989"/>
                </a:cubicBezTo>
                <a:cubicBezTo>
                  <a:pt x="2408040" y="1665131"/>
                  <a:pt x="2437568" y="1664179"/>
                  <a:pt x="2457571" y="1642271"/>
                </a:cubicBezTo>
                <a:cubicBezTo>
                  <a:pt x="2467096" y="1632746"/>
                  <a:pt x="2477573" y="1613696"/>
                  <a:pt x="2474715" y="1605124"/>
                </a:cubicBezTo>
                <a:cubicBezTo>
                  <a:pt x="2459475" y="1568929"/>
                  <a:pt x="2469000" y="1536544"/>
                  <a:pt x="2482335" y="1504159"/>
                </a:cubicBezTo>
                <a:cubicBezTo>
                  <a:pt x="2522340" y="1409861"/>
                  <a:pt x="2562346" y="1314611"/>
                  <a:pt x="2601398" y="1219361"/>
                </a:cubicBezTo>
                <a:cubicBezTo>
                  <a:pt x="2633783" y="1142209"/>
                  <a:pt x="2665215" y="1065056"/>
                  <a:pt x="2697600" y="987904"/>
                </a:cubicBezTo>
                <a:cubicBezTo>
                  <a:pt x="2708078" y="963139"/>
                  <a:pt x="2726175" y="949804"/>
                  <a:pt x="2752846" y="945994"/>
                </a:cubicBezTo>
                <a:cubicBezTo>
                  <a:pt x="2767133" y="944089"/>
                  <a:pt x="2773800" y="945994"/>
                  <a:pt x="2777610" y="963139"/>
                </a:cubicBezTo>
                <a:cubicBezTo>
                  <a:pt x="2789040" y="1012669"/>
                  <a:pt x="2831903" y="1042196"/>
                  <a:pt x="2882385" y="1039339"/>
                </a:cubicBezTo>
                <a:cubicBezTo>
                  <a:pt x="2976683" y="1034576"/>
                  <a:pt x="3070981" y="1029814"/>
                  <a:pt x="3165278" y="1026004"/>
                </a:cubicBezTo>
                <a:cubicBezTo>
                  <a:pt x="3217665" y="1024099"/>
                  <a:pt x="3236715" y="1010764"/>
                  <a:pt x="3249098" y="959329"/>
                </a:cubicBezTo>
                <a:cubicBezTo>
                  <a:pt x="3252908" y="945041"/>
                  <a:pt x="3266243" y="945041"/>
                  <a:pt x="3269100" y="949804"/>
                </a:cubicBezTo>
                <a:cubicBezTo>
                  <a:pt x="3285293" y="973616"/>
                  <a:pt x="3303390" y="960281"/>
                  <a:pt x="3319583" y="954566"/>
                </a:cubicBezTo>
                <a:cubicBezTo>
                  <a:pt x="3351015" y="943136"/>
                  <a:pt x="3362446" y="955519"/>
                  <a:pt x="3380543" y="983141"/>
                </a:cubicBezTo>
                <a:cubicBezTo>
                  <a:pt x="3387210" y="992666"/>
                  <a:pt x="3388163" y="1006001"/>
                  <a:pt x="3391021" y="1017431"/>
                </a:cubicBezTo>
                <a:cubicBezTo>
                  <a:pt x="3394831" y="1035529"/>
                  <a:pt x="3398640" y="1053626"/>
                  <a:pt x="3402450" y="1071724"/>
                </a:cubicBezTo>
                <a:cubicBezTo>
                  <a:pt x="3405308" y="1070771"/>
                  <a:pt x="3409118" y="1070771"/>
                  <a:pt x="3411975" y="1069819"/>
                </a:cubicBezTo>
                <a:cubicBezTo>
                  <a:pt x="3417690" y="1012669"/>
                  <a:pt x="3391021" y="958376"/>
                  <a:pt x="3393878" y="903131"/>
                </a:cubicBezTo>
                <a:cubicBezTo>
                  <a:pt x="3388163" y="903131"/>
                  <a:pt x="3381496" y="904084"/>
                  <a:pt x="3381496" y="904084"/>
                </a:cubicBezTo>
                <a:cubicBezTo>
                  <a:pt x="3380543" y="897416"/>
                  <a:pt x="3378638" y="889796"/>
                  <a:pt x="3379590" y="882176"/>
                </a:cubicBezTo>
                <a:lnTo>
                  <a:pt x="3416738" y="885986"/>
                </a:lnTo>
                <a:cubicBezTo>
                  <a:pt x="3422453" y="906941"/>
                  <a:pt x="3437693" y="923134"/>
                  <a:pt x="3446265" y="942184"/>
                </a:cubicBezTo>
                <a:cubicBezTo>
                  <a:pt x="3464363" y="982189"/>
                  <a:pt x="3487223" y="1021241"/>
                  <a:pt x="3501510" y="1062199"/>
                </a:cubicBezTo>
                <a:cubicBezTo>
                  <a:pt x="3547231" y="1196501"/>
                  <a:pt x="3583425" y="1332709"/>
                  <a:pt x="3632956" y="1465106"/>
                </a:cubicBezTo>
                <a:cubicBezTo>
                  <a:pt x="3721538" y="1700374"/>
                  <a:pt x="3840600" y="1920401"/>
                  <a:pt x="3976808" y="2132809"/>
                </a:cubicBezTo>
                <a:cubicBezTo>
                  <a:pt x="4007288" y="2179481"/>
                  <a:pt x="4030148" y="2231869"/>
                  <a:pt x="4049198" y="2285209"/>
                </a:cubicBezTo>
                <a:cubicBezTo>
                  <a:pt x="4064438" y="2327119"/>
                  <a:pt x="4059675" y="2329024"/>
                  <a:pt x="4097775" y="2306164"/>
                </a:cubicBezTo>
                <a:cubicBezTo>
                  <a:pt x="4102538" y="2303306"/>
                  <a:pt x="4107300" y="2300449"/>
                  <a:pt x="4112063" y="2296639"/>
                </a:cubicBezTo>
                <a:cubicBezTo>
                  <a:pt x="4199693" y="2227106"/>
                  <a:pt x="4287323" y="2159479"/>
                  <a:pt x="4374001" y="2088994"/>
                </a:cubicBezTo>
                <a:cubicBezTo>
                  <a:pt x="4415910" y="2055656"/>
                  <a:pt x="4454963" y="2019461"/>
                  <a:pt x="4495921" y="1983266"/>
                </a:cubicBezTo>
                <a:cubicBezTo>
                  <a:pt x="4511160" y="1969931"/>
                  <a:pt x="4511160" y="1956596"/>
                  <a:pt x="4496873" y="1941356"/>
                </a:cubicBezTo>
                <a:cubicBezTo>
                  <a:pt x="4393051" y="1825151"/>
                  <a:pt x="4315898" y="1690849"/>
                  <a:pt x="4249223" y="1551784"/>
                </a:cubicBezTo>
                <a:cubicBezTo>
                  <a:pt x="4192073" y="1433674"/>
                  <a:pt x="4146353" y="1309849"/>
                  <a:pt x="4097775" y="1188881"/>
                </a:cubicBezTo>
                <a:cubicBezTo>
                  <a:pt x="4053008" y="1078391"/>
                  <a:pt x="4019671" y="964091"/>
                  <a:pt x="3993000" y="847886"/>
                </a:cubicBezTo>
                <a:cubicBezTo>
                  <a:pt x="3988238" y="828836"/>
                  <a:pt x="3979665" y="807881"/>
                  <a:pt x="3984428" y="791689"/>
                </a:cubicBezTo>
                <a:cubicBezTo>
                  <a:pt x="3996810" y="754541"/>
                  <a:pt x="3989190" y="721204"/>
                  <a:pt x="3975856" y="685009"/>
                </a:cubicBezTo>
                <a:cubicBezTo>
                  <a:pt x="4008240" y="684056"/>
                  <a:pt x="4043483" y="673579"/>
                  <a:pt x="4072058" y="683104"/>
                </a:cubicBezTo>
                <a:cubicBezTo>
                  <a:pt x="4105396" y="694534"/>
                  <a:pt x="4131113" y="685009"/>
                  <a:pt x="4161593" y="681199"/>
                </a:cubicBezTo>
                <a:cubicBezTo>
                  <a:pt x="4228268" y="672626"/>
                  <a:pt x="4294943" y="674531"/>
                  <a:pt x="4362571" y="672626"/>
                </a:cubicBezTo>
                <a:cubicBezTo>
                  <a:pt x="4369238" y="672626"/>
                  <a:pt x="4376858" y="677389"/>
                  <a:pt x="4381621" y="682151"/>
                </a:cubicBezTo>
                <a:cubicBezTo>
                  <a:pt x="4430198" y="744064"/>
                  <a:pt x="4490206" y="762161"/>
                  <a:pt x="4566406" y="718346"/>
                </a:cubicBezTo>
                <a:cubicBezTo>
                  <a:pt x="4624508" y="685009"/>
                  <a:pt x="4689278" y="669769"/>
                  <a:pt x="4756906" y="668816"/>
                </a:cubicBezTo>
                <a:cubicBezTo>
                  <a:pt x="4868348" y="667864"/>
                  <a:pt x="4979791" y="665959"/>
                  <a:pt x="5092185" y="665006"/>
                </a:cubicBezTo>
                <a:cubicBezTo>
                  <a:pt x="5243633" y="664054"/>
                  <a:pt x="5396033" y="665006"/>
                  <a:pt x="5547480" y="662149"/>
                </a:cubicBezTo>
                <a:cubicBezTo>
                  <a:pt x="5594153" y="661196"/>
                  <a:pt x="5642730" y="671674"/>
                  <a:pt x="5687498" y="646909"/>
                </a:cubicBezTo>
                <a:cubicBezTo>
                  <a:pt x="5689403" y="645956"/>
                  <a:pt x="5694166" y="648814"/>
                  <a:pt x="5697023" y="649766"/>
                </a:cubicBezTo>
                <a:cubicBezTo>
                  <a:pt x="5738933" y="660244"/>
                  <a:pt x="5757983" y="651671"/>
                  <a:pt x="5779891" y="616429"/>
                </a:cubicBezTo>
                <a:cubicBezTo>
                  <a:pt x="5782748" y="611666"/>
                  <a:pt x="5791321" y="608809"/>
                  <a:pt x="5797035" y="608809"/>
                </a:cubicBezTo>
                <a:cubicBezTo>
                  <a:pt x="5838946" y="608809"/>
                  <a:pt x="5881808" y="610714"/>
                  <a:pt x="5923718" y="611666"/>
                </a:cubicBezTo>
                <a:cubicBezTo>
                  <a:pt x="6120885" y="615476"/>
                  <a:pt x="6319005" y="618334"/>
                  <a:pt x="6516173" y="621191"/>
                </a:cubicBezTo>
                <a:cubicBezTo>
                  <a:pt x="6543796" y="622144"/>
                  <a:pt x="6571418" y="624049"/>
                  <a:pt x="6599041" y="625001"/>
                </a:cubicBezTo>
                <a:cubicBezTo>
                  <a:pt x="6593326" y="657386"/>
                  <a:pt x="6593326" y="657386"/>
                  <a:pt x="6626663" y="659291"/>
                </a:cubicBezTo>
                <a:cubicBezTo>
                  <a:pt x="6639998" y="660244"/>
                  <a:pt x="6654285" y="660244"/>
                  <a:pt x="6667621" y="661196"/>
                </a:cubicBezTo>
                <a:cubicBezTo>
                  <a:pt x="6701910" y="661196"/>
                  <a:pt x="6701910" y="661196"/>
                  <a:pt x="6709530" y="626906"/>
                </a:cubicBezTo>
                <a:cubicBezTo>
                  <a:pt x="6853358" y="630716"/>
                  <a:pt x="6997185" y="633574"/>
                  <a:pt x="7144823" y="637384"/>
                </a:cubicBezTo>
                <a:cubicBezTo>
                  <a:pt x="7142918" y="646909"/>
                  <a:pt x="7141966" y="652624"/>
                  <a:pt x="7140060" y="658339"/>
                </a:cubicBezTo>
                <a:cubicBezTo>
                  <a:pt x="7135298" y="673579"/>
                  <a:pt x="7138155" y="681199"/>
                  <a:pt x="7156253" y="681199"/>
                </a:cubicBezTo>
                <a:cubicBezTo>
                  <a:pt x="7181018" y="680246"/>
                  <a:pt x="7204830" y="681199"/>
                  <a:pt x="7229596" y="681199"/>
                </a:cubicBezTo>
                <a:cubicBezTo>
                  <a:pt x="7243883" y="681199"/>
                  <a:pt x="7251503" y="675484"/>
                  <a:pt x="7250551" y="661196"/>
                </a:cubicBezTo>
                <a:cubicBezTo>
                  <a:pt x="7250551" y="654529"/>
                  <a:pt x="7250551" y="648814"/>
                  <a:pt x="7250551" y="643099"/>
                </a:cubicBezTo>
                <a:cubicBezTo>
                  <a:pt x="7286746" y="643099"/>
                  <a:pt x="7322941" y="643099"/>
                  <a:pt x="7358183" y="643099"/>
                </a:cubicBezTo>
                <a:cubicBezTo>
                  <a:pt x="7360088" y="643099"/>
                  <a:pt x="7361993" y="644051"/>
                  <a:pt x="7363898" y="645004"/>
                </a:cubicBezTo>
                <a:cubicBezTo>
                  <a:pt x="7399141" y="666911"/>
                  <a:pt x="7432478" y="658339"/>
                  <a:pt x="7453433" y="622144"/>
                </a:cubicBezTo>
                <a:cubicBezTo>
                  <a:pt x="7489628" y="624049"/>
                  <a:pt x="7524871" y="627859"/>
                  <a:pt x="7560113" y="628811"/>
                </a:cubicBezTo>
                <a:cubicBezTo>
                  <a:pt x="7610596" y="628811"/>
                  <a:pt x="7661078" y="625001"/>
                  <a:pt x="7711560" y="625001"/>
                </a:cubicBezTo>
                <a:cubicBezTo>
                  <a:pt x="7764901" y="625001"/>
                  <a:pt x="7818241" y="627859"/>
                  <a:pt x="7872533" y="627859"/>
                </a:cubicBezTo>
                <a:cubicBezTo>
                  <a:pt x="7918253" y="627859"/>
                  <a:pt x="7963973" y="627859"/>
                  <a:pt x="8009693" y="626906"/>
                </a:cubicBezTo>
                <a:cubicBezTo>
                  <a:pt x="8030648" y="626906"/>
                  <a:pt x="8055413" y="632621"/>
                  <a:pt x="8073510" y="624049"/>
                </a:cubicBezTo>
                <a:cubicBezTo>
                  <a:pt x="8100180" y="612619"/>
                  <a:pt x="8123993" y="593569"/>
                  <a:pt x="8145901" y="573566"/>
                </a:cubicBezTo>
                <a:cubicBezTo>
                  <a:pt x="8167808" y="550706"/>
                  <a:pt x="8170666" y="490699"/>
                  <a:pt x="8152568" y="46402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F8E38-D567-4F78-B54B-B03C1FEF10DF}"/>
              </a:ext>
            </a:extLst>
          </p:cNvPr>
          <p:cNvSpPr txBox="1"/>
          <p:nvPr/>
        </p:nvSpPr>
        <p:spPr>
          <a:xfrm>
            <a:off x="7818706" y="4245251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rgbClr val="2C2F45"/>
                </a:solidFill>
                <a:cs typeface="Arial" pitchFamily="34" charset="0"/>
              </a:rPr>
              <a:t>15.42%</a:t>
            </a:r>
            <a:endParaRPr lang="ko-KR" altLang="en-US" sz="6600" b="1" dirty="0">
              <a:solidFill>
                <a:srgbClr val="2C2F45"/>
              </a:solidFill>
              <a:cs typeface="Arial" pitchFamily="34" charset="0"/>
            </a:endParaRPr>
          </a:p>
        </p:txBody>
      </p:sp>
      <p:grpSp>
        <p:nvGrpSpPr>
          <p:cNvPr id="11" name="그룹 6">
            <a:extLst>
              <a:ext uri="{FF2B5EF4-FFF2-40B4-BE49-F238E27FC236}">
                <a16:creationId xmlns:a16="http://schemas.microsoft.com/office/drawing/2014/main" id="{E660C512-D85C-44BE-9B86-66747B4A3702}"/>
              </a:ext>
            </a:extLst>
          </p:cNvPr>
          <p:cNvGrpSpPr/>
          <p:nvPr/>
        </p:nvGrpSpPr>
        <p:grpSpPr>
          <a:xfrm>
            <a:off x="6993983" y="5286102"/>
            <a:ext cx="4796501" cy="871880"/>
            <a:chOff x="467543" y="1720822"/>
            <a:chExt cx="2360724" cy="8718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F3CF3-D87F-468C-8A0C-4D5C6116909A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48E10E-9438-4755-AC81-9AC5B0FC313B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54F542-2A6C-419A-84B5-252687696D47}"/>
              </a:ext>
            </a:extLst>
          </p:cNvPr>
          <p:cNvSpPr txBox="1"/>
          <p:nvPr/>
        </p:nvSpPr>
        <p:spPr>
          <a:xfrm>
            <a:off x="5978437" y="1558042"/>
            <a:ext cx="20697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rgbClr val="2C2F45"/>
                </a:solidFill>
                <a:cs typeface="Arial" pitchFamily="34" charset="0"/>
              </a:rPr>
              <a:t>$350</a:t>
            </a:r>
            <a:endParaRPr lang="ko-KR" altLang="en-US" sz="6600" b="1" dirty="0">
              <a:solidFill>
                <a:srgbClr val="2C2F45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E9E7BB06-E1F5-4289-B3B6-8175E7FE07AB}"/>
              </a:ext>
            </a:extLst>
          </p:cNvPr>
          <p:cNvGrpSpPr/>
          <p:nvPr/>
        </p:nvGrpSpPr>
        <p:grpSpPr>
          <a:xfrm>
            <a:off x="8251283" y="1583767"/>
            <a:ext cx="3538711" cy="1056546"/>
            <a:chOff x="467543" y="1720822"/>
            <a:chExt cx="2360724" cy="10565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1477DA-68EB-4AE5-9796-8316DE9061DC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7EB73A-C315-46AB-BA8D-E3D5BF4ED6CA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9">
            <a:extLst>
              <a:ext uri="{FF2B5EF4-FFF2-40B4-BE49-F238E27FC236}">
                <a16:creationId xmlns:a16="http://schemas.microsoft.com/office/drawing/2014/main" id="{E5399164-4F57-4A41-BB19-F3CDBB51B9DA}"/>
              </a:ext>
            </a:extLst>
          </p:cNvPr>
          <p:cNvGrpSpPr/>
          <p:nvPr/>
        </p:nvGrpSpPr>
        <p:grpSpPr>
          <a:xfrm>
            <a:off x="2502558" y="1583767"/>
            <a:ext cx="3272830" cy="1056546"/>
            <a:chOff x="6444890" y="1720822"/>
            <a:chExt cx="2360723" cy="10565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574D56-38BB-440D-98C1-FE57DE29DC05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BB454F-195E-4955-9AE5-A29CEA572838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C54D053-E3C0-4537-BE65-8E5F612F8CE7}"/>
              </a:ext>
            </a:extLst>
          </p:cNvPr>
          <p:cNvSpPr txBox="1"/>
          <p:nvPr/>
        </p:nvSpPr>
        <p:spPr>
          <a:xfrm>
            <a:off x="609873" y="3082010"/>
            <a:ext cx="18030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1B866C-8462-4535-BC6E-ED7702527955}"/>
              </a:ext>
            </a:extLst>
          </p:cNvPr>
          <p:cNvSpPr txBox="1"/>
          <p:nvPr/>
        </p:nvSpPr>
        <p:spPr>
          <a:xfrm>
            <a:off x="609873" y="2769495"/>
            <a:ext cx="1803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14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2DD972-38D4-4712-A131-D029BB7A9FA9}"/>
              </a:ext>
            </a:extLst>
          </p:cNvPr>
          <p:cNvSpPr/>
          <p:nvPr/>
        </p:nvSpPr>
        <p:spPr>
          <a:xfrm>
            <a:off x="6107072" y="1868331"/>
            <a:ext cx="5220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5C517-E37F-4476-AD43-A78FFD229CB5}"/>
              </a:ext>
            </a:extLst>
          </p:cNvPr>
          <p:cNvSpPr/>
          <p:nvPr/>
        </p:nvSpPr>
        <p:spPr>
          <a:xfrm>
            <a:off x="875489" y="2552331"/>
            <a:ext cx="5220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D0C8A-BD26-4B0D-B856-CF59C1AC62C0}"/>
              </a:ext>
            </a:extLst>
          </p:cNvPr>
          <p:cNvSpPr/>
          <p:nvPr/>
        </p:nvSpPr>
        <p:spPr>
          <a:xfrm>
            <a:off x="6107072" y="3236331"/>
            <a:ext cx="5220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3CFFB-D080-4623-9389-D5EC5FDCE2E5}"/>
              </a:ext>
            </a:extLst>
          </p:cNvPr>
          <p:cNvSpPr/>
          <p:nvPr/>
        </p:nvSpPr>
        <p:spPr>
          <a:xfrm>
            <a:off x="875489" y="3920331"/>
            <a:ext cx="5220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7" name="Picture 3" descr="D:\Fullppt\005-PNG이미지\magnifying-glass-189254.png">
            <a:extLst>
              <a:ext uri="{FF2B5EF4-FFF2-40B4-BE49-F238E27FC236}">
                <a16:creationId xmlns:a16="http://schemas.microsoft.com/office/drawing/2014/main" id="{C3481931-7FB5-4E5D-AF01-270C31AA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8045" y="1691950"/>
            <a:ext cx="4824536" cy="47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0215E95-F81E-40CE-88AE-B99AA44D8C03}"/>
              </a:ext>
            </a:extLst>
          </p:cNvPr>
          <p:cNvGrpSpPr/>
          <p:nvPr/>
        </p:nvGrpSpPr>
        <p:grpSpPr>
          <a:xfrm>
            <a:off x="4778450" y="1892576"/>
            <a:ext cx="2700000" cy="2700000"/>
            <a:chOff x="7794000" y="1096324"/>
            <a:chExt cx="2700000" cy="2700000"/>
          </a:xfrm>
        </p:grpSpPr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0C701A30-39A4-40C1-88AE-3E59DA79A58A}"/>
                </a:ext>
              </a:extLst>
            </p:cNvPr>
            <p:cNvSpPr/>
            <p:nvPr/>
          </p:nvSpPr>
          <p:spPr>
            <a:xfrm>
              <a:off x="7794281" y="1756756"/>
              <a:ext cx="2699438" cy="684000"/>
            </a:xfrm>
            <a:custGeom>
              <a:avLst/>
              <a:gdLst/>
              <a:ahLst/>
              <a:cxnLst/>
              <a:rect l="l" t="t" r="r" b="b"/>
              <a:pathLst>
                <a:path w="2699438" h="684000">
                  <a:moveTo>
                    <a:pt x="190650" y="0"/>
                  </a:moveTo>
                  <a:lnTo>
                    <a:pt x="2508788" y="0"/>
                  </a:lnTo>
                  <a:cubicBezTo>
                    <a:pt x="2629645" y="199728"/>
                    <a:pt x="2698697" y="433837"/>
                    <a:pt x="2699438" y="684000"/>
                  </a:cubicBezTo>
                  <a:lnTo>
                    <a:pt x="0" y="684000"/>
                  </a:lnTo>
                  <a:cubicBezTo>
                    <a:pt x="741" y="433837"/>
                    <a:pt x="69793" y="199728"/>
                    <a:pt x="190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934E167D-8DA1-484F-9673-94ED6B014B0F}"/>
                </a:ext>
              </a:extLst>
            </p:cNvPr>
            <p:cNvSpPr/>
            <p:nvPr/>
          </p:nvSpPr>
          <p:spPr>
            <a:xfrm>
              <a:off x="7794000" y="2440756"/>
              <a:ext cx="2700000" cy="684000"/>
            </a:xfrm>
            <a:custGeom>
              <a:avLst/>
              <a:gdLst/>
              <a:ahLst/>
              <a:cxnLst/>
              <a:rect l="l" t="t" r="r" b="b"/>
              <a:pathLst>
                <a:path w="2700000" h="684000">
                  <a:moveTo>
                    <a:pt x="281" y="0"/>
                  </a:moveTo>
                  <a:lnTo>
                    <a:pt x="2699719" y="0"/>
                  </a:lnTo>
                  <a:cubicBezTo>
                    <a:pt x="2699996" y="1855"/>
                    <a:pt x="2700000" y="3711"/>
                    <a:pt x="2700000" y="5568"/>
                  </a:cubicBezTo>
                  <a:cubicBezTo>
                    <a:pt x="2700000" y="253162"/>
                    <a:pt x="2633347" y="485188"/>
                    <a:pt x="2515834" y="684000"/>
                  </a:cubicBezTo>
                  <a:lnTo>
                    <a:pt x="184166" y="684000"/>
                  </a:lnTo>
                  <a:cubicBezTo>
                    <a:pt x="66654" y="485188"/>
                    <a:pt x="0" y="253162"/>
                    <a:pt x="0" y="55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9E0757E1-55DE-4989-B4D4-437F23682F32}"/>
                </a:ext>
              </a:extLst>
            </p:cNvPr>
            <p:cNvSpPr/>
            <p:nvPr/>
          </p:nvSpPr>
          <p:spPr>
            <a:xfrm>
              <a:off x="7978166" y="3124756"/>
              <a:ext cx="2331668" cy="671568"/>
            </a:xfrm>
            <a:custGeom>
              <a:avLst/>
              <a:gdLst/>
              <a:ahLst/>
              <a:cxnLst/>
              <a:rect l="l" t="t" r="r" b="b"/>
              <a:pathLst>
                <a:path w="2331668" h="671568">
                  <a:moveTo>
                    <a:pt x="0" y="0"/>
                  </a:moveTo>
                  <a:lnTo>
                    <a:pt x="2331668" y="0"/>
                  </a:lnTo>
                  <a:cubicBezTo>
                    <a:pt x="2098837" y="401928"/>
                    <a:pt x="1663824" y="671568"/>
                    <a:pt x="1165834" y="671568"/>
                  </a:cubicBezTo>
                  <a:cubicBezTo>
                    <a:pt x="667844" y="671568"/>
                    <a:pt x="232831" y="40192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BE19BADC-2E7C-4EA2-8002-120628EC3EB2}"/>
                </a:ext>
              </a:extLst>
            </p:cNvPr>
            <p:cNvSpPr/>
            <p:nvPr/>
          </p:nvSpPr>
          <p:spPr>
            <a:xfrm>
              <a:off x="7984931" y="1096324"/>
              <a:ext cx="2318138" cy="660432"/>
            </a:xfrm>
            <a:custGeom>
              <a:avLst/>
              <a:gdLst/>
              <a:ahLst/>
              <a:cxnLst/>
              <a:rect l="l" t="t" r="r" b="b"/>
              <a:pathLst>
                <a:path w="2318138" h="660432">
                  <a:moveTo>
                    <a:pt x="1159069" y="0"/>
                  </a:moveTo>
                  <a:cubicBezTo>
                    <a:pt x="1652397" y="0"/>
                    <a:pt x="2083921" y="264615"/>
                    <a:pt x="2318138" y="660432"/>
                  </a:cubicBezTo>
                  <a:lnTo>
                    <a:pt x="0" y="660432"/>
                  </a:lnTo>
                  <a:cubicBezTo>
                    <a:pt x="234217" y="264615"/>
                    <a:pt x="665741" y="0"/>
                    <a:pt x="1159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C4A7D1-4334-4BAA-AACE-EB645CD376B7}"/>
              </a:ext>
            </a:extLst>
          </p:cNvPr>
          <p:cNvGrpSpPr/>
          <p:nvPr/>
        </p:nvGrpSpPr>
        <p:grpSpPr>
          <a:xfrm>
            <a:off x="7763321" y="1860133"/>
            <a:ext cx="3423488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E6DE41-C65E-42EA-9967-A81364E199F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BFF7B5-A126-4D02-A2E9-8FAC60FD3A1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EDFE1E-DAE9-476C-8639-6E29B304CCC2}"/>
              </a:ext>
            </a:extLst>
          </p:cNvPr>
          <p:cNvGrpSpPr/>
          <p:nvPr/>
        </p:nvGrpSpPr>
        <p:grpSpPr>
          <a:xfrm>
            <a:off x="7763321" y="3218621"/>
            <a:ext cx="3423488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CCC22C-08C6-441A-836D-B9A4E643835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929F5B-69E1-40EB-85D3-0356A85B17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3FABAF-E8EC-4C49-A7E8-1AAAD4C1693F}"/>
              </a:ext>
            </a:extLst>
          </p:cNvPr>
          <p:cNvGrpSpPr/>
          <p:nvPr/>
        </p:nvGrpSpPr>
        <p:grpSpPr>
          <a:xfrm>
            <a:off x="1070045" y="3896174"/>
            <a:ext cx="3473288" cy="678692"/>
            <a:chOff x="803640" y="3362835"/>
            <a:chExt cx="2059657" cy="6786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A85BFE-42CC-4C0C-92A7-DB3B5A833B7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225C4E-55BC-466E-B62C-1B0429E7CF0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82D3A6-435D-4971-A680-FB7C6BAE43CF}"/>
              </a:ext>
            </a:extLst>
          </p:cNvPr>
          <p:cNvGrpSpPr/>
          <p:nvPr/>
        </p:nvGrpSpPr>
        <p:grpSpPr>
          <a:xfrm>
            <a:off x="1033461" y="2540606"/>
            <a:ext cx="3473288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A33992-2253-4EB9-8350-64BBD89C074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51EA2F-E575-4C4E-8EF4-D658237A4EC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1C067E-5A8B-4C2D-9BCB-2370745EDA15}"/>
              </a:ext>
            </a:extLst>
          </p:cNvPr>
          <p:cNvGrpSpPr/>
          <p:nvPr/>
        </p:nvGrpSpPr>
        <p:grpSpPr>
          <a:xfrm>
            <a:off x="875490" y="5373954"/>
            <a:ext cx="6138154" cy="863358"/>
            <a:chOff x="803640" y="3362835"/>
            <a:chExt cx="2059657" cy="8633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1CE6E9-7259-4D86-B74B-45B818E614C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1BC68F-8ECB-48D4-89CC-ACD10A5D601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45607B3A-6A76-4869-819C-FF19A43377B8}"/>
              </a:ext>
            </a:extLst>
          </p:cNvPr>
          <p:cNvSpPr/>
          <p:nvPr/>
        </p:nvSpPr>
        <p:spPr>
          <a:xfrm>
            <a:off x="5939662" y="345335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81BD43A-A21C-4B1A-BECB-D7DA22E6CD75}"/>
              </a:ext>
            </a:extLst>
          </p:cNvPr>
          <p:cNvSpPr/>
          <p:nvPr/>
        </p:nvSpPr>
        <p:spPr>
          <a:xfrm>
            <a:off x="5950193" y="4089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8B1AC783-57A4-4181-A0A1-97EEFF171D0A}"/>
              </a:ext>
            </a:extLst>
          </p:cNvPr>
          <p:cNvSpPr/>
          <p:nvPr/>
        </p:nvSpPr>
        <p:spPr>
          <a:xfrm flipH="1">
            <a:off x="5901114" y="20354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47C43E85-C123-4B7F-9707-00F3B840ACDC}"/>
              </a:ext>
            </a:extLst>
          </p:cNvPr>
          <p:cNvSpPr>
            <a:spLocks noChangeAspect="1"/>
          </p:cNvSpPr>
          <p:nvPr/>
        </p:nvSpPr>
        <p:spPr>
          <a:xfrm>
            <a:off x="5897489" y="27281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7238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431967-BE78-4422-BD0C-E1B35FED7A72}"/>
              </a:ext>
            </a:extLst>
          </p:cNvPr>
          <p:cNvSpPr/>
          <p:nvPr/>
        </p:nvSpPr>
        <p:spPr>
          <a:xfrm>
            <a:off x="1894839" y="-1"/>
            <a:ext cx="1644651" cy="84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B6B58-80CE-43E4-BD25-E0B6E70D1157}"/>
              </a:ext>
            </a:extLst>
          </p:cNvPr>
          <p:cNvSpPr txBox="1"/>
          <p:nvPr/>
        </p:nvSpPr>
        <p:spPr>
          <a:xfrm>
            <a:off x="609600" y="3086725"/>
            <a:ext cx="378449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9167D-BAC9-4731-BDAE-B5818D9D9967}"/>
              </a:ext>
            </a:extLst>
          </p:cNvPr>
          <p:cNvSpPr txBox="1"/>
          <p:nvPr/>
        </p:nvSpPr>
        <p:spPr>
          <a:xfrm>
            <a:off x="609600" y="4666625"/>
            <a:ext cx="4562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9181D-E411-460B-8EAB-828BFEE6CAC2}"/>
              </a:ext>
            </a:extLst>
          </p:cNvPr>
          <p:cNvSpPr txBox="1"/>
          <p:nvPr/>
        </p:nvSpPr>
        <p:spPr>
          <a:xfrm>
            <a:off x="294799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71A62-67E3-41CA-BAF5-E1AC53ED3AB3}"/>
              </a:ext>
            </a:extLst>
          </p:cNvPr>
          <p:cNvSpPr txBox="1"/>
          <p:nvPr/>
        </p:nvSpPr>
        <p:spPr>
          <a:xfrm>
            <a:off x="1894205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BCE40-B615-4D3A-B48E-8B1151569864}"/>
              </a:ext>
            </a:extLst>
          </p:cNvPr>
          <p:cNvSpPr txBox="1"/>
          <p:nvPr/>
        </p:nvSpPr>
        <p:spPr>
          <a:xfrm>
            <a:off x="3493611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44E0C-21B9-467D-9318-C4E996AD1E1A}"/>
              </a:ext>
            </a:extLst>
          </p:cNvPr>
          <p:cNvSpPr txBox="1"/>
          <p:nvPr/>
        </p:nvSpPr>
        <p:spPr>
          <a:xfrm>
            <a:off x="5093017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604531-5AE4-42F7-9F8A-47E9731D92BA}"/>
              </a:ext>
            </a:extLst>
          </p:cNvPr>
          <p:cNvSpPr/>
          <p:nvPr/>
        </p:nvSpPr>
        <p:spPr>
          <a:xfrm rot="5400000">
            <a:off x="10937573" y="1643939"/>
            <a:ext cx="1930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1600" dirty="0">
                <a:solidFill>
                  <a:schemeClr val="bg1"/>
                </a:solidFill>
              </a:rPr>
              <a:t>TITULO FREE </a:t>
            </a: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456C6F2A-2A2D-4D3F-90B6-10661C9A26C8}"/>
              </a:ext>
            </a:extLst>
          </p:cNvPr>
          <p:cNvSpPr/>
          <p:nvPr/>
        </p:nvSpPr>
        <p:spPr>
          <a:xfrm>
            <a:off x="11733788" y="428624"/>
            <a:ext cx="338554" cy="338554"/>
          </a:xfrm>
          <a:prstGeom prst="noSmoking">
            <a:avLst>
              <a:gd name="adj" fmla="val 112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41F593-588B-4E3A-AACD-A94A0C056974}"/>
              </a:ext>
            </a:extLst>
          </p:cNvPr>
          <p:cNvSpPr/>
          <p:nvPr/>
        </p:nvSpPr>
        <p:spPr>
          <a:xfrm>
            <a:off x="11889349" y="3553224"/>
            <a:ext cx="27432" cy="135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67847E-5FA5-4492-AE98-D93938575309}"/>
              </a:ext>
            </a:extLst>
          </p:cNvPr>
          <p:cNvSpPr/>
          <p:nvPr/>
        </p:nvSpPr>
        <p:spPr>
          <a:xfrm rot="5400000">
            <a:off x="11374715" y="602334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NOTICE</a:t>
            </a:r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4268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DD52B41-7698-4232-8280-20B2E34A76CD}"/>
              </a:ext>
            </a:extLst>
          </p:cNvPr>
          <p:cNvGrpSpPr/>
          <p:nvPr/>
        </p:nvGrpSpPr>
        <p:grpSpPr>
          <a:xfrm>
            <a:off x="1792039" y="1842365"/>
            <a:ext cx="4919051" cy="886162"/>
            <a:chOff x="6751979" y="1666120"/>
            <a:chExt cx="4526164" cy="8861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2EEE06-261E-4E75-BDE8-C2C1FBC32018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9F5E22-FCC8-4932-865B-F1AB6C413499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305666A-B13E-4B59-990C-120BEABA30DB}"/>
              </a:ext>
            </a:extLst>
          </p:cNvPr>
          <p:cNvSpPr txBox="1"/>
          <p:nvPr/>
        </p:nvSpPr>
        <p:spPr>
          <a:xfrm>
            <a:off x="773137" y="1778567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3066CF-D15A-4F3B-934B-BED96B63A6BF}"/>
              </a:ext>
            </a:extLst>
          </p:cNvPr>
          <p:cNvGrpSpPr/>
          <p:nvPr/>
        </p:nvGrpSpPr>
        <p:grpSpPr>
          <a:xfrm>
            <a:off x="1792039" y="3048501"/>
            <a:ext cx="4919051" cy="886162"/>
            <a:chOff x="6751979" y="1666120"/>
            <a:chExt cx="4526164" cy="88616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860F81-850B-46BC-9C12-F88B2FC1C618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9EEEC64-1F2A-48CD-A6BB-FB9C62246EA0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C1E2990-BF30-4DEB-BB26-7A6CC78A8EFE}"/>
              </a:ext>
            </a:extLst>
          </p:cNvPr>
          <p:cNvSpPr txBox="1"/>
          <p:nvPr/>
        </p:nvSpPr>
        <p:spPr>
          <a:xfrm>
            <a:off x="773137" y="2984703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50916B-24C1-438C-87DE-B1ABEB7A333D}"/>
              </a:ext>
            </a:extLst>
          </p:cNvPr>
          <p:cNvGrpSpPr/>
          <p:nvPr/>
        </p:nvGrpSpPr>
        <p:grpSpPr>
          <a:xfrm>
            <a:off x="1792039" y="4254637"/>
            <a:ext cx="4919051" cy="886162"/>
            <a:chOff x="6751979" y="1666120"/>
            <a:chExt cx="4526164" cy="88616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893E905-81F5-47CE-841C-5A904A52DB22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3712EB-4906-47E1-95DA-F3A8892CE868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CFBC62C-EE36-4092-957E-B04EF956AF09}"/>
              </a:ext>
            </a:extLst>
          </p:cNvPr>
          <p:cNvSpPr txBox="1"/>
          <p:nvPr/>
        </p:nvSpPr>
        <p:spPr>
          <a:xfrm>
            <a:off x="773137" y="4190839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76F2EF-8229-4C52-B611-99A88E7A96D8}"/>
              </a:ext>
            </a:extLst>
          </p:cNvPr>
          <p:cNvGrpSpPr/>
          <p:nvPr/>
        </p:nvGrpSpPr>
        <p:grpSpPr>
          <a:xfrm>
            <a:off x="1792039" y="5460773"/>
            <a:ext cx="4919051" cy="886162"/>
            <a:chOff x="6751979" y="1666120"/>
            <a:chExt cx="4526164" cy="88616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1F4C13B-2C96-44D0-B244-C8FF3FDC3E8B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2ED543-999A-49E6-B7BC-C51A136A00AE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5A563EE-033A-461B-8B2E-5B20A73B8EBA}"/>
              </a:ext>
            </a:extLst>
          </p:cNvPr>
          <p:cNvSpPr txBox="1"/>
          <p:nvPr/>
        </p:nvSpPr>
        <p:spPr>
          <a:xfrm>
            <a:off x="773137" y="539697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B674AD-631A-421A-A833-B9E48FF35154}"/>
              </a:ext>
            </a:extLst>
          </p:cNvPr>
          <p:cNvSpPr txBox="1"/>
          <p:nvPr/>
        </p:nvSpPr>
        <p:spPr>
          <a:xfrm>
            <a:off x="1231350" y="272626"/>
            <a:ext cx="54596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718" y="2096280"/>
            <a:ext cx="3702608" cy="444017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083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3E1AA1-5823-420E-92A5-FCB1E362D9AB}"/>
              </a:ext>
            </a:extLst>
          </p:cNvPr>
          <p:cNvSpPr txBox="1"/>
          <p:nvPr/>
        </p:nvSpPr>
        <p:spPr>
          <a:xfrm>
            <a:off x="1330247" y="2467661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01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4D252-1625-44BF-A8E7-B61541E79F68}"/>
              </a:ext>
            </a:extLst>
          </p:cNvPr>
          <p:cNvSpPr txBox="1"/>
          <p:nvPr/>
        </p:nvSpPr>
        <p:spPr>
          <a:xfrm>
            <a:off x="1330247" y="3772023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02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65000-8F6F-48FA-902A-2117BC307FDE}"/>
              </a:ext>
            </a:extLst>
          </p:cNvPr>
          <p:cNvSpPr txBox="1"/>
          <p:nvPr/>
        </p:nvSpPr>
        <p:spPr>
          <a:xfrm>
            <a:off x="1330247" y="4572065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03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F79242-56EB-4419-9182-5F63B7145E04}"/>
              </a:ext>
            </a:extLst>
          </p:cNvPr>
          <p:cNvSpPr txBox="1"/>
          <p:nvPr/>
        </p:nvSpPr>
        <p:spPr>
          <a:xfrm>
            <a:off x="1330247" y="5382723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04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52E80-61A9-4165-B083-BAF38EE88B58}"/>
              </a:ext>
            </a:extLst>
          </p:cNvPr>
          <p:cNvSpPr txBox="1"/>
          <p:nvPr/>
        </p:nvSpPr>
        <p:spPr>
          <a:xfrm>
            <a:off x="5305477" y="2374498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67</a:t>
            </a:r>
            <a:r>
              <a:rPr lang="en-US" altLang="ko-KR" sz="1400" b="1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137389-7247-4DA8-807D-E19BB5F88542}"/>
              </a:ext>
            </a:extLst>
          </p:cNvPr>
          <p:cNvSpPr txBox="1"/>
          <p:nvPr/>
        </p:nvSpPr>
        <p:spPr>
          <a:xfrm>
            <a:off x="6333391" y="2436054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06F695-A87D-43C6-9D50-8760F8E10141}"/>
              </a:ext>
            </a:extLst>
          </p:cNvPr>
          <p:cNvSpPr txBox="1"/>
          <p:nvPr/>
        </p:nvSpPr>
        <p:spPr>
          <a:xfrm>
            <a:off x="5305477" y="3376406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47</a:t>
            </a:r>
            <a:r>
              <a:rPr lang="en-US" altLang="ko-KR" sz="1400" b="1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21315B-56B7-4A00-8520-9F4E3FF8298E}"/>
              </a:ext>
            </a:extLst>
          </p:cNvPr>
          <p:cNvSpPr txBox="1"/>
          <p:nvPr/>
        </p:nvSpPr>
        <p:spPr>
          <a:xfrm>
            <a:off x="6333391" y="3437961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844133-2A0B-4FCB-92E5-7BB922DE154A}"/>
              </a:ext>
            </a:extLst>
          </p:cNvPr>
          <p:cNvSpPr txBox="1"/>
          <p:nvPr/>
        </p:nvSpPr>
        <p:spPr>
          <a:xfrm>
            <a:off x="5305477" y="4378314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32</a:t>
            </a:r>
            <a:r>
              <a:rPr lang="en-US" altLang="ko-KR" sz="14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230C84-9287-4EBC-B014-055F842346BD}"/>
              </a:ext>
            </a:extLst>
          </p:cNvPr>
          <p:cNvSpPr txBox="1"/>
          <p:nvPr/>
        </p:nvSpPr>
        <p:spPr>
          <a:xfrm>
            <a:off x="6333391" y="4439868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CF6019-D2A0-469F-857E-85B6C8A5D563}"/>
              </a:ext>
            </a:extLst>
          </p:cNvPr>
          <p:cNvSpPr txBox="1"/>
          <p:nvPr/>
        </p:nvSpPr>
        <p:spPr>
          <a:xfrm>
            <a:off x="5305477" y="5437370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18</a:t>
            </a:r>
            <a:r>
              <a:rPr lang="en-US" altLang="ko-KR" sz="14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6B33FD-744F-46E2-95C4-69F908B665DF}"/>
              </a:ext>
            </a:extLst>
          </p:cNvPr>
          <p:cNvSpPr txBox="1"/>
          <p:nvPr/>
        </p:nvSpPr>
        <p:spPr>
          <a:xfrm>
            <a:off x="6333391" y="5498926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10" y="5230950"/>
            <a:ext cx="2801938" cy="15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45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32">
            <a:extLst>
              <a:ext uri="{FF2B5EF4-FFF2-40B4-BE49-F238E27FC236}">
                <a16:creationId xmlns:a16="http://schemas.microsoft.com/office/drawing/2014/main" id="{18403A56-9CFD-4C0A-82BE-24CB29EC640C}"/>
              </a:ext>
            </a:extLst>
          </p:cNvPr>
          <p:cNvSpPr/>
          <p:nvPr/>
        </p:nvSpPr>
        <p:spPr>
          <a:xfrm>
            <a:off x="6503377" y="2918942"/>
            <a:ext cx="5688623" cy="3169311"/>
          </a:xfrm>
          <a:custGeom>
            <a:avLst/>
            <a:gdLst>
              <a:gd name="connsiteX0" fmla="*/ 12074923 w 12087225"/>
              <a:gd name="connsiteY0" fmla="*/ 3720594 h 6734175"/>
              <a:gd name="connsiteX1" fmla="*/ 11187193 w 12087225"/>
              <a:gd name="connsiteY1" fmla="*/ 3472944 h 6734175"/>
              <a:gd name="connsiteX2" fmla="*/ 10943353 w 12087225"/>
              <a:gd name="connsiteY2" fmla="*/ 3362454 h 6734175"/>
              <a:gd name="connsiteX3" fmla="*/ 9379348 w 12087225"/>
              <a:gd name="connsiteY3" fmla="*/ 2000379 h 6734175"/>
              <a:gd name="connsiteX4" fmla="*/ 9323151 w 12087225"/>
              <a:gd name="connsiteY4" fmla="*/ 1963231 h 6734175"/>
              <a:gd name="connsiteX5" fmla="*/ 9380301 w 12087225"/>
              <a:gd name="connsiteY5" fmla="*/ 1940371 h 6734175"/>
              <a:gd name="connsiteX6" fmla="*/ 9459358 w 12087225"/>
              <a:gd name="connsiteY6" fmla="*/ 1839406 h 6734175"/>
              <a:gd name="connsiteX7" fmla="*/ 9462216 w 12087225"/>
              <a:gd name="connsiteY7" fmla="*/ 1793686 h 6734175"/>
              <a:gd name="connsiteX8" fmla="*/ 9409828 w 12087225"/>
              <a:gd name="connsiteY8" fmla="*/ 1666051 h 6734175"/>
              <a:gd name="connsiteX9" fmla="*/ 9259333 w 12087225"/>
              <a:gd name="connsiteY9" fmla="*/ 1620331 h 6734175"/>
              <a:gd name="connsiteX10" fmla="*/ 8611633 w 12087225"/>
              <a:gd name="connsiteY10" fmla="*/ 973584 h 6734175"/>
              <a:gd name="connsiteX11" fmla="*/ 8611633 w 12087225"/>
              <a:gd name="connsiteY11" fmla="*/ 906909 h 6734175"/>
              <a:gd name="connsiteX12" fmla="*/ 8644018 w 12087225"/>
              <a:gd name="connsiteY12" fmla="*/ 844044 h 6734175"/>
              <a:gd name="connsiteX13" fmla="*/ 8740220 w 12087225"/>
              <a:gd name="connsiteY13" fmla="*/ 643066 h 6734175"/>
              <a:gd name="connsiteX14" fmla="*/ 8782131 w 12087225"/>
              <a:gd name="connsiteY14" fmla="*/ 459234 h 6734175"/>
              <a:gd name="connsiteX15" fmla="*/ 8708788 w 12087225"/>
              <a:gd name="connsiteY15" fmla="*/ 331599 h 6734175"/>
              <a:gd name="connsiteX16" fmla="*/ 8559245 w 12087225"/>
              <a:gd name="connsiteY16" fmla="*/ 338266 h 6734175"/>
              <a:gd name="connsiteX17" fmla="*/ 8452566 w 12087225"/>
              <a:gd name="connsiteY17" fmla="*/ 383034 h 6734175"/>
              <a:gd name="connsiteX18" fmla="*/ 8287783 w 12087225"/>
              <a:gd name="connsiteY18" fmla="*/ 386844 h 6734175"/>
              <a:gd name="connsiteX19" fmla="*/ 8257304 w 12087225"/>
              <a:gd name="connsiteY19" fmla="*/ 370651 h 6734175"/>
              <a:gd name="connsiteX20" fmla="*/ 8142051 w 12087225"/>
              <a:gd name="connsiteY20" fmla="*/ 263971 h 6734175"/>
              <a:gd name="connsiteX21" fmla="*/ 7830583 w 12087225"/>
              <a:gd name="connsiteY21" fmla="*/ 191581 h 6734175"/>
              <a:gd name="connsiteX22" fmla="*/ 7774386 w 12087225"/>
              <a:gd name="connsiteY22" fmla="*/ 184914 h 6734175"/>
              <a:gd name="connsiteX23" fmla="*/ 7728666 w 12087225"/>
              <a:gd name="connsiteY23" fmla="*/ 153481 h 6734175"/>
              <a:gd name="connsiteX24" fmla="*/ 7712474 w 12087225"/>
              <a:gd name="connsiteY24" fmla="*/ 106809 h 6734175"/>
              <a:gd name="connsiteX25" fmla="*/ 7661991 w 12087225"/>
              <a:gd name="connsiteY25" fmla="*/ 28704 h 6734175"/>
              <a:gd name="connsiteX26" fmla="*/ 7546738 w 12087225"/>
              <a:gd name="connsiteY26" fmla="*/ 30609 h 6734175"/>
              <a:gd name="connsiteX27" fmla="*/ 7502924 w 12087225"/>
              <a:gd name="connsiteY27" fmla="*/ 161101 h 6734175"/>
              <a:gd name="connsiteX28" fmla="*/ 7481968 w 12087225"/>
              <a:gd name="connsiteY28" fmla="*/ 191581 h 6734175"/>
              <a:gd name="connsiteX29" fmla="*/ 6344683 w 12087225"/>
              <a:gd name="connsiteY29" fmla="*/ 221109 h 6734175"/>
              <a:gd name="connsiteX30" fmla="*/ 6279913 w 12087225"/>
              <a:gd name="connsiteY30" fmla="*/ 208726 h 6734175"/>
              <a:gd name="connsiteX31" fmla="*/ 6114179 w 12087225"/>
              <a:gd name="connsiteY31" fmla="*/ 197296 h 6734175"/>
              <a:gd name="connsiteX32" fmla="*/ 6042741 w 12087225"/>
              <a:gd name="connsiteY32" fmla="*/ 218251 h 6734175"/>
              <a:gd name="connsiteX33" fmla="*/ 5417901 w 12087225"/>
              <a:gd name="connsiteY33" fmla="*/ 209679 h 6734175"/>
              <a:gd name="connsiteX34" fmla="*/ 5386468 w 12087225"/>
              <a:gd name="connsiteY34" fmla="*/ 207774 h 6734175"/>
              <a:gd name="connsiteX35" fmla="*/ 5335986 w 12087225"/>
              <a:gd name="connsiteY35" fmla="*/ 227776 h 6734175"/>
              <a:gd name="connsiteX36" fmla="*/ 5315983 w 12087225"/>
              <a:gd name="connsiteY36" fmla="*/ 287784 h 6734175"/>
              <a:gd name="connsiteX37" fmla="*/ 5275026 w 12087225"/>
              <a:gd name="connsiteY37" fmla="*/ 322074 h 6734175"/>
              <a:gd name="connsiteX38" fmla="*/ 1100218 w 12087225"/>
              <a:gd name="connsiteY38" fmla="*/ 305881 h 6734175"/>
              <a:gd name="connsiteX39" fmla="*/ 1025923 w 12087225"/>
              <a:gd name="connsiteY39" fmla="*/ 253494 h 6734175"/>
              <a:gd name="connsiteX40" fmla="*/ 923053 w 12087225"/>
              <a:gd name="connsiteY40" fmla="*/ 189676 h 6734175"/>
              <a:gd name="connsiteX41" fmla="*/ 889716 w 12087225"/>
              <a:gd name="connsiteY41" fmla="*/ 171579 h 6734175"/>
              <a:gd name="connsiteX42" fmla="*/ 853521 w 12087225"/>
              <a:gd name="connsiteY42" fmla="*/ 99189 h 6734175"/>
              <a:gd name="connsiteX43" fmla="*/ 794466 w 12087225"/>
              <a:gd name="connsiteY43" fmla="*/ 50611 h 6734175"/>
              <a:gd name="connsiteX44" fmla="*/ 375366 w 12087225"/>
              <a:gd name="connsiteY44" fmla="*/ 187771 h 6734175"/>
              <a:gd name="connsiteX45" fmla="*/ 319168 w 12087225"/>
              <a:gd name="connsiteY45" fmla="*/ 264924 h 6734175"/>
              <a:gd name="connsiteX46" fmla="*/ 272496 w 12087225"/>
              <a:gd name="connsiteY46" fmla="*/ 306834 h 6734175"/>
              <a:gd name="connsiteX47" fmla="*/ 82948 w 12087225"/>
              <a:gd name="connsiteY47" fmla="*/ 306834 h 6734175"/>
              <a:gd name="connsiteX48" fmla="*/ 81 w 12087225"/>
              <a:gd name="connsiteY48" fmla="*/ 380176 h 6734175"/>
              <a:gd name="connsiteX49" fmla="*/ 15321 w 12087225"/>
              <a:gd name="connsiteY49" fmla="*/ 872619 h 6734175"/>
              <a:gd name="connsiteX50" fmla="*/ 71518 w 12087225"/>
              <a:gd name="connsiteY50" fmla="*/ 939294 h 6734175"/>
              <a:gd name="connsiteX51" fmla="*/ 205821 w 12087225"/>
              <a:gd name="connsiteY51" fmla="*/ 974536 h 6734175"/>
              <a:gd name="connsiteX52" fmla="*/ 233443 w 12087225"/>
              <a:gd name="connsiteY52" fmla="*/ 1425069 h 6734175"/>
              <a:gd name="connsiteX53" fmla="*/ 262971 w 12087225"/>
              <a:gd name="connsiteY53" fmla="*/ 1786066 h 6734175"/>
              <a:gd name="connsiteX54" fmla="*/ 303928 w 12087225"/>
              <a:gd name="connsiteY54" fmla="*/ 1826071 h 6734175"/>
              <a:gd name="connsiteX55" fmla="*/ 1037353 w 12087225"/>
              <a:gd name="connsiteY55" fmla="*/ 1849884 h 6734175"/>
              <a:gd name="connsiteX56" fmla="*/ 1084026 w 12087225"/>
              <a:gd name="connsiteY56" fmla="*/ 1894651 h 6734175"/>
              <a:gd name="connsiteX57" fmla="*/ 1084026 w 12087225"/>
              <a:gd name="connsiteY57" fmla="*/ 1933704 h 6734175"/>
              <a:gd name="connsiteX58" fmla="*/ 1156416 w 12087225"/>
              <a:gd name="connsiteY58" fmla="*/ 2002284 h 6734175"/>
              <a:gd name="connsiteX59" fmla="*/ 2962356 w 12087225"/>
              <a:gd name="connsiteY59" fmla="*/ 1987996 h 6734175"/>
              <a:gd name="connsiteX60" fmla="*/ 3855801 w 12087225"/>
              <a:gd name="connsiteY60" fmla="*/ 2228979 h 6734175"/>
              <a:gd name="connsiteX61" fmla="*/ 4049158 w 12087225"/>
              <a:gd name="connsiteY61" fmla="*/ 2689036 h 6734175"/>
              <a:gd name="connsiteX62" fmla="*/ 4085353 w 12087225"/>
              <a:gd name="connsiteY62" fmla="*/ 3157666 h 6734175"/>
              <a:gd name="connsiteX63" fmla="*/ 4103451 w 12087225"/>
              <a:gd name="connsiteY63" fmla="*/ 3254821 h 6734175"/>
              <a:gd name="connsiteX64" fmla="*/ 4125358 w 12087225"/>
              <a:gd name="connsiteY64" fmla="*/ 3280539 h 6734175"/>
              <a:gd name="connsiteX65" fmla="*/ 4271091 w 12087225"/>
              <a:gd name="connsiteY65" fmla="*/ 3352929 h 6734175"/>
              <a:gd name="connsiteX66" fmla="*/ 5123579 w 12087225"/>
              <a:gd name="connsiteY66" fmla="*/ 3529141 h 6734175"/>
              <a:gd name="connsiteX67" fmla="*/ 5775088 w 12087225"/>
              <a:gd name="connsiteY67" fmla="*/ 3454846 h 6734175"/>
              <a:gd name="connsiteX68" fmla="*/ 5707461 w 12087225"/>
              <a:gd name="connsiteY68" fmla="*/ 3883471 h 6734175"/>
              <a:gd name="connsiteX69" fmla="*/ 6061791 w 12087225"/>
              <a:gd name="connsiteY69" fmla="*/ 4173984 h 6734175"/>
              <a:gd name="connsiteX70" fmla="*/ 6082746 w 12087225"/>
              <a:gd name="connsiteY70" fmla="*/ 4225419 h 6734175"/>
              <a:gd name="connsiteX71" fmla="*/ 5966541 w 12087225"/>
              <a:gd name="connsiteY71" fmla="*/ 4775964 h 6734175"/>
              <a:gd name="connsiteX72" fmla="*/ 6484701 w 12087225"/>
              <a:gd name="connsiteY72" fmla="*/ 4999801 h 6734175"/>
              <a:gd name="connsiteX73" fmla="*/ 6480891 w 12087225"/>
              <a:gd name="connsiteY73" fmla="*/ 5006469 h 6734175"/>
              <a:gd name="connsiteX74" fmla="*/ 6246576 w 12087225"/>
              <a:gd name="connsiteY74" fmla="*/ 5376039 h 6734175"/>
              <a:gd name="connsiteX75" fmla="*/ 6416121 w 12087225"/>
              <a:gd name="connsiteY75" fmla="*/ 5702746 h 6734175"/>
              <a:gd name="connsiteX76" fmla="*/ 6829506 w 12087225"/>
              <a:gd name="connsiteY76" fmla="*/ 5749419 h 6734175"/>
              <a:gd name="connsiteX77" fmla="*/ 6859033 w 12087225"/>
              <a:gd name="connsiteY77" fmla="*/ 5774184 h 6734175"/>
              <a:gd name="connsiteX78" fmla="*/ 6817124 w 12087225"/>
              <a:gd name="connsiteY78" fmla="*/ 6244719 h 6734175"/>
              <a:gd name="connsiteX79" fmla="*/ 7721999 w 12087225"/>
              <a:gd name="connsiteY79" fmla="*/ 6225669 h 6734175"/>
              <a:gd name="connsiteX80" fmla="*/ 8112524 w 12087225"/>
              <a:gd name="connsiteY80" fmla="*/ 6206619 h 6734175"/>
              <a:gd name="connsiteX81" fmla="*/ 8910718 w 12087225"/>
              <a:gd name="connsiteY81" fmla="*/ 6323776 h 6734175"/>
              <a:gd name="connsiteX82" fmla="*/ 9466026 w 12087225"/>
              <a:gd name="connsiteY82" fmla="*/ 6330444 h 6734175"/>
              <a:gd name="connsiteX83" fmla="*/ 9765110 w 12087225"/>
              <a:gd name="connsiteY83" fmla="*/ 6265674 h 6734175"/>
              <a:gd name="connsiteX84" fmla="*/ 10207070 w 12087225"/>
              <a:gd name="connsiteY84" fmla="*/ 6274246 h 6734175"/>
              <a:gd name="connsiteX85" fmla="*/ 11822510 w 12087225"/>
              <a:gd name="connsiteY85" fmla="*/ 6671439 h 6734175"/>
              <a:gd name="connsiteX86" fmla="*/ 12075876 w 12087225"/>
              <a:gd name="connsiteY86" fmla="*/ 6695251 h 6734175"/>
              <a:gd name="connsiteX87" fmla="*/ 12074923 w 12087225"/>
              <a:gd name="connsiteY87" fmla="*/ 3720594 h 6734175"/>
              <a:gd name="connsiteX88" fmla="*/ 6191331 w 12087225"/>
              <a:gd name="connsiteY88" fmla="*/ 3040509 h 6734175"/>
              <a:gd name="connsiteX89" fmla="*/ 6001783 w 12087225"/>
              <a:gd name="connsiteY89" fmla="*/ 3198624 h 6734175"/>
              <a:gd name="connsiteX90" fmla="*/ 5636976 w 12087225"/>
              <a:gd name="connsiteY90" fmla="*/ 3326259 h 6734175"/>
              <a:gd name="connsiteX91" fmla="*/ 4854021 w 12087225"/>
              <a:gd name="connsiteY91" fmla="*/ 3336736 h 6734175"/>
              <a:gd name="connsiteX92" fmla="*/ 4346338 w 12087225"/>
              <a:gd name="connsiteY92" fmla="*/ 3099564 h 6734175"/>
              <a:gd name="connsiteX93" fmla="*/ 4218703 w 12087225"/>
              <a:gd name="connsiteY93" fmla="*/ 2633791 h 6734175"/>
              <a:gd name="connsiteX94" fmla="*/ 4805443 w 12087225"/>
              <a:gd name="connsiteY94" fmla="*/ 2189926 h 6734175"/>
              <a:gd name="connsiteX95" fmla="*/ 4805443 w 12087225"/>
              <a:gd name="connsiteY95" fmla="*/ 2189926 h 6734175"/>
              <a:gd name="connsiteX96" fmla="*/ 4534934 w 12087225"/>
              <a:gd name="connsiteY96" fmla="*/ 2487106 h 6734175"/>
              <a:gd name="connsiteX97" fmla="*/ 4637803 w 12087225"/>
              <a:gd name="connsiteY97" fmla="*/ 2887156 h 6734175"/>
              <a:gd name="connsiteX98" fmla="*/ 4852116 w 12087225"/>
              <a:gd name="connsiteY98" fmla="*/ 3016696 h 6734175"/>
              <a:gd name="connsiteX99" fmla="*/ 4854021 w 12087225"/>
              <a:gd name="connsiteY99" fmla="*/ 3022411 h 6734175"/>
              <a:gd name="connsiteX100" fmla="*/ 4764486 w 12087225"/>
              <a:gd name="connsiteY100" fmla="*/ 3123376 h 6734175"/>
              <a:gd name="connsiteX101" fmla="*/ 4916886 w 12087225"/>
              <a:gd name="connsiteY101" fmla="*/ 3190051 h 6734175"/>
              <a:gd name="connsiteX102" fmla="*/ 5303601 w 12087225"/>
              <a:gd name="connsiteY102" fmla="*/ 2949069 h 6734175"/>
              <a:gd name="connsiteX103" fmla="*/ 5554108 w 12087225"/>
              <a:gd name="connsiteY103" fmla="*/ 2907159 h 6734175"/>
              <a:gd name="connsiteX104" fmla="*/ 6055124 w 12087225"/>
              <a:gd name="connsiteY104" fmla="*/ 2902396 h 6734175"/>
              <a:gd name="connsiteX105" fmla="*/ 6242766 w 12087225"/>
              <a:gd name="connsiteY105" fmla="*/ 2930971 h 6734175"/>
              <a:gd name="connsiteX106" fmla="*/ 6191331 w 12087225"/>
              <a:gd name="connsiteY106" fmla="*/ 3040509 h 6734175"/>
              <a:gd name="connsiteX107" fmla="*/ 8551626 w 12087225"/>
              <a:gd name="connsiteY107" fmla="*/ 470664 h 6734175"/>
              <a:gd name="connsiteX108" fmla="*/ 8630683 w 12087225"/>
              <a:gd name="connsiteY108" fmla="*/ 391606 h 6734175"/>
              <a:gd name="connsiteX109" fmla="*/ 8709741 w 12087225"/>
              <a:gd name="connsiteY109" fmla="*/ 470664 h 6734175"/>
              <a:gd name="connsiteX110" fmla="*/ 8630683 w 12087225"/>
              <a:gd name="connsiteY110" fmla="*/ 549721 h 6734175"/>
              <a:gd name="connsiteX111" fmla="*/ 8551626 w 12087225"/>
              <a:gd name="connsiteY111" fmla="*/ 470664 h 673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087225" h="6734175">
                <a:moveTo>
                  <a:pt x="12074923" y="3720594"/>
                </a:moveTo>
                <a:cubicBezTo>
                  <a:pt x="12074923" y="3629154"/>
                  <a:pt x="11282443" y="3501519"/>
                  <a:pt x="11187193" y="3472944"/>
                </a:cubicBezTo>
                <a:cubicBezTo>
                  <a:pt x="11102420" y="3447226"/>
                  <a:pt x="11018601" y="3409126"/>
                  <a:pt x="10943353" y="3362454"/>
                </a:cubicBezTo>
                <a:cubicBezTo>
                  <a:pt x="10699514" y="3209101"/>
                  <a:pt x="9411733" y="2028001"/>
                  <a:pt x="9379348" y="2000379"/>
                </a:cubicBezTo>
                <a:cubicBezTo>
                  <a:pt x="9364108" y="1987996"/>
                  <a:pt x="9346963" y="1978471"/>
                  <a:pt x="9323151" y="1963231"/>
                </a:cubicBezTo>
                <a:cubicBezTo>
                  <a:pt x="9346963" y="1953706"/>
                  <a:pt x="9363156" y="1944181"/>
                  <a:pt x="9380301" y="1940371"/>
                </a:cubicBezTo>
                <a:cubicBezTo>
                  <a:pt x="9444118" y="1925131"/>
                  <a:pt x="9459358" y="1905129"/>
                  <a:pt x="9459358" y="1839406"/>
                </a:cubicBezTo>
                <a:cubicBezTo>
                  <a:pt x="9459358" y="1824166"/>
                  <a:pt x="9461263" y="1808926"/>
                  <a:pt x="9462216" y="1793686"/>
                </a:cubicBezTo>
                <a:cubicBezTo>
                  <a:pt x="9465073" y="1743204"/>
                  <a:pt x="9454595" y="1690816"/>
                  <a:pt x="9409828" y="1666051"/>
                </a:cubicBezTo>
                <a:cubicBezTo>
                  <a:pt x="9365061" y="1641286"/>
                  <a:pt x="9309816" y="1622236"/>
                  <a:pt x="9259333" y="1620331"/>
                </a:cubicBezTo>
                <a:cubicBezTo>
                  <a:pt x="8893573" y="1607949"/>
                  <a:pt x="8725933" y="1269811"/>
                  <a:pt x="8611633" y="973584"/>
                </a:cubicBezTo>
                <a:cubicBezTo>
                  <a:pt x="8602108" y="949771"/>
                  <a:pt x="8599251" y="928816"/>
                  <a:pt x="8611633" y="906909"/>
                </a:cubicBezTo>
                <a:cubicBezTo>
                  <a:pt x="8623063" y="885954"/>
                  <a:pt x="8633541" y="864999"/>
                  <a:pt x="8644018" y="844044"/>
                </a:cubicBezTo>
                <a:cubicBezTo>
                  <a:pt x="8676403" y="777369"/>
                  <a:pt x="8707836" y="709741"/>
                  <a:pt x="8740220" y="643066"/>
                </a:cubicBezTo>
                <a:cubicBezTo>
                  <a:pt x="8769748" y="584964"/>
                  <a:pt x="8787845" y="524004"/>
                  <a:pt x="8782131" y="459234"/>
                </a:cubicBezTo>
                <a:cubicBezTo>
                  <a:pt x="8777368" y="406846"/>
                  <a:pt x="8767843" y="356364"/>
                  <a:pt x="8708788" y="331599"/>
                </a:cubicBezTo>
                <a:cubicBezTo>
                  <a:pt x="8656401" y="309691"/>
                  <a:pt x="8607823" y="322074"/>
                  <a:pt x="8559245" y="338266"/>
                </a:cubicBezTo>
                <a:cubicBezTo>
                  <a:pt x="8523051" y="350649"/>
                  <a:pt x="8489713" y="377319"/>
                  <a:pt x="8452566" y="383034"/>
                </a:cubicBezTo>
                <a:cubicBezTo>
                  <a:pt x="8398273" y="391606"/>
                  <a:pt x="8343029" y="387796"/>
                  <a:pt x="8287783" y="386844"/>
                </a:cubicBezTo>
                <a:cubicBezTo>
                  <a:pt x="8277306" y="386844"/>
                  <a:pt x="8265876" y="378271"/>
                  <a:pt x="8257304" y="370651"/>
                </a:cubicBezTo>
                <a:cubicBezTo>
                  <a:pt x="8218251" y="335409"/>
                  <a:pt x="8181104" y="298261"/>
                  <a:pt x="8142051" y="263971"/>
                </a:cubicBezTo>
                <a:cubicBezTo>
                  <a:pt x="8062041" y="195391"/>
                  <a:pt x="7932501" y="201106"/>
                  <a:pt x="7830583" y="191581"/>
                </a:cubicBezTo>
                <a:cubicBezTo>
                  <a:pt x="7811533" y="189676"/>
                  <a:pt x="7793436" y="184914"/>
                  <a:pt x="7774386" y="184914"/>
                </a:cubicBezTo>
                <a:cubicBezTo>
                  <a:pt x="7751526" y="184914"/>
                  <a:pt x="7735333" y="177294"/>
                  <a:pt x="7728666" y="153481"/>
                </a:cubicBezTo>
                <a:cubicBezTo>
                  <a:pt x="7724856" y="137289"/>
                  <a:pt x="7720093" y="121096"/>
                  <a:pt x="7712474" y="106809"/>
                </a:cubicBezTo>
                <a:cubicBezTo>
                  <a:pt x="7697233" y="79186"/>
                  <a:pt x="7684851" y="48706"/>
                  <a:pt x="7661991" y="28704"/>
                </a:cubicBezTo>
                <a:cubicBezTo>
                  <a:pt x="7618176" y="-10349"/>
                  <a:pt x="7565788" y="-9396"/>
                  <a:pt x="7546738" y="30609"/>
                </a:cubicBezTo>
                <a:cubicBezTo>
                  <a:pt x="7526736" y="71566"/>
                  <a:pt x="7518163" y="118239"/>
                  <a:pt x="7502924" y="161101"/>
                </a:cubicBezTo>
                <a:cubicBezTo>
                  <a:pt x="7499113" y="172531"/>
                  <a:pt x="7490541" y="189676"/>
                  <a:pt x="7481968" y="191581"/>
                </a:cubicBezTo>
                <a:cubicBezTo>
                  <a:pt x="7427676" y="200154"/>
                  <a:pt x="6353256" y="217299"/>
                  <a:pt x="6344683" y="221109"/>
                </a:cubicBezTo>
                <a:cubicBezTo>
                  <a:pt x="6319918" y="230634"/>
                  <a:pt x="6299916" y="225871"/>
                  <a:pt x="6279913" y="208726"/>
                </a:cubicBezTo>
                <a:cubicBezTo>
                  <a:pt x="6248481" y="182056"/>
                  <a:pt x="6141801" y="172531"/>
                  <a:pt x="6114179" y="197296"/>
                </a:cubicBezTo>
                <a:cubicBezTo>
                  <a:pt x="6091318" y="218251"/>
                  <a:pt x="6068458" y="219204"/>
                  <a:pt x="6042741" y="218251"/>
                </a:cubicBezTo>
                <a:cubicBezTo>
                  <a:pt x="5969399" y="215394"/>
                  <a:pt x="5552204" y="209679"/>
                  <a:pt x="5417901" y="209679"/>
                </a:cubicBezTo>
                <a:cubicBezTo>
                  <a:pt x="5407424" y="209679"/>
                  <a:pt x="5395041" y="211584"/>
                  <a:pt x="5386468" y="207774"/>
                </a:cubicBezTo>
                <a:cubicBezTo>
                  <a:pt x="5361704" y="196344"/>
                  <a:pt x="5346463" y="211584"/>
                  <a:pt x="5335986" y="227776"/>
                </a:cubicBezTo>
                <a:cubicBezTo>
                  <a:pt x="5325508" y="245874"/>
                  <a:pt x="5316936" y="267781"/>
                  <a:pt x="5315983" y="287784"/>
                </a:cubicBezTo>
                <a:cubicBezTo>
                  <a:pt x="5315031" y="318264"/>
                  <a:pt x="5300743" y="322074"/>
                  <a:pt x="5275026" y="322074"/>
                </a:cubicBezTo>
                <a:cubicBezTo>
                  <a:pt x="5175966" y="321121"/>
                  <a:pt x="1185943" y="305881"/>
                  <a:pt x="1100218" y="305881"/>
                </a:cubicBezTo>
                <a:cubicBezTo>
                  <a:pt x="1044021" y="305881"/>
                  <a:pt x="1044973" y="305881"/>
                  <a:pt x="1025923" y="253494"/>
                </a:cubicBezTo>
                <a:cubicBezTo>
                  <a:pt x="1006873" y="201106"/>
                  <a:pt x="980203" y="172531"/>
                  <a:pt x="923053" y="189676"/>
                </a:cubicBezTo>
                <a:cubicBezTo>
                  <a:pt x="914481" y="192534"/>
                  <a:pt x="896383" y="181104"/>
                  <a:pt x="889716" y="171579"/>
                </a:cubicBezTo>
                <a:cubicBezTo>
                  <a:pt x="875428" y="148719"/>
                  <a:pt x="869713" y="120144"/>
                  <a:pt x="853521" y="99189"/>
                </a:cubicBezTo>
                <a:cubicBezTo>
                  <a:pt x="838281" y="79186"/>
                  <a:pt x="816373" y="53469"/>
                  <a:pt x="794466" y="50611"/>
                </a:cubicBezTo>
                <a:cubicBezTo>
                  <a:pt x="692548" y="37276"/>
                  <a:pt x="421086" y="167769"/>
                  <a:pt x="375366" y="187771"/>
                </a:cubicBezTo>
                <a:cubicBezTo>
                  <a:pt x="339171" y="203011"/>
                  <a:pt x="320121" y="229681"/>
                  <a:pt x="319168" y="264924"/>
                </a:cubicBezTo>
                <a:cubicBezTo>
                  <a:pt x="318216" y="299214"/>
                  <a:pt x="303928" y="306834"/>
                  <a:pt x="272496" y="306834"/>
                </a:cubicBezTo>
                <a:cubicBezTo>
                  <a:pt x="209631" y="304929"/>
                  <a:pt x="145813" y="305881"/>
                  <a:pt x="82948" y="306834"/>
                </a:cubicBezTo>
                <a:cubicBezTo>
                  <a:pt x="31513" y="305881"/>
                  <a:pt x="81" y="333504"/>
                  <a:pt x="81" y="380176"/>
                </a:cubicBezTo>
                <a:cubicBezTo>
                  <a:pt x="-872" y="478284"/>
                  <a:pt x="6748" y="806896"/>
                  <a:pt x="15321" y="872619"/>
                </a:cubicBezTo>
                <a:cubicBezTo>
                  <a:pt x="19131" y="903099"/>
                  <a:pt x="35323" y="930721"/>
                  <a:pt x="71518" y="939294"/>
                </a:cubicBezTo>
                <a:cubicBezTo>
                  <a:pt x="115333" y="949771"/>
                  <a:pt x="159148" y="962154"/>
                  <a:pt x="205821" y="974536"/>
                </a:cubicBezTo>
                <a:cubicBezTo>
                  <a:pt x="205821" y="980251"/>
                  <a:pt x="206773" y="1284099"/>
                  <a:pt x="233443" y="1425069"/>
                </a:cubicBezTo>
                <a:cubicBezTo>
                  <a:pt x="242968" y="1475551"/>
                  <a:pt x="254398" y="1720344"/>
                  <a:pt x="262971" y="1786066"/>
                </a:cubicBezTo>
                <a:cubicBezTo>
                  <a:pt x="266781" y="1812736"/>
                  <a:pt x="281068" y="1824166"/>
                  <a:pt x="303928" y="1826071"/>
                </a:cubicBezTo>
                <a:cubicBezTo>
                  <a:pt x="335361" y="1829881"/>
                  <a:pt x="976393" y="1851789"/>
                  <a:pt x="1037353" y="1849884"/>
                </a:cubicBezTo>
                <a:cubicBezTo>
                  <a:pt x="1070691" y="1848931"/>
                  <a:pt x="1082121" y="1867029"/>
                  <a:pt x="1084026" y="1894651"/>
                </a:cubicBezTo>
                <a:cubicBezTo>
                  <a:pt x="1084978" y="1907986"/>
                  <a:pt x="1084026" y="1921321"/>
                  <a:pt x="1084026" y="1933704"/>
                </a:cubicBezTo>
                <a:cubicBezTo>
                  <a:pt x="1086883" y="1982281"/>
                  <a:pt x="1107838" y="2002284"/>
                  <a:pt x="1156416" y="2002284"/>
                </a:cubicBezTo>
                <a:cubicBezTo>
                  <a:pt x="1760301" y="2002284"/>
                  <a:pt x="2359423" y="1987996"/>
                  <a:pt x="2962356" y="1987996"/>
                </a:cubicBezTo>
                <a:cubicBezTo>
                  <a:pt x="3264298" y="1987996"/>
                  <a:pt x="3651013" y="1964184"/>
                  <a:pt x="3855801" y="2228979"/>
                </a:cubicBezTo>
                <a:cubicBezTo>
                  <a:pt x="3884376" y="2265174"/>
                  <a:pt x="4030108" y="2384236"/>
                  <a:pt x="4049158" y="2689036"/>
                </a:cubicBezTo>
                <a:cubicBezTo>
                  <a:pt x="4055826" y="2791906"/>
                  <a:pt x="4082496" y="3103374"/>
                  <a:pt x="4085353" y="3157666"/>
                </a:cubicBezTo>
                <a:cubicBezTo>
                  <a:pt x="4087258" y="3190051"/>
                  <a:pt x="4094878" y="3223389"/>
                  <a:pt x="4103451" y="3254821"/>
                </a:cubicBezTo>
                <a:cubicBezTo>
                  <a:pt x="4106308" y="3265299"/>
                  <a:pt x="4115833" y="3276729"/>
                  <a:pt x="4125358" y="3280539"/>
                </a:cubicBezTo>
                <a:cubicBezTo>
                  <a:pt x="4166316" y="3298636"/>
                  <a:pt x="4228228" y="3340546"/>
                  <a:pt x="4271091" y="3352929"/>
                </a:cubicBezTo>
                <a:cubicBezTo>
                  <a:pt x="4556841" y="3434844"/>
                  <a:pt x="4783536" y="3522474"/>
                  <a:pt x="5123579" y="3529141"/>
                </a:cubicBezTo>
                <a:cubicBezTo>
                  <a:pt x="5346463" y="3533904"/>
                  <a:pt x="5545536" y="3488184"/>
                  <a:pt x="5775088" y="3454846"/>
                </a:cubicBezTo>
                <a:cubicBezTo>
                  <a:pt x="5773183" y="3479611"/>
                  <a:pt x="5676981" y="3689161"/>
                  <a:pt x="5707461" y="3883471"/>
                </a:cubicBezTo>
                <a:cubicBezTo>
                  <a:pt x="5734131" y="4054921"/>
                  <a:pt x="5980829" y="4155886"/>
                  <a:pt x="6061791" y="4173984"/>
                </a:cubicBezTo>
                <a:cubicBezTo>
                  <a:pt x="6101796" y="4182556"/>
                  <a:pt x="6102749" y="4191129"/>
                  <a:pt x="6082746" y="4225419"/>
                </a:cubicBezTo>
                <a:cubicBezTo>
                  <a:pt x="6076079" y="4236849"/>
                  <a:pt x="5890341" y="4580701"/>
                  <a:pt x="5966541" y="4775964"/>
                </a:cubicBezTo>
                <a:cubicBezTo>
                  <a:pt x="6026549" y="4931221"/>
                  <a:pt x="6334206" y="4993134"/>
                  <a:pt x="6484701" y="4999801"/>
                </a:cubicBezTo>
                <a:cubicBezTo>
                  <a:pt x="6483749" y="5001707"/>
                  <a:pt x="6481843" y="5004564"/>
                  <a:pt x="6480891" y="5006469"/>
                </a:cubicBezTo>
                <a:cubicBezTo>
                  <a:pt x="6386593" y="5166489"/>
                  <a:pt x="6231336" y="5182682"/>
                  <a:pt x="6246576" y="5376039"/>
                </a:cubicBezTo>
                <a:cubicBezTo>
                  <a:pt x="6258958" y="5536059"/>
                  <a:pt x="6399929" y="5694174"/>
                  <a:pt x="6416121" y="5702746"/>
                </a:cubicBezTo>
                <a:cubicBezTo>
                  <a:pt x="6486606" y="5740846"/>
                  <a:pt x="6749496" y="5763707"/>
                  <a:pt x="6829506" y="5749419"/>
                </a:cubicBezTo>
                <a:cubicBezTo>
                  <a:pt x="6849508" y="5745609"/>
                  <a:pt x="6869511" y="5757991"/>
                  <a:pt x="6859033" y="5774184"/>
                </a:cubicBezTo>
                <a:cubicBezTo>
                  <a:pt x="6839983" y="5805616"/>
                  <a:pt x="6668533" y="6045646"/>
                  <a:pt x="6817124" y="6244719"/>
                </a:cubicBezTo>
                <a:cubicBezTo>
                  <a:pt x="7017149" y="6511419"/>
                  <a:pt x="7522926" y="6241862"/>
                  <a:pt x="7721999" y="6225669"/>
                </a:cubicBezTo>
                <a:cubicBezTo>
                  <a:pt x="7855349" y="6216144"/>
                  <a:pt x="7980126" y="6185664"/>
                  <a:pt x="8112524" y="6206619"/>
                </a:cubicBezTo>
                <a:cubicBezTo>
                  <a:pt x="8177293" y="6217096"/>
                  <a:pt x="8679261" y="6286629"/>
                  <a:pt x="8910718" y="6323776"/>
                </a:cubicBezTo>
                <a:cubicBezTo>
                  <a:pt x="9082168" y="6351399"/>
                  <a:pt x="9296481" y="6378069"/>
                  <a:pt x="9466026" y="6330444"/>
                </a:cubicBezTo>
                <a:cubicBezTo>
                  <a:pt x="9553656" y="6305679"/>
                  <a:pt x="9754633" y="6265674"/>
                  <a:pt x="9765110" y="6265674"/>
                </a:cubicBezTo>
                <a:cubicBezTo>
                  <a:pt x="9912748" y="6268532"/>
                  <a:pt x="10060385" y="6268532"/>
                  <a:pt x="10207070" y="6274246"/>
                </a:cubicBezTo>
                <a:cubicBezTo>
                  <a:pt x="10409953" y="6281866"/>
                  <a:pt x="11705353" y="6629529"/>
                  <a:pt x="11822510" y="6671439"/>
                </a:cubicBezTo>
                <a:cubicBezTo>
                  <a:pt x="11899664" y="6700014"/>
                  <a:pt x="12046348" y="6802884"/>
                  <a:pt x="12075876" y="6695251"/>
                </a:cubicBezTo>
                <a:cubicBezTo>
                  <a:pt x="12104451" y="6588571"/>
                  <a:pt x="12074923" y="3926334"/>
                  <a:pt x="12074923" y="3720594"/>
                </a:cubicBezTo>
                <a:close/>
                <a:moveTo>
                  <a:pt x="6191331" y="3040509"/>
                </a:moveTo>
                <a:cubicBezTo>
                  <a:pt x="6141801" y="3110994"/>
                  <a:pt x="6078936" y="3161476"/>
                  <a:pt x="6001783" y="3198624"/>
                </a:cubicBezTo>
                <a:cubicBezTo>
                  <a:pt x="5885579" y="3254821"/>
                  <a:pt x="5762706" y="3297684"/>
                  <a:pt x="5636976" y="3326259"/>
                </a:cubicBezTo>
                <a:cubicBezTo>
                  <a:pt x="5380754" y="3385314"/>
                  <a:pt x="5111196" y="3390076"/>
                  <a:pt x="4854021" y="3336736"/>
                </a:cubicBezTo>
                <a:cubicBezTo>
                  <a:pt x="4664474" y="3296731"/>
                  <a:pt x="4475878" y="3254821"/>
                  <a:pt x="4346338" y="3099564"/>
                </a:cubicBezTo>
                <a:cubicBezTo>
                  <a:pt x="4240611" y="2971929"/>
                  <a:pt x="4187271" y="2797621"/>
                  <a:pt x="4218703" y="2633791"/>
                </a:cubicBezTo>
                <a:cubicBezTo>
                  <a:pt x="4269186" y="2374711"/>
                  <a:pt x="4536838" y="2152779"/>
                  <a:pt x="4805443" y="2189926"/>
                </a:cubicBezTo>
                <a:cubicBezTo>
                  <a:pt x="4805443" y="2189926"/>
                  <a:pt x="4805443" y="2189926"/>
                  <a:pt x="4805443" y="2189926"/>
                </a:cubicBezTo>
                <a:cubicBezTo>
                  <a:pt x="4673046" y="2261364"/>
                  <a:pt x="4565413" y="2339469"/>
                  <a:pt x="4534934" y="2487106"/>
                </a:cubicBezTo>
                <a:cubicBezTo>
                  <a:pt x="4508263" y="2616646"/>
                  <a:pt x="4538743" y="2789049"/>
                  <a:pt x="4637803" y="2887156"/>
                </a:cubicBezTo>
                <a:cubicBezTo>
                  <a:pt x="4670188" y="2919541"/>
                  <a:pt x="4805443" y="3019554"/>
                  <a:pt x="4852116" y="3016696"/>
                </a:cubicBezTo>
                <a:cubicBezTo>
                  <a:pt x="4854974" y="3016696"/>
                  <a:pt x="4855926" y="3019554"/>
                  <a:pt x="4854021" y="3022411"/>
                </a:cubicBezTo>
                <a:cubicBezTo>
                  <a:pt x="4829256" y="3051939"/>
                  <a:pt x="4802586" y="3074799"/>
                  <a:pt x="4764486" y="3123376"/>
                </a:cubicBezTo>
                <a:cubicBezTo>
                  <a:pt x="4744484" y="3149094"/>
                  <a:pt x="4892121" y="3210054"/>
                  <a:pt x="4916886" y="3190051"/>
                </a:cubicBezTo>
                <a:cubicBezTo>
                  <a:pt x="5107386" y="3037651"/>
                  <a:pt x="5139771" y="2990026"/>
                  <a:pt x="5303601" y="2949069"/>
                </a:cubicBezTo>
                <a:cubicBezTo>
                  <a:pt x="5385516" y="2929066"/>
                  <a:pt x="5470288" y="2916684"/>
                  <a:pt x="5554108" y="2907159"/>
                </a:cubicBezTo>
                <a:cubicBezTo>
                  <a:pt x="5719843" y="2887156"/>
                  <a:pt x="5888436" y="2886204"/>
                  <a:pt x="6055124" y="2902396"/>
                </a:cubicBezTo>
                <a:cubicBezTo>
                  <a:pt x="6086556" y="2905254"/>
                  <a:pt x="6224668" y="2905254"/>
                  <a:pt x="6242766" y="2930971"/>
                </a:cubicBezTo>
                <a:cubicBezTo>
                  <a:pt x="6259911" y="2955736"/>
                  <a:pt x="6208476" y="3016696"/>
                  <a:pt x="6191331" y="3040509"/>
                </a:cubicBezTo>
                <a:close/>
                <a:moveTo>
                  <a:pt x="8551626" y="470664"/>
                </a:moveTo>
                <a:cubicBezTo>
                  <a:pt x="8551626" y="426849"/>
                  <a:pt x="8586868" y="391606"/>
                  <a:pt x="8630683" y="391606"/>
                </a:cubicBezTo>
                <a:cubicBezTo>
                  <a:pt x="8674498" y="391606"/>
                  <a:pt x="8709741" y="426849"/>
                  <a:pt x="8709741" y="470664"/>
                </a:cubicBezTo>
                <a:cubicBezTo>
                  <a:pt x="8709741" y="514479"/>
                  <a:pt x="8674498" y="549721"/>
                  <a:pt x="8630683" y="549721"/>
                </a:cubicBezTo>
                <a:cubicBezTo>
                  <a:pt x="8586868" y="550674"/>
                  <a:pt x="8551626" y="514479"/>
                  <a:pt x="8551626" y="47066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BEF7D2-FD5D-4EF3-809D-BD5634725432}"/>
              </a:ext>
            </a:extLst>
          </p:cNvPr>
          <p:cNvSpPr/>
          <p:nvPr/>
        </p:nvSpPr>
        <p:spPr>
          <a:xfrm>
            <a:off x="5994399" y="1045280"/>
            <a:ext cx="5867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2C2F45"/>
                </a:solidFill>
              </a:rPr>
              <a:t>FREE ZOON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CA7BFF-85F2-4225-B69D-6EFEEF55E422}"/>
              </a:ext>
            </a:extLst>
          </p:cNvPr>
          <p:cNvSpPr txBox="1"/>
          <p:nvPr/>
        </p:nvSpPr>
        <p:spPr>
          <a:xfrm>
            <a:off x="663641" y="2109634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FFC000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5486B7-8912-463E-A2DB-FCA00A9A26C8}"/>
              </a:ext>
            </a:extLst>
          </p:cNvPr>
          <p:cNvSpPr txBox="1"/>
          <p:nvPr/>
        </p:nvSpPr>
        <p:spPr>
          <a:xfrm>
            <a:off x="663640" y="4070084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FFC000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rgbClr val="FFC00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65A2D8-4EF3-49E0-8101-9F1D3A194562}"/>
              </a:ext>
            </a:extLst>
          </p:cNvPr>
          <p:cNvSpPr txBox="1"/>
          <p:nvPr/>
        </p:nvSpPr>
        <p:spPr>
          <a:xfrm>
            <a:off x="1958454" y="3985346"/>
            <a:ext cx="435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12E8C0-B246-42BF-94B2-06FEE0D469DD}"/>
              </a:ext>
            </a:extLst>
          </p:cNvPr>
          <p:cNvSpPr txBox="1"/>
          <p:nvPr/>
        </p:nvSpPr>
        <p:spPr>
          <a:xfrm>
            <a:off x="663640" y="4929001"/>
            <a:ext cx="4178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A38F4F-567E-42BA-AC31-ECE0B76C5EBB}"/>
              </a:ext>
            </a:extLst>
          </p:cNvPr>
          <p:cNvSpPr txBox="1"/>
          <p:nvPr/>
        </p:nvSpPr>
        <p:spPr>
          <a:xfrm>
            <a:off x="663641" y="3672831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Graphic 66">
            <a:extLst>
              <a:ext uri="{FF2B5EF4-FFF2-40B4-BE49-F238E27FC236}">
                <a16:creationId xmlns:a16="http://schemas.microsoft.com/office/drawing/2014/main" id="{12323677-09C7-41EF-99D8-E29E86C02827}"/>
              </a:ext>
            </a:extLst>
          </p:cNvPr>
          <p:cNvSpPr/>
          <p:nvPr/>
        </p:nvSpPr>
        <p:spPr>
          <a:xfrm>
            <a:off x="4754980" y="5372484"/>
            <a:ext cx="1165173" cy="794899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rgbClr val="07A398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upo 47"/>
          <p:cNvGrpSpPr/>
          <p:nvPr/>
        </p:nvGrpSpPr>
        <p:grpSpPr>
          <a:xfrm>
            <a:off x="2789238" y="2227263"/>
            <a:ext cx="3047999" cy="1296987"/>
            <a:chOff x="2789238" y="2227263"/>
            <a:chExt cx="3047999" cy="1296987"/>
          </a:xfrm>
          <a:solidFill>
            <a:srgbClr val="07A398"/>
          </a:solidFill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5219700" y="2227263"/>
              <a:ext cx="617537" cy="1296987"/>
            </a:xfrm>
            <a:custGeom>
              <a:avLst/>
              <a:gdLst>
                <a:gd name="T0" fmla="*/ 137 w 307"/>
                <a:gd name="T1" fmla="*/ 374 h 642"/>
                <a:gd name="T2" fmla="*/ 84 w 307"/>
                <a:gd name="T3" fmla="*/ 420 h 642"/>
                <a:gd name="T4" fmla="*/ 83 w 307"/>
                <a:gd name="T5" fmla="*/ 434 h 642"/>
                <a:gd name="T6" fmla="*/ 96 w 307"/>
                <a:gd name="T7" fmla="*/ 518 h 642"/>
                <a:gd name="T8" fmla="*/ 100 w 307"/>
                <a:gd name="T9" fmla="*/ 584 h 642"/>
                <a:gd name="T10" fmla="*/ 91 w 307"/>
                <a:gd name="T11" fmla="*/ 595 h 642"/>
                <a:gd name="T12" fmla="*/ 16 w 307"/>
                <a:gd name="T13" fmla="*/ 608 h 642"/>
                <a:gd name="T14" fmla="*/ 0 w 307"/>
                <a:gd name="T15" fmla="*/ 600 h 642"/>
                <a:gd name="T16" fmla="*/ 12 w 307"/>
                <a:gd name="T17" fmla="*/ 586 h 642"/>
                <a:gd name="T18" fmla="*/ 45 w 307"/>
                <a:gd name="T19" fmla="*/ 515 h 642"/>
                <a:gd name="T20" fmla="*/ 28 w 307"/>
                <a:gd name="T21" fmla="*/ 420 h 642"/>
                <a:gd name="T22" fmla="*/ 33 w 307"/>
                <a:gd name="T23" fmla="*/ 390 h 642"/>
                <a:gd name="T24" fmla="*/ 76 w 307"/>
                <a:gd name="T25" fmla="*/ 306 h 642"/>
                <a:gd name="T26" fmla="*/ 80 w 307"/>
                <a:gd name="T27" fmla="*/ 249 h 642"/>
                <a:gd name="T28" fmla="*/ 72 w 307"/>
                <a:gd name="T29" fmla="*/ 198 h 642"/>
                <a:gd name="T30" fmla="*/ 62 w 307"/>
                <a:gd name="T31" fmla="*/ 185 h 642"/>
                <a:gd name="T32" fmla="*/ 48 w 307"/>
                <a:gd name="T33" fmla="*/ 308 h 642"/>
                <a:gd name="T34" fmla="*/ 42 w 307"/>
                <a:gd name="T35" fmla="*/ 308 h 642"/>
                <a:gd name="T36" fmla="*/ 30 w 307"/>
                <a:gd name="T37" fmla="*/ 294 h 642"/>
                <a:gd name="T38" fmla="*/ 25 w 307"/>
                <a:gd name="T39" fmla="*/ 296 h 642"/>
                <a:gd name="T40" fmla="*/ 34 w 307"/>
                <a:gd name="T41" fmla="*/ 326 h 642"/>
                <a:gd name="T42" fmla="*/ 11 w 307"/>
                <a:gd name="T43" fmla="*/ 294 h 642"/>
                <a:gd name="T44" fmla="*/ 16 w 307"/>
                <a:gd name="T45" fmla="*/ 238 h 642"/>
                <a:gd name="T46" fmla="*/ 37 w 307"/>
                <a:gd name="T47" fmla="*/ 122 h 642"/>
                <a:gd name="T48" fmla="*/ 50 w 307"/>
                <a:gd name="T49" fmla="*/ 99 h 642"/>
                <a:gd name="T50" fmla="*/ 28 w 307"/>
                <a:gd name="T51" fmla="*/ 68 h 642"/>
                <a:gd name="T52" fmla="*/ 27 w 307"/>
                <a:gd name="T53" fmla="*/ 26 h 642"/>
                <a:gd name="T54" fmla="*/ 90 w 307"/>
                <a:gd name="T55" fmla="*/ 29 h 642"/>
                <a:gd name="T56" fmla="*/ 142 w 307"/>
                <a:gd name="T57" fmla="*/ 68 h 642"/>
                <a:gd name="T58" fmla="*/ 193 w 307"/>
                <a:gd name="T59" fmla="*/ 92 h 642"/>
                <a:gd name="T60" fmla="*/ 234 w 307"/>
                <a:gd name="T61" fmla="*/ 116 h 642"/>
                <a:gd name="T62" fmla="*/ 269 w 307"/>
                <a:gd name="T63" fmla="*/ 163 h 642"/>
                <a:gd name="T64" fmla="*/ 263 w 307"/>
                <a:gd name="T65" fmla="*/ 254 h 642"/>
                <a:gd name="T66" fmla="*/ 221 w 307"/>
                <a:gd name="T67" fmla="*/ 283 h 642"/>
                <a:gd name="T68" fmla="*/ 214 w 307"/>
                <a:gd name="T69" fmla="*/ 276 h 642"/>
                <a:gd name="T70" fmla="*/ 209 w 307"/>
                <a:gd name="T71" fmla="*/ 280 h 642"/>
                <a:gd name="T72" fmla="*/ 207 w 307"/>
                <a:gd name="T73" fmla="*/ 366 h 642"/>
                <a:gd name="T74" fmla="*/ 209 w 307"/>
                <a:gd name="T75" fmla="*/ 390 h 642"/>
                <a:gd name="T76" fmla="*/ 238 w 307"/>
                <a:gd name="T77" fmla="*/ 458 h 642"/>
                <a:gd name="T78" fmla="*/ 250 w 307"/>
                <a:gd name="T79" fmla="*/ 476 h 642"/>
                <a:gd name="T80" fmla="*/ 306 w 307"/>
                <a:gd name="T81" fmla="*/ 605 h 642"/>
                <a:gd name="T82" fmla="*/ 300 w 307"/>
                <a:gd name="T83" fmla="*/ 620 h 642"/>
                <a:gd name="T84" fmla="*/ 215 w 307"/>
                <a:gd name="T85" fmla="*/ 633 h 642"/>
                <a:gd name="T86" fmla="*/ 199 w 307"/>
                <a:gd name="T87" fmla="*/ 623 h 642"/>
                <a:gd name="T88" fmla="*/ 212 w 307"/>
                <a:gd name="T89" fmla="*/ 611 h 642"/>
                <a:gd name="T90" fmla="*/ 232 w 307"/>
                <a:gd name="T91" fmla="*/ 545 h 642"/>
                <a:gd name="T92" fmla="*/ 174 w 307"/>
                <a:gd name="T93" fmla="*/ 464 h 642"/>
                <a:gd name="T94" fmla="*/ 141 w 307"/>
                <a:gd name="T95" fmla="*/ 391 h 642"/>
                <a:gd name="T96" fmla="*/ 137 w 307"/>
                <a:gd name="T97" fmla="*/ 374 h 642"/>
                <a:gd name="T98" fmla="*/ 194 w 307"/>
                <a:gd name="T99" fmla="*/ 258 h 642"/>
                <a:gd name="T100" fmla="*/ 201 w 307"/>
                <a:gd name="T101" fmla="*/ 254 h 642"/>
                <a:gd name="T102" fmla="*/ 226 w 307"/>
                <a:gd name="T103" fmla="*/ 247 h 642"/>
                <a:gd name="T104" fmla="*/ 243 w 307"/>
                <a:gd name="T105" fmla="*/ 230 h 642"/>
                <a:gd name="T106" fmla="*/ 229 w 307"/>
                <a:gd name="T107" fmla="*/ 170 h 642"/>
                <a:gd name="T108" fmla="*/ 219 w 307"/>
                <a:gd name="T109" fmla="*/ 162 h 642"/>
                <a:gd name="T110" fmla="*/ 188 w 307"/>
                <a:gd name="T111" fmla="*/ 153 h 642"/>
                <a:gd name="T112" fmla="*/ 194 w 307"/>
                <a:gd name="T113" fmla="*/ 258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7" h="642">
                  <a:moveTo>
                    <a:pt x="137" y="374"/>
                  </a:moveTo>
                  <a:cubicBezTo>
                    <a:pt x="118" y="391"/>
                    <a:pt x="100" y="405"/>
                    <a:pt x="84" y="420"/>
                  </a:cubicBezTo>
                  <a:cubicBezTo>
                    <a:pt x="81" y="422"/>
                    <a:pt x="82" y="429"/>
                    <a:pt x="83" y="434"/>
                  </a:cubicBezTo>
                  <a:cubicBezTo>
                    <a:pt x="87" y="462"/>
                    <a:pt x="92" y="490"/>
                    <a:pt x="96" y="518"/>
                  </a:cubicBezTo>
                  <a:cubicBezTo>
                    <a:pt x="98" y="540"/>
                    <a:pt x="99" y="562"/>
                    <a:pt x="100" y="584"/>
                  </a:cubicBezTo>
                  <a:cubicBezTo>
                    <a:pt x="100" y="588"/>
                    <a:pt x="94" y="595"/>
                    <a:pt x="91" y="595"/>
                  </a:cubicBezTo>
                  <a:cubicBezTo>
                    <a:pt x="66" y="601"/>
                    <a:pt x="41" y="605"/>
                    <a:pt x="16" y="608"/>
                  </a:cubicBezTo>
                  <a:cubicBezTo>
                    <a:pt x="11" y="609"/>
                    <a:pt x="5" y="603"/>
                    <a:pt x="0" y="600"/>
                  </a:cubicBezTo>
                  <a:cubicBezTo>
                    <a:pt x="4" y="596"/>
                    <a:pt x="7" y="589"/>
                    <a:pt x="12" y="586"/>
                  </a:cubicBezTo>
                  <a:cubicBezTo>
                    <a:pt x="45" y="569"/>
                    <a:pt x="53" y="552"/>
                    <a:pt x="45" y="515"/>
                  </a:cubicBezTo>
                  <a:cubicBezTo>
                    <a:pt x="39" y="483"/>
                    <a:pt x="32" y="452"/>
                    <a:pt x="28" y="420"/>
                  </a:cubicBezTo>
                  <a:cubicBezTo>
                    <a:pt x="26" y="411"/>
                    <a:pt x="29" y="399"/>
                    <a:pt x="33" y="390"/>
                  </a:cubicBezTo>
                  <a:cubicBezTo>
                    <a:pt x="47" y="362"/>
                    <a:pt x="60" y="333"/>
                    <a:pt x="76" y="306"/>
                  </a:cubicBezTo>
                  <a:cubicBezTo>
                    <a:pt x="87" y="287"/>
                    <a:pt x="81" y="268"/>
                    <a:pt x="80" y="249"/>
                  </a:cubicBezTo>
                  <a:cubicBezTo>
                    <a:pt x="79" y="232"/>
                    <a:pt x="75" y="215"/>
                    <a:pt x="72" y="198"/>
                  </a:cubicBezTo>
                  <a:cubicBezTo>
                    <a:pt x="71" y="195"/>
                    <a:pt x="67" y="192"/>
                    <a:pt x="62" y="185"/>
                  </a:cubicBezTo>
                  <a:cubicBezTo>
                    <a:pt x="63" y="230"/>
                    <a:pt x="18" y="262"/>
                    <a:pt x="48" y="308"/>
                  </a:cubicBezTo>
                  <a:cubicBezTo>
                    <a:pt x="46" y="308"/>
                    <a:pt x="44" y="308"/>
                    <a:pt x="42" y="308"/>
                  </a:cubicBezTo>
                  <a:cubicBezTo>
                    <a:pt x="38" y="304"/>
                    <a:pt x="34" y="299"/>
                    <a:pt x="30" y="294"/>
                  </a:cubicBezTo>
                  <a:cubicBezTo>
                    <a:pt x="28" y="294"/>
                    <a:pt x="27" y="295"/>
                    <a:pt x="25" y="296"/>
                  </a:cubicBezTo>
                  <a:cubicBezTo>
                    <a:pt x="28" y="306"/>
                    <a:pt x="31" y="316"/>
                    <a:pt x="34" y="326"/>
                  </a:cubicBezTo>
                  <a:cubicBezTo>
                    <a:pt x="14" y="322"/>
                    <a:pt x="8" y="314"/>
                    <a:pt x="11" y="294"/>
                  </a:cubicBezTo>
                  <a:cubicBezTo>
                    <a:pt x="13" y="275"/>
                    <a:pt x="13" y="257"/>
                    <a:pt x="16" y="238"/>
                  </a:cubicBezTo>
                  <a:cubicBezTo>
                    <a:pt x="22" y="199"/>
                    <a:pt x="29" y="161"/>
                    <a:pt x="37" y="122"/>
                  </a:cubicBezTo>
                  <a:cubicBezTo>
                    <a:pt x="38" y="114"/>
                    <a:pt x="45" y="107"/>
                    <a:pt x="50" y="99"/>
                  </a:cubicBezTo>
                  <a:cubicBezTo>
                    <a:pt x="43" y="89"/>
                    <a:pt x="37" y="76"/>
                    <a:pt x="28" y="68"/>
                  </a:cubicBezTo>
                  <a:cubicBezTo>
                    <a:pt x="12" y="53"/>
                    <a:pt x="16" y="40"/>
                    <a:pt x="27" y="26"/>
                  </a:cubicBezTo>
                  <a:cubicBezTo>
                    <a:pt x="47" y="0"/>
                    <a:pt x="76" y="0"/>
                    <a:pt x="90" y="29"/>
                  </a:cubicBezTo>
                  <a:cubicBezTo>
                    <a:pt x="101" y="52"/>
                    <a:pt x="114" y="68"/>
                    <a:pt x="142" y="68"/>
                  </a:cubicBezTo>
                  <a:cubicBezTo>
                    <a:pt x="161" y="69"/>
                    <a:pt x="178" y="77"/>
                    <a:pt x="193" y="92"/>
                  </a:cubicBezTo>
                  <a:cubicBezTo>
                    <a:pt x="204" y="103"/>
                    <a:pt x="220" y="109"/>
                    <a:pt x="234" y="116"/>
                  </a:cubicBezTo>
                  <a:cubicBezTo>
                    <a:pt x="253" y="126"/>
                    <a:pt x="272" y="135"/>
                    <a:pt x="269" y="163"/>
                  </a:cubicBezTo>
                  <a:cubicBezTo>
                    <a:pt x="266" y="193"/>
                    <a:pt x="268" y="224"/>
                    <a:pt x="263" y="254"/>
                  </a:cubicBezTo>
                  <a:cubicBezTo>
                    <a:pt x="259" y="283"/>
                    <a:pt x="239" y="295"/>
                    <a:pt x="221" y="283"/>
                  </a:cubicBezTo>
                  <a:cubicBezTo>
                    <a:pt x="218" y="282"/>
                    <a:pt x="217" y="279"/>
                    <a:pt x="214" y="276"/>
                  </a:cubicBezTo>
                  <a:cubicBezTo>
                    <a:pt x="212" y="278"/>
                    <a:pt x="209" y="279"/>
                    <a:pt x="209" y="280"/>
                  </a:cubicBezTo>
                  <a:cubicBezTo>
                    <a:pt x="208" y="309"/>
                    <a:pt x="207" y="338"/>
                    <a:pt x="207" y="366"/>
                  </a:cubicBezTo>
                  <a:cubicBezTo>
                    <a:pt x="207" y="374"/>
                    <a:pt x="207" y="382"/>
                    <a:pt x="209" y="390"/>
                  </a:cubicBezTo>
                  <a:cubicBezTo>
                    <a:pt x="213" y="415"/>
                    <a:pt x="218" y="439"/>
                    <a:pt x="238" y="458"/>
                  </a:cubicBezTo>
                  <a:cubicBezTo>
                    <a:pt x="243" y="463"/>
                    <a:pt x="247" y="469"/>
                    <a:pt x="250" y="476"/>
                  </a:cubicBezTo>
                  <a:cubicBezTo>
                    <a:pt x="269" y="519"/>
                    <a:pt x="288" y="562"/>
                    <a:pt x="306" y="605"/>
                  </a:cubicBezTo>
                  <a:cubicBezTo>
                    <a:pt x="307" y="609"/>
                    <a:pt x="303" y="619"/>
                    <a:pt x="300" y="620"/>
                  </a:cubicBezTo>
                  <a:cubicBezTo>
                    <a:pt x="272" y="629"/>
                    <a:pt x="245" y="642"/>
                    <a:pt x="215" y="633"/>
                  </a:cubicBezTo>
                  <a:cubicBezTo>
                    <a:pt x="209" y="632"/>
                    <a:pt x="205" y="627"/>
                    <a:pt x="199" y="623"/>
                  </a:cubicBezTo>
                  <a:cubicBezTo>
                    <a:pt x="204" y="619"/>
                    <a:pt x="207" y="613"/>
                    <a:pt x="212" y="611"/>
                  </a:cubicBezTo>
                  <a:cubicBezTo>
                    <a:pt x="249" y="592"/>
                    <a:pt x="252" y="581"/>
                    <a:pt x="232" y="545"/>
                  </a:cubicBezTo>
                  <a:cubicBezTo>
                    <a:pt x="217" y="515"/>
                    <a:pt x="196" y="490"/>
                    <a:pt x="174" y="464"/>
                  </a:cubicBezTo>
                  <a:cubicBezTo>
                    <a:pt x="157" y="445"/>
                    <a:pt x="151" y="416"/>
                    <a:pt x="141" y="391"/>
                  </a:cubicBezTo>
                  <a:cubicBezTo>
                    <a:pt x="139" y="386"/>
                    <a:pt x="138" y="380"/>
                    <a:pt x="137" y="374"/>
                  </a:cubicBezTo>
                  <a:close/>
                  <a:moveTo>
                    <a:pt x="194" y="258"/>
                  </a:moveTo>
                  <a:cubicBezTo>
                    <a:pt x="197" y="257"/>
                    <a:pt x="199" y="256"/>
                    <a:pt x="201" y="254"/>
                  </a:cubicBezTo>
                  <a:cubicBezTo>
                    <a:pt x="209" y="252"/>
                    <a:pt x="218" y="248"/>
                    <a:pt x="226" y="247"/>
                  </a:cubicBezTo>
                  <a:cubicBezTo>
                    <a:pt x="238" y="246"/>
                    <a:pt x="245" y="241"/>
                    <a:pt x="243" y="230"/>
                  </a:cubicBezTo>
                  <a:cubicBezTo>
                    <a:pt x="239" y="210"/>
                    <a:pt x="234" y="190"/>
                    <a:pt x="229" y="170"/>
                  </a:cubicBezTo>
                  <a:cubicBezTo>
                    <a:pt x="228" y="167"/>
                    <a:pt x="223" y="164"/>
                    <a:pt x="219" y="162"/>
                  </a:cubicBezTo>
                  <a:cubicBezTo>
                    <a:pt x="210" y="159"/>
                    <a:pt x="201" y="157"/>
                    <a:pt x="188" y="153"/>
                  </a:cubicBezTo>
                  <a:cubicBezTo>
                    <a:pt x="190" y="189"/>
                    <a:pt x="192" y="223"/>
                    <a:pt x="194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2789238" y="2244725"/>
              <a:ext cx="679450" cy="1274762"/>
            </a:xfrm>
            <a:custGeom>
              <a:avLst/>
              <a:gdLst>
                <a:gd name="T0" fmla="*/ 272 w 338"/>
                <a:gd name="T1" fmla="*/ 620 h 632"/>
                <a:gd name="T2" fmla="*/ 280 w 338"/>
                <a:gd name="T3" fmla="*/ 605 h 632"/>
                <a:gd name="T4" fmla="*/ 291 w 338"/>
                <a:gd name="T5" fmla="*/ 566 h 632"/>
                <a:gd name="T6" fmla="*/ 261 w 338"/>
                <a:gd name="T7" fmla="*/ 474 h 632"/>
                <a:gd name="T8" fmla="*/ 224 w 338"/>
                <a:gd name="T9" fmla="*/ 388 h 632"/>
                <a:gd name="T10" fmla="*/ 215 w 338"/>
                <a:gd name="T11" fmla="*/ 371 h 632"/>
                <a:gd name="T12" fmla="*/ 163 w 338"/>
                <a:gd name="T13" fmla="*/ 431 h 632"/>
                <a:gd name="T14" fmla="*/ 152 w 338"/>
                <a:gd name="T15" fmla="*/ 468 h 632"/>
                <a:gd name="T16" fmla="*/ 137 w 338"/>
                <a:gd name="T17" fmla="*/ 560 h 632"/>
                <a:gd name="T18" fmla="*/ 136 w 338"/>
                <a:gd name="T19" fmla="*/ 566 h 632"/>
                <a:gd name="T20" fmla="*/ 132 w 338"/>
                <a:gd name="T21" fmla="*/ 603 h 632"/>
                <a:gd name="T22" fmla="*/ 69 w 338"/>
                <a:gd name="T23" fmla="*/ 619 h 632"/>
                <a:gd name="T24" fmla="*/ 49 w 338"/>
                <a:gd name="T25" fmla="*/ 610 h 632"/>
                <a:gd name="T26" fmla="*/ 62 w 338"/>
                <a:gd name="T27" fmla="*/ 596 h 632"/>
                <a:gd name="T28" fmla="*/ 94 w 338"/>
                <a:gd name="T29" fmla="*/ 550 h 632"/>
                <a:gd name="T30" fmla="*/ 99 w 338"/>
                <a:gd name="T31" fmla="*/ 477 h 632"/>
                <a:gd name="T32" fmla="*/ 142 w 338"/>
                <a:gd name="T33" fmla="*/ 319 h 632"/>
                <a:gd name="T34" fmla="*/ 163 w 338"/>
                <a:gd name="T35" fmla="*/ 213 h 632"/>
                <a:gd name="T36" fmla="*/ 147 w 338"/>
                <a:gd name="T37" fmla="*/ 162 h 632"/>
                <a:gd name="T38" fmla="*/ 82 w 338"/>
                <a:gd name="T39" fmla="*/ 162 h 632"/>
                <a:gd name="T40" fmla="*/ 44 w 338"/>
                <a:gd name="T41" fmla="*/ 137 h 632"/>
                <a:gd name="T42" fmla="*/ 15 w 338"/>
                <a:gd name="T43" fmla="*/ 120 h 632"/>
                <a:gd name="T44" fmla="*/ 0 w 338"/>
                <a:gd name="T45" fmla="*/ 107 h 632"/>
                <a:gd name="T46" fmla="*/ 12 w 338"/>
                <a:gd name="T47" fmla="*/ 95 h 632"/>
                <a:gd name="T48" fmla="*/ 26 w 338"/>
                <a:gd name="T49" fmla="*/ 90 h 632"/>
                <a:gd name="T50" fmla="*/ 17 w 338"/>
                <a:gd name="T51" fmla="*/ 78 h 632"/>
                <a:gd name="T52" fmla="*/ 13 w 338"/>
                <a:gd name="T53" fmla="*/ 70 h 632"/>
                <a:gd name="T54" fmla="*/ 74 w 338"/>
                <a:gd name="T55" fmla="*/ 67 h 632"/>
                <a:gd name="T56" fmla="*/ 88 w 338"/>
                <a:gd name="T57" fmla="*/ 77 h 632"/>
                <a:gd name="T58" fmla="*/ 153 w 338"/>
                <a:gd name="T59" fmla="*/ 100 h 632"/>
                <a:gd name="T60" fmla="*/ 145 w 338"/>
                <a:gd name="T61" fmla="*/ 40 h 632"/>
                <a:gd name="T62" fmla="*/ 145 w 338"/>
                <a:gd name="T63" fmla="*/ 36 h 632"/>
                <a:gd name="T64" fmla="*/ 155 w 338"/>
                <a:gd name="T65" fmla="*/ 7 h 632"/>
                <a:gd name="T66" fmla="*/ 204 w 338"/>
                <a:gd name="T67" fmla="*/ 4 h 632"/>
                <a:gd name="T68" fmla="*/ 223 w 338"/>
                <a:gd name="T69" fmla="*/ 44 h 632"/>
                <a:gd name="T70" fmla="*/ 249 w 338"/>
                <a:gd name="T71" fmla="*/ 72 h 632"/>
                <a:gd name="T72" fmla="*/ 284 w 338"/>
                <a:gd name="T73" fmla="*/ 112 h 632"/>
                <a:gd name="T74" fmla="*/ 282 w 338"/>
                <a:gd name="T75" fmla="*/ 168 h 632"/>
                <a:gd name="T76" fmla="*/ 286 w 338"/>
                <a:gd name="T77" fmla="*/ 275 h 632"/>
                <a:gd name="T78" fmla="*/ 293 w 338"/>
                <a:gd name="T79" fmla="*/ 378 h 632"/>
                <a:gd name="T80" fmla="*/ 308 w 338"/>
                <a:gd name="T81" fmla="*/ 455 h 632"/>
                <a:gd name="T82" fmla="*/ 322 w 338"/>
                <a:gd name="T83" fmla="*/ 509 h 632"/>
                <a:gd name="T84" fmla="*/ 334 w 338"/>
                <a:gd name="T85" fmla="*/ 559 h 632"/>
                <a:gd name="T86" fmla="*/ 331 w 338"/>
                <a:gd name="T87" fmla="*/ 609 h 632"/>
                <a:gd name="T88" fmla="*/ 272 w 338"/>
                <a:gd name="T89" fmla="*/ 62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8" h="632">
                  <a:moveTo>
                    <a:pt x="272" y="620"/>
                  </a:moveTo>
                  <a:cubicBezTo>
                    <a:pt x="276" y="613"/>
                    <a:pt x="277" y="607"/>
                    <a:pt x="280" y="605"/>
                  </a:cubicBezTo>
                  <a:cubicBezTo>
                    <a:pt x="295" y="595"/>
                    <a:pt x="295" y="580"/>
                    <a:pt x="291" y="566"/>
                  </a:cubicBezTo>
                  <a:cubicBezTo>
                    <a:pt x="282" y="535"/>
                    <a:pt x="272" y="504"/>
                    <a:pt x="261" y="474"/>
                  </a:cubicBezTo>
                  <a:cubicBezTo>
                    <a:pt x="250" y="444"/>
                    <a:pt x="236" y="416"/>
                    <a:pt x="224" y="388"/>
                  </a:cubicBezTo>
                  <a:cubicBezTo>
                    <a:pt x="222" y="383"/>
                    <a:pt x="219" y="378"/>
                    <a:pt x="215" y="371"/>
                  </a:cubicBezTo>
                  <a:cubicBezTo>
                    <a:pt x="197" y="392"/>
                    <a:pt x="179" y="410"/>
                    <a:pt x="163" y="431"/>
                  </a:cubicBezTo>
                  <a:cubicBezTo>
                    <a:pt x="156" y="441"/>
                    <a:pt x="154" y="455"/>
                    <a:pt x="152" y="468"/>
                  </a:cubicBezTo>
                  <a:cubicBezTo>
                    <a:pt x="146" y="498"/>
                    <a:pt x="141" y="529"/>
                    <a:pt x="137" y="560"/>
                  </a:cubicBezTo>
                  <a:cubicBezTo>
                    <a:pt x="136" y="562"/>
                    <a:pt x="136" y="564"/>
                    <a:pt x="136" y="566"/>
                  </a:cubicBezTo>
                  <a:cubicBezTo>
                    <a:pt x="135" y="579"/>
                    <a:pt x="138" y="600"/>
                    <a:pt x="132" y="603"/>
                  </a:cubicBezTo>
                  <a:cubicBezTo>
                    <a:pt x="113" y="612"/>
                    <a:pt x="91" y="616"/>
                    <a:pt x="69" y="619"/>
                  </a:cubicBezTo>
                  <a:cubicBezTo>
                    <a:pt x="63" y="620"/>
                    <a:pt x="56" y="614"/>
                    <a:pt x="49" y="610"/>
                  </a:cubicBezTo>
                  <a:cubicBezTo>
                    <a:pt x="53" y="605"/>
                    <a:pt x="57" y="599"/>
                    <a:pt x="62" y="596"/>
                  </a:cubicBezTo>
                  <a:cubicBezTo>
                    <a:pt x="79" y="584"/>
                    <a:pt x="87" y="570"/>
                    <a:pt x="94" y="550"/>
                  </a:cubicBezTo>
                  <a:cubicBezTo>
                    <a:pt x="103" y="525"/>
                    <a:pt x="98" y="501"/>
                    <a:pt x="99" y="477"/>
                  </a:cubicBezTo>
                  <a:cubicBezTo>
                    <a:pt x="101" y="421"/>
                    <a:pt x="117" y="368"/>
                    <a:pt x="142" y="319"/>
                  </a:cubicBezTo>
                  <a:cubicBezTo>
                    <a:pt x="160" y="285"/>
                    <a:pt x="162" y="249"/>
                    <a:pt x="163" y="213"/>
                  </a:cubicBezTo>
                  <a:cubicBezTo>
                    <a:pt x="164" y="195"/>
                    <a:pt x="152" y="177"/>
                    <a:pt x="147" y="162"/>
                  </a:cubicBezTo>
                  <a:cubicBezTo>
                    <a:pt x="125" y="162"/>
                    <a:pt x="103" y="161"/>
                    <a:pt x="82" y="162"/>
                  </a:cubicBezTo>
                  <a:cubicBezTo>
                    <a:pt x="62" y="163"/>
                    <a:pt x="50" y="154"/>
                    <a:pt x="44" y="137"/>
                  </a:cubicBezTo>
                  <a:cubicBezTo>
                    <a:pt x="39" y="123"/>
                    <a:pt x="33" y="114"/>
                    <a:pt x="15" y="120"/>
                  </a:cubicBezTo>
                  <a:cubicBezTo>
                    <a:pt x="12" y="121"/>
                    <a:pt x="5" y="112"/>
                    <a:pt x="0" y="107"/>
                  </a:cubicBezTo>
                  <a:cubicBezTo>
                    <a:pt x="4" y="103"/>
                    <a:pt x="7" y="98"/>
                    <a:pt x="12" y="95"/>
                  </a:cubicBezTo>
                  <a:cubicBezTo>
                    <a:pt x="16" y="92"/>
                    <a:pt x="21" y="92"/>
                    <a:pt x="26" y="90"/>
                  </a:cubicBezTo>
                  <a:cubicBezTo>
                    <a:pt x="23" y="86"/>
                    <a:pt x="20" y="82"/>
                    <a:pt x="17" y="78"/>
                  </a:cubicBezTo>
                  <a:cubicBezTo>
                    <a:pt x="15" y="76"/>
                    <a:pt x="15" y="73"/>
                    <a:pt x="13" y="70"/>
                  </a:cubicBezTo>
                  <a:cubicBezTo>
                    <a:pt x="34" y="69"/>
                    <a:pt x="54" y="67"/>
                    <a:pt x="74" y="67"/>
                  </a:cubicBezTo>
                  <a:cubicBezTo>
                    <a:pt x="78" y="67"/>
                    <a:pt x="84" y="72"/>
                    <a:pt x="88" y="77"/>
                  </a:cubicBezTo>
                  <a:cubicBezTo>
                    <a:pt x="104" y="96"/>
                    <a:pt x="135" y="108"/>
                    <a:pt x="153" y="100"/>
                  </a:cubicBezTo>
                  <a:cubicBezTo>
                    <a:pt x="150" y="80"/>
                    <a:pt x="148" y="60"/>
                    <a:pt x="145" y="40"/>
                  </a:cubicBezTo>
                  <a:cubicBezTo>
                    <a:pt x="145" y="39"/>
                    <a:pt x="145" y="37"/>
                    <a:pt x="145" y="36"/>
                  </a:cubicBezTo>
                  <a:cubicBezTo>
                    <a:pt x="117" y="16"/>
                    <a:pt x="142" y="10"/>
                    <a:pt x="155" y="7"/>
                  </a:cubicBezTo>
                  <a:cubicBezTo>
                    <a:pt x="170" y="2"/>
                    <a:pt x="189" y="0"/>
                    <a:pt x="204" y="4"/>
                  </a:cubicBezTo>
                  <a:cubicBezTo>
                    <a:pt x="221" y="9"/>
                    <a:pt x="224" y="27"/>
                    <a:pt x="223" y="44"/>
                  </a:cubicBezTo>
                  <a:cubicBezTo>
                    <a:pt x="222" y="61"/>
                    <a:pt x="235" y="69"/>
                    <a:pt x="249" y="72"/>
                  </a:cubicBezTo>
                  <a:cubicBezTo>
                    <a:pt x="276" y="79"/>
                    <a:pt x="284" y="86"/>
                    <a:pt x="284" y="112"/>
                  </a:cubicBezTo>
                  <a:cubicBezTo>
                    <a:pt x="285" y="131"/>
                    <a:pt x="281" y="149"/>
                    <a:pt x="282" y="168"/>
                  </a:cubicBezTo>
                  <a:cubicBezTo>
                    <a:pt x="282" y="204"/>
                    <a:pt x="284" y="239"/>
                    <a:pt x="286" y="275"/>
                  </a:cubicBezTo>
                  <a:cubicBezTo>
                    <a:pt x="288" y="309"/>
                    <a:pt x="295" y="344"/>
                    <a:pt x="293" y="378"/>
                  </a:cubicBezTo>
                  <a:cubicBezTo>
                    <a:pt x="292" y="406"/>
                    <a:pt x="297" y="430"/>
                    <a:pt x="308" y="455"/>
                  </a:cubicBezTo>
                  <a:cubicBezTo>
                    <a:pt x="314" y="472"/>
                    <a:pt x="317" y="491"/>
                    <a:pt x="322" y="509"/>
                  </a:cubicBezTo>
                  <a:cubicBezTo>
                    <a:pt x="326" y="525"/>
                    <a:pt x="332" y="542"/>
                    <a:pt x="334" y="559"/>
                  </a:cubicBezTo>
                  <a:cubicBezTo>
                    <a:pt x="335" y="575"/>
                    <a:pt x="338" y="595"/>
                    <a:pt x="331" y="609"/>
                  </a:cubicBezTo>
                  <a:cubicBezTo>
                    <a:pt x="319" y="632"/>
                    <a:pt x="296" y="625"/>
                    <a:pt x="272" y="6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4386263" y="2233613"/>
              <a:ext cx="620712" cy="1284287"/>
            </a:xfrm>
            <a:custGeom>
              <a:avLst/>
              <a:gdLst>
                <a:gd name="T0" fmla="*/ 112 w 309"/>
                <a:gd name="T1" fmla="*/ 258 h 636"/>
                <a:gd name="T2" fmla="*/ 92 w 309"/>
                <a:gd name="T3" fmla="*/ 320 h 636"/>
                <a:gd name="T4" fmla="*/ 80 w 309"/>
                <a:gd name="T5" fmla="*/ 316 h 636"/>
                <a:gd name="T6" fmla="*/ 96 w 309"/>
                <a:gd name="T7" fmla="*/ 337 h 636"/>
                <a:gd name="T8" fmla="*/ 72 w 309"/>
                <a:gd name="T9" fmla="*/ 304 h 636"/>
                <a:gd name="T10" fmla="*/ 83 w 309"/>
                <a:gd name="T11" fmla="*/ 252 h 636"/>
                <a:gd name="T12" fmla="*/ 87 w 309"/>
                <a:gd name="T13" fmla="*/ 157 h 636"/>
                <a:gd name="T14" fmla="*/ 103 w 309"/>
                <a:gd name="T15" fmla="*/ 107 h 636"/>
                <a:gd name="T16" fmla="*/ 86 w 309"/>
                <a:gd name="T17" fmla="*/ 71 h 636"/>
                <a:gd name="T18" fmla="*/ 59 w 309"/>
                <a:gd name="T19" fmla="*/ 29 h 636"/>
                <a:gd name="T20" fmla="*/ 129 w 309"/>
                <a:gd name="T21" fmla="*/ 3 h 636"/>
                <a:gd name="T22" fmla="*/ 158 w 309"/>
                <a:gd name="T23" fmla="*/ 46 h 636"/>
                <a:gd name="T24" fmla="*/ 190 w 309"/>
                <a:gd name="T25" fmla="*/ 79 h 636"/>
                <a:gd name="T26" fmla="*/ 244 w 309"/>
                <a:gd name="T27" fmla="*/ 103 h 636"/>
                <a:gd name="T28" fmla="*/ 284 w 309"/>
                <a:gd name="T29" fmla="*/ 130 h 636"/>
                <a:gd name="T30" fmla="*/ 304 w 309"/>
                <a:gd name="T31" fmla="*/ 173 h 636"/>
                <a:gd name="T32" fmla="*/ 275 w 309"/>
                <a:gd name="T33" fmla="*/ 236 h 636"/>
                <a:gd name="T34" fmla="*/ 268 w 309"/>
                <a:gd name="T35" fmla="*/ 262 h 636"/>
                <a:gd name="T36" fmla="*/ 239 w 309"/>
                <a:gd name="T37" fmla="*/ 290 h 636"/>
                <a:gd name="T38" fmla="*/ 240 w 309"/>
                <a:gd name="T39" fmla="*/ 402 h 636"/>
                <a:gd name="T40" fmla="*/ 257 w 309"/>
                <a:gd name="T41" fmla="*/ 465 h 636"/>
                <a:gd name="T42" fmla="*/ 280 w 309"/>
                <a:gd name="T43" fmla="*/ 584 h 636"/>
                <a:gd name="T44" fmla="*/ 282 w 309"/>
                <a:gd name="T45" fmla="*/ 603 h 636"/>
                <a:gd name="T46" fmla="*/ 276 w 309"/>
                <a:gd name="T47" fmla="*/ 616 h 636"/>
                <a:gd name="T48" fmla="*/ 207 w 309"/>
                <a:gd name="T49" fmla="*/ 626 h 636"/>
                <a:gd name="T50" fmla="*/ 192 w 309"/>
                <a:gd name="T51" fmla="*/ 616 h 636"/>
                <a:gd name="T52" fmla="*/ 204 w 309"/>
                <a:gd name="T53" fmla="*/ 605 h 636"/>
                <a:gd name="T54" fmla="*/ 229 w 309"/>
                <a:gd name="T55" fmla="*/ 533 h 636"/>
                <a:gd name="T56" fmla="*/ 204 w 309"/>
                <a:gd name="T57" fmla="*/ 464 h 636"/>
                <a:gd name="T58" fmla="*/ 179 w 309"/>
                <a:gd name="T59" fmla="*/ 396 h 636"/>
                <a:gd name="T60" fmla="*/ 173 w 309"/>
                <a:gd name="T61" fmla="*/ 380 h 636"/>
                <a:gd name="T62" fmla="*/ 133 w 309"/>
                <a:gd name="T63" fmla="*/ 425 h 636"/>
                <a:gd name="T64" fmla="*/ 120 w 309"/>
                <a:gd name="T65" fmla="*/ 466 h 636"/>
                <a:gd name="T66" fmla="*/ 101 w 309"/>
                <a:gd name="T67" fmla="*/ 552 h 636"/>
                <a:gd name="T68" fmla="*/ 100 w 309"/>
                <a:gd name="T69" fmla="*/ 574 h 636"/>
                <a:gd name="T70" fmla="*/ 84 w 309"/>
                <a:gd name="T71" fmla="*/ 595 h 636"/>
                <a:gd name="T72" fmla="*/ 40 w 309"/>
                <a:gd name="T73" fmla="*/ 600 h 636"/>
                <a:gd name="T74" fmla="*/ 0 w 309"/>
                <a:gd name="T75" fmla="*/ 593 h 636"/>
                <a:gd name="T76" fmla="*/ 10 w 309"/>
                <a:gd name="T77" fmla="*/ 583 h 636"/>
                <a:gd name="T78" fmla="*/ 69 w 309"/>
                <a:gd name="T79" fmla="*/ 489 h 636"/>
                <a:gd name="T80" fmla="*/ 118 w 309"/>
                <a:gd name="T81" fmla="*/ 298 h 636"/>
                <a:gd name="T82" fmla="*/ 123 w 309"/>
                <a:gd name="T83" fmla="*/ 260 h 636"/>
                <a:gd name="T84" fmla="*/ 112 w 309"/>
                <a:gd name="T85" fmla="*/ 258 h 636"/>
                <a:gd name="T86" fmla="*/ 232 w 309"/>
                <a:gd name="T87" fmla="*/ 241 h 636"/>
                <a:gd name="T88" fmla="*/ 239 w 309"/>
                <a:gd name="T89" fmla="*/ 243 h 636"/>
                <a:gd name="T90" fmla="*/ 262 w 309"/>
                <a:gd name="T91" fmla="*/ 196 h 636"/>
                <a:gd name="T92" fmla="*/ 237 w 309"/>
                <a:gd name="T93" fmla="*/ 169 h 636"/>
                <a:gd name="T94" fmla="*/ 232 w 309"/>
                <a:gd name="T95" fmla="*/ 2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636">
                  <a:moveTo>
                    <a:pt x="112" y="258"/>
                  </a:moveTo>
                  <a:cubicBezTo>
                    <a:pt x="105" y="278"/>
                    <a:pt x="99" y="298"/>
                    <a:pt x="92" y="320"/>
                  </a:cubicBezTo>
                  <a:cubicBezTo>
                    <a:pt x="93" y="320"/>
                    <a:pt x="90" y="319"/>
                    <a:pt x="80" y="316"/>
                  </a:cubicBezTo>
                  <a:cubicBezTo>
                    <a:pt x="87" y="326"/>
                    <a:pt x="91" y="331"/>
                    <a:pt x="96" y="337"/>
                  </a:cubicBezTo>
                  <a:cubicBezTo>
                    <a:pt x="75" y="336"/>
                    <a:pt x="67" y="325"/>
                    <a:pt x="72" y="304"/>
                  </a:cubicBezTo>
                  <a:cubicBezTo>
                    <a:pt x="76" y="287"/>
                    <a:pt x="79" y="269"/>
                    <a:pt x="83" y="252"/>
                  </a:cubicBezTo>
                  <a:cubicBezTo>
                    <a:pt x="90" y="220"/>
                    <a:pt x="93" y="190"/>
                    <a:pt x="87" y="157"/>
                  </a:cubicBezTo>
                  <a:cubicBezTo>
                    <a:pt x="84" y="142"/>
                    <a:pt x="97" y="125"/>
                    <a:pt x="103" y="107"/>
                  </a:cubicBezTo>
                  <a:cubicBezTo>
                    <a:pt x="90" y="103"/>
                    <a:pt x="90" y="86"/>
                    <a:pt x="86" y="71"/>
                  </a:cubicBezTo>
                  <a:cubicBezTo>
                    <a:pt x="82" y="55"/>
                    <a:pt x="89" y="34"/>
                    <a:pt x="59" y="29"/>
                  </a:cubicBezTo>
                  <a:cubicBezTo>
                    <a:pt x="84" y="11"/>
                    <a:pt x="104" y="0"/>
                    <a:pt x="129" y="3"/>
                  </a:cubicBezTo>
                  <a:cubicBezTo>
                    <a:pt x="143" y="4"/>
                    <a:pt x="158" y="25"/>
                    <a:pt x="158" y="46"/>
                  </a:cubicBezTo>
                  <a:cubicBezTo>
                    <a:pt x="159" y="73"/>
                    <a:pt x="165" y="75"/>
                    <a:pt x="190" y="79"/>
                  </a:cubicBezTo>
                  <a:cubicBezTo>
                    <a:pt x="209" y="83"/>
                    <a:pt x="226" y="93"/>
                    <a:pt x="244" y="103"/>
                  </a:cubicBezTo>
                  <a:cubicBezTo>
                    <a:pt x="258" y="110"/>
                    <a:pt x="270" y="122"/>
                    <a:pt x="284" y="130"/>
                  </a:cubicBezTo>
                  <a:cubicBezTo>
                    <a:pt x="297" y="137"/>
                    <a:pt x="309" y="159"/>
                    <a:pt x="304" y="173"/>
                  </a:cubicBezTo>
                  <a:cubicBezTo>
                    <a:pt x="295" y="194"/>
                    <a:pt x="284" y="214"/>
                    <a:pt x="275" y="236"/>
                  </a:cubicBezTo>
                  <a:cubicBezTo>
                    <a:pt x="272" y="244"/>
                    <a:pt x="269" y="253"/>
                    <a:pt x="268" y="262"/>
                  </a:cubicBezTo>
                  <a:cubicBezTo>
                    <a:pt x="265" y="276"/>
                    <a:pt x="265" y="291"/>
                    <a:pt x="239" y="290"/>
                  </a:cubicBezTo>
                  <a:cubicBezTo>
                    <a:pt x="239" y="328"/>
                    <a:pt x="237" y="365"/>
                    <a:pt x="240" y="402"/>
                  </a:cubicBezTo>
                  <a:cubicBezTo>
                    <a:pt x="242" y="423"/>
                    <a:pt x="253" y="443"/>
                    <a:pt x="257" y="465"/>
                  </a:cubicBezTo>
                  <a:cubicBezTo>
                    <a:pt x="266" y="504"/>
                    <a:pt x="273" y="544"/>
                    <a:pt x="280" y="584"/>
                  </a:cubicBezTo>
                  <a:cubicBezTo>
                    <a:pt x="281" y="590"/>
                    <a:pt x="282" y="597"/>
                    <a:pt x="282" y="603"/>
                  </a:cubicBezTo>
                  <a:cubicBezTo>
                    <a:pt x="282" y="608"/>
                    <a:pt x="279" y="616"/>
                    <a:pt x="276" y="616"/>
                  </a:cubicBezTo>
                  <a:cubicBezTo>
                    <a:pt x="253" y="619"/>
                    <a:pt x="232" y="636"/>
                    <a:pt x="207" y="626"/>
                  </a:cubicBezTo>
                  <a:cubicBezTo>
                    <a:pt x="202" y="624"/>
                    <a:pt x="197" y="619"/>
                    <a:pt x="192" y="616"/>
                  </a:cubicBezTo>
                  <a:cubicBezTo>
                    <a:pt x="196" y="612"/>
                    <a:pt x="200" y="607"/>
                    <a:pt x="204" y="605"/>
                  </a:cubicBezTo>
                  <a:cubicBezTo>
                    <a:pt x="236" y="589"/>
                    <a:pt x="236" y="584"/>
                    <a:pt x="229" y="533"/>
                  </a:cubicBezTo>
                  <a:cubicBezTo>
                    <a:pt x="226" y="509"/>
                    <a:pt x="221" y="485"/>
                    <a:pt x="204" y="464"/>
                  </a:cubicBezTo>
                  <a:cubicBezTo>
                    <a:pt x="190" y="446"/>
                    <a:pt x="187" y="419"/>
                    <a:pt x="179" y="396"/>
                  </a:cubicBezTo>
                  <a:cubicBezTo>
                    <a:pt x="177" y="391"/>
                    <a:pt x="175" y="386"/>
                    <a:pt x="173" y="380"/>
                  </a:cubicBezTo>
                  <a:cubicBezTo>
                    <a:pt x="159" y="396"/>
                    <a:pt x="144" y="409"/>
                    <a:pt x="133" y="425"/>
                  </a:cubicBezTo>
                  <a:cubicBezTo>
                    <a:pt x="125" y="436"/>
                    <a:pt x="124" y="452"/>
                    <a:pt x="120" y="466"/>
                  </a:cubicBezTo>
                  <a:cubicBezTo>
                    <a:pt x="113" y="495"/>
                    <a:pt x="107" y="523"/>
                    <a:pt x="101" y="552"/>
                  </a:cubicBezTo>
                  <a:cubicBezTo>
                    <a:pt x="99" y="559"/>
                    <a:pt x="98" y="567"/>
                    <a:pt x="100" y="574"/>
                  </a:cubicBezTo>
                  <a:cubicBezTo>
                    <a:pt x="106" y="590"/>
                    <a:pt x="97" y="594"/>
                    <a:pt x="84" y="595"/>
                  </a:cubicBezTo>
                  <a:cubicBezTo>
                    <a:pt x="69" y="596"/>
                    <a:pt x="55" y="600"/>
                    <a:pt x="40" y="600"/>
                  </a:cubicBezTo>
                  <a:cubicBezTo>
                    <a:pt x="28" y="600"/>
                    <a:pt x="16" y="596"/>
                    <a:pt x="0" y="593"/>
                  </a:cubicBezTo>
                  <a:cubicBezTo>
                    <a:pt x="6" y="586"/>
                    <a:pt x="8" y="583"/>
                    <a:pt x="10" y="583"/>
                  </a:cubicBezTo>
                  <a:cubicBezTo>
                    <a:pt x="58" y="569"/>
                    <a:pt x="68" y="531"/>
                    <a:pt x="69" y="489"/>
                  </a:cubicBezTo>
                  <a:cubicBezTo>
                    <a:pt x="71" y="422"/>
                    <a:pt x="91" y="359"/>
                    <a:pt x="118" y="298"/>
                  </a:cubicBezTo>
                  <a:cubicBezTo>
                    <a:pt x="123" y="287"/>
                    <a:pt x="122" y="273"/>
                    <a:pt x="123" y="260"/>
                  </a:cubicBezTo>
                  <a:cubicBezTo>
                    <a:pt x="119" y="260"/>
                    <a:pt x="115" y="259"/>
                    <a:pt x="112" y="258"/>
                  </a:cubicBezTo>
                  <a:close/>
                  <a:moveTo>
                    <a:pt x="232" y="241"/>
                  </a:moveTo>
                  <a:cubicBezTo>
                    <a:pt x="234" y="242"/>
                    <a:pt x="236" y="242"/>
                    <a:pt x="239" y="243"/>
                  </a:cubicBezTo>
                  <a:cubicBezTo>
                    <a:pt x="252" y="231"/>
                    <a:pt x="257" y="213"/>
                    <a:pt x="262" y="196"/>
                  </a:cubicBezTo>
                  <a:cubicBezTo>
                    <a:pt x="267" y="173"/>
                    <a:pt x="265" y="171"/>
                    <a:pt x="237" y="169"/>
                  </a:cubicBezTo>
                  <a:cubicBezTo>
                    <a:pt x="235" y="193"/>
                    <a:pt x="234" y="217"/>
                    <a:pt x="232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3641725" y="2252663"/>
              <a:ext cx="601662" cy="1255712"/>
            </a:xfrm>
            <a:custGeom>
              <a:avLst/>
              <a:gdLst>
                <a:gd name="T0" fmla="*/ 148 w 299"/>
                <a:gd name="T1" fmla="*/ 372 h 622"/>
                <a:gd name="T2" fmla="*/ 107 w 299"/>
                <a:gd name="T3" fmla="*/ 465 h 622"/>
                <a:gd name="T4" fmla="*/ 100 w 299"/>
                <a:gd name="T5" fmla="*/ 539 h 622"/>
                <a:gd name="T6" fmla="*/ 103 w 299"/>
                <a:gd name="T7" fmla="*/ 569 h 622"/>
                <a:gd name="T8" fmla="*/ 91 w 299"/>
                <a:gd name="T9" fmla="*/ 587 h 622"/>
                <a:gd name="T10" fmla="*/ 22 w 299"/>
                <a:gd name="T11" fmla="*/ 593 h 622"/>
                <a:gd name="T12" fmla="*/ 0 w 299"/>
                <a:gd name="T13" fmla="*/ 583 h 622"/>
                <a:gd name="T14" fmla="*/ 16 w 299"/>
                <a:gd name="T15" fmla="*/ 570 h 622"/>
                <a:gd name="T16" fmla="*/ 58 w 299"/>
                <a:gd name="T17" fmla="*/ 496 h 622"/>
                <a:gd name="T18" fmla="*/ 53 w 299"/>
                <a:gd name="T19" fmla="*/ 418 h 622"/>
                <a:gd name="T20" fmla="*/ 61 w 299"/>
                <a:gd name="T21" fmla="*/ 382 h 622"/>
                <a:gd name="T22" fmla="*/ 118 w 299"/>
                <a:gd name="T23" fmla="*/ 276 h 622"/>
                <a:gd name="T24" fmla="*/ 105 w 299"/>
                <a:gd name="T25" fmla="*/ 238 h 622"/>
                <a:gd name="T26" fmla="*/ 96 w 299"/>
                <a:gd name="T27" fmla="*/ 230 h 622"/>
                <a:gd name="T28" fmla="*/ 99 w 299"/>
                <a:gd name="T29" fmla="*/ 227 h 622"/>
                <a:gd name="T30" fmla="*/ 132 w 299"/>
                <a:gd name="T31" fmla="*/ 226 h 622"/>
                <a:gd name="T32" fmla="*/ 147 w 299"/>
                <a:gd name="T33" fmla="*/ 178 h 622"/>
                <a:gd name="T34" fmla="*/ 164 w 299"/>
                <a:gd name="T35" fmla="*/ 113 h 622"/>
                <a:gd name="T36" fmla="*/ 165 w 299"/>
                <a:gd name="T37" fmla="*/ 97 h 622"/>
                <a:gd name="T38" fmla="*/ 142 w 299"/>
                <a:gd name="T39" fmla="*/ 46 h 622"/>
                <a:gd name="T40" fmla="*/ 128 w 299"/>
                <a:gd name="T41" fmla="*/ 43 h 622"/>
                <a:gd name="T42" fmla="*/ 184 w 299"/>
                <a:gd name="T43" fmla="*/ 1 h 622"/>
                <a:gd name="T44" fmla="*/ 222 w 299"/>
                <a:gd name="T45" fmla="*/ 45 h 622"/>
                <a:gd name="T46" fmla="*/ 238 w 299"/>
                <a:gd name="T47" fmla="*/ 73 h 622"/>
                <a:gd name="T48" fmla="*/ 289 w 299"/>
                <a:gd name="T49" fmla="*/ 178 h 622"/>
                <a:gd name="T50" fmla="*/ 293 w 299"/>
                <a:gd name="T51" fmla="*/ 236 h 622"/>
                <a:gd name="T52" fmla="*/ 271 w 299"/>
                <a:gd name="T53" fmla="*/ 264 h 622"/>
                <a:gd name="T54" fmla="*/ 266 w 299"/>
                <a:gd name="T55" fmla="*/ 266 h 622"/>
                <a:gd name="T56" fmla="*/ 232 w 299"/>
                <a:gd name="T57" fmla="*/ 309 h 622"/>
                <a:gd name="T58" fmla="*/ 225 w 299"/>
                <a:gd name="T59" fmla="*/ 333 h 622"/>
                <a:gd name="T60" fmla="*/ 217 w 299"/>
                <a:gd name="T61" fmla="*/ 445 h 622"/>
                <a:gd name="T62" fmla="*/ 257 w 299"/>
                <a:gd name="T63" fmla="*/ 531 h 622"/>
                <a:gd name="T64" fmla="*/ 276 w 299"/>
                <a:gd name="T65" fmla="*/ 591 h 622"/>
                <a:gd name="T66" fmla="*/ 271 w 299"/>
                <a:gd name="T67" fmla="*/ 602 h 622"/>
                <a:gd name="T68" fmla="*/ 204 w 299"/>
                <a:gd name="T69" fmla="*/ 617 h 622"/>
                <a:gd name="T70" fmla="*/ 192 w 299"/>
                <a:gd name="T71" fmla="*/ 609 h 622"/>
                <a:gd name="T72" fmla="*/ 199 w 299"/>
                <a:gd name="T73" fmla="*/ 596 h 622"/>
                <a:gd name="T74" fmla="*/ 212 w 299"/>
                <a:gd name="T75" fmla="*/ 535 h 622"/>
                <a:gd name="T76" fmla="*/ 195 w 299"/>
                <a:gd name="T77" fmla="*/ 506 h 622"/>
                <a:gd name="T78" fmla="*/ 148 w 299"/>
                <a:gd name="T79" fmla="*/ 37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9" h="622">
                  <a:moveTo>
                    <a:pt x="148" y="372"/>
                  </a:moveTo>
                  <a:cubicBezTo>
                    <a:pt x="122" y="403"/>
                    <a:pt x="101" y="426"/>
                    <a:pt x="107" y="465"/>
                  </a:cubicBezTo>
                  <a:cubicBezTo>
                    <a:pt x="110" y="489"/>
                    <a:pt x="102" y="514"/>
                    <a:pt x="100" y="539"/>
                  </a:cubicBezTo>
                  <a:cubicBezTo>
                    <a:pt x="100" y="549"/>
                    <a:pt x="100" y="560"/>
                    <a:pt x="103" y="569"/>
                  </a:cubicBezTo>
                  <a:cubicBezTo>
                    <a:pt x="106" y="581"/>
                    <a:pt x="102" y="586"/>
                    <a:pt x="91" y="587"/>
                  </a:cubicBezTo>
                  <a:cubicBezTo>
                    <a:pt x="68" y="589"/>
                    <a:pt x="45" y="592"/>
                    <a:pt x="22" y="593"/>
                  </a:cubicBezTo>
                  <a:cubicBezTo>
                    <a:pt x="15" y="593"/>
                    <a:pt x="8" y="587"/>
                    <a:pt x="0" y="583"/>
                  </a:cubicBezTo>
                  <a:cubicBezTo>
                    <a:pt x="6" y="579"/>
                    <a:pt x="10" y="572"/>
                    <a:pt x="16" y="570"/>
                  </a:cubicBezTo>
                  <a:cubicBezTo>
                    <a:pt x="52" y="554"/>
                    <a:pt x="60" y="545"/>
                    <a:pt x="58" y="496"/>
                  </a:cubicBezTo>
                  <a:cubicBezTo>
                    <a:pt x="57" y="470"/>
                    <a:pt x="54" y="444"/>
                    <a:pt x="53" y="418"/>
                  </a:cubicBezTo>
                  <a:cubicBezTo>
                    <a:pt x="53" y="406"/>
                    <a:pt x="56" y="393"/>
                    <a:pt x="61" y="382"/>
                  </a:cubicBezTo>
                  <a:cubicBezTo>
                    <a:pt x="79" y="346"/>
                    <a:pt x="98" y="311"/>
                    <a:pt x="118" y="276"/>
                  </a:cubicBezTo>
                  <a:cubicBezTo>
                    <a:pt x="133" y="250"/>
                    <a:pt x="132" y="249"/>
                    <a:pt x="105" y="238"/>
                  </a:cubicBezTo>
                  <a:cubicBezTo>
                    <a:pt x="102" y="237"/>
                    <a:pt x="99" y="233"/>
                    <a:pt x="96" y="230"/>
                  </a:cubicBezTo>
                  <a:cubicBezTo>
                    <a:pt x="98" y="228"/>
                    <a:pt x="99" y="227"/>
                    <a:pt x="99" y="227"/>
                  </a:cubicBezTo>
                  <a:cubicBezTo>
                    <a:pt x="111" y="227"/>
                    <a:pt x="129" y="231"/>
                    <a:pt x="132" y="226"/>
                  </a:cubicBezTo>
                  <a:cubicBezTo>
                    <a:pt x="141" y="212"/>
                    <a:pt x="143" y="194"/>
                    <a:pt x="147" y="178"/>
                  </a:cubicBezTo>
                  <a:cubicBezTo>
                    <a:pt x="153" y="156"/>
                    <a:pt x="159" y="134"/>
                    <a:pt x="164" y="113"/>
                  </a:cubicBezTo>
                  <a:cubicBezTo>
                    <a:pt x="165" y="108"/>
                    <a:pt x="167" y="101"/>
                    <a:pt x="165" y="97"/>
                  </a:cubicBezTo>
                  <a:cubicBezTo>
                    <a:pt x="158" y="80"/>
                    <a:pt x="150" y="64"/>
                    <a:pt x="142" y="46"/>
                  </a:cubicBezTo>
                  <a:cubicBezTo>
                    <a:pt x="139" y="46"/>
                    <a:pt x="133" y="44"/>
                    <a:pt x="128" y="43"/>
                  </a:cubicBezTo>
                  <a:cubicBezTo>
                    <a:pt x="132" y="21"/>
                    <a:pt x="162" y="0"/>
                    <a:pt x="184" y="1"/>
                  </a:cubicBezTo>
                  <a:cubicBezTo>
                    <a:pt x="209" y="2"/>
                    <a:pt x="220" y="14"/>
                    <a:pt x="222" y="45"/>
                  </a:cubicBezTo>
                  <a:cubicBezTo>
                    <a:pt x="223" y="57"/>
                    <a:pt x="231" y="64"/>
                    <a:pt x="238" y="73"/>
                  </a:cubicBezTo>
                  <a:cubicBezTo>
                    <a:pt x="260" y="105"/>
                    <a:pt x="299" y="128"/>
                    <a:pt x="289" y="178"/>
                  </a:cubicBezTo>
                  <a:cubicBezTo>
                    <a:pt x="285" y="196"/>
                    <a:pt x="291" y="216"/>
                    <a:pt x="293" y="236"/>
                  </a:cubicBezTo>
                  <a:cubicBezTo>
                    <a:pt x="295" y="252"/>
                    <a:pt x="286" y="260"/>
                    <a:pt x="271" y="264"/>
                  </a:cubicBezTo>
                  <a:cubicBezTo>
                    <a:pt x="269" y="264"/>
                    <a:pt x="267" y="265"/>
                    <a:pt x="266" y="266"/>
                  </a:cubicBezTo>
                  <a:cubicBezTo>
                    <a:pt x="241" y="270"/>
                    <a:pt x="229" y="282"/>
                    <a:pt x="232" y="309"/>
                  </a:cubicBezTo>
                  <a:cubicBezTo>
                    <a:pt x="233" y="316"/>
                    <a:pt x="227" y="325"/>
                    <a:pt x="225" y="333"/>
                  </a:cubicBezTo>
                  <a:cubicBezTo>
                    <a:pt x="214" y="370"/>
                    <a:pt x="200" y="406"/>
                    <a:pt x="217" y="445"/>
                  </a:cubicBezTo>
                  <a:cubicBezTo>
                    <a:pt x="230" y="474"/>
                    <a:pt x="245" y="502"/>
                    <a:pt x="257" y="531"/>
                  </a:cubicBezTo>
                  <a:cubicBezTo>
                    <a:pt x="265" y="550"/>
                    <a:pt x="271" y="571"/>
                    <a:pt x="276" y="591"/>
                  </a:cubicBezTo>
                  <a:cubicBezTo>
                    <a:pt x="277" y="594"/>
                    <a:pt x="274" y="601"/>
                    <a:pt x="271" y="602"/>
                  </a:cubicBezTo>
                  <a:cubicBezTo>
                    <a:pt x="250" y="612"/>
                    <a:pt x="228" y="622"/>
                    <a:pt x="204" y="617"/>
                  </a:cubicBezTo>
                  <a:cubicBezTo>
                    <a:pt x="200" y="616"/>
                    <a:pt x="193" y="612"/>
                    <a:pt x="192" y="609"/>
                  </a:cubicBezTo>
                  <a:cubicBezTo>
                    <a:pt x="192" y="605"/>
                    <a:pt x="196" y="599"/>
                    <a:pt x="199" y="596"/>
                  </a:cubicBezTo>
                  <a:cubicBezTo>
                    <a:pt x="225" y="575"/>
                    <a:pt x="227" y="564"/>
                    <a:pt x="212" y="535"/>
                  </a:cubicBezTo>
                  <a:cubicBezTo>
                    <a:pt x="207" y="525"/>
                    <a:pt x="203" y="514"/>
                    <a:pt x="195" y="506"/>
                  </a:cubicBezTo>
                  <a:cubicBezTo>
                    <a:pt x="163" y="469"/>
                    <a:pt x="147" y="427"/>
                    <a:pt x="148" y="3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32807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DF5CA-5461-4C83-8F2A-46CD19FADF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691B8-AEAA-4A09-81A4-8BAEB307F03B}"/>
              </a:ext>
            </a:extLst>
          </p:cNvPr>
          <p:cNvSpPr/>
          <p:nvPr/>
        </p:nvSpPr>
        <p:spPr>
          <a:xfrm>
            <a:off x="1635619" y="4097332"/>
            <a:ext cx="4765181" cy="113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268D8E-C1E3-4EAA-BD74-333DA9091A91}"/>
              </a:ext>
            </a:extLst>
          </p:cNvPr>
          <p:cNvSpPr/>
          <p:nvPr/>
        </p:nvSpPr>
        <p:spPr>
          <a:xfrm>
            <a:off x="1813183" y="4401563"/>
            <a:ext cx="4310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FREE </a:t>
            </a:r>
            <a:r>
              <a:rPr lang="en-US" sz="2800" dirty="0" err="1">
                <a:solidFill>
                  <a:schemeClr val="accent1"/>
                </a:solidFill>
              </a:rPr>
              <a:t>FREE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FREE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FREE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4" name="Chevron 2">
            <a:extLst>
              <a:ext uri="{FF2B5EF4-FFF2-40B4-BE49-F238E27FC236}">
                <a16:creationId xmlns:a16="http://schemas.microsoft.com/office/drawing/2014/main" id="{5B942FEF-37BB-4036-953D-52C243463626}"/>
              </a:ext>
            </a:extLst>
          </p:cNvPr>
          <p:cNvSpPr/>
          <p:nvPr/>
        </p:nvSpPr>
        <p:spPr>
          <a:xfrm rot="5400000">
            <a:off x="7029918" y="297983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BD9D42-9281-4E15-8783-EC737CFDD561}"/>
              </a:ext>
            </a:extLst>
          </p:cNvPr>
          <p:cNvGrpSpPr/>
          <p:nvPr/>
        </p:nvGrpSpPr>
        <p:grpSpPr>
          <a:xfrm>
            <a:off x="7676921" y="2852847"/>
            <a:ext cx="4102702" cy="737090"/>
            <a:chOff x="7602799" y="2401052"/>
            <a:chExt cx="3661994" cy="73709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BB8F1A-9949-4A78-A0EB-B91B24733C4D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A35BC0-2E87-432A-B8A4-B4066CF1E13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4" name="Chevron 2">
            <a:extLst>
              <a:ext uri="{FF2B5EF4-FFF2-40B4-BE49-F238E27FC236}">
                <a16:creationId xmlns:a16="http://schemas.microsoft.com/office/drawing/2014/main" id="{73DD9696-B4E3-4F94-B3AE-12763B003EC8}"/>
              </a:ext>
            </a:extLst>
          </p:cNvPr>
          <p:cNvSpPr/>
          <p:nvPr/>
        </p:nvSpPr>
        <p:spPr>
          <a:xfrm rot="5400000">
            <a:off x="7029918" y="381407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FEB1CB-C9EB-4317-91AE-2C5785606A0E}"/>
              </a:ext>
            </a:extLst>
          </p:cNvPr>
          <p:cNvGrpSpPr/>
          <p:nvPr/>
        </p:nvGrpSpPr>
        <p:grpSpPr>
          <a:xfrm>
            <a:off x="7676921" y="3687084"/>
            <a:ext cx="4102702" cy="737090"/>
            <a:chOff x="7602799" y="2401052"/>
            <a:chExt cx="3661994" cy="7370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9FE7AF-A6EF-41CF-900E-7685239415BD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2C73A5-0A12-4811-B5EC-FAEC9F5E9ECB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8" name="Chevron 2">
            <a:extLst>
              <a:ext uri="{FF2B5EF4-FFF2-40B4-BE49-F238E27FC236}">
                <a16:creationId xmlns:a16="http://schemas.microsoft.com/office/drawing/2014/main" id="{3780086D-1FAE-4586-A9BF-0AF157CF5D63}"/>
              </a:ext>
            </a:extLst>
          </p:cNvPr>
          <p:cNvSpPr/>
          <p:nvPr/>
        </p:nvSpPr>
        <p:spPr>
          <a:xfrm rot="5400000">
            <a:off x="7029918" y="4648308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EDCE3B-3D01-4030-93C8-C2FDDB9B8482}"/>
              </a:ext>
            </a:extLst>
          </p:cNvPr>
          <p:cNvGrpSpPr/>
          <p:nvPr/>
        </p:nvGrpSpPr>
        <p:grpSpPr>
          <a:xfrm>
            <a:off x="7676921" y="4521321"/>
            <a:ext cx="4102702" cy="737090"/>
            <a:chOff x="7602799" y="2401052"/>
            <a:chExt cx="3661994" cy="73709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E057BF-B3A6-4CD2-9A10-EC5B2942F4B8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89BA6A-C33F-47E8-9014-AA37BD27AE3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2" name="Chevron 2">
            <a:extLst>
              <a:ext uri="{FF2B5EF4-FFF2-40B4-BE49-F238E27FC236}">
                <a16:creationId xmlns:a16="http://schemas.microsoft.com/office/drawing/2014/main" id="{1C705361-8262-4200-B954-5D71AD15EBA4}"/>
              </a:ext>
            </a:extLst>
          </p:cNvPr>
          <p:cNvSpPr/>
          <p:nvPr/>
        </p:nvSpPr>
        <p:spPr>
          <a:xfrm rot="5400000">
            <a:off x="7029918" y="5482545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4C947F-ADE6-477B-BA2B-D2AB189709E2}"/>
              </a:ext>
            </a:extLst>
          </p:cNvPr>
          <p:cNvGrpSpPr/>
          <p:nvPr/>
        </p:nvGrpSpPr>
        <p:grpSpPr>
          <a:xfrm>
            <a:off x="7676921" y="5355558"/>
            <a:ext cx="4102702" cy="737090"/>
            <a:chOff x="7602799" y="2401052"/>
            <a:chExt cx="3661994" cy="73709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1BABC41-0802-4460-BD35-678111471D1C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ACF38F-FE57-4A0C-AE53-7D372D4A844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8F29FD7-D71E-4A77-B72C-766AB02625D7}"/>
              </a:ext>
            </a:extLst>
          </p:cNvPr>
          <p:cNvSpPr txBox="1"/>
          <p:nvPr/>
        </p:nvSpPr>
        <p:spPr>
          <a:xfrm>
            <a:off x="6937852" y="408883"/>
            <a:ext cx="484177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40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3D7D5D-9655-4C6D-AFE6-FE619ABB27BA}"/>
              </a:ext>
            </a:extLst>
          </p:cNvPr>
          <p:cNvSpPr txBox="1"/>
          <p:nvPr/>
        </p:nvSpPr>
        <p:spPr>
          <a:xfrm>
            <a:off x="824743" y="389413"/>
            <a:ext cx="3097218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05C19-1125-4C5B-809F-D14FB09B9E13}"/>
              </a:ext>
            </a:extLst>
          </p:cNvPr>
          <p:cNvSpPr txBox="1"/>
          <p:nvPr/>
        </p:nvSpPr>
        <p:spPr>
          <a:xfrm>
            <a:off x="1041178" y="3167307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04FA7-CF7B-425A-91C7-844B53DF772D}"/>
              </a:ext>
            </a:extLst>
          </p:cNvPr>
          <p:cNvSpPr txBox="1"/>
          <p:nvPr/>
        </p:nvSpPr>
        <p:spPr>
          <a:xfrm>
            <a:off x="1479957" y="6068475"/>
            <a:ext cx="237179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6C108-92E8-48D1-9499-3706D85C44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256424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4D9B25-002A-458E-8BC6-E70FF767CA74}"/>
              </a:ext>
            </a:extLst>
          </p:cNvPr>
          <p:cNvSpPr/>
          <p:nvPr/>
        </p:nvSpPr>
        <p:spPr>
          <a:xfrm>
            <a:off x="5034883" y="17990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rgbClr val="07A398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E296F4-537C-4BEA-848F-814BCC96F953}"/>
              </a:ext>
            </a:extLst>
          </p:cNvPr>
          <p:cNvSpPr/>
          <p:nvPr/>
        </p:nvSpPr>
        <p:spPr>
          <a:xfrm>
            <a:off x="5034883" y="29002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569E7D-2475-4895-9618-754B185AEDD7}"/>
              </a:ext>
            </a:extLst>
          </p:cNvPr>
          <p:cNvSpPr/>
          <p:nvPr/>
        </p:nvSpPr>
        <p:spPr>
          <a:xfrm>
            <a:off x="5034883" y="40015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rgbClr val="2C2F45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C1BE3F-952F-49D3-8314-8B1F19595A50}"/>
              </a:ext>
            </a:extLst>
          </p:cNvPr>
          <p:cNvSpPr/>
          <p:nvPr/>
        </p:nvSpPr>
        <p:spPr>
          <a:xfrm>
            <a:off x="5034883" y="51028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0" name="Freeform 4">
            <a:extLst>
              <a:ext uri="{FF2B5EF4-FFF2-40B4-BE49-F238E27FC236}">
                <a16:creationId xmlns:a16="http://schemas.microsoft.com/office/drawing/2014/main" id="{3561EE5F-B345-4877-AC8E-F14DAA395144}"/>
              </a:ext>
            </a:extLst>
          </p:cNvPr>
          <p:cNvSpPr/>
          <p:nvPr/>
        </p:nvSpPr>
        <p:spPr>
          <a:xfrm>
            <a:off x="2957857" y="28697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Freeform 3">
            <a:extLst>
              <a:ext uri="{FF2B5EF4-FFF2-40B4-BE49-F238E27FC236}">
                <a16:creationId xmlns:a16="http://schemas.microsoft.com/office/drawing/2014/main" id="{2D0E43A1-D918-4FEF-A72A-82CE5BD87922}"/>
              </a:ext>
            </a:extLst>
          </p:cNvPr>
          <p:cNvSpPr/>
          <p:nvPr/>
        </p:nvSpPr>
        <p:spPr>
          <a:xfrm>
            <a:off x="2955539" y="17680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Freeform 59">
            <a:extLst>
              <a:ext uri="{FF2B5EF4-FFF2-40B4-BE49-F238E27FC236}">
                <a16:creationId xmlns:a16="http://schemas.microsoft.com/office/drawing/2014/main" id="{22DAF5B0-BD43-4DE6-9DE9-06236345B9AC}"/>
              </a:ext>
            </a:extLst>
          </p:cNvPr>
          <p:cNvSpPr/>
          <p:nvPr/>
        </p:nvSpPr>
        <p:spPr>
          <a:xfrm flipV="1">
            <a:off x="2965154" y="38983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Freeform 60">
            <a:extLst>
              <a:ext uri="{FF2B5EF4-FFF2-40B4-BE49-F238E27FC236}">
                <a16:creationId xmlns:a16="http://schemas.microsoft.com/office/drawing/2014/main" id="{196630F2-E23F-4677-B391-3BF6686FF740}"/>
              </a:ext>
            </a:extLst>
          </p:cNvPr>
          <p:cNvSpPr/>
          <p:nvPr/>
        </p:nvSpPr>
        <p:spPr>
          <a:xfrm flipV="1">
            <a:off x="2963267" y="38983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Rectangle 30">
            <a:extLst>
              <a:ext uri="{FF2B5EF4-FFF2-40B4-BE49-F238E27FC236}">
                <a16:creationId xmlns:a16="http://schemas.microsoft.com/office/drawing/2014/main" id="{A86983AD-1F4B-4E9B-A04B-517953D52F37}"/>
              </a:ext>
            </a:extLst>
          </p:cNvPr>
          <p:cNvSpPr/>
          <p:nvPr/>
        </p:nvSpPr>
        <p:spPr>
          <a:xfrm>
            <a:off x="5354574" y="32005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32">
            <a:extLst>
              <a:ext uri="{FF2B5EF4-FFF2-40B4-BE49-F238E27FC236}">
                <a16:creationId xmlns:a16="http://schemas.microsoft.com/office/drawing/2014/main" id="{F73DD483-FA6C-4634-B65F-5771A46B4870}"/>
              </a:ext>
            </a:extLst>
          </p:cNvPr>
          <p:cNvSpPr/>
          <p:nvPr/>
        </p:nvSpPr>
        <p:spPr>
          <a:xfrm>
            <a:off x="5354574" y="53829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95593D08-40CF-4B9E-AB14-91B0FB288087}"/>
              </a:ext>
            </a:extLst>
          </p:cNvPr>
          <p:cNvSpPr/>
          <p:nvPr/>
        </p:nvSpPr>
        <p:spPr>
          <a:xfrm rot="2700000">
            <a:off x="5415652" y="41943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6C1D1AD3-31EE-47E9-9967-3A5FFABB4B44}"/>
              </a:ext>
            </a:extLst>
          </p:cNvPr>
          <p:cNvSpPr/>
          <p:nvPr/>
        </p:nvSpPr>
        <p:spPr>
          <a:xfrm>
            <a:off x="5369881" y="21166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273F071-5634-45BA-9A5B-B7CA867B7E58}"/>
              </a:ext>
            </a:extLst>
          </p:cNvPr>
          <p:cNvGrpSpPr/>
          <p:nvPr/>
        </p:nvGrpSpPr>
        <p:grpSpPr>
          <a:xfrm>
            <a:off x="6305799" y="1842408"/>
            <a:ext cx="5245190" cy="892552"/>
            <a:chOff x="1353016" y="1766707"/>
            <a:chExt cx="4320480" cy="89255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2B2DA0-DBA6-4200-9272-9C9B17DA487C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22EA3BB-779D-4386-BEEB-FD3E0A580F35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85C66A-B646-4042-9913-C55DE235DB88}"/>
              </a:ext>
            </a:extLst>
          </p:cNvPr>
          <p:cNvGrpSpPr/>
          <p:nvPr/>
        </p:nvGrpSpPr>
        <p:grpSpPr>
          <a:xfrm>
            <a:off x="6305799" y="2940528"/>
            <a:ext cx="5245190" cy="892552"/>
            <a:chOff x="1353016" y="1766707"/>
            <a:chExt cx="4320480" cy="89255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C8AB47-40D6-43C2-8381-B75B28D31990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A05081C-9229-4D98-87F9-1F22C292327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4327ADC-F689-4F21-B51E-3A6D43A3922F}"/>
              </a:ext>
            </a:extLst>
          </p:cNvPr>
          <p:cNvGrpSpPr/>
          <p:nvPr/>
        </p:nvGrpSpPr>
        <p:grpSpPr>
          <a:xfrm>
            <a:off x="6305799" y="4038646"/>
            <a:ext cx="5245190" cy="892552"/>
            <a:chOff x="1353016" y="1766707"/>
            <a:chExt cx="4320480" cy="89255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69114FB-1DF5-4E27-B9E0-ED05103D60F4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A3F505-6D6E-4DEA-9E26-FA2034E2590E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350E2EA-691C-474A-A62C-C45B3DF72BCC}"/>
              </a:ext>
            </a:extLst>
          </p:cNvPr>
          <p:cNvGrpSpPr/>
          <p:nvPr/>
        </p:nvGrpSpPr>
        <p:grpSpPr>
          <a:xfrm>
            <a:off x="6305799" y="5136766"/>
            <a:ext cx="5245190" cy="892552"/>
            <a:chOff x="1353016" y="1766707"/>
            <a:chExt cx="4320480" cy="89255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9BF6CE-D4D8-41BA-B442-DF16252EE64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1D031D0-552C-4DD1-A67B-663962B41D33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35" y="1330443"/>
            <a:ext cx="2371499" cy="5342249"/>
          </a:xfrm>
          <a:prstGeom prst="rect">
            <a:avLst/>
          </a:prstGeom>
          <a:effectLst>
            <a:outerShdw blurRad="50800" dist="1143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65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5E1B03D-3CFC-4AFE-A5D3-36CD564F8B08}"/>
              </a:ext>
            </a:extLst>
          </p:cNvPr>
          <p:cNvSpPr/>
          <p:nvPr/>
        </p:nvSpPr>
        <p:spPr>
          <a:xfrm>
            <a:off x="0" y="0"/>
            <a:ext cx="534712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</a:t>
            </a:r>
            <a:r>
              <a:rPr lang="en-US" dirty="0">
                <a:solidFill>
                  <a:schemeClr val="tx1"/>
                </a:solidFill>
              </a:rPr>
              <a:t>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A00F12-B30D-4B18-BE5C-2FFD70026F1C}"/>
              </a:ext>
            </a:extLst>
          </p:cNvPr>
          <p:cNvGrpSpPr/>
          <p:nvPr/>
        </p:nvGrpSpPr>
        <p:grpSpPr>
          <a:xfrm>
            <a:off x="779897" y="4631612"/>
            <a:ext cx="3787329" cy="1538126"/>
            <a:chOff x="1998182" y="1070921"/>
            <a:chExt cx="4012092" cy="15381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7649F8-E49A-477A-BE03-F7B5C88C6563}"/>
                </a:ext>
              </a:extLst>
            </p:cNvPr>
            <p:cNvSpPr txBox="1"/>
            <p:nvPr/>
          </p:nvSpPr>
          <p:spPr>
            <a:xfrm>
              <a:off x="1998183" y="1070921"/>
              <a:ext cx="401209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B59BCD-8806-4DE4-9173-38537334F9AA}"/>
                </a:ext>
              </a:extLst>
            </p:cNvPr>
            <p:cNvSpPr txBox="1"/>
            <p:nvPr/>
          </p:nvSpPr>
          <p:spPr>
            <a:xfrm>
              <a:off x="1998182" y="1593384"/>
              <a:ext cx="4012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8510DB8-3CE0-43FF-A6F9-E17FDB9C43E3}"/>
              </a:ext>
            </a:extLst>
          </p:cNvPr>
          <p:cNvSpPr txBox="1"/>
          <p:nvPr/>
        </p:nvSpPr>
        <p:spPr>
          <a:xfrm>
            <a:off x="5781675" y="4357152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Content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8C6CC-3098-4C59-82D6-78D99B6ABB63}"/>
              </a:ext>
            </a:extLst>
          </p:cNvPr>
          <p:cNvSpPr txBox="1"/>
          <p:nvPr/>
        </p:nvSpPr>
        <p:spPr>
          <a:xfrm>
            <a:off x="5781675" y="5141495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Content  Here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C8560-256C-4F77-9A14-14C4A8C59F3C}"/>
              </a:ext>
            </a:extLst>
          </p:cNvPr>
          <p:cNvSpPr txBox="1"/>
          <p:nvPr/>
        </p:nvSpPr>
        <p:spPr>
          <a:xfrm>
            <a:off x="5781675" y="5925838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BCBE66-0798-4CE1-B18E-909170C591B8}"/>
              </a:ext>
            </a:extLst>
          </p:cNvPr>
          <p:cNvGrpSpPr/>
          <p:nvPr/>
        </p:nvGrpSpPr>
        <p:grpSpPr>
          <a:xfrm>
            <a:off x="7997402" y="4194438"/>
            <a:ext cx="3604049" cy="725538"/>
            <a:chOff x="7749752" y="4356363"/>
            <a:chExt cx="4012091" cy="7255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D031A3-64D3-4DDD-95BF-D8DDFA4048A5}"/>
                </a:ext>
              </a:extLst>
            </p:cNvPr>
            <p:cNvSpPr txBox="1"/>
            <p:nvPr/>
          </p:nvSpPr>
          <p:spPr>
            <a:xfrm>
              <a:off x="7749752" y="4620236"/>
              <a:ext cx="40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6888A8-7B11-40BC-94DC-CFB5D7A1C29A}"/>
                </a:ext>
              </a:extLst>
            </p:cNvPr>
            <p:cNvSpPr txBox="1"/>
            <p:nvPr/>
          </p:nvSpPr>
          <p:spPr>
            <a:xfrm>
              <a:off x="7749752" y="4356363"/>
              <a:ext cx="40120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D299C2-ED07-4296-B9C5-4CEBE8162412}"/>
              </a:ext>
            </a:extLst>
          </p:cNvPr>
          <p:cNvGrpSpPr/>
          <p:nvPr/>
        </p:nvGrpSpPr>
        <p:grpSpPr>
          <a:xfrm>
            <a:off x="7997401" y="4978781"/>
            <a:ext cx="3604049" cy="725538"/>
            <a:chOff x="7749752" y="4356363"/>
            <a:chExt cx="4012091" cy="72553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9CD1D6-EDCB-4178-B958-C2EEAA99310E}"/>
                </a:ext>
              </a:extLst>
            </p:cNvPr>
            <p:cNvSpPr txBox="1"/>
            <p:nvPr/>
          </p:nvSpPr>
          <p:spPr>
            <a:xfrm>
              <a:off x="7749752" y="4620236"/>
              <a:ext cx="40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3E242A-297F-4476-8C9F-934CBBCB8445}"/>
                </a:ext>
              </a:extLst>
            </p:cNvPr>
            <p:cNvSpPr txBox="1"/>
            <p:nvPr/>
          </p:nvSpPr>
          <p:spPr>
            <a:xfrm>
              <a:off x="7749752" y="4356363"/>
              <a:ext cx="40120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94B200-68A6-4A48-9DDF-F98C047945C1}"/>
              </a:ext>
            </a:extLst>
          </p:cNvPr>
          <p:cNvGrpSpPr/>
          <p:nvPr/>
        </p:nvGrpSpPr>
        <p:grpSpPr>
          <a:xfrm>
            <a:off x="7997401" y="5763124"/>
            <a:ext cx="3604049" cy="725538"/>
            <a:chOff x="7749752" y="4356363"/>
            <a:chExt cx="4012091" cy="7255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0E5A28-6781-4CF4-8B68-6A7F868B7172}"/>
                </a:ext>
              </a:extLst>
            </p:cNvPr>
            <p:cNvSpPr txBox="1"/>
            <p:nvPr/>
          </p:nvSpPr>
          <p:spPr>
            <a:xfrm>
              <a:off x="7749752" y="4620236"/>
              <a:ext cx="40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83CFCB-1206-46A6-94E0-3E6611FAB356}"/>
                </a:ext>
              </a:extLst>
            </p:cNvPr>
            <p:cNvSpPr txBox="1"/>
            <p:nvPr/>
          </p:nvSpPr>
          <p:spPr>
            <a:xfrm>
              <a:off x="7749752" y="4356363"/>
              <a:ext cx="40120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FD6398-35FB-476C-813E-97777B2589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57582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E3BEE-CA5F-4901-AE97-434B96803F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00055B-E7F3-4ADA-A40E-AE6F987EC743}"/>
              </a:ext>
            </a:extLst>
          </p:cNvPr>
          <p:cNvGrpSpPr/>
          <p:nvPr/>
        </p:nvGrpSpPr>
        <p:grpSpPr>
          <a:xfrm rot="20700000">
            <a:off x="4763546" y="4296698"/>
            <a:ext cx="2915454" cy="316230"/>
            <a:chOff x="3429000" y="2400300"/>
            <a:chExt cx="5019675" cy="3162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D1F6AC-3900-4736-A568-FA93984450FD}"/>
                </a:ext>
              </a:extLst>
            </p:cNvPr>
            <p:cNvSpPr/>
            <p:nvPr userDrawn="1"/>
          </p:nvSpPr>
          <p:spPr>
            <a:xfrm>
              <a:off x="3429000" y="2533650"/>
              <a:ext cx="5019675" cy="1828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D0E936-87C8-4A08-B610-39D7E41E8CCE}"/>
                </a:ext>
              </a:extLst>
            </p:cNvPr>
            <p:cNvSpPr/>
            <p:nvPr userDrawn="1"/>
          </p:nvSpPr>
          <p:spPr>
            <a:xfrm>
              <a:off x="3429000" y="2400300"/>
              <a:ext cx="5019675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618330C9-5FE5-42A1-A2F1-1822B9D66B9B}"/>
              </a:ext>
            </a:extLst>
          </p:cNvPr>
          <p:cNvSpPr/>
          <p:nvPr/>
        </p:nvSpPr>
        <p:spPr>
          <a:xfrm>
            <a:off x="0" y="4076700"/>
            <a:ext cx="12201525" cy="2781300"/>
          </a:xfrm>
          <a:custGeom>
            <a:avLst/>
            <a:gdLst>
              <a:gd name="connsiteX0" fmla="*/ 0 w 12192000"/>
              <a:gd name="connsiteY0" fmla="*/ 0 h 2781300"/>
              <a:gd name="connsiteX1" fmla="*/ 12192000 w 12192000"/>
              <a:gd name="connsiteY1" fmla="*/ 0 h 2781300"/>
              <a:gd name="connsiteX2" fmla="*/ 12192000 w 12192000"/>
              <a:gd name="connsiteY2" fmla="*/ 2781300 h 2781300"/>
              <a:gd name="connsiteX3" fmla="*/ 0 w 12192000"/>
              <a:gd name="connsiteY3" fmla="*/ 2781300 h 2781300"/>
              <a:gd name="connsiteX4" fmla="*/ 0 w 12192000"/>
              <a:gd name="connsiteY4" fmla="*/ 0 h 2781300"/>
              <a:gd name="connsiteX0" fmla="*/ 0 w 12192000"/>
              <a:gd name="connsiteY0" fmla="*/ 0 h 2781300"/>
              <a:gd name="connsiteX1" fmla="*/ 12182475 w 12192000"/>
              <a:gd name="connsiteY1" fmla="*/ 1438275 h 2781300"/>
              <a:gd name="connsiteX2" fmla="*/ 12192000 w 12192000"/>
              <a:gd name="connsiteY2" fmla="*/ 2781300 h 2781300"/>
              <a:gd name="connsiteX3" fmla="*/ 0 w 12192000"/>
              <a:gd name="connsiteY3" fmla="*/ 2781300 h 2781300"/>
              <a:gd name="connsiteX4" fmla="*/ 0 w 12192000"/>
              <a:gd name="connsiteY4" fmla="*/ 0 h 2781300"/>
              <a:gd name="connsiteX0" fmla="*/ 0 w 12201525"/>
              <a:gd name="connsiteY0" fmla="*/ 0 h 2781300"/>
              <a:gd name="connsiteX1" fmla="*/ 12201525 w 12201525"/>
              <a:gd name="connsiteY1" fmla="*/ 1438275 h 2781300"/>
              <a:gd name="connsiteX2" fmla="*/ 12192000 w 12201525"/>
              <a:gd name="connsiteY2" fmla="*/ 2781300 h 2781300"/>
              <a:gd name="connsiteX3" fmla="*/ 0 w 12201525"/>
              <a:gd name="connsiteY3" fmla="*/ 2781300 h 2781300"/>
              <a:gd name="connsiteX4" fmla="*/ 0 w 12201525"/>
              <a:gd name="connsiteY4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2781300">
                <a:moveTo>
                  <a:pt x="0" y="0"/>
                </a:moveTo>
                <a:lnTo>
                  <a:pt x="12201525" y="1438275"/>
                </a:lnTo>
                <a:lnTo>
                  <a:pt x="12192000" y="2781300"/>
                </a:lnTo>
                <a:lnTo>
                  <a:pt x="0" y="27813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91494CF-4FBA-4BD8-A777-A8CB4801792B}"/>
              </a:ext>
            </a:extLst>
          </p:cNvPr>
          <p:cNvSpPr/>
          <p:nvPr/>
        </p:nvSpPr>
        <p:spPr>
          <a:xfrm rot="16200000">
            <a:off x="7948612" y="1290637"/>
            <a:ext cx="2390775" cy="6096000"/>
          </a:xfrm>
          <a:prstGeom prst="triangle">
            <a:avLst>
              <a:gd name="adj" fmla="val 3087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B808CF-E958-4010-9B53-EB3452259193}"/>
              </a:ext>
            </a:extLst>
          </p:cNvPr>
          <p:cNvSpPr/>
          <p:nvPr/>
        </p:nvSpPr>
        <p:spPr>
          <a:xfrm rot="20700000">
            <a:off x="7615057" y="2415345"/>
            <a:ext cx="4511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+mj-lt"/>
              </a:rPr>
              <a:t>DON’T </a:t>
            </a:r>
          </a:p>
          <a:p>
            <a:r>
              <a:rPr lang="en-US" sz="4000" dirty="0">
                <a:solidFill>
                  <a:schemeClr val="accent3"/>
                </a:solidFill>
                <a:latin typeface="+mj-lt"/>
              </a:rPr>
              <a:t>LET GUNS RULE!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A614D3-16DE-468D-95A5-83E3AC3AF31A}"/>
              </a:ext>
            </a:extLst>
          </p:cNvPr>
          <p:cNvGrpSpPr/>
          <p:nvPr/>
        </p:nvGrpSpPr>
        <p:grpSpPr>
          <a:xfrm>
            <a:off x="446012" y="4926922"/>
            <a:ext cx="5318811" cy="707886"/>
            <a:chOff x="446012" y="4888822"/>
            <a:chExt cx="5318811" cy="7078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4CC18B-6DC1-4960-8347-2F264433FE92}"/>
                </a:ext>
              </a:extLst>
            </p:cNvPr>
            <p:cNvSpPr txBox="1"/>
            <p:nvPr/>
          </p:nvSpPr>
          <p:spPr>
            <a:xfrm>
              <a:off x="446012" y="4888822"/>
              <a:ext cx="157737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F2FB44-2D4E-41BC-9D0F-2382F7B5B7FB}"/>
                </a:ext>
              </a:extLst>
            </p:cNvPr>
            <p:cNvSpPr txBox="1"/>
            <p:nvPr/>
          </p:nvSpPr>
          <p:spPr>
            <a:xfrm>
              <a:off x="1752732" y="4919600"/>
              <a:ext cx="4012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8FC09E-A82F-411E-A52D-E9457D707377}"/>
              </a:ext>
            </a:extLst>
          </p:cNvPr>
          <p:cNvGrpSpPr/>
          <p:nvPr/>
        </p:nvGrpSpPr>
        <p:grpSpPr>
          <a:xfrm>
            <a:off x="446012" y="5755933"/>
            <a:ext cx="5318811" cy="707886"/>
            <a:chOff x="446012" y="4888822"/>
            <a:chExt cx="5318811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D8ADAC-1371-485A-B807-1B97A83D87DE}"/>
                </a:ext>
              </a:extLst>
            </p:cNvPr>
            <p:cNvSpPr txBox="1"/>
            <p:nvPr/>
          </p:nvSpPr>
          <p:spPr>
            <a:xfrm>
              <a:off x="446012" y="4888822"/>
              <a:ext cx="157737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ECF738-C654-4507-9057-87233878DE39}"/>
                </a:ext>
              </a:extLst>
            </p:cNvPr>
            <p:cNvSpPr txBox="1"/>
            <p:nvPr/>
          </p:nvSpPr>
          <p:spPr>
            <a:xfrm>
              <a:off x="1752732" y="4919600"/>
              <a:ext cx="4012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CF5ED7-A0D1-40DB-8CB2-0351B335B459}"/>
              </a:ext>
            </a:extLst>
          </p:cNvPr>
          <p:cNvGrpSpPr/>
          <p:nvPr/>
        </p:nvGrpSpPr>
        <p:grpSpPr>
          <a:xfrm>
            <a:off x="7071543" y="5534025"/>
            <a:ext cx="4104307" cy="1087633"/>
            <a:chOff x="7365816" y="914501"/>
            <a:chExt cx="4711669" cy="10876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EF6F3C-C67C-4632-B6DD-B2979C120C11}"/>
                </a:ext>
              </a:extLst>
            </p:cNvPr>
            <p:cNvSpPr/>
            <p:nvPr/>
          </p:nvSpPr>
          <p:spPr>
            <a:xfrm>
              <a:off x="7365816" y="914501"/>
              <a:ext cx="471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sz="2800" dirty="0">
                  <a:solidFill>
                    <a:schemeClr val="bg1"/>
                  </a:solidFill>
                </a:rPr>
                <a:t>GUN-FREE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633EF6-31F3-4031-A3A2-D9B9D5B4CF59}"/>
                </a:ext>
              </a:extLst>
            </p:cNvPr>
            <p:cNvSpPr/>
            <p:nvPr/>
          </p:nvSpPr>
          <p:spPr>
            <a:xfrm>
              <a:off x="7365816" y="1294248"/>
              <a:ext cx="47116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sz="4000" dirty="0">
                  <a:solidFill>
                    <a:schemeClr val="bg1"/>
                  </a:solidFill>
                </a:rPr>
                <a:t>SCHOOL ZONE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B5208CC-D8D3-4524-9EE9-CA520A4206A1}"/>
              </a:ext>
            </a:extLst>
          </p:cNvPr>
          <p:cNvSpPr txBox="1"/>
          <p:nvPr/>
        </p:nvSpPr>
        <p:spPr>
          <a:xfrm>
            <a:off x="8353425" y="4264318"/>
            <a:ext cx="358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AED1FF-A2B5-4D34-AD6F-B2156B35396B}"/>
              </a:ext>
            </a:extLst>
          </p:cNvPr>
          <p:cNvSpPr txBox="1"/>
          <p:nvPr/>
        </p:nvSpPr>
        <p:spPr>
          <a:xfrm>
            <a:off x="9580261" y="3876645"/>
            <a:ext cx="23567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6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CB5206-B0C3-48E8-B39F-4EE9264745FD}"/>
              </a:ext>
            </a:extLst>
          </p:cNvPr>
          <p:cNvSpPr/>
          <p:nvPr/>
        </p:nvSpPr>
        <p:spPr>
          <a:xfrm>
            <a:off x="2427076" y="2336536"/>
            <a:ext cx="914400" cy="914400"/>
          </a:xfrm>
          <a:prstGeom prst="ellips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4ED05F-0187-48B4-BC4B-FDC90C161A4C}"/>
              </a:ext>
            </a:extLst>
          </p:cNvPr>
          <p:cNvSpPr/>
          <p:nvPr/>
        </p:nvSpPr>
        <p:spPr>
          <a:xfrm>
            <a:off x="3833419" y="2336536"/>
            <a:ext cx="914400" cy="914400"/>
          </a:xfrm>
          <a:prstGeom prst="ellips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5B2775-6A4E-4368-88D2-526387581707}"/>
              </a:ext>
            </a:extLst>
          </p:cNvPr>
          <p:cNvSpPr/>
          <p:nvPr/>
        </p:nvSpPr>
        <p:spPr>
          <a:xfrm>
            <a:off x="5239762" y="2336536"/>
            <a:ext cx="914400" cy="914400"/>
          </a:xfrm>
          <a:prstGeom prst="ellips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6B92B1-ADF2-49EF-AD44-BA5A033771D9}"/>
              </a:ext>
            </a:extLst>
          </p:cNvPr>
          <p:cNvSpPr/>
          <p:nvPr/>
        </p:nvSpPr>
        <p:spPr>
          <a:xfrm>
            <a:off x="6646105" y="2336536"/>
            <a:ext cx="914400" cy="914400"/>
          </a:xfrm>
          <a:prstGeom prst="ellips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30AC9-40FA-45D8-8231-57F932702615}"/>
              </a:ext>
            </a:extLst>
          </p:cNvPr>
          <p:cNvSpPr txBox="1"/>
          <p:nvPr/>
        </p:nvSpPr>
        <p:spPr>
          <a:xfrm>
            <a:off x="1070268" y="3194341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A5CD33-33EB-4C1A-9AA5-4344424DD1ED}"/>
              </a:ext>
            </a:extLst>
          </p:cNvPr>
          <p:cNvSpPr txBox="1"/>
          <p:nvPr/>
        </p:nvSpPr>
        <p:spPr>
          <a:xfrm>
            <a:off x="1070268" y="5415738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398360-9F80-4486-A113-0C8A519A8146}"/>
              </a:ext>
            </a:extLst>
          </p:cNvPr>
          <p:cNvSpPr/>
          <p:nvPr/>
        </p:nvSpPr>
        <p:spPr>
          <a:xfrm>
            <a:off x="9251653" y="1900485"/>
            <a:ext cx="1872208" cy="1872208"/>
          </a:xfrm>
          <a:prstGeom prst="ellips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9359C7-F85E-4FE9-9DA4-87FBC578D852}"/>
              </a:ext>
            </a:extLst>
          </p:cNvPr>
          <p:cNvSpPr txBox="1"/>
          <p:nvPr/>
        </p:nvSpPr>
        <p:spPr>
          <a:xfrm>
            <a:off x="2311905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5E15D8-DB2A-4B3E-92E9-FD7E87D31D44}"/>
              </a:ext>
            </a:extLst>
          </p:cNvPr>
          <p:cNvSpPr txBox="1"/>
          <p:nvPr/>
        </p:nvSpPr>
        <p:spPr>
          <a:xfrm>
            <a:off x="230801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415DC3-3A9E-4C3D-9984-05193918E500}"/>
              </a:ext>
            </a:extLst>
          </p:cNvPr>
          <p:cNvSpPr txBox="1"/>
          <p:nvPr/>
        </p:nvSpPr>
        <p:spPr>
          <a:xfrm>
            <a:off x="6530934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D68D83-3F77-4E3B-8AAF-D51B27D78558}"/>
              </a:ext>
            </a:extLst>
          </p:cNvPr>
          <p:cNvSpPr txBox="1"/>
          <p:nvPr/>
        </p:nvSpPr>
        <p:spPr>
          <a:xfrm>
            <a:off x="652704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8A40E-62C7-4135-B1B3-4DFC30916C42}"/>
              </a:ext>
            </a:extLst>
          </p:cNvPr>
          <p:cNvSpPr txBox="1"/>
          <p:nvPr/>
        </p:nvSpPr>
        <p:spPr>
          <a:xfrm>
            <a:off x="3718248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00A4D-B36F-4DD3-BC23-9C6EA66ECEDB}"/>
              </a:ext>
            </a:extLst>
          </p:cNvPr>
          <p:cNvSpPr txBox="1"/>
          <p:nvPr/>
        </p:nvSpPr>
        <p:spPr>
          <a:xfrm>
            <a:off x="3714356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C18A74-E762-45D9-8B39-043854BE8651}"/>
              </a:ext>
            </a:extLst>
          </p:cNvPr>
          <p:cNvSpPr txBox="1"/>
          <p:nvPr/>
        </p:nvSpPr>
        <p:spPr>
          <a:xfrm>
            <a:off x="5124591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B4426D-E813-4261-AE9A-FD84DA5E5D4C}"/>
              </a:ext>
            </a:extLst>
          </p:cNvPr>
          <p:cNvSpPr txBox="1"/>
          <p:nvPr/>
        </p:nvSpPr>
        <p:spPr>
          <a:xfrm>
            <a:off x="5120698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212643-E008-4C17-84C9-9A1DB28E4D33}"/>
              </a:ext>
            </a:extLst>
          </p:cNvPr>
          <p:cNvSpPr txBox="1"/>
          <p:nvPr/>
        </p:nvSpPr>
        <p:spPr>
          <a:xfrm>
            <a:off x="2416224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6D1907-D304-49BF-A62C-F89FE5AED940}"/>
              </a:ext>
            </a:extLst>
          </p:cNvPr>
          <p:cNvSpPr txBox="1"/>
          <p:nvPr/>
        </p:nvSpPr>
        <p:spPr>
          <a:xfrm>
            <a:off x="3822567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D61C08-824D-4F59-8A82-7F8198A556FA}"/>
              </a:ext>
            </a:extLst>
          </p:cNvPr>
          <p:cNvSpPr txBox="1"/>
          <p:nvPr/>
        </p:nvSpPr>
        <p:spPr>
          <a:xfrm>
            <a:off x="5228910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B0977F-6057-4E2D-AC66-B8F7013B7B79}"/>
              </a:ext>
            </a:extLst>
          </p:cNvPr>
          <p:cNvSpPr txBox="1"/>
          <p:nvPr/>
        </p:nvSpPr>
        <p:spPr>
          <a:xfrm>
            <a:off x="6635253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2D59C6-1A4F-4EB3-86F0-CD4F78E84B23}"/>
              </a:ext>
            </a:extLst>
          </p:cNvPr>
          <p:cNvSpPr/>
          <p:nvPr/>
        </p:nvSpPr>
        <p:spPr>
          <a:xfrm>
            <a:off x="2427406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9C81B33-D60D-40E1-B91D-5359D241CF5C}"/>
              </a:ext>
            </a:extLst>
          </p:cNvPr>
          <p:cNvSpPr/>
          <p:nvPr/>
        </p:nvSpPr>
        <p:spPr>
          <a:xfrm>
            <a:off x="3833749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6BDBAC-E95D-406D-967D-10DC84FCE9FE}"/>
              </a:ext>
            </a:extLst>
          </p:cNvPr>
          <p:cNvSpPr/>
          <p:nvPr/>
        </p:nvSpPr>
        <p:spPr>
          <a:xfrm>
            <a:off x="5240092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6F2DB4-3CB0-4D20-831B-A061ECA2C7E0}"/>
              </a:ext>
            </a:extLst>
          </p:cNvPr>
          <p:cNvSpPr/>
          <p:nvPr/>
        </p:nvSpPr>
        <p:spPr>
          <a:xfrm>
            <a:off x="6646435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561D67-B3F5-4064-9D69-10898D19F837}"/>
              </a:ext>
            </a:extLst>
          </p:cNvPr>
          <p:cNvSpPr/>
          <p:nvPr/>
        </p:nvSpPr>
        <p:spPr>
          <a:xfrm>
            <a:off x="9251983" y="4139337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3A0FAB-35CA-4F6C-82BB-962C7B4A3FDE}"/>
              </a:ext>
            </a:extLst>
          </p:cNvPr>
          <p:cNvSpPr txBox="1"/>
          <p:nvPr/>
        </p:nvSpPr>
        <p:spPr>
          <a:xfrm>
            <a:off x="2312235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913C1A-F0C9-4491-8060-4C19A968D6C1}"/>
              </a:ext>
            </a:extLst>
          </p:cNvPr>
          <p:cNvSpPr txBox="1"/>
          <p:nvPr/>
        </p:nvSpPr>
        <p:spPr>
          <a:xfrm>
            <a:off x="230834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B460EE-5435-4E4E-A5FE-F92E5BA82308}"/>
              </a:ext>
            </a:extLst>
          </p:cNvPr>
          <p:cNvSpPr txBox="1"/>
          <p:nvPr/>
        </p:nvSpPr>
        <p:spPr>
          <a:xfrm>
            <a:off x="6531264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D0C53-5369-4378-A7F4-6961C6BC094E}"/>
              </a:ext>
            </a:extLst>
          </p:cNvPr>
          <p:cNvSpPr txBox="1"/>
          <p:nvPr/>
        </p:nvSpPr>
        <p:spPr>
          <a:xfrm>
            <a:off x="652737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CB1924-986C-426C-B876-9D503A8E78C6}"/>
              </a:ext>
            </a:extLst>
          </p:cNvPr>
          <p:cNvSpPr txBox="1"/>
          <p:nvPr/>
        </p:nvSpPr>
        <p:spPr>
          <a:xfrm>
            <a:off x="3718578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E564D9-D79E-4072-B6BB-E770E49DF2F3}"/>
              </a:ext>
            </a:extLst>
          </p:cNvPr>
          <p:cNvSpPr txBox="1"/>
          <p:nvPr/>
        </p:nvSpPr>
        <p:spPr>
          <a:xfrm>
            <a:off x="3714686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CB8FF2-1DEB-43D8-9B96-4CCF332E77A7}"/>
              </a:ext>
            </a:extLst>
          </p:cNvPr>
          <p:cNvSpPr txBox="1"/>
          <p:nvPr/>
        </p:nvSpPr>
        <p:spPr>
          <a:xfrm>
            <a:off x="5124921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63E866-75C5-47CD-9B71-4790F21DB25D}"/>
              </a:ext>
            </a:extLst>
          </p:cNvPr>
          <p:cNvSpPr txBox="1"/>
          <p:nvPr/>
        </p:nvSpPr>
        <p:spPr>
          <a:xfrm>
            <a:off x="5121028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8302A8-B478-43A7-B04B-A092EFBA4FA9}"/>
              </a:ext>
            </a:extLst>
          </p:cNvPr>
          <p:cNvSpPr txBox="1"/>
          <p:nvPr/>
        </p:nvSpPr>
        <p:spPr>
          <a:xfrm>
            <a:off x="2416554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CCBD43-2AEA-4C4F-B99C-690C2009B020}"/>
              </a:ext>
            </a:extLst>
          </p:cNvPr>
          <p:cNvSpPr txBox="1"/>
          <p:nvPr/>
        </p:nvSpPr>
        <p:spPr>
          <a:xfrm>
            <a:off x="3822897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C78F3-E45E-4333-8289-6FC90ED25033}"/>
              </a:ext>
            </a:extLst>
          </p:cNvPr>
          <p:cNvSpPr txBox="1"/>
          <p:nvPr/>
        </p:nvSpPr>
        <p:spPr>
          <a:xfrm>
            <a:off x="5229240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00A91C-4C53-4728-9F9D-26AAF44F09D9}"/>
              </a:ext>
            </a:extLst>
          </p:cNvPr>
          <p:cNvSpPr txBox="1"/>
          <p:nvPr/>
        </p:nvSpPr>
        <p:spPr>
          <a:xfrm>
            <a:off x="6635583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912052-3500-4D8F-B094-AB347B7C9FC6}"/>
              </a:ext>
            </a:extLst>
          </p:cNvPr>
          <p:cNvGrpSpPr/>
          <p:nvPr/>
        </p:nvGrpSpPr>
        <p:grpSpPr>
          <a:xfrm>
            <a:off x="9959002" y="2410773"/>
            <a:ext cx="1148636" cy="851632"/>
            <a:chOff x="7274108" y="2303688"/>
            <a:chExt cx="1148636" cy="8516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24F5D4-3CFB-41F7-8AC5-4CF2954325B6}"/>
                </a:ext>
              </a:extLst>
            </p:cNvPr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68%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9C2578-C485-4DDE-B792-6BE1AC3953D9}"/>
                </a:ext>
              </a:extLst>
            </p:cNvPr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E08ABEA-F000-43E1-9B2C-8A46FF228CE4}"/>
              </a:ext>
            </a:extLst>
          </p:cNvPr>
          <p:cNvGrpSpPr/>
          <p:nvPr/>
        </p:nvGrpSpPr>
        <p:grpSpPr>
          <a:xfrm>
            <a:off x="9959002" y="4674409"/>
            <a:ext cx="1148636" cy="802064"/>
            <a:chOff x="7274108" y="4369480"/>
            <a:chExt cx="1148636" cy="8020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A7F709-B3CF-4A64-AF8F-020AC553CFE6}"/>
                </a:ext>
              </a:extLst>
            </p:cNvPr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25%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99418DA-0868-41ED-A033-5AA6F09EC793}"/>
                </a:ext>
              </a:extLst>
            </p:cNvPr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3649B48-2BAA-4F66-B797-A46B7E5F498C}"/>
              </a:ext>
            </a:extLst>
          </p:cNvPr>
          <p:cNvCxnSpPr>
            <a:cxnSpLocks/>
          </p:cNvCxnSpPr>
          <p:nvPr/>
        </p:nvCxnSpPr>
        <p:spPr>
          <a:xfrm>
            <a:off x="882595" y="3968750"/>
            <a:ext cx="10416208" cy="3168"/>
          </a:xfrm>
          <a:prstGeom prst="straightConnector1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">
            <a:extLst>
              <a:ext uri="{FF2B5EF4-FFF2-40B4-BE49-F238E27FC236}">
                <a16:creationId xmlns:a16="http://schemas.microsoft.com/office/drawing/2014/main" id="{7F7B15FD-1175-4772-A3B0-AE8F36214E3C}"/>
              </a:ext>
            </a:extLst>
          </p:cNvPr>
          <p:cNvSpPr/>
          <p:nvPr/>
        </p:nvSpPr>
        <p:spPr>
          <a:xfrm>
            <a:off x="8052447" y="2336536"/>
            <a:ext cx="914400" cy="914400"/>
          </a:xfrm>
          <a:prstGeom prst="ellips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EC831B-393A-4E24-8B2B-B856DF1335E7}"/>
              </a:ext>
            </a:extLst>
          </p:cNvPr>
          <p:cNvSpPr txBox="1"/>
          <p:nvPr/>
        </p:nvSpPr>
        <p:spPr>
          <a:xfrm>
            <a:off x="7937276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F52F3D-FF14-4A92-B0B0-6FF8FADEE0DD}"/>
              </a:ext>
            </a:extLst>
          </p:cNvPr>
          <p:cNvSpPr txBox="1"/>
          <p:nvPr/>
        </p:nvSpPr>
        <p:spPr>
          <a:xfrm>
            <a:off x="7933384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2EF802-E672-472E-A2DA-D553519C8556}"/>
              </a:ext>
            </a:extLst>
          </p:cNvPr>
          <p:cNvSpPr txBox="1"/>
          <p:nvPr/>
        </p:nvSpPr>
        <p:spPr>
          <a:xfrm>
            <a:off x="8041595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27">
            <a:extLst>
              <a:ext uri="{FF2B5EF4-FFF2-40B4-BE49-F238E27FC236}">
                <a16:creationId xmlns:a16="http://schemas.microsoft.com/office/drawing/2014/main" id="{736C5E13-E303-4497-9662-08BF82FD20A8}"/>
              </a:ext>
            </a:extLst>
          </p:cNvPr>
          <p:cNvSpPr/>
          <p:nvPr/>
        </p:nvSpPr>
        <p:spPr>
          <a:xfrm>
            <a:off x="8052777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4AF5CE-0827-4909-A62D-F2A3166CC5DA}"/>
              </a:ext>
            </a:extLst>
          </p:cNvPr>
          <p:cNvSpPr txBox="1"/>
          <p:nvPr/>
        </p:nvSpPr>
        <p:spPr>
          <a:xfrm>
            <a:off x="7937606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4B308-50B4-489A-AA13-3DCA0DC2322C}"/>
              </a:ext>
            </a:extLst>
          </p:cNvPr>
          <p:cNvSpPr txBox="1"/>
          <p:nvPr/>
        </p:nvSpPr>
        <p:spPr>
          <a:xfrm>
            <a:off x="7933714" y="557258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A17421-8B0B-40E8-8F79-111E2D6C3D31}"/>
              </a:ext>
            </a:extLst>
          </p:cNvPr>
          <p:cNvSpPr txBox="1"/>
          <p:nvPr/>
        </p:nvSpPr>
        <p:spPr>
          <a:xfrm>
            <a:off x="8041925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id="{02B6C477-CF1D-4DD8-8FBF-2FC77E009D33}"/>
              </a:ext>
            </a:extLst>
          </p:cNvPr>
          <p:cNvSpPr/>
          <p:nvPr/>
        </p:nvSpPr>
        <p:spPr>
          <a:xfrm>
            <a:off x="9630675" y="2368676"/>
            <a:ext cx="344072" cy="9062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id="{3ACB5C99-7C43-4389-BAFF-8794A68893F8}"/>
              </a:ext>
            </a:extLst>
          </p:cNvPr>
          <p:cNvSpPr/>
          <p:nvPr/>
        </p:nvSpPr>
        <p:spPr>
          <a:xfrm rot="10800000">
            <a:off x="9588346" y="4678788"/>
            <a:ext cx="428733" cy="9145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Freeform 5"/>
          <p:cNvSpPr>
            <a:spLocks noEditPoints="1"/>
          </p:cNvSpPr>
          <p:nvPr/>
        </p:nvSpPr>
        <p:spPr bwMode="auto">
          <a:xfrm>
            <a:off x="1157038" y="4536098"/>
            <a:ext cx="733759" cy="879640"/>
          </a:xfrm>
          <a:custGeom>
            <a:avLst/>
            <a:gdLst>
              <a:gd name="T0" fmla="*/ 150 w 282"/>
              <a:gd name="T1" fmla="*/ 339 h 339"/>
              <a:gd name="T2" fmla="*/ 29 w 282"/>
              <a:gd name="T3" fmla="*/ 312 h 339"/>
              <a:gd name="T4" fmla="*/ 11 w 282"/>
              <a:gd name="T5" fmla="*/ 240 h 339"/>
              <a:gd name="T6" fmla="*/ 60 w 282"/>
              <a:gd name="T7" fmla="*/ 199 h 339"/>
              <a:gd name="T8" fmla="*/ 96 w 282"/>
              <a:gd name="T9" fmla="*/ 194 h 339"/>
              <a:gd name="T10" fmla="*/ 84 w 282"/>
              <a:gd name="T11" fmla="*/ 163 h 339"/>
              <a:gd name="T12" fmla="*/ 72 w 282"/>
              <a:gd name="T13" fmla="*/ 142 h 339"/>
              <a:gd name="T14" fmla="*/ 68 w 282"/>
              <a:gd name="T15" fmla="*/ 118 h 339"/>
              <a:gd name="T16" fmla="*/ 59 w 282"/>
              <a:gd name="T17" fmla="*/ 63 h 339"/>
              <a:gd name="T18" fmla="*/ 57 w 282"/>
              <a:gd name="T19" fmla="*/ 45 h 339"/>
              <a:gd name="T20" fmla="*/ 65 w 282"/>
              <a:gd name="T21" fmla="*/ 34 h 339"/>
              <a:gd name="T22" fmla="*/ 115 w 282"/>
              <a:gd name="T23" fmla="*/ 8 h 339"/>
              <a:gd name="T24" fmla="*/ 168 w 282"/>
              <a:gd name="T25" fmla="*/ 8 h 339"/>
              <a:gd name="T26" fmla="*/ 220 w 282"/>
              <a:gd name="T27" fmla="*/ 37 h 339"/>
              <a:gd name="T28" fmla="*/ 219 w 282"/>
              <a:gd name="T29" fmla="*/ 68 h 339"/>
              <a:gd name="T30" fmla="*/ 213 w 282"/>
              <a:gd name="T31" fmla="*/ 112 h 339"/>
              <a:gd name="T32" fmla="*/ 210 w 282"/>
              <a:gd name="T33" fmla="*/ 143 h 339"/>
              <a:gd name="T34" fmla="*/ 187 w 282"/>
              <a:gd name="T35" fmla="*/ 182 h 339"/>
              <a:gd name="T36" fmla="*/ 196 w 282"/>
              <a:gd name="T37" fmla="*/ 198 h 339"/>
              <a:gd name="T38" fmla="*/ 215 w 282"/>
              <a:gd name="T39" fmla="*/ 199 h 339"/>
              <a:gd name="T40" fmla="*/ 273 w 282"/>
              <a:gd name="T41" fmla="*/ 245 h 339"/>
              <a:gd name="T42" fmla="*/ 244 w 282"/>
              <a:gd name="T43" fmla="*/ 318 h 339"/>
              <a:gd name="T44" fmla="*/ 150 w 282"/>
              <a:gd name="T45" fmla="*/ 339 h 339"/>
              <a:gd name="T46" fmla="*/ 93 w 282"/>
              <a:gd name="T47" fmla="*/ 113 h 339"/>
              <a:gd name="T48" fmla="*/ 117 w 282"/>
              <a:gd name="T49" fmla="*/ 182 h 339"/>
              <a:gd name="T50" fmla="*/ 169 w 282"/>
              <a:gd name="T51" fmla="*/ 178 h 339"/>
              <a:gd name="T52" fmla="*/ 187 w 282"/>
              <a:gd name="T53" fmla="*/ 113 h 339"/>
              <a:gd name="T54" fmla="*/ 93 w 282"/>
              <a:gd name="T55" fmla="*/ 113 h 339"/>
              <a:gd name="T56" fmla="*/ 109 w 282"/>
              <a:gd name="T57" fmla="*/ 198 h 339"/>
              <a:gd name="T58" fmla="*/ 128 w 282"/>
              <a:gd name="T59" fmla="*/ 255 h 339"/>
              <a:gd name="T60" fmla="*/ 137 w 282"/>
              <a:gd name="T61" fmla="*/ 207 h 339"/>
              <a:gd name="T62" fmla="*/ 148 w 282"/>
              <a:gd name="T63" fmla="*/ 207 h 339"/>
              <a:gd name="T64" fmla="*/ 157 w 282"/>
              <a:gd name="T65" fmla="*/ 258 h 339"/>
              <a:gd name="T66" fmla="*/ 171 w 282"/>
              <a:gd name="T67" fmla="*/ 198 h 339"/>
              <a:gd name="T68" fmla="*/ 109 w 282"/>
              <a:gd name="T69" fmla="*/ 198 h 339"/>
              <a:gd name="T70" fmla="*/ 202 w 282"/>
              <a:gd name="T71" fmla="*/ 86 h 339"/>
              <a:gd name="T72" fmla="*/ 202 w 282"/>
              <a:gd name="T73" fmla="*/ 81 h 339"/>
              <a:gd name="T74" fmla="*/ 79 w 282"/>
              <a:gd name="T75" fmla="*/ 81 h 339"/>
              <a:gd name="T76" fmla="*/ 79 w 282"/>
              <a:gd name="T77" fmla="*/ 86 h 339"/>
              <a:gd name="T78" fmla="*/ 202 w 282"/>
              <a:gd name="T79" fmla="*/ 86 h 339"/>
              <a:gd name="T80" fmla="*/ 126 w 282"/>
              <a:gd name="T81" fmla="*/ 22 h 339"/>
              <a:gd name="T82" fmla="*/ 135 w 282"/>
              <a:gd name="T83" fmla="*/ 67 h 339"/>
              <a:gd name="T84" fmla="*/ 153 w 282"/>
              <a:gd name="T85" fmla="*/ 63 h 339"/>
              <a:gd name="T86" fmla="*/ 155 w 282"/>
              <a:gd name="T87" fmla="*/ 29 h 339"/>
              <a:gd name="T88" fmla="*/ 126 w 282"/>
              <a:gd name="T89" fmla="*/ 22 h 339"/>
              <a:gd name="T90" fmla="*/ 69 w 282"/>
              <a:gd name="T91" fmla="*/ 277 h 339"/>
              <a:gd name="T92" fmla="*/ 95 w 282"/>
              <a:gd name="T93" fmla="*/ 264 h 339"/>
              <a:gd name="T94" fmla="*/ 69 w 282"/>
              <a:gd name="T95" fmla="*/ 258 h 339"/>
              <a:gd name="T96" fmla="*/ 43 w 282"/>
              <a:gd name="T97" fmla="*/ 264 h 339"/>
              <a:gd name="T98" fmla="*/ 69 w 282"/>
              <a:gd name="T99" fmla="*/ 277 h 339"/>
              <a:gd name="T100" fmla="*/ 211 w 282"/>
              <a:gd name="T101" fmla="*/ 251 h 339"/>
              <a:gd name="T102" fmla="*/ 196 w 282"/>
              <a:gd name="T103" fmla="*/ 279 h 339"/>
              <a:gd name="T104" fmla="*/ 215 w 282"/>
              <a:gd name="T105" fmla="*/ 290 h 339"/>
              <a:gd name="T106" fmla="*/ 211 w 282"/>
              <a:gd name="T107" fmla="*/ 251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2" h="339">
                <a:moveTo>
                  <a:pt x="150" y="339"/>
                </a:moveTo>
                <a:cubicBezTo>
                  <a:pt x="102" y="339"/>
                  <a:pt x="63" y="335"/>
                  <a:pt x="29" y="312"/>
                </a:cubicBezTo>
                <a:cubicBezTo>
                  <a:pt x="5" y="297"/>
                  <a:pt x="0" y="278"/>
                  <a:pt x="11" y="240"/>
                </a:cubicBezTo>
                <a:cubicBezTo>
                  <a:pt x="19" y="211"/>
                  <a:pt x="32" y="201"/>
                  <a:pt x="60" y="199"/>
                </a:cubicBezTo>
                <a:cubicBezTo>
                  <a:pt x="72" y="199"/>
                  <a:pt x="84" y="196"/>
                  <a:pt x="96" y="194"/>
                </a:cubicBezTo>
                <a:cubicBezTo>
                  <a:pt x="92" y="184"/>
                  <a:pt x="88" y="173"/>
                  <a:pt x="84" y="163"/>
                </a:cubicBezTo>
                <a:cubicBezTo>
                  <a:pt x="80" y="156"/>
                  <a:pt x="75" y="150"/>
                  <a:pt x="72" y="142"/>
                </a:cubicBezTo>
                <a:cubicBezTo>
                  <a:pt x="69" y="135"/>
                  <a:pt x="65" y="125"/>
                  <a:pt x="68" y="118"/>
                </a:cubicBezTo>
                <a:cubicBezTo>
                  <a:pt x="75" y="98"/>
                  <a:pt x="78" y="79"/>
                  <a:pt x="59" y="63"/>
                </a:cubicBezTo>
                <a:cubicBezTo>
                  <a:pt x="56" y="60"/>
                  <a:pt x="56" y="51"/>
                  <a:pt x="57" y="45"/>
                </a:cubicBezTo>
                <a:cubicBezTo>
                  <a:pt x="58" y="41"/>
                  <a:pt x="62" y="37"/>
                  <a:pt x="65" y="34"/>
                </a:cubicBezTo>
                <a:cubicBezTo>
                  <a:pt x="78" y="17"/>
                  <a:pt x="98" y="15"/>
                  <a:pt x="115" y="8"/>
                </a:cubicBezTo>
                <a:cubicBezTo>
                  <a:pt x="135" y="0"/>
                  <a:pt x="149" y="2"/>
                  <a:pt x="168" y="8"/>
                </a:cubicBezTo>
                <a:cubicBezTo>
                  <a:pt x="188" y="14"/>
                  <a:pt x="207" y="20"/>
                  <a:pt x="220" y="37"/>
                </a:cubicBezTo>
                <a:cubicBezTo>
                  <a:pt x="229" y="48"/>
                  <a:pt x="231" y="58"/>
                  <a:pt x="219" y="68"/>
                </a:cubicBezTo>
                <a:cubicBezTo>
                  <a:pt x="203" y="80"/>
                  <a:pt x="208" y="98"/>
                  <a:pt x="213" y="112"/>
                </a:cubicBezTo>
                <a:cubicBezTo>
                  <a:pt x="217" y="124"/>
                  <a:pt x="217" y="133"/>
                  <a:pt x="210" y="143"/>
                </a:cubicBezTo>
                <a:cubicBezTo>
                  <a:pt x="201" y="156"/>
                  <a:pt x="193" y="168"/>
                  <a:pt x="187" y="182"/>
                </a:cubicBezTo>
                <a:cubicBezTo>
                  <a:pt x="185" y="186"/>
                  <a:pt x="191" y="195"/>
                  <a:pt x="196" y="198"/>
                </a:cubicBezTo>
                <a:cubicBezTo>
                  <a:pt x="201" y="201"/>
                  <a:pt x="208" y="199"/>
                  <a:pt x="215" y="199"/>
                </a:cubicBezTo>
                <a:cubicBezTo>
                  <a:pt x="251" y="200"/>
                  <a:pt x="264" y="210"/>
                  <a:pt x="273" y="245"/>
                </a:cubicBezTo>
                <a:cubicBezTo>
                  <a:pt x="282" y="283"/>
                  <a:pt x="275" y="301"/>
                  <a:pt x="244" y="318"/>
                </a:cubicBezTo>
                <a:cubicBezTo>
                  <a:pt x="212" y="335"/>
                  <a:pt x="177" y="339"/>
                  <a:pt x="150" y="339"/>
                </a:cubicBezTo>
                <a:close/>
                <a:moveTo>
                  <a:pt x="93" y="113"/>
                </a:moveTo>
                <a:cubicBezTo>
                  <a:pt x="87" y="146"/>
                  <a:pt x="96" y="170"/>
                  <a:pt x="117" y="182"/>
                </a:cubicBezTo>
                <a:cubicBezTo>
                  <a:pt x="135" y="191"/>
                  <a:pt x="153" y="190"/>
                  <a:pt x="169" y="178"/>
                </a:cubicBezTo>
                <a:cubicBezTo>
                  <a:pt x="189" y="164"/>
                  <a:pt x="195" y="140"/>
                  <a:pt x="187" y="113"/>
                </a:cubicBezTo>
                <a:cubicBezTo>
                  <a:pt x="156" y="113"/>
                  <a:pt x="125" y="113"/>
                  <a:pt x="93" y="113"/>
                </a:cubicBezTo>
                <a:close/>
                <a:moveTo>
                  <a:pt x="109" y="198"/>
                </a:moveTo>
                <a:cubicBezTo>
                  <a:pt x="103" y="219"/>
                  <a:pt x="114" y="237"/>
                  <a:pt x="128" y="255"/>
                </a:cubicBezTo>
                <a:cubicBezTo>
                  <a:pt x="131" y="240"/>
                  <a:pt x="134" y="224"/>
                  <a:pt x="137" y="207"/>
                </a:cubicBezTo>
                <a:cubicBezTo>
                  <a:pt x="140" y="207"/>
                  <a:pt x="145" y="207"/>
                  <a:pt x="148" y="207"/>
                </a:cubicBezTo>
                <a:cubicBezTo>
                  <a:pt x="151" y="224"/>
                  <a:pt x="154" y="240"/>
                  <a:pt x="157" y="258"/>
                </a:cubicBezTo>
                <a:cubicBezTo>
                  <a:pt x="179" y="228"/>
                  <a:pt x="181" y="211"/>
                  <a:pt x="171" y="198"/>
                </a:cubicBezTo>
                <a:cubicBezTo>
                  <a:pt x="150" y="198"/>
                  <a:pt x="131" y="198"/>
                  <a:pt x="109" y="198"/>
                </a:cubicBezTo>
                <a:close/>
                <a:moveTo>
                  <a:pt x="202" y="86"/>
                </a:moveTo>
                <a:cubicBezTo>
                  <a:pt x="202" y="85"/>
                  <a:pt x="202" y="83"/>
                  <a:pt x="202" y="81"/>
                </a:cubicBezTo>
                <a:cubicBezTo>
                  <a:pt x="161" y="81"/>
                  <a:pt x="120" y="81"/>
                  <a:pt x="79" y="81"/>
                </a:cubicBezTo>
                <a:cubicBezTo>
                  <a:pt x="79" y="83"/>
                  <a:pt x="79" y="85"/>
                  <a:pt x="79" y="86"/>
                </a:cubicBezTo>
                <a:cubicBezTo>
                  <a:pt x="120" y="86"/>
                  <a:pt x="161" y="86"/>
                  <a:pt x="202" y="86"/>
                </a:cubicBezTo>
                <a:close/>
                <a:moveTo>
                  <a:pt x="126" y="22"/>
                </a:moveTo>
                <a:cubicBezTo>
                  <a:pt x="127" y="40"/>
                  <a:pt x="113" y="58"/>
                  <a:pt x="135" y="67"/>
                </a:cubicBezTo>
                <a:cubicBezTo>
                  <a:pt x="140" y="69"/>
                  <a:pt x="153" y="66"/>
                  <a:pt x="153" y="63"/>
                </a:cubicBezTo>
                <a:cubicBezTo>
                  <a:pt x="156" y="52"/>
                  <a:pt x="159" y="39"/>
                  <a:pt x="155" y="29"/>
                </a:cubicBezTo>
                <a:cubicBezTo>
                  <a:pt x="153" y="24"/>
                  <a:pt x="137" y="25"/>
                  <a:pt x="126" y="22"/>
                </a:cubicBezTo>
                <a:close/>
                <a:moveTo>
                  <a:pt x="69" y="277"/>
                </a:moveTo>
                <a:cubicBezTo>
                  <a:pt x="78" y="272"/>
                  <a:pt x="86" y="268"/>
                  <a:pt x="95" y="264"/>
                </a:cubicBezTo>
                <a:cubicBezTo>
                  <a:pt x="86" y="262"/>
                  <a:pt x="77" y="258"/>
                  <a:pt x="69" y="258"/>
                </a:cubicBezTo>
                <a:cubicBezTo>
                  <a:pt x="60" y="258"/>
                  <a:pt x="52" y="262"/>
                  <a:pt x="43" y="264"/>
                </a:cubicBezTo>
                <a:cubicBezTo>
                  <a:pt x="51" y="268"/>
                  <a:pt x="59" y="272"/>
                  <a:pt x="69" y="277"/>
                </a:cubicBezTo>
                <a:close/>
                <a:moveTo>
                  <a:pt x="211" y="251"/>
                </a:moveTo>
                <a:cubicBezTo>
                  <a:pt x="205" y="261"/>
                  <a:pt x="200" y="271"/>
                  <a:pt x="196" y="279"/>
                </a:cubicBezTo>
                <a:cubicBezTo>
                  <a:pt x="203" y="283"/>
                  <a:pt x="209" y="287"/>
                  <a:pt x="215" y="290"/>
                </a:cubicBezTo>
                <a:cubicBezTo>
                  <a:pt x="233" y="272"/>
                  <a:pt x="233" y="270"/>
                  <a:pt x="211" y="251"/>
                </a:cubicBezTo>
                <a:close/>
              </a:path>
            </a:pathLst>
          </a:custGeom>
          <a:solidFill>
            <a:srgbClr val="07A3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1157039" y="2353916"/>
            <a:ext cx="733759" cy="879640"/>
          </a:xfrm>
          <a:custGeom>
            <a:avLst/>
            <a:gdLst>
              <a:gd name="T0" fmla="*/ 150 w 282"/>
              <a:gd name="T1" fmla="*/ 339 h 339"/>
              <a:gd name="T2" fmla="*/ 29 w 282"/>
              <a:gd name="T3" fmla="*/ 312 h 339"/>
              <a:gd name="T4" fmla="*/ 11 w 282"/>
              <a:gd name="T5" fmla="*/ 240 h 339"/>
              <a:gd name="T6" fmla="*/ 60 w 282"/>
              <a:gd name="T7" fmla="*/ 199 h 339"/>
              <a:gd name="T8" fmla="*/ 96 w 282"/>
              <a:gd name="T9" fmla="*/ 194 h 339"/>
              <a:gd name="T10" fmla="*/ 84 w 282"/>
              <a:gd name="T11" fmla="*/ 163 h 339"/>
              <a:gd name="T12" fmla="*/ 72 w 282"/>
              <a:gd name="T13" fmla="*/ 142 h 339"/>
              <a:gd name="T14" fmla="*/ 68 w 282"/>
              <a:gd name="T15" fmla="*/ 118 h 339"/>
              <a:gd name="T16" fmla="*/ 59 w 282"/>
              <a:gd name="T17" fmla="*/ 63 h 339"/>
              <a:gd name="T18" fmla="*/ 57 w 282"/>
              <a:gd name="T19" fmla="*/ 45 h 339"/>
              <a:gd name="T20" fmla="*/ 65 w 282"/>
              <a:gd name="T21" fmla="*/ 34 h 339"/>
              <a:gd name="T22" fmla="*/ 115 w 282"/>
              <a:gd name="T23" fmla="*/ 8 h 339"/>
              <a:gd name="T24" fmla="*/ 168 w 282"/>
              <a:gd name="T25" fmla="*/ 8 h 339"/>
              <a:gd name="T26" fmla="*/ 220 w 282"/>
              <a:gd name="T27" fmla="*/ 37 h 339"/>
              <a:gd name="T28" fmla="*/ 219 w 282"/>
              <a:gd name="T29" fmla="*/ 68 h 339"/>
              <a:gd name="T30" fmla="*/ 213 w 282"/>
              <a:gd name="T31" fmla="*/ 112 h 339"/>
              <a:gd name="T32" fmla="*/ 210 w 282"/>
              <a:gd name="T33" fmla="*/ 143 h 339"/>
              <a:gd name="T34" fmla="*/ 187 w 282"/>
              <a:gd name="T35" fmla="*/ 182 h 339"/>
              <a:gd name="T36" fmla="*/ 196 w 282"/>
              <a:gd name="T37" fmla="*/ 198 h 339"/>
              <a:gd name="T38" fmla="*/ 215 w 282"/>
              <a:gd name="T39" fmla="*/ 199 h 339"/>
              <a:gd name="T40" fmla="*/ 273 w 282"/>
              <a:gd name="T41" fmla="*/ 245 h 339"/>
              <a:gd name="T42" fmla="*/ 244 w 282"/>
              <a:gd name="T43" fmla="*/ 318 h 339"/>
              <a:gd name="T44" fmla="*/ 150 w 282"/>
              <a:gd name="T45" fmla="*/ 339 h 339"/>
              <a:gd name="T46" fmla="*/ 93 w 282"/>
              <a:gd name="T47" fmla="*/ 113 h 339"/>
              <a:gd name="T48" fmla="*/ 117 w 282"/>
              <a:gd name="T49" fmla="*/ 182 h 339"/>
              <a:gd name="T50" fmla="*/ 169 w 282"/>
              <a:gd name="T51" fmla="*/ 178 h 339"/>
              <a:gd name="T52" fmla="*/ 187 w 282"/>
              <a:gd name="T53" fmla="*/ 113 h 339"/>
              <a:gd name="T54" fmla="*/ 93 w 282"/>
              <a:gd name="T55" fmla="*/ 113 h 339"/>
              <a:gd name="T56" fmla="*/ 109 w 282"/>
              <a:gd name="T57" fmla="*/ 198 h 339"/>
              <a:gd name="T58" fmla="*/ 128 w 282"/>
              <a:gd name="T59" fmla="*/ 255 h 339"/>
              <a:gd name="T60" fmla="*/ 137 w 282"/>
              <a:gd name="T61" fmla="*/ 207 h 339"/>
              <a:gd name="T62" fmla="*/ 148 w 282"/>
              <a:gd name="T63" fmla="*/ 207 h 339"/>
              <a:gd name="T64" fmla="*/ 157 w 282"/>
              <a:gd name="T65" fmla="*/ 258 h 339"/>
              <a:gd name="T66" fmla="*/ 171 w 282"/>
              <a:gd name="T67" fmla="*/ 198 h 339"/>
              <a:gd name="T68" fmla="*/ 109 w 282"/>
              <a:gd name="T69" fmla="*/ 198 h 339"/>
              <a:gd name="T70" fmla="*/ 202 w 282"/>
              <a:gd name="T71" fmla="*/ 86 h 339"/>
              <a:gd name="T72" fmla="*/ 202 w 282"/>
              <a:gd name="T73" fmla="*/ 81 h 339"/>
              <a:gd name="T74" fmla="*/ 79 w 282"/>
              <a:gd name="T75" fmla="*/ 81 h 339"/>
              <a:gd name="T76" fmla="*/ 79 w 282"/>
              <a:gd name="T77" fmla="*/ 86 h 339"/>
              <a:gd name="T78" fmla="*/ 202 w 282"/>
              <a:gd name="T79" fmla="*/ 86 h 339"/>
              <a:gd name="T80" fmla="*/ 126 w 282"/>
              <a:gd name="T81" fmla="*/ 22 h 339"/>
              <a:gd name="T82" fmla="*/ 135 w 282"/>
              <a:gd name="T83" fmla="*/ 67 h 339"/>
              <a:gd name="T84" fmla="*/ 153 w 282"/>
              <a:gd name="T85" fmla="*/ 63 h 339"/>
              <a:gd name="T86" fmla="*/ 155 w 282"/>
              <a:gd name="T87" fmla="*/ 29 h 339"/>
              <a:gd name="T88" fmla="*/ 126 w 282"/>
              <a:gd name="T89" fmla="*/ 22 h 339"/>
              <a:gd name="T90" fmla="*/ 69 w 282"/>
              <a:gd name="T91" fmla="*/ 277 h 339"/>
              <a:gd name="T92" fmla="*/ 95 w 282"/>
              <a:gd name="T93" fmla="*/ 264 h 339"/>
              <a:gd name="T94" fmla="*/ 69 w 282"/>
              <a:gd name="T95" fmla="*/ 258 h 339"/>
              <a:gd name="T96" fmla="*/ 43 w 282"/>
              <a:gd name="T97" fmla="*/ 264 h 339"/>
              <a:gd name="T98" fmla="*/ 69 w 282"/>
              <a:gd name="T99" fmla="*/ 277 h 339"/>
              <a:gd name="T100" fmla="*/ 211 w 282"/>
              <a:gd name="T101" fmla="*/ 251 h 339"/>
              <a:gd name="T102" fmla="*/ 196 w 282"/>
              <a:gd name="T103" fmla="*/ 279 h 339"/>
              <a:gd name="T104" fmla="*/ 215 w 282"/>
              <a:gd name="T105" fmla="*/ 290 h 339"/>
              <a:gd name="T106" fmla="*/ 211 w 282"/>
              <a:gd name="T107" fmla="*/ 251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2" h="339">
                <a:moveTo>
                  <a:pt x="150" y="339"/>
                </a:moveTo>
                <a:cubicBezTo>
                  <a:pt x="102" y="339"/>
                  <a:pt x="63" y="335"/>
                  <a:pt x="29" y="312"/>
                </a:cubicBezTo>
                <a:cubicBezTo>
                  <a:pt x="5" y="297"/>
                  <a:pt x="0" y="278"/>
                  <a:pt x="11" y="240"/>
                </a:cubicBezTo>
                <a:cubicBezTo>
                  <a:pt x="19" y="211"/>
                  <a:pt x="32" y="201"/>
                  <a:pt x="60" y="199"/>
                </a:cubicBezTo>
                <a:cubicBezTo>
                  <a:pt x="72" y="199"/>
                  <a:pt x="84" y="196"/>
                  <a:pt x="96" y="194"/>
                </a:cubicBezTo>
                <a:cubicBezTo>
                  <a:pt x="92" y="184"/>
                  <a:pt x="88" y="173"/>
                  <a:pt x="84" y="163"/>
                </a:cubicBezTo>
                <a:cubicBezTo>
                  <a:pt x="80" y="156"/>
                  <a:pt x="75" y="150"/>
                  <a:pt x="72" y="142"/>
                </a:cubicBezTo>
                <a:cubicBezTo>
                  <a:pt x="69" y="135"/>
                  <a:pt x="65" y="125"/>
                  <a:pt x="68" y="118"/>
                </a:cubicBezTo>
                <a:cubicBezTo>
                  <a:pt x="75" y="98"/>
                  <a:pt x="78" y="79"/>
                  <a:pt x="59" y="63"/>
                </a:cubicBezTo>
                <a:cubicBezTo>
                  <a:pt x="56" y="60"/>
                  <a:pt x="56" y="51"/>
                  <a:pt x="57" y="45"/>
                </a:cubicBezTo>
                <a:cubicBezTo>
                  <a:pt x="58" y="41"/>
                  <a:pt x="62" y="37"/>
                  <a:pt x="65" y="34"/>
                </a:cubicBezTo>
                <a:cubicBezTo>
                  <a:pt x="78" y="17"/>
                  <a:pt x="98" y="15"/>
                  <a:pt x="115" y="8"/>
                </a:cubicBezTo>
                <a:cubicBezTo>
                  <a:pt x="135" y="0"/>
                  <a:pt x="149" y="2"/>
                  <a:pt x="168" y="8"/>
                </a:cubicBezTo>
                <a:cubicBezTo>
                  <a:pt x="188" y="14"/>
                  <a:pt x="207" y="20"/>
                  <a:pt x="220" y="37"/>
                </a:cubicBezTo>
                <a:cubicBezTo>
                  <a:pt x="229" y="48"/>
                  <a:pt x="231" y="58"/>
                  <a:pt x="219" y="68"/>
                </a:cubicBezTo>
                <a:cubicBezTo>
                  <a:pt x="203" y="80"/>
                  <a:pt x="208" y="98"/>
                  <a:pt x="213" y="112"/>
                </a:cubicBezTo>
                <a:cubicBezTo>
                  <a:pt x="217" y="124"/>
                  <a:pt x="217" y="133"/>
                  <a:pt x="210" y="143"/>
                </a:cubicBezTo>
                <a:cubicBezTo>
                  <a:pt x="201" y="156"/>
                  <a:pt x="193" y="168"/>
                  <a:pt x="187" y="182"/>
                </a:cubicBezTo>
                <a:cubicBezTo>
                  <a:pt x="185" y="186"/>
                  <a:pt x="191" y="195"/>
                  <a:pt x="196" y="198"/>
                </a:cubicBezTo>
                <a:cubicBezTo>
                  <a:pt x="201" y="201"/>
                  <a:pt x="208" y="199"/>
                  <a:pt x="215" y="199"/>
                </a:cubicBezTo>
                <a:cubicBezTo>
                  <a:pt x="251" y="200"/>
                  <a:pt x="264" y="210"/>
                  <a:pt x="273" y="245"/>
                </a:cubicBezTo>
                <a:cubicBezTo>
                  <a:pt x="282" y="283"/>
                  <a:pt x="275" y="301"/>
                  <a:pt x="244" y="318"/>
                </a:cubicBezTo>
                <a:cubicBezTo>
                  <a:pt x="212" y="335"/>
                  <a:pt x="177" y="339"/>
                  <a:pt x="150" y="339"/>
                </a:cubicBezTo>
                <a:close/>
                <a:moveTo>
                  <a:pt x="93" y="113"/>
                </a:moveTo>
                <a:cubicBezTo>
                  <a:pt x="87" y="146"/>
                  <a:pt x="96" y="170"/>
                  <a:pt x="117" y="182"/>
                </a:cubicBezTo>
                <a:cubicBezTo>
                  <a:pt x="135" y="191"/>
                  <a:pt x="153" y="190"/>
                  <a:pt x="169" y="178"/>
                </a:cubicBezTo>
                <a:cubicBezTo>
                  <a:pt x="189" y="164"/>
                  <a:pt x="195" y="140"/>
                  <a:pt x="187" y="113"/>
                </a:cubicBezTo>
                <a:cubicBezTo>
                  <a:pt x="156" y="113"/>
                  <a:pt x="125" y="113"/>
                  <a:pt x="93" y="113"/>
                </a:cubicBezTo>
                <a:close/>
                <a:moveTo>
                  <a:pt x="109" y="198"/>
                </a:moveTo>
                <a:cubicBezTo>
                  <a:pt x="103" y="219"/>
                  <a:pt x="114" y="237"/>
                  <a:pt x="128" y="255"/>
                </a:cubicBezTo>
                <a:cubicBezTo>
                  <a:pt x="131" y="240"/>
                  <a:pt x="134" y="224"/>
                  <a:pt x="137" y="207"/>
                </a:cubicBezTo>
                <a:cubicBezTo>
                  <a:pt x="140" y="207"/>
                  <a:pt x="145" y="207"/>
                  <a:pt x="148" y="207"/>
                </a:cubicBezTo>
                <a:cubicBezTo>
                  <a:pt x="151" y="224"/>
                  <a:pt x="154" y="240"/>
                  <a:pt x="157" y="258"/>
                </a:cubicBezTo>
                <a:cubicBezTo>
                  <a:pt x="179" y="228"/>
                  <a:pt x="181" y="211"/>
                  <a:pt x="171" y="198"/>
                </a:cubicBezTo>
                <a:cubicBezTo>
                  <a:pt x="150" y="198"/>
                  <a:pt x="131" y="198"/>
                  <a:pt x="109" y="198"/>
                </a:cubicBezTo>
                <a:close/>
                <a:moveTo>
                  <a:pt x="202" y="86"/>
                </a:moveTo>
                <a:cubicBezTo>
                  <a:pt x="202" y="85"/>
                  <a:pt x="202" y="83"/>
                  <a:pt x="202" y="81"/>
                </a:cubicBezTo>
                <a:cubicBezTo>
                  <a:pt x="161" y="81"/>
                  <a:pt x="120" y="81"/>
                  <a:pt x="79" y="81"/>
                </a:cubicBezTo>
                <a:cubicBezTo>
                  <a:pt x="79" y="83"/>
                  <a:pt x="79" y="85"/>
                  <a:pt x="79" y="86"/>
                </a:cubicBezTo>
                <a:cubicBezTo>
                  <a:pt x="120" y="86"/>
                  <a:pt x="161" y="86"/>
                  <a:pt x="202" y="86"/>
                </a:cubicBezTo>
                <a:close/>
                <a:moveTo>
                  <a:pt x="126" y="22"/>
                </a:moveTo>
                <a:cubicBezTo>
                  <a:pt x="127" y="40"/>
                  <a:pt x="113" y="58"/>
                  <a:pt x="135" y="67"/>
                </a:cubicBezTo>
                <a:cubicBezTo>
                  <a:pt x="140" y="69"/>
                  <a:pt x="153" y="66"/>
                  <a:pt x="153" y="63"/>
                </a:cubicBezTo>
                <a:cubicBezTo>
                  <a:pt x="156" y="52"/>
                  <a:pt x="159" y="39"/>
                  <a:pt x="155" y="29"/>
                </a:cubicBezTo>
                <a:cubicBezTo>
                  <a:pt x="153" y="24"/>
                  <a:pt x="137" y="25"/>
                  <a:pt x="126" y="22"/>
                </a:cubicBezTo>
                <a:close/>
                <a:moveTo>
                  <a:pt x="69" y="277"/>
                </a:moveTo>
                <a:cubicBezTo>
                  <a:pt x="78" y="272"/>
                  <a:pt x="86" y="268"/>
                  <a:pt x="95" y="264"/>
                </a:cubicBezTo>
                <a:cubicBezTo>
                  <a:pt x="86" y="262"/>
                  <a:pt x="77" y="258"/>
                  <a:pt x="69" y="258"/>
                </a:cubicBezTo>
                <a:cubicBezTo>
                  <a:pt x="60" y="258"/>
                  <a:pt x="52" y="262"/>
                  <a:pt x="43" y="264"/>
                </a:cubicBezTo>
                <a:cubicBezTo>
                  <a:pt x="51" y="268"/>
                  <a:pt x="59" y="272"/>
                  <a:pt x="69" y="277"/>
                </a:cubicBezTo>
                <a:close/>
                <a:moveTo>
                  <a:pt x="211" y="251"/>
                </a:moveTo>
                <a:cubicBezTo>
                  <a:pt x="205" y="261"/>
                  <a:pt x="200" y="271"/>
                  <a:pt x="196" y="279"/>
                </a:cubicBezTo>
                <a:cubicBezTo>
                  <a:pt x="203" y="283"/>
                  <a:pt x="209" y="287"/>
                  <a:pt x="215" y="290"/>
                </a:cubicBezTo>
                <a:cubicBezTo>
                  <a:pt x="233" y="272"/>
                  <a:pt x="233" y="270"/>
                  <a:pt x="211" y="251"/>
                </a:cubicBezTo>
                <a:close/>
              </a:path>
            </a:pathLst>
          </a:custGeom>
          <a:solidFill>
            <a:srgbClr val="FBA2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7555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EE05D4AA-25E0-42AC-817E-15A449607B73}"/>
              </a:ext>
            </a:extLst>
          </p:cNvPr>
          <p:cNvSpPr/>
          <p:nvPr/>
        </p:nvSpPr>
        <p:spPr>
          <a:xfrm>
            <a:off x="714191" y="2374304"/>
            <a:ext cx="10763618" cy="39260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E43FC084-F332-41F5-8741-5A3EF45BF00E}"/>
              </a:ext>
            </a:extLst>
          </p:cNvPr>
          <p:cNvSpPr txBox="1">
            <a:spLocks/>
          </p:cNvSpPr>
          <p:nvPr/>
        </p:nvSpPr>
        <p:spPr>
          <a:xfrm>
            <a:off x="1297554" y="3861779"/>
            <a:ext cx="2745574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07A398"/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07A398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07A398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D3B359-8AE0-4D4B-BAD4-EFF0C477B879}"/>
              </a:ext>
            </a:extLst>
          </p:cNvPr>
          <p:cNvSpPr txBox="1"/>
          <p:nvPr/>
        </p:nvSpPr>
        <p:spPr>
          <a:xfrm>
            <a:off x="4444958" y="2585318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60388F-73DC-4438-8A20-DB46BC8E7A6C}"/>
              </a:ext>
            </a:extLst>
          </p:cNvPr>
          <p:cNvSpPr txBox="1"/>
          <p:nvPr/>
        </p:nvSpPr>
        <p:spPr>
          <a:xfrm>
            <a:off x="4444958" y="3110781"/>
            <a:ext cx="633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101091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9F94736E-ED2F-4825-9E69-AC4EBFC17A60}"/>
              </a:ext>
            </a:extLst>
          </p:cNvPr>
          <p:cNvSpPr txBox="1"/>
          <p:nvPr/>
        </p:nvSpPr>
        <p:spPr>
          <a:xfrm>
            <a:off x="1297554" y="3110781"/>
            <a:ext cx="6341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3396DC-97F3-41B9-BE31-991866080B80}"/>
              </a:ext>
            </a:extLst>
          </p:cNvPr>
          <p:cNvSpPr/>
          <p:nvPr/>
        </p:nvSpPr>
        <p:spPr>
          <a:xfrm>
            <a:off x="714191" y="1220722"/>
            <a:ext cx="10763618" cy="50796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EC10D04C-7C8A-4D6F-9772-C66EBA9413AB}"/>
              </a:ext>
            </a:extLst>
          </p:cNvPr>
          <p:cNvSpPr txBox="1">
            <a:spLocks/>
          </p:cNvSpPr>
          <p:nvPr/>
        </p:nvSpPr>
        <p:spPr>
          <a:xfrm>
            <a:off x="8384154" y="3861779"/>
            <a:ext cx="2745574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9A2235-AB5D-486B-B873-B0A434CEC899}"/>
              </a:ext>
            </a:extLst>
          </p:cNvPr>
          <p:cNvSpPr txBox="1"/>
          <p:nvPr/>
        </p:nvSpPr>
        <p:spPr>
          <a:xfrm>
            <a:off x="1297555" y="2585318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CEE15B5-3BD6-4426-9E9E-E0D977494494}"/>
              </a:ext>
            </a:extLst>
          </p:cNvPr>
          <p:cNvSpPr/>
          <p:nvPr/>
        </p:nvSpPr>
        <p:spPr>
          <a:xfrm>
            <a:off x="1159852" y="1486637"/>
            <a:ext cx="5753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GUN FREE ZOON</a:t>
            </a:r>
          </a:p>
        </p:txBody>
      </p:sp>
    </p:spTree>
    <p:extLst>
      <p:ext uri="{BB962C8B-B14F-4D97-AF65-F5344CB8AC3E}">
        <p14:creationId xmlns:p14="http://schemas.microsoft.com/office/powerpoint/2010/main" val="255794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CC5A691-7721-40D1-9F39-430475056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dirty="0"/>
              <a:t>Our Team Infographic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6580" y="514331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7611" y="5146031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78D9B2A9-F2E9-4F57-94CE-C3157207644D}"/>
              </a:ext>
            </a:extLst>
          </p:cNvPr>
          <p:cNvSpPr/>
          <p:nvPr/>
        </p:nvSpPr>
        <p:spPr>
          <a:xfrm>
            <a:off x="3582143" y="514146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66E2211-2A82-45D1-9432-CA1A0AB352B1}"/>
              </a:ext>
            </a:extLst>
          </p:cNvPr>
          <p:cNvSpPr/>
          <p:nvPr/>
        </p:nvSpPr>
        <p:spPr>
          <a:xfrm>
            <a:off x="785105" y="514146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229B9-A086-4288-81B0-081C5331A253}"/>
              </a:ext>
            </a:extLst>
          </p:cNvPr>
          <p:cNvSpPr txBox="1"/>
          <p:nvPr/>
        </p:nvSpPr>
        <p:spPr>
          <a:xfrm>
            <a:off x="699257" y="5452940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A1968-B082-427C-9E49-9D9A63FC48CE}"/>
              </a:ext>
            </a:extLst>
          </p:cNvPr>
          <p:cNvSpPr txBox="1"/>
          <p:nvPr/>
        </p:nvSpPr>
        <p:spPr>
          <a:xfrm>
            <a:off x="3525821" y="5452940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475566D-FA04-4394-ABD8-1512AC3E2DFA}"/>
              </a:ext>
            </a:extLst>
          </p:cNvPr>
          <p:cNvSpPr/>
          <p:nvPr/>
        </p:nvSpPr>
        <p:spPr>
          <a:xfrm>
            <a:off x="6732761" y="2080501"/>
            <a:ext cx="3044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4400" dirty="0">
                <a:solidFill>
                  <a:schemeClr val="bg1"/>
                </a:solidFill>
              </a:rPr>
              <a:t>NAME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A76A234-43F6-45E2-9960-4802F64AFB9A}"/>
              </a:ext>
            </a:extLst>
          </p:cNvPr>
          <p:cNvSpPr/>
          <p:nvPr/>
        </p:nvSpPr>
        <p:spPr>
          <a:xfrm>
            <a:off x="6732760" y="3593764"/>
            <a:ext cx="48194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8352BA-4A98-4F4C-B2D9-DE9C0B9960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54522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2624720" y="546100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</a:rPr>
              <a:t>Thanks you</a:t>
            </a: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176588" y="5461000"/>
            <a:ext cx="3175" cy="68263"/>
          </a:xfrm>
          <a:custGeom>
            <a:avLst/>
            <a:gdLst>
              <a:gd name="T0" fmla="*/ 0 w 2"/>
              <a:gd name="T1" fmla="*/ 33 h 33"/>
              <a:gd name="T2" fmla="*/ 0 w 2"/>
              <a:gd name="T3" fmla="*/ 0 h 33"/>
              <a:gd name="T4" fmla="*/ 2 w 2"/>
              <a:gd name="T5" fmla="*/ 0 h 33"/>
              <a:gd name="T6" fmla="*/ 2 w 2"/>
              <a:gd name="T7" fmla="*/ 33 h 33"/>
              <a:gd name="T8" fmla="*/ 0 w 2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3">
                <a:moveTo>
                  <a:pt x="0" y="33"/>
                </a:moveTo>
                <a:cubicBezTo>
                  <a:pt x="0" y="22"/>
                  <a:pt x="0" y="11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11"/>
                  <a:pt x="2" y="22"/>
                  <a:pt x="2" y="33"/>
                </a:cubicBezTo>
                <a:cubicBezTo>
                  <a:pt x="1" y="33"/>
                  <a:pt x="1" y="33"/>
                  <a:pt x="0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4" name="Grupo 43"/>
          <p:cNvGrpSpPr/>
          <p:nvPr/>
        </p:nvGrpSpPr>
        <p:grpSpPr>
          <a:xfrm>
            <a:off x="-7420472" y="1200173"/>
            <a:ext cx="1689437" cy="1256506"/>
            <a:chOff x="12593638" y="7508875"/>
            <a:chExt cx="1331913" cy="990600"/>
          </a:xfrm>
        </p:grpSpPr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12593638" y="7508875"/>
              <a:ext cx="1331913" cy="990600"/>
            </a:xfrm>
            <a:custGeom>
              <a:avLst/>
              <a:gdLst>
                <a:gd name="T0" fmla="*/ 352 w 352"/>
                <a:gd name="T1" fmla="*/ 261 h 261"/>
                <a:gd name="T2" fmla="*/ 0 w 352"/>
                <a:gd name="T3" fmla="*/ 261 h 261"/>
                <a:gd name="T4" fmla="*/ 0 w 352"/>
                <a:gd name="T5" fmla="*/ 0 h 261"/>
                <a:gd name="T6" fmla="*/ 135 w 352"/>
                <a:gd name="T7" fmla="*/ 0 h 261"/>
                <a:gd name="T8" fmla="*/ 135 w 352"/>
                <a:gd name="T9" fmla="*/ 65 h 261"/>
                <a:gd name="T10" fmla="*/ 352 w 352"/>
                <a:gd name="T11" fmla="*/ 65 h 261"/>
                <a:gd name="T12" fmla="*/ 352 w 352"/>
                <a:gd name="T13" fmla="*/ 261 h 261"/>
                <a:gd name="T14" fmla="*/ 213 w 352"/>
                <a:gd name="T15" fmla="*/ 105 h 261"/>
                <a:gd name="T16" fmla="*/ 265 w 352"/>
                <a:gd name="T17" fmla="*/ 117 h 261"/>
                <a:gd name="T18" fmla="*/ 265 w 352"/>
                <a:gd name="T19" fmla="*/ 86 h 261"/>
                <a:gd name="T20" fmla="*/ 258 w 352"/>
                <a:gd name="T21" fmla="*/ 77 h 261"/>
                <a:gd name="T22" fmla="*/ 250 w 352"/>
                <a:gd name="T23" fmla="*/ 87 h 261"/>
                <a:gd name="T24" fmla="*/ 249 w 352"/>
                <a:gd name="T25" fmla="*/ 104 h 261"/>
                <a:gd name="T26" fmla="*/ 232 w 352"/>
                <a:gd name="T27" fmla="*/ 90 h 261"/>
                <a:gd name="T28" fmla="*/ 218 w 352"/>
                <a:gd name="T29" fmla="*/ 78 h 261"/>
                <a:gd name="T30" fmla="*/ 213 w 352"/>
                <a:gd name="T31" fmla="*/ 106 h 261"/>
                <a:gd name="T32" fmla="*/ 176 w 352"/>
                <a:gd name="T33" fmla="*/ 82 h 261"/>
                <a:gd name="T34" fmla="*/ 167 w 352"/>
                <a:gd name="T35" fmla="*/ 81 h 261"/>
                <a:gd name="T36" fmla="*/ 135 w 352"/>
                <a:gd name="T37" fmla="*/ 75 h 261"/>
                <a:gd name="T38" fmla="*/ 136 w 352"/>
                <a:gd name="T39" fmla="*/ 109 h 261"/>
                <a:gd name="T40" fmla="*/ 149 w 352"/>
                <a:gd name="T41" fmla="*/ 114 h 261"/>
                <a:gd name="T42" fmla="*/ 167 w 352"/>
                <a:gd name="T43" fmla="*/ 98 h 261"/>
                <a:gd name="T44" fmla="*/ 213 w 352"/>
                <a:gd name="T45" fmla="*/ 105 h 261"/>
                <a:gd name="T46" fmla="*/ 15 w 352"/>
                <a:gd name="T47" fmla="*/ 14 h 261"/>
                <a:gd name="T48" fmla="*/ 12 w 352"/>
                <a:gd name="T49" fmla="*/ 20 h 261"/>
                <a:gd name="T50" fmla="*/ 11 w 352"/>
                <a:gd name="T51" fmla="*/ 236 h 261"/>
                <a:gd name="T52" fmla="*/ 27 w 352"/>
                <a:gd name="T53" fmla="*/ 248 h 261"/>
                <a:gd name="T54" fmla="*/ 103 w 352"/>
                <a:gd name="T55" fmla="*/ 249 h 261"/>
                <a:gd name="T56" fmla="*/ 122 w 352"/>
                <a:gd name="T57" fmla="*/ 230 h 261"/>
                <a:gd name="T58" fmla="*/ 122 w 352"/>
                <a:gd name="T59" fmla="*/ 32 h 261"/>
                <a:gd name="T60" fmla="*/ 121 w 352"/>
                <a:gd name="T61" fmla="*/ 14 h 261"/>
                <a:gd name="T62" fmla="*/ 15 w 352"/>
                <a:gd name="T63" fmla="*/ 14 h 261"/>
                <a:gd name="T64" fmla="*/ 339 w 352"/>
                <a:gd name="T65" fmla="*/ 132 h 261"/>
                <a:gd name="T66" fmla="*/ 138 w 352"/>
                <a:gd name="T67" fmla="*/ 132 h 261"/>
                <a:gd name="T68" fmla="*/ 138 w 352"/>
                <a:gd name="T69" fmla="*/ 247 h 261"/>
                <a:gd name="T70" fmla="*/ 215 w 352"/>
                <a:gd name="T71" fmla="*/ 247 h 261"/>
                <a:gd name="T72" fmla="*/ 215 w 352"/>
                <a:gd name="T73" fmla="*/ 192 h 261"/>
                <a:gd name="T74" fmla="*/ 262 w 352"/>
                <a:gd name="T75" fmla="*/ 192 h 261"/>
                <a:gd name="T76" fmla="*/ 262 w 352"/>
                <a:gd name="T77" fmla="*/ 247 h 261"/>
                <a:gd name="T78" fmla="*/ 339 w 352"/>
                <a:gd name="T79" fmla="*/ 247 h 261"/>
                <a:gd name="T80" fmla="*/ 339 w 352"/>
                <a:gd name="T81" fmla="*/ 132 h 261"/>
                <a:gd name="T82" fmla="*/ 339 w 352"/>
                <a:gd name="T83" fmla="*/ 116 h 261"/>
                <a:gd name="T84" fmla="*/ 341 w 352"/>
                <a:gd name="T85" fmla="*/ 110 h 261"/>
                <a:gd name="T86" fmla="*/ 332 w 352"/>
                <a:gd name="T87" fmla="*/ 105 h 261"/>
                <a:gd name="T88" fmla="*/ 343 w 352"/>
                <a:gd name="T89" fmla="*/ 78 h 261"/>
                <a:gd name="T90" fmla="*/ 311 w 352"/>
                <a:gd name="T91" fmla="*/ 78 h 261"/>
                <a:gd name="T92" fmla="*/ 311 w 352"/>
                <a:gd name="T93" fmla="*/ 116 h 261"/>
                <a:gd name="T94" fmla="*/ 339 w 352"/>
                <a:gd name="T95" fmla="*/ 116 h 261"/>
                <a:gd name="T96" fmla="*/ 306 w 352"/>
                <a:gd name="T97" fmla="*/ 84 h 261"/>
                <a:gd name="T98" fmla="*/ 281 w 352"/>
                <a:gd name="T99" fmla="*/ 79 h 261"/>
                <a:gd name="T100" fmla="*/ 271 w 352"/>
                <a:gd name="T101" fmla="*/ 101 h 261"/>
                <a:gd name="T102" fmla="*/ 290 w 352"/>
                <a:gd name="T103" fmla="*/ 116 h 261"/>
                <a:gd name="T104" fmla="*/ 309 w 352"/>
                <a:gd name="T105" fmla="*/ 109 h 261"/>
                <a:gd name="T106" fmla="*/ 285 w 352"/>
                <a:gd name="T107" fmla="*/ 98 h 261"/>
                <a:gd name="T108" fmla="*/ 306 w 352"/>
                <a:gd name="T109" fmla="*/ 8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261">
                  <a:moveTo>
                    <a:pt x="352" y="261"/>
                  </a:moveTo>
                  <a:cubicBezTo>
                    <a:pt x="234" y="261"/>
                    <a:pt x="118" y="261"/>
                    <a:pt x="0" y="261"/>
                  </a:cubicBezTo>
                  <a:cubicBezTo>
                    <a:pt x="0" y="174"/>
                    <a:pt x="0" y="88"/>
                    <a:pt x="0" y="0"/>
                  </a:cubicBezTo>
                  <a:cubicBezTo>
                    <a:pt x="44" y="0"/>
                    <a:pt x="89" y="0"/>
                    <a:pt x="135" y="0"/>
                  </a:cubicBezTo>
                  <a:cubicBezTo>
                    <a:pt x="135" y="21"/>
                    <a:pt x="135" y="42"/>
                    <a:pt x="135" y="65"/>
                  </a:cubicBezTo>
                  <a:cubicBezTo>
                    <a:pt x="208" y="65"/>
                    <a:pt x="280" y="65"/>
                    <a:pt x="352" y="65"/>
                  </a:cubicBezTo>
                  <a:cubicBezTo>
                    <a:pt x="352" y="131"/>
                    <a:pt x="352" y="195"/>
                    <a:pt x="352" y="261"/>
                  </a:cubicBezTo>
                  <a:close/>
                  <a:moveTo>
                    <a:pt x="213" y="105"/>
                  </a:moveTo>
                  <a:cubicBezTo>
                    <a:pt x="225" y="128"/>
                    <a:pt x="246" y="112"/>
                    <a:pt x="265" y="117"/>
                  </a:cubicBezTo>
                  <a:cubicBezTo>
                    <a:pt x="265" y="105"/>
                    <a:pt x="266" y="96"/>
                    <a:pt x="265" y="86"/>
                  </a:cubicBezTo>
                  <a:cubicBezTo>
                    <a:pt x="265" y="83"/>
                    <a:pt x="260" y="80"/>
                    <a:pt x="258" y="77"/>
                  </a:cubicBezTo>
                  <a:cubicBezTo>
                    <a:pt x="255" y="80"/>
                    <a:pt x="251" y="83"/>
                    <a:pt x="250" y="87"/>
                  </a:cubicBezTo>
                  <a:cubicBezTo>
                    <a:pt x="248" y="93"/>
                    <a:pt x="249" y="99"/>
                    <a:pt x="249" y="104"/>
                  </a:cubicBezTo>
                  <a:cubicBezTo>
                    <a:pt x="234" y="108"/>
                    <a:pt x="230" y="103"/>
                    <a:pt x="232" y="90"/>
                  </a:cubicBezTo>
                  <a:cubicBezTo>
                    <a:pt x="233" y="79"/>
                    <a:pt x="230" y="73"/>
                    <a:pt x="218" y="78"/>
                  </a:cubicBezTo>
                  <a:cubicBezTo>
                    <a:pt x="216" y="88"/>
                    <a:pt x="215" y="97"/>
                    <a:pt x="213" y="106"/>
                  </a:cubicBezTo>
                  <a:cubicBezTo>
                    <a:pt x="214" y="78"/>
                    <a:pt x="201" y="70"/>
                    <a:pt x="176" y="82"/>
                  </a:cubicBezTo>
                  <a:cubicBezTo>
                    <a:pt x="173" y="83"/>
                    <a:pt x="170" y="82"/>
                    <a:pt x="167" y="81"/>
                  </a:cubicBezTo>
                  <a:cubicBezTo>
                    <a:pt x="157" y="80"/>
                    <a:pt x="147" y="78"/>
                    <a:pt x="135" y="75"/>
                  </a:cubicBezTo>
                  <a:cubicBezTo>
                    <a:pt x="135" y="89"/>
                    <a:pt x="134" y="99"/>
                    <a:pt x="136" y="109"/>
                  </a:cubicBezTo>
                  <a:cubicBezTo>
                    <a:pt x="136" y="111"/>
                    <a:pt x="146" y="115"/>
                    <a:pt x="149" y="114"/>
                  </a:cubicBezTo>
                  <a:cubicBezTo>
                    <a:pt x="156" y="110"/>
                    <a:pt x="161" y="103"/>
                    <a:pt x="167" y="98"/>
                  </a:cubicBezTo>
                  <a:cubicBezTo>
                    <a:pt x="182" y="122"/>
                    <a:pt x="195" y="124"/>
                    <a:pt x="213" y="105"/>
                  </a:cubicBezTo>
                  <a:close/>
                  <a:moveTo>
                    <a:pt x="15" y="14"/>
                  </a:moveTo>
                  <a:cubicBezTo>
                    <a:pt x="13" y="17"/>
                    <a:pt x="12" y="18"/>
                    <a:pt x="12" y="20"/>
                  </a:cubicBezTo>
                  <a:cubicBezTo>
                    <a:pt x="12" y="92"/>
                    <a:pt x="12" y="164"/>
                    <a:pt x="11" y="236"/>
                  </a:cubicBezTo>
                  <a:cubicBezTo>
                    <a:pt x="11" y="248"/>
                    <a:pt x="18" y="248"/>
                    <a:pt x="27" y="248"/>
                  </a:cubicBezTo>
                  <a:cubicBezTo>
                    <a:pt x="52" y="248"/>
                    <a:pt x="78" y="248"/>
                    <a:pt x="103" y="249"/>
                  </a:cubicBezTo>
                  <a:cubicBezTo>
                    <a:pt x="118" y="249"/>
                    <a:pt x="122" y="245"/>
                    <a:pt x="122" y="230"/>
                  </a:cubicBezTo>
                  <a:cubicBezTo>
                    <a:pt x="122" y="164"/>
                    <a:pt x="122" y="98"/>
                    <a:pt x="122" y="32"/>
                  </a:cubicBezTo>
                  <a:cubicBezTo>
                    <a:pt x="122" y="26"/>
                    <a:pt x="121" y="20"/>
                    <a:pt x="121" y="14"/>
                  </a:cubicBezTo>
                  <a:cubicBezTo>
                    <a:pt x="84" y="14"/>
                    <a:pt x="49" y="14"/>
                    <a:pt x="15" y="14"/>
                  </a:cubicBezTo>
                  <a:close/>
                  <a:moveTo>
                    <a:pt x="339" y="132"/>
                  </a:moveTo>
                  <a:cubicBezTo>
                    <a:pt x="271" y="132"/>
                    <a:pt x="204" y="132"/>
                    <a:pt x="138" y="132"/>
                  </a:cubicBezTo>
                  <a:cubicBezTo>
                    <a:pt x="138" y="172"/>
                    <a:pt x="138" y="209"/>
                    <a:pt x="138" y="247"/>
                  </a:cubicBezTo>
                  <a:cubicBezTo>
                    <a:pt x="164" y="247"/>
                    <a:pt x="188" y="247"/>
                    <a:pt x="215" y="247"/>
                  </a:cubicBezTo>
                  <a:cubicBezTo>
                    <a:pt x="215" y="228"/>
                    <a:pt x="215" y="209"/>
                    <a:pt x="215" y="192"/>
                  </a:cubicBezTo>
                  <a:cubicBezTo>
                    <a:pt x="232" y="192"/>
                    <a:pt x="246" y="192"/>
                    <a:pt x="262" y="192"/>
                  </a:cubicBezTo>
                  <a:cubicBezTo>
                    <a:pt x="262" y="211"/>
                    <a:pt x="262" y="228"/>
                    <a:pt x="262" y="247"/>
                  </a:cubicBezTo>
                  <a:cubicBezTo>
                    <a:pt x="289" y="247"/>
                    <a:pt x="313" y="247"/>
                    <a:pt x="339" y="247"/>
                  </a:cubicBezTo>
                  <a:cubicBezTo>
                    <a:pt x="339" y="207"/>
                    <a:pt x="339" y="170"/>
                    <a:pt x="339" y="132"/>
                  </a:cubicBezTo>
                  <a:close/>
                  <a:moveTo>
                    <a:pt x="339" y="116"/>
                  </a:moveTo>
                  <a:cubicBezTo>
                    <a:pt x="340" y="114"/>
                    <a:pt x="340" y="112"/>
                    <a:pt x="341" y="110"/>
                  </a:cubicBezTo>
                  <a:cubicBezTo>
                    <a:pt x="336" y="108"/>
                    <a:pt x="332" y="105"/>
                    <a:pt x="332" y="105"/>
                  </a:cubicBezTo>
                  <a:cubicBezTo>
                    <a:pt x="335" y="96"/>
                    <a:pt x="339" y="88"/>
                    <a:pt x="343" y="78"/>
                  </a:cubicBezTo>
                  <a:cubicBezTo>
                    <a:pt x="330" y="78"/>
                    <a:pt x="320" y="78"/>
                    <a:pt x="311" y="78"/>
                  </a:cubicBezTo>
                  <a:cubicBezTo>
                    <a:pt x="311" y="91"/>
                    <a:pt x="311" y="104"/>
                    <a:pt x="311" y="116"/>
                  </a:cubicBezTo>
                  <a:cubicBezTo>
                    <a:pt x="321" y="116"/>
                    <a:pt x="330" y="116"/>
                    <a:pt x="339" y="116"/>
                  </a:cubicBezTo>
                  <a:close/>
                  <a:moveTo>
                    <a:pt x="306" y="84"/>
                  </a:moveTo>
                  <a:cubicBezTo>
                    <a:pt x="301" y="73"/>
                    <a:pt x="289" y="74"/>
                    <a:pt x="281" y="79"/>
                  </a:cubicBezTo>
                  <a:cubicBezTo>
                    <a:pt x="275" y="82"/>
                    <a:pt x="269" y="94"/>
                    <a:pt x="271" y="101"/>
                  </a:cubicBezTo>
                  <a:cubicBezTo>
                    <a:pt x="272" y="107"/>
                    <a:pt x="282" y="114"/>
                    <a:pt x="290" y="116"/>
                  </a:cubicBezTo>
                  <a:cubicBezTo>
                    <a:pt x="295" y="118"/>
                    <a:pt x="302" y="112"/>
                    <a:pt x="309" y="109"/>
                  </a:cubicBezTo>
                  <a:cubicBezTo>
                    <a:pt x="298" y="104"/>
                    <a:pt x="291" y="101"/>
                    <a:pt x="285" y="98"/>
                  </a:cubicBezTo>
                  <a:cubicBezTo>
                    <a:pt x="291" y="94"/>
                    <a:pt x="297" y="89"/>
                    <a:pt x="306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12752388" y="7612063"/>
              <a:ext cx="177800" cy="212725"/>
            </a:xfrm>
            <a:custGeom>
              <a:avLst/>
              <a:gdLst>
                <a:gd name="T0" fmla="*/ 7 w 47"/>
                <a:gd name="T1" fmla="*/ 0 h 56"/>
                <a:gd name="T2" fmla="*/ 47 w 47"/>
                <a:gd name="T3" fmla="*/ 0 h 56"/>
                <a:gd name="T4" fmla="*/ 40 w 47"/>
                <a:gd name="T5" fmla="*/ 47 h 56"/>
                <a:gd name="T6" fmla="*/ 25 w 47"/>
                <a:gd name="T7" fmla="*/ 54 h 56"/>
                <a:gd name="T8" fmla="*/ 3 w 47"/>
                <a:gd name="T9" fmla="*/ 32 h 56"/>
                <a:gd name="T10" fmla="*/ 7 w 47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6">
                  <a:moveTo>
                    <a:pt x="7" y="0"/>
                  </a:moveTo>
                  <a:cubicBezTo>
                    <a:pt x="18" y="0"/>
                    <a:pt x="31" y="0"/>
                    <a:pt x="47" y="0"/>
                  </a:cubicBezTo>
                  <a:cubicBezTo>
                    <a:pt x="44" y="17"/>
                    <a:pt x="43" y="32"/>
                    <a:pt x="40" y="47"/>
                  </a:cubicBezTo>
                  <a:cubicBezTo>
                    <a:pt x="39" y="51"/>
                    <a:pt x="27" y="56"/>
                    <a:pt x="25" y="54"/>
                  </a:cubicBezTo>
                  <a:cubicBezTo>
                    <a:pt x="16" y="48"/>
                    <a:pt x="6" y="41"/>
                    <a:pt x="3" y="32"/>
                  </a:cubicBezTo>
                  <a:cubicBezTo>
                    <a:pt x="0" y="23"/>
                    <a:pt x="5" y="12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12714288" y="7866063"/>
              <a:ext cx="90488" cy="95250"/>
            </a:xfrm>
            <a:custGeom>
              <a:avLst/>
              <a:gdLst>
                <a:gd name="T0" fmla="*/ 0 w 24"/>
                <a:gd name="T1" fmla="*/ 0 h 25"/>
                <a:gd name="T2" fmla="*/ 24 w 24"/>
                <a:gd name="T3" fmla="*/ 0 h 25"/>
                <a:gd name="T4" fmla="*/ 24 w 24"/>
                <a:gd name="T5" fmla="*/ 25 h 25"/>
                <a:gd name="T6" fmla="*/ 0 w 24"/>
                <a:gd name="T7" fmla="*/ 25 h 25"/>
                <a:gd name="T8" fmla="*/ 0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0"/>
                  </a:moveTo>
                  <a:cubicBezTo>
                    <a:pt x="8" y="0"/>
                    <a:pt x="15" y="0"/>
                    <a:pt x="24" y="0"/>
                  </a:cubicBezTo>
                  <a:cubicBezTo>
                    <a:pt x="24" y="8"/>
                    <a:pt x="24" y="16"/>
                    <a:pt x="24" y="25"/>
                  </a:cubicBezTo>
                  <a:cubicBezTo>
                    <a:pt x="16" y="25"/>
                    <a:pt x="9" y="25"/>
                    <a:pt x="0" y="25"/>
                  </a:cubicBezTo>
                  <a:cubicBezTo>
                    <a:pt x="0" y="18"/>
                    <a:pt x="0" y="1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12714288" y="8037513"/>
              <a:ext cx="90488" cy="95250"/>
            </a:xfrm>
            <a:custGeom>
              <a:avLst/>
              <a:gdLst>
                <a:gd name="T0" fmla="*/ 24 w 24"/>
                <a:gd name="T1" fmla="*/ 0 h 25"/>
                <a:gd name="T2" fmla="*/ 24 w 24"/>
                <a:gd name="T3" fmla="*/ 25 h 25"/>
                <a:gd name="T4" fmla="*/ 0 w 24"/>
                <a:gd name="T5" fmla="*/ 25 h 25"/>
                <a:gd name="T6" fmla="*/ 0 w 24"/>
                <a:gd name="T7" fmla="*/ 0 h 25"/>
                <a:gd name="T8" fmla="*/ 24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0"/>
                  </a:moveTo>
                  <a:cubicBezTo>
                    <a:pt x="24" y="8"/>
                    <a:pt x="24" y="16"/>
                    <a:pt x="24" y="25"/>
                  </a:cubicBezTo>
                  <a:cubicBezTo>
                    <a:pt x="16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5" y="0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12709525" y="8207375"/>
              <a:ext cx="95250" cy="95250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0 w 25"/>
                <a:gd name="T5" fmla="*/ 0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cubicBezTo>
                    <a:pt x="16" y="25"/>
                    <a:pt x="9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8" y="0"/>
                    <a:pt x="15" y="0"/>
                    <a:pt x="25" y="0"/>
                  </a:cubicBezTo>
                  <a:cubicBezTo>
                    <a:pt x="25" y="8"/>
                    <a:pt x="25" y="15"/>
                    <a:pt x="25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2887325" y="8037513"/>
              <a:ext cx="92075" cy="95250"/>
            </a:xfrm>
            <a:custGeom>
              <a:avLst/>
              <a:gdLst>
                <a:gd name="T0" fmla="*/ 0 w 24"/>
                <a:gd name="T1" fmla="*/ 0 h 25"/>
                <a:gd name="T2" fmla="*/ 24 w 24"/>
                <a:gd name="T3" fmla="*/ 0 h 25"/>
                <a:gd name="T4" fmla="*/ 24 w 24"/>
                <a:gd name="T5" fmla="*/ 25 h 25"/>
                <a:gd name="T6" fmla="*/ 0 w 24"/>
                <a:gd name="T7" fmla="*/ 25 h 25"/>
                <a:gd name="T8" fmla="*/ 0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0"/>
                  </a:moveTo>
                  <a:cubicBezTo>
                    <a:pt x="9" y="0"/>
                    <a:pt x="16" y="0"/>
                    <a:pt x="24" y="0"/>
                  </a:cubicBezTo>
                  <a:cubicBezTo>
                    <a:pt x="24" y="8"/>
                    <a:pt x="24" y="16"/>
                    <a:pt x="24" y="25"/>
                  </a:cubicBezTo>
                  <a:cubicBezTo>
                    <a:pt x="17" y="25"/>
                    <a:pt x="9" y="25"/>
                    <a:pt x="0" y="25"/>
                  </a:cubicBezTo>
                  <a:cubicBezTo>
                    <a:pt x="0" y="17"/>
                    <a:pt x="0" y="1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2"/>
            <p:cNvSpPr>
              <a:spLocks/>
            </p:cNvSpPr>
            <p:nvPr/>
          </p:nvSpPr>
          <p:spPr bwMode="auto">
            <a:xfrm>
              <a:off x="12887325" y="8201025"/>
              <a:ext cx="92075" cy="101600"/>
            </a:xfrm>
            <a:custGeom>
              <a:avLst/>
              <a:gdLst>
                <a:gd name="T0" fmla="*/ 24 w 24"/>
                <a:gd name="T1" fmla="*/ 27 h 27"/>
                <a:gd name="T2" fmla="*/ 0 w 24"/>
                <a:gd name="T3" fmla="*/ 27 h 27"/>
                <a:gd name="T4" fmla="*/ 0 w 24"/>
                <a:gd name="T5" fmla="*/ 2 h 27"/>
                <a:gd name="T6" fmla="*/ 24 w 24"/>
                <a:gd name="T7" fmla="*/ 0 h 27"/>
                <a:gd name="T8" fmla="*/ 24 w 24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7">
                  <a:moveTo>
                    <a:pt x="24" y="27"/>
                  </a:moveTo>
                  <a:cubicBezTo>
                    <a:pt x="15" y="27"/>
                    <a:pt x="8" y="27"/>
                    <a:pt x="0" y="27"/>
                  </a:cubicBezTo>
                  <a:cubicBezTo>
                    <a:pt x="0" y="18"/>
                    <a:pt x="0" y="11"/>
                    <a:pt x="0" y="2"/>
                  </a:cubicBezTo>
                  <a:cubicBezTo>
                    <a:pt x="8" y="1"/>
                    <a:pt x="15" y="1"/>
                    <a:pt x="24" y="0"/>
                  </a:cubicBezTo>
                  <a:cubicBezTo>
                    <a:pt x="24" y="10"/>
                    <a:pt x="24" y="18"/>
                    <a:pt x="2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12887325" y="7870825"/>
              <a:ext cx="92075" cy="90488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0 h 24"/>
                <a:gd name="T4" fmla="*/ 24 w 24"/>
                <a:gd name="T5" fmla="*/ 0 h 24"/>
                <a:gd name="T6" fmla="*/ 24 w 24"/>
                <a:gd name="T7" fmla="*/ 24 h 24"/>
                <a:gd name="T8" fmla="*/ 0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cubicBezTo>
                    <a:pt x="0" y="16"/>
                    <a:pt x="0" y="8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24" y="8"/>
                    <a:pt x="24" y="15"/>
                    <a:pt x="24" y="24"/>
                  </a:cubicBezTo>
                  <a:cubicBezTo>
                    <a:pt x="17" y="24"/>
                    <a:pt x="10" y="24"/>
                    <a:pt x="0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13679488" y="8094663"/>
              <a:ext cx="98425" cy="155575"/>
            </a:xfrm>
            <a:custGeom>
              <a:avLst/>
              <a:gdLst>
                <a:gd name="T0" fmla="*/ 26 w 26"/>
                <a:gd name="T1" fmla="*/ 0 h 41"/>
                <a:gd name="T2" fmla="*/ 26 w 26"/>
                <a:gd name="T3" fmla="*/ 41 h 41"/>
                <a:gd name="T4" fmla="*/ 0 w 26"/>
                <a:gd name="T5" fmla="*/ 41 h 41"/>
                <a:gd name="T6" fmla="*/ 0 w 26"/>
                <a:gd name="T7" fmla="*/ 0 h 41"/>
                <a:gd name="T8" fmla="*/ 26 w 2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6" y="0"/>
                  </a:moveTo>
                  <a:cubicBezTo>
                    <a:pt x="26" y="14"/>
                    <a:pt x="26" y="26"/>
                    <a:pt x="26" y="41"/>
                  </a:cubicBezTo>
                  <a:cubicBezTo>
                    <a:pt x="18" y="41"/>
                    <a:pt x="10" y="41"/>
                    <a:pt x="0" y="41"/>
                  </a:cubicBezTo>
                  <a:cubicBezTo>
                    <a:pt x="0" y="28"/>
                    <a:pt x="0" y="14"/>
                    <a:pt x="0" y="0"/>
                  </a:cubicBezTo>
                  <a:cubicBezTo>
                    <a:pt x="8" y="0"/>
                    <a:pt x="16" y="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3209588" y="8094663"/>
              <a:ext cx="101600" cy="155575"/>
            </a:xfrm>
            <a:custGeom>
              <a:avLst/>
              <a:gdLst>
                <a:gd name="T0" fmla="*/ 0 w 27"/>
                <a:gd name="T1" fmla="*/ 41 h 41"/>
                <a:gd name="T2" fmla="*/ 0 w 27"/>
                <a:gd name="T3" fmla="*/ 0 h 41"/>
                <a:gd name="T4" fmla="*/ 27 w 27"/>
                <a:gd name="T5" fmla="*/ 0 h 41"/>
                <a:gd name="T6" fmla="*/ 27 w 27"/>
                <a:gd name="T7" fmla="*/ 41 h 41"/>
                <a:gd name="T8" fmla="*/ 0 w 27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0" y="41"/>
                  </a:moveTo>
                  <a:cubicBezTo>
                    <a:pt x="0" y="27"/>
                    <a:pt x="0" y="14"/>
                    <a:pt x="0" y="0"/>
                  </a:cubicBezTo>
                  <a:cubicBezTo>
                    <a:pt x="9" y="0"/>
                    <a:pt x="17" y="0"/>
                    <a:pt x="27" y="0"/>
                  </a:cubicBezTo>
                  <a:cubicBezTo>
                    <a:pt x="27" y="14"/>
                    <a:pt x="27" y="27"/>
                    <a:pt x="27" y="41"/>
                  </a:cubicBezTo>
                  <a:cubicBezTo>
                    <a:pt x="18" y="41"/>
                    <a:pt x="10" y="41"/>
                    <a:pt x="0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399" y="4135277"/>
            <a:ext cx="1368213" cy="1325723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040" y="1200173"/>
            <a:ext cx="4537618" cy="544152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80244" y="-2375632"/>
            <a:ext cx="1200808" cy="14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96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8579" y="289671"/>
            <a:ext cx="11572875" cy="72548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07A398"/>
                </a:solidFill>
              </a:rPr>
              <a:t>Editable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673101" y="5349876"/>
            <a:ext cx="2274887" cy="968375"/>
            <a:chOff x="673101" y="5349876"/>
            <a:chExt cx="2274887" cy="96837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487613" y="5349876"/>
              <a:ext cx="460375" cy="968375"/>
            </a:xfrm>
            <a:custGeom>
              <a:avLst/>
              <a:gdLst>
                <a:gd name="T0" fmla="*/ 136 w 307"/>
                <a:gd name="T1" fmla="*/ 374 h 642"/>
                <a:gd name="T2" fmla="*/ 84 w 307"/>
                <a:gd name="T3" fmla="*/ 420 h 642"/>
                <a:gd name="T4" fmla="*/ 82 w 307"/>
                <a:gd name="T5" fmla="*/ 434 h 642"/>
                <a:gd name="T6" fmla="*/ 95 w 307"/>
                <a:gd name="T7" fmla="*/ 518 h 642"/>
                <a:gd name="T8" fmla="*/ 99 w 307"/>
                <a:gd name="T9" fmla="*/ 585 h 642"/>
                <a:gd name="T10" fmla="*/ 90 w 307"/>
                <a:gd name="T11" fmla="*/ 596 h 642"/>
                <a:gd name="T12" fmla="*/ 16 w 307"/>
                <a:gd name="T13" fmla="*/ 608 h 642"/>
                <a:gd name="T14" fmla="*/ 0 w 307"/>
                <a:gd name="T15" fmla="*/ 600 h 642"/>
                <a:gd name="T16" fmla="*/ 11 w 307"/>
                <a:gd name="T17" fmla="*/ 587 h 642"/>
                <a:gd name="T18" fmla="*/ 45 w 307"/>
                <a:gd name="T19" fmla="*/ 515 h 642"/>
                <a:gd name="T20" fmla="*/ 27 w 307"/>
                <a:gd name="T21" fmla="*/ 421 h 642"/>
                <a:gd name="T22" fmla="*/ 33 w 307"/>
                <a:gd name="T23" fmla="*/ 390 h 642"/>
                <a:gd name="T24" fmla="*/ 76 w 307"/>
                <a:gd name="T25" fmla="*/ 307 h 642"/>
                <a:gd name="T26" fmla="*/ 79 w 307"/>
                <a:gd name="T27" fmla="*/ 249 h 642"/>
                <a:gd name="T28" fmla="*/ 71 w 307"/>
                <a:gd name="T29" fmla="*/ 198 h 642"/>
                <a:gd name="T30" fmla="*/ 62 w 307"/>
                <a:gd name="T31" fmla="*/ 186 h 642"/>
                <a:gd name="T32" fmla="*/ 48 w 307"/>
                <a:gd name="T33" fmla="*/ 308 h 642"/>
                <a:gd name="T34" fmla="*/ 41 w 307"/>
                <a:gd name="T35" fmla="*/ 309 h 642"/>
                <a:gd name="T36" fmla="*/ 30 w 307"/>
                <a:gd name="T37" fmla="*/ 294 h 642"/>
                <a:gd name="T38" fmla="*/ 24 w 307"/>
                <a:gd name="T39" fmla="*/ 296 h 642"/>
                <a:gd name="T40" fmla="*/ 34 w 307"/>
                <a:gd name="T41" fmla="*/ 326 h 642"/>
                <a:gd name="T42" fmla="*/ 10 w 307"/>
                <a:gd name="T43" fmla="*/ 294 h 642"/>
                <a:gd name="T44" fmla="*/ 16 w 307"/>
                <a:gd name="T45" fmla="*/ 239 h 642"/>
                <a:gd name="T46" fmla="*/ 36 w 307"/>
                <a:gd name="T47" fmla="*/ 122 h 642"/>
                <a:gd name="T48" fmla="*/ 50 w 307"/>
                <a:gd name="T49" fmla="*/ 99 h 642"/>
                <a:gd name="T50" fmla="*/ 27 w 307"/>
                <a:gd name="T51" fmla="*/ 68 h 642"/>
                <a:gd name="T52" fmla="*/ 26 w 307"/>
                <a:gd name="T53" fmla="*/ 26 h 642"/>
                <a:gd name="T54" fmla="*/ 90 w 307"/>
                <a:gd name="T55" fmla="*/ 30 h 642"/>
                <a:gd name="T56" fmla="*/ 142 w 307"/>
                <a:gd name="T57" fmla="*/ 69 h 642"/>
                <a:gd name="T58" fmla="*/ 193 w 307"/>
                <a:gd name="T59" fmla="*/ 92 h 642"/>
                <a:gd name="T60" fmla="*/ 234 w 307"/>
                <a:gd name="T61" fmla="*/ 116 h 642"/>
                <a:gd name="T62" fmla="*/ 268 w 307"/>
                <a:gd name="T63" fmla="*/ 163 h 642"/>
                <a:gd name="T64" fmla="*/ 263 w 307"/>
                <a:gd name="T65" fmla="*/ 254 h 642"/>
                <a:gd name="T66" fmla="*/ 220 w 307"/>
                <a:gd name="T67" fmla="*/ 283 h 642"/>
                <a:gd name="T68" fmla="*/ 214 w 307"/>
                <a:gd name="T69" fmla="*/ 276 h 642"/>
                <a:gd name="T70" fmla="*/ 209 w 307"/>
                <a:gd name="T71" fmla="*/ 280 h 642"/>
                <a:gd name="T72" fmla="*/ 207 w 307"/>
                <a:gd name="T73" fmla="*/ 366 h 642"/>
                <a:gd name="T74" fmla="*/ 208 w 307"/>
                <a:gd name="T75" fmla="*/ 390 h 642"/>
                <a:gd name="T76" fmla="*/ 237 w 307"/>
                <a:gd name="T77" fmla="*/ 458 h 642"/>
                <a:gd name="T78" fmla="*/ 249 w 307"/>
                <a:gd name="T79" fmla="*/ 476 h 642"/>
                <a:gd name="T80" fmla="*/ 305 w 307"/>
                <a:gd name="T81" fmla="*/ 605 h 642"/>
                <a:gd name="T82" fmla="*/ 300 w 307"/>
                <a:gd name="T83" fmla="*/ 621 h 642"/>
                <a:gd name="T84" fmla="*/ 214 w 307"/>
                <a:gd name="T85" fmla="*/ 633 h 642"/>
                <a:gd name="T86" fmla="*/ 199 w 307"/>
                <a:gd name="T87" fmla="*/ 623 h 642"/>
                <a:gd name="T88" fmla="*/ 212 w 307"/>
                <a:gd name="T89" fmla="*/ 611 h 642"/>
                <a:gd name="T90" fmla="*/ 232 w 307"/>
                <a:gd name="T91" fmla="*/ 545 h 642"/>
                <a:gd name="T92" fmla="*/ 174 w 307"/>
                <a:gd name="T93" fmla="*/ 465 h 642"/>
                <a:gd name="T94" fmla="*/ 141 w 307"/>
                <a:gd name="T95" fmla="*/ 391 h 642"/>
                <a:gd name="T96" fmla="*/ 136 w 307"/>
                <a:gd name="T97" fmla="*/ 374 h 642"/>
                <a:gd name="T98" fmla="*/ 194 w 307"/>
                <a:gd name="T99" fmla="*/ 258 h 642"/>
                <a:gd name="T100" fmla="*/ 200 w 307"/>
                <a:gd name="T101" fmla="*/ 254 h 642"/>
                <a:gd name="T102" fmla="*/ 226 w 307"/>
                <a:gd name="T103" fmla="*/ 248 h 642"/>
                <a:gd name="T104" fmla="*/ 242 w 307"/>
                <a:gd name="T105" fmla="*/ 230 h 642"/>
                <a:gd name="T106" fmla="*/ 229 w 307"/>
                <a:gd name="T107" fmla="*/ 170 h 642"/>
                <a:gd name="T108" fmla="*/ 218 w 307"/>
                <a:gd name="T109" fmla="*/ 162 h 642"/>
                <a:gd name="T110" fmla="*/ 187 w 307"/>
                <a:gd name="T111" fmla="*/ 153 h 642"/>
                <a:gd name="T112" fmla="*/ 194 w 307"/>
                <a:gd name="T113" fmla="*/ 258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7" h="642">
                  <a:moveTo>
                    <a:pt x="136" y="374"/>
                  </a:moveTo>
                  <a:cubicBezTo>
                    <a:pt x="117" y="391"/>
                    <a:pt x="100" y="405"/>
                    <a:pt x="84" y="420"/>
                  </a:cubicBezTo>
                  <a:cubicBezTo>
                    <a:pt x="81" y="423"/>
                    <a:pt x="82" y="430"/>
                    <a:pt x="82" y="434"/>
                  </a:cubicBezTo>
                  <a:cubicBezTo>
                    <a:pt x="86" y="462"/>
                    <a:pt x="92" y="490"/>
                    <a:pt x="95" y="518"/>
                  </a:cubicBezTo>
                  <a:cubicBezTo>
                    <a:pt x="98" y="540"/>
                    <a:pt x="99" y="563"/>
                    <a:pt x="99" y="585"/>
                  </a:cubicBezTo>
                  <a:cubicBezTo>
                    <a:pt x="99" y="588"/>
                    <a:pt x="94" y="595"/>
                    <a:pt x="90" y="596"/>
                  </a:cubicBezTo>
                  <a:cubicBezTo>
                    <a:pt x="65" y="601"/>
                    <a:pt x="41" y="605"/>
                    <a:pt x="16" y="608"/>
                  </a:cubicBezTo>
                  <a:cubicBezTo>
                    <a:pt x="11" y="609"/>
                    <a:pt x="5" y="603"/>
                    <a:pt x="0" y="600"/>
                  </a:cubicBezTo>
                  <a:cubicBezTo>
                    <a:pt x="3" y="596"/>
                    <a:pt x="6" y="589"/>
                    <a:pt x="11" y="587"/>
                  </a:cubicBezTo>
                  <a:cubicBezTo>
                    <a:pt x="45" y="569"/>
                    <a:pt x="53" y="552"/>
                    <a:pt x="45" y="515"/>
                  </a:cubicBezTo>
                  <a:cubicBezTo>
                    <a:pt x="38" y="484"/>
                    <a:pt x="32" y="452"/>
                    <a:pt x="27" y="421"/>
                  </a:cubicBezTo>
                  <a:cubicBezTo>
                    <a:pt x="26" y="411"/>
                    <a:pt x="29" y="399"/>
                    <a:pt x="33" y="390"/>
                  </a:cubicBezTo>
                  <a:cubicBezTo>
                    <a:pt x="46" y="362"/>
                    <a:pt x="60" y="334"/>
                    <a:pt x="76" y="307"/>
                  </a:cubicBezTo>
                  <a:cubicBezTo>
                    <a:pt x="87" y="287"/>
                    <a:pt x="80" y="268"/>
                    <a:pt x="79" y="249"/>
                  </a:cubicBezTo>
                  <a:cubicBezTo>
                    <a:pt x="79" y="232"/>
                    <a:pt x="75" y="215"/>
                    <a:pt x="71" y="198"/>
                  </a:cubicBezTo>
                  <a:cubicBezTo>
                    <a:pt x="71" y="195"/>
                    <a:pt x="67" y="192"/>
                    <a:pt x="62" y="186"/>
                  </a:cubicBezTo>
                  <a:cubicBezTo>
                    <a:pt x="63" y="230"/>
                    <a:pt x="17" y="262"/>
                    <a:pt x="48" y="308"/>
                  </a:cubicBezTo>
                  <a:cubicBezTo>
                    <a:pt x="46" y="308"/>
                    <a:pt x="43" y="308"/>
                    <a:pt x="41" y="309"/>
                  </a:cubicBezTo>
                  <a:cubicBezTo>
                    <a:pt x="37" y="304"/>
                    <a:pt x="34" y="299"/>
                    <a:pt x="30" y="294"/>
                  </a:cubicBezTo>
                  <a:cubicBezTo>
                    <a:pt x="28" y="295"/>
                    <a:pt x="26" y="295"/>
                    <a:pt x="24" y="296"/>
                  </a:cubicBezTo>
                  <a:cubicBezTo>
                    <a:pt x="28" y="306"/>
                    <a:pt x="31" y="316"/>
                    <a:pt x="34" y="326"/>
                  </a:cubicBezTo>
                  <a:cubicBezTo>
                    <a:pt x="13" y="322"/>
                    <a:pt x="7" y="314"/>
                    <a:pt x="10" y="294"/>
                  </a:cubicBezTo>
                  <a:cubicBezTo>
                    <a:pt x="13" y="276"/>
                    <a:pt x="13" y="257"/>
                    <a:pt x="16" y="239"/>
                  </a:cubicBezTo>
                  <a:cubicBezTo>
                    <a:pt x="22" y="200"/>
                    <a:pt x="28" y="161"/>
                    <a:pt x="36" y="122"/>
                  </a:cubicBezTo>
                  <a:cubicBezTo>
                    <a:pt x="38" y="114"/>
                    <a:pt x="45" y="108"/>
                    <a:pt x="50" y="99"/>
                  </a:cubicBezTo>
                  <a:cubicBezTo>
                    <a:pt x="43" y="89"/>
                    <a:pt x="37" y="77"/>
                    <a:pt x="27" y="68"/>
                  </a:cubicBezTo>
                  <a:cubicBezTo>
                    <a:pt x="12" y="53"/>
                    <a:pt x="15" y="40"/>
                    <a:pt x="26" y="26"/>
                  </a:cubicBezTo>
                  <a:cubicBezTo>
                    <a:pt x="47" y="0"/>
                    <a:pt x="76" y="0"/>
                    <a:pt x="90" y="30"/>
                  </a:cubicBezTo>
                  <a:cubicBezTo>
                    <a:pt x="100" y="52"/>
                    <a:pt x="114" y="68"/>
                    <a:pt x="142" y="69"/>
                  </a:cubicBezTo>
                  <a:cubicBezTo>
                    <a:pt x="161" y="69"/>
                    <a:pt x="178" y="78"/>
                    <a:pt x="193" y="92"/>
                  </a:cubicBezTo>
                  <a:cubicBezTo>
                    <a:pt x="204" y="103"/>
                    <a:pt x="220" y="109"/>
                    <a:pt x="234" y="116"/>
                  </a:cubicBezTo>
                  <a:cubicBezTo>
                    <a:pt x="253" y="126"/>
                    <a:pt x="271" y="135"/>
                    <a:pt x="268" y="163"/>
                  </a:cubicBezTo>
                  <a:cubicBezTo>
                    <a:pt x="266" y="193"/>
                    <a:pt x="267" y="224"/>
                    <a:pt x="263" y="254"/>
                  </a:cubicBezTo>
                  <a:cubicBezTo>
                    <a:pt x="258" y="283"/>
                    <a:pt x="239" y="295"/>
                    <a:pt x="220" y="283"/>
                  </a:cubicBezTo>
                  <a:cubicBezTo>
                    <a:pt x="218" y="282"/>
                    <a:pt x="216" y="279"/>
                    <a:pt x="214" y="276"/>
                  </a:cubicBezTo>
                  <a:cubicBezTo>
                    <a:pt x="211" y="278"/>
                    <a:pt x="209" y="279"/>
                    <a:pt x="209" y="280"/>
                  </a:cubicBezTo>
                  <a:cubicBezTo>
                    <a:pt x="208" y="309"/>
                    <a:pt x="207" y="338"/>
                    <a:pt x="207" y="366"/>
                  </a:cubicBezTo>
                  <a:cubicBezTo>
                    <a:pt x="206" y="374"/>
                    <a:pt x="207" y="382"/>
                    <a:pt x="208" y="390"/>
                  </a:cubicBezTo>
                  <a:cubicBezTo>
                    <a:pt x="212" y="415"/>
                    <a:pt x="218" y="439"/>
                    <a:pt x="237" y="458"/>
                  </a:cubicBezTo>
                  <a:cubicBezTo>
                    <a:pt x="243" y="463"/>
                    <a:pt x="246" y="470"/>
                    <a:pt x="249" y="476"/>
                  </a:cubicBezTo>
                  <a:cubicBezTo>
                    <a:pt x="268" y="519"/>
                    <a:pt x="287" y="562"/>
                    <a:pt x="305" y="605"/>
                  </a:cubicBezTo>
                  <a:cubicBezTo>
                    <a:pt x="307" y="609"/>
                    <a:pt x="303" y="620"/>
                    <a:pt x="300" y="621"/>
                  </a:cubicBezTo>
                  <a:cubicBezTo>
                    <a:pt x="272" y="629"/>
                    <a:pt x="245" y="642"/>
                    <a:pt x="214" y="633"/>
                  </a:cubicBezTo>
                  <a:cubicBezTo>
                    <a:pt x="209" y="632"/>
                    <a:pt x="204" y="627"/>
                    <a:pt x="199" y="623"/>
                  </a:cubicBezTo>
                  <a:cubicBezTo>
                    <a:pt x="203" y="619"/>
                    <a:pt x="207" y="614"/>
                    <a:pt x="212" y="611"/>
                  </a:cubicBezTo>
                  <a:cubicBezTo>
                    <a:pt x="248" y="592"/>
                    <a:pt x="251" y="581"/>
                    <a:pt x="232" y="545"/>
                  </a:cubicBezTo>
                  <a:cubicBezTo>
                    <a:pt x="216" y="515"/>
                    <a:pt x="196" y="490"/>
                    <a:pt x="174" y="465"/>
                  </a:cubicBezTo>
                  <a:cubicBezTo>
                    <a:pt x="157" y="445"/>
                    <a:pt x="151" y="416"/>
                    <a:pt x="141" y="391"/>
                  </a:cubicBezTo>
                  <a:cubicBezTo>
                    <a:pt x="139" y="386"/>
                    <a:pt x="138" y="380"/>
                    <a:pt x="136" y="374"/>
                  </a:cubicBezTo>
                  <a:close/>
                  <a:moveTo>
                    <a:pt x="194" y="258"/>
                  </a:moveTo>
                  <a:cubicBezTo>
                    <a:pt x="196" y="257"/>
                    <a:pt x="198" y="256"/>
                    <a:pt x="200" y="254"/>
                  </a:cubicBezTo>
                  <a:cubicBezTo>
                    <a:pt x="209" y="252"/>
                    <a:pt x="217" y="249"/>
                    <a:pt x="226" y="248"/>
                  </a:cubicBezTo>
                  <a:cubicBezTo>
                    <a:pt x="237" y="246"/>
                    <a:pt x="244" y="241"/>
                    <a:pt x="242" y="230"/>
                  </a:cubicBezTo>
                  <a:cubicBezTo>
                    <a:pt x="239" y="210"/>
                    <a:pt x="234" y="190"/>
                    <a:pt x="229" y="170"/>
                  </a:cubicBezTo>
                  <a:cubicBezTo>
                    <a:pt x="228" y="167"/>
                    <a:pt x="222" y="164"/>
                    <a:pt x="218" y="162"/>
                  </a:cubicBezTo>
                  <a:cubicBezTo>
                    <a:pt x="210" y="159"/>
                    <a:pt x="200" y="157"/>
                    <a:pt x="187" y="153"/>
                  </a:cubicBezTo>
                  <a:cubicBezTo>
                    <a:pt x="190" y="189"/>
                    <a:pt x="192" y="224"/>
                    <a:pt x="194" y="258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7A398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73101" y="5362576"/>
              <a:ext cx="506413" cy="952500"/>
            </a:xfrm>
            <a:custGeom>
              <a:avLst/>
              <a:gdLst>
                <a:gd name="T0" fmla="*/ 272 w 337"/>
                <a:gd name="T1" fmla="*/ 620 h 632"/>
                <a:gd name="T2" fmla="*/ 280 w 337"/>
                <a:gd name="T3" fmla="*/ 605 h 632"/>
                <a:gd name="T4" fmla="*/ 291 w 337"/>
                <a:gd name="T5" fmla="*/ 567 h 632"/>
                <a:gd name="T6" fmla="*/ 260 w 337"/>
                <a:gd name="T7" fmla="*/ 474 h 632"/>
                <a:gd name="T8" fmla="*/ 224 w 337"/>
                <a:gd name="T9" fmla="*/ 388 h 632"/>
                <a:gd name="T10" fmla="*/ 215 w 337"/>
                <a:gd name="T11" fmla="*/ 372 h 632"/>
                <a:gd name="T12" fmla="*/ 163 w 337"/>
                <a:gd name="T13" fmla="*/ 431 h 632"/>
                <a:gd name="T14" fmla="*/ 151 w 337"/>
                <a:gd name="T15" fmla="*/ 468 h 632"/>
                <a:gd name="T16" fmla="*/ 136 w 337"/>
                <a:gd name="T17" fmla="*/ 560 h 632"/>
                <a:gd name="T18" fmla="*/ 135 w 337"/>
                <a:gd name="T19" fmla="*/ 566 h 632"/>
                <a:gd name="T20" fmla="*/ 132 w 337"/>
                <a:gd name="T21" fmla="*/ 603 h 632"/>
                <a:gd name="T22" fmla="*/ 69 w 337"/>
                <a:gd name="T23" fmla="*/ 620 h 632"/>
                <a:gd name="T24" fmla="*/ 48 w 337"/>
                <a:gd name="T25" fmla="*/ 611 h 632"/>
                <a:gd name="T26" fmla="*/ 62 w 337"/>
                <a:gd name="T27" fmla="*/ 596 h 632"/>
                <a:gd name="T28" fmla="*/ 94 w 337"/>
                <a:gd name="T29" fmla="*/ 550 h 632"/>
                <a:gd name="T30" fmla="*/ 99 w 337"/>
                <a:gd name="T31" fmla="*/ 478 h 632"/>
                <a:gd name="T32" fmla="*/ 142 w 337"/>
                <a:gd name="T33" fmla="*/ 319 h 632"/>
                <a:gd name="T34" fmla="*/ 163 w 337"/>
                <a:gd name="T35" fmla="*/ 213 h 632"/>
                <a:gd name="T36" fmla="*/ 146 w 337"/>
                <a:gd name="T37" fmla="*/ 162 h 632"/>
                <a:gd name="T38" fmla="*/ 82 w 337"/>
                <a:gd name="T39" fmla="*/ 162 h 632"/>
                <a:gd name="T40" fmla="*/ 44 w 337"/>
                <a:gd name="T41" fmla="*/ 137 h 632"/>
                <a:gd name="T42" fmla="*/ 15 w 337"/>
                <a:gd name="T43" fmla="*/ 120 h 632"/>
                <a:gd name="T44" fmla="*/ 0 w 337"/>
                <a:gd name="T45" fmla="*/ 108 h 632"/>
                <a:gd name="T46" fmla="*/ 11 w 337"/>
                <a:gd name="T47" fmla="*/ 95 h 632"/>
                <a:gd name="T48" fmla="*/ 26 w 337"/>
                <a:gd name="T49" fmla="*/ 90 h 632"/>
                <a:gd name="T50" fmla="*/ 16 w 337"/>
                <a:gd name="T51" fmla="*/ 78 h 632"/>
                <a:gd name="T52" fmla="*/ 13 w 337"/>
                <a:gd name="T53" fmla="*/ 70 h 632"/>
                <a:gd name="T54" fmla="*/ 73 w 337"/>
                <a:gd name="T55" fmla="*/ 67 h 632"/>
                <a:gd name="T56" fmla="*/ 87 w 337"/>
                <a:gd name="T57" fmla="*/ 77 h 632"/>
                <a:gd name="T58" fmla="*/ 153 w 337"/>
                <a:gd name="T59" fmla="*/ 101 h 632"/>
                <a:gd name="T60" fmla="*/ 145 w 337"/>
                <a:gd name="T61" fmla="*/ 40 h 632"/>
                <a:gd name="T62" fmla="*/ 144 w 337"/>
                <a:gd name="T63" fmla="*/ 36 h 632"/>
                <a:gd name="T64" fmla="*/ 154 w 337"/>
                <a:gd name="T65" fmla="*/ 7 h 632"/>
                <a:gd name="T66" fmla="*/ 203 w 337"/>
                <a:gd name="T67" fmla="*/ 4 h 632"/>
                <a:gd name="T68" fmla="*/ 222 w 337"/>
                <a:gd name="T69" fmla="*/ 44 h 632"/>
                <a:gd name="T70" fmla="*/ 249 w 337"/>
                <a:gd name="T71" fmla="*/ 73 h 632"/>
                <a:gd name="T72" fmla="*/ 284 w 337"/>
                <a:gd name="T73" fmla="*/ 113 h 632"/>
                <a:gd name="T74" fmla="*/ 281 w 337"/>
                <a:gd name="T75" fmla="*/ 168 h 632"/>
                <a:gd name="T76" fmla="*/ 286 w 337"/>
                <a:gd name="T77" fmla="*/ 275 h 632"/>
                <a:gd name="T78" fmla="*/ 293 w 337"/>
                <a:gd name="T79" fmla="*/ 378 h 632"/>
                <a:gd name="T80" fmla="*/ 307 w 337"/>
                <a:gd name="T81" fmla="*/ 455 h 632"/>
                <a:gd name="T82" fmla="*/ 322 w 337"/>
                <a:gd name="T83" fmla="*/ 509 h 632"/>
                <a:gd name="T84" fmla="*/ 333 w 337"/>
                <a:gd name="T85" fmla="*/ 559 h 632"/>
                <a:gd name="T86" fmla="*/ 330 w 337"/>
                <a:gd name="T87" fmla="*/ 610 h 632"/>
                <a:gd name="T88" fmla="*/ 272 w 337"/>
                <a:gd name="T89" fmla="*/ 62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7" h="632">
                  <a:moveTo>
                    <a:pt x="272" y="620"/>
                  </a:moveTo>
                  <a:cubicBezTo>
                    <a:pt x="276" y="613"/>
                    <a:pt x="276" y="607"/>
                    <a:pt x="280" y="605"/>
                  </a:cubicBezTo>
                  <a:cubicBezTo>
                    <a:pt x="294" y="595"/>
                    <a:pt x="295" y="581"/>
                    <a:pt x="291" y="567"/>
                  </a:cubicBezTo>
                  <a:cubicBezTo>
                    <a:pt x="282" y="535"/>
                    <a:pt x="272" y="504"/>
                    <a:pt x="260" y="474"/>
                  </a:cubicBezTo>
                  <a:cubicBezTo>
                    <a:pt x="249" y="445"/>
                    <a:pt x="236" y="416"/>
                    <a:pt x="224" y="388"/>
                  </a:cubicBezTo>
                  <a:cubicBezTo>
                    <a:pt x="222" y="383"/>
                    <a:pt x="219" y="379"/>
                    <a:pt x="215" y="372"/>
                  </a:cubicBezTo>
                  <a:cubicBezTo>
                    <a:pt x="197" y="392"/>
                    <a:pt x="178" y="410"/>
                    <a:pt x="163" y="431"/>
                  </a:cubicBezTo>
                  <a:cubicBezTo>
                    <a:pt x="156" y="441"/>
                    <a:pt x="154" y="455"/>
                    <a:pt x="151" y="468"/>
                  </a:cubicBezTo>
                  <a:cubicBezTo>
                    <a:pt x="145" y="499"/>
                    <a:pt x="141" y="529"/>
                    <a:pt x="136" y="560"/>
                  </a:cubicBezTo>
                  <a:cubicBezTo>
                    <a:pt x="136" y="562"/>
                    <a:pt x="136" y="564"/>
                    <a:pt x="135" y="566"/>
                  </a:cubicBezTo>
                  <a:cubicBezTo>
                    <a:pt x="134" y="579"/>
                    <a:pt x="137" y="600"/>
                    <a:pt x="132" y="603"/>
                  </a:cubicBezTo>
                  <a:cubicBezTo>
                    <a:pt x="112" y="612"/>
                    <a:pt x="90" y="616"/>
                    <a:pt x="69" y="620"/>
                  </a:cubicBezTo>
                  <a:cubicBezTo>
                    <a:pt x="63" y="621"/>
                    <a:pt x="55" y="614"/>
                    <a:pt x="48" y="611"/>
                  </a:cubicBezTo>
                  <a:cubicBezTo>
                    <a:pt x="53" y="606"/>
                    <a:pt x="57" y="600"/>
                    <a:pt x="62" y="596"/>
                  </a:cubicBezTo>
                  <a:cubicBezTo>
                    <a:pt x="79" y="585"/>
                    <a:pt x="87" y="570"/>
                    <a:pt x="94" y="550"/>
                  </a:cubicBezTo>
                  <a:cubicBezTo>
                    <a:pt x="102" y="525"/>
                    <a:pt x="98" y="502"/>
                    <a:pt x="99" y="478"/>
                  </a:cubicBezTo>
                  <a:cubicBezTo>
                    <a:pt x="101" y="421"/>
                    <a:pt x="117" y="368"/>
                    <a:pt x="142" y="319"/>
                  </a:cubicBezTo>
                  <a:cubicBezTo>
                    <a:pt x="160" y="285"/>
                    <a:pt x="162" y="249"/>
                    <a:pt x="163" y="213"/>
                  </a:cubicBezTo>
                  <a:cubicBezTo>
                    <a:pt x="163" y="195"/>
                    <a:pt x="151" y="177"/>
                    <a:pt x="146" y="162"/>
                  </a:cubicBezTo>
                  <a:cubicBezTo>
                    <a:pt x="124" y="162"/>
                    <a:pt x="103" y="161"/>
                    <a:pt x="82" y="162"/>
                  </a:cubicBezTo>
                  <a:cubicBezTo>
                    <a:pt x="62" y="163"/>
                    <a:pt x="50" y="154"/>
                    <a:pt x="44" y="137"/>
                  </a:cubicBezTo>
                  <a:cubicBezTo>
                    <a:pt x="38" y="123"/>
                    <a:pt x="32" y="114"/>
                    <a:pt x="15" y="120"/>
                  </a:cubicBezTo>
                  <a:cubicBezTo>
                    <a:pt x="12" y="121"/>
                    <a:pt x="5" y="112"/>
                    <a:pt x="0" y="108"/>
                  </a:cubicBezTo>
                  <a:cubicBezTo>
                    <a:pt x="4" y="103"/>
                    <a:pt x="7" y="98"/>
                    <a:pt x="11" y="95"/>
                  </a:cubicBezTo>
                  <a:cubicBezTo>
                    <a:pt x="15" y="93"/>
                    <a:pt x="21" y="92"/>
                    <a:pt x="26" y="90"/>
                  </a:cubicBezTo>
                  <a:cubicBezTo>
                    <a:pt x="22" y="86"/>
                    <a:pt x="19" y="82"/>
                    <a:pt x="16" y="78"/>
                  </a:cubicBezTo>
                  <a:cubicBezTo>
                    <a:pt x="15" y="76"/>
                    <a:pt x="14" y="74"/>
                    <a:pt x="13" y="70"/>
                  </a:cubicBezTo>
                  <a:cubicBezTo>
                    <a:pt x="34" y="69"/>
                    <a:pt x="54" y="67"/>
                    <a:pt x="73" y="67"/>
                  </a:cubicBezTo>
                  <a:cubicBezTo>
                    <a:pt x="78" y="67"/>
                    <a:pt x="84" y="72"/>
                    <a:pt x="87" y="77"/>
                  </a:cubicBezTo>
                  <a:cubicBezTo>
                    <a:pt x="104" y="97"/>
                    <a:pt x="135" y="108"/>
                    <a:pt x="153" y="101"/>
                  </a:cubicBezTo>
                  <a:cubicBezTo>
                    <a:pt x="150" y="80"/>
                    <a:pt x="147" y="60"/>
                    <a:pt x="145" y="40"/>
                  </a:cubicBezTo>
                  <a:cubicBezTo>
                    <a:pt x="145" y="39"/>
                    <a:pt x="145" y="37"/>
                    <a:pt x="144" y="36"/>
                  </a:cubicBezTo>
                  <a:cubicBezTo>
                    <a:pt x="117" y="16"/>
                    <a:pt x="142" y="10"/>
                    <a:pt x="154" y="7"/>
                  </a:cubicBezTo>
                  <a:cubicBezTo>
                    <a:pt x="170" y="2"/>
                    <a:pt x="188" y="0"/>
                    <a:pt x="203" y="4"/>
                  </a:cubicBezTo>
                  <a:cubicBezTo>
                    <a:pt x="220" y="9"/>
                    <a:pt x="223" y="27"/>
                    <a:pt x="222" y="44"/>
                  </a:cubicBezTo>
                  <a:cubicBezTo>
                    <a:pt x="222" y="61"/>
                    <a:pt x="234" y="69"/>
                    <a:pt x="249" y="73"/>
                  </a:cubicBezTo>
                  <a:cubicBezTo>
                    <a:pt x="275" y="79"/>
                    <a:pt x="283" y="86"/>
                    <a:pt x="284" y="113"/>
                  </a:cubicBezTo>
                  <a:cubicBezTo>
                    <a:pt x="285" y="131"/>
                    <a:pt x="281" y="150"/>
                    <a:pt x="281" y="168"/>
                  </a:cubicBezTo>
                  <a:cubicBezTo>
                    <a:pt x="282" y="204"/>
                    <a:pt x="284" y="240"/>
                    <a:pt x="286" y="275"/>
                  </a:cubicBezTo>
                  <a:cubicBezTo>
                    <a:pt x="288" y="310"/>
                    <a:pt x="295" y="344"/>
                    <a:pt x="293" y="378"/>
                  </a:cubicBezTo>
                  <a:cubicBezTo>
                    <a:pt x="291" y="406"/>
                    <a:pt x="297" y="430"/>
                    <a:pt x="307" y="455"/>
                  </a:cubicBezTo>
                  <a:cubicBezTo>
                    <a:pt x="314" y="472"/>
                    <a:pt x="317" y="491"/>
                    <a:pt x="322" y="509"/>
                  </a:cubicBezTo>
                  <a:cubicBezTo>
                    <a:pt x="326" y="525"/>
                    <a:pt x="332" y="542"/>
                    <a:pt x="333" y="559"/>
                  </a:cubicBezTo>
                  <a:cubicBezTo>
                    <a:pt x="335" y="576"/>
                    <a:pt x="337" y="596"/>
                    <a:pt x="330" y="610"/>
                  </a:cubicBezTo>
                  <a:cubicBezTo>
                    <a:pt x="319" y="632"/>
                    <a:pt x="295" y="625"/>
                    <a:pt x="272" y="620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7A398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865313" y="5354638"/>
              <a:ext cx="463550" cy="958850"/>
            </a:xfrm>
            <a:custGeom>
              <a:avLst/>
              <a:gdLst>
                <a:gd name="T0" fmla="*/ 111 w 309"/>
                <a:gd name="T1" fmla="*/ 259 h 636"/>
                <a:gd name="T2" fmla="*/ 92 w 309"/>
                <a:gd name="T3" fmla="*/ 320 h 636"/>
                <a:gd name="T4" fmla="*/ 80 w 309"/>
                <a:gd name="T5" fmla="*/ 316 h 636"/>
                <a:gd name="T6" fmla="*/ 95 w 309"/>
                <a:gd name="T7" fmla="*/ 337 h 636"/>
                <a:gd name="T8" fmla="*/ 72 w 309"/>
                <a:gd name="T9" fmla="*/ 304 h 636"/>
                <a:gd name="T10" fmla="*/ 83 w 309"/>
                <a:gd name="T11" fmla="*/ 252 h 636"/>
                <a:gd name="T12" fmla="*/ 87 w 309"/>
                <a:gd name="T13" fmla="*/ 158 h 636"/>
                <a:gd name="T14" fmla="*/ 103 w 309"/>
                <a:gd name="T15" fmla="*/ 107 h 636"/>
                <a:gd name="T16" fmla="*/ 86 w 309"/>
                <a:gd name="T17" fmla="*/ 72 h 636"/>
                <a:gd name="T18" fmla="*/ 59 w 309"/>
                <a:gd name="T19" fmla="*/ 29 h 636"/>
                <a:gd name="T20" fmla="*/ 128 w 309"/>
                <a:gd name="T21" fmla="*/ 3 h 636"/>
                <a:gd name="T22" fmla="*/ 158 w 309"/>
                <a:gd name="T23" fmla="*/ 46 h 636"/>
                <a:gd name="T24" fmla="*/ 190 w 309"/>
                <a:gd name="T25" fmla="*/ 80 h 636"/>
                <a:gd name="T26" fmla="*/ 243 w 309"/>
                <a:gd name="T27" fmla="*/ 103 h 636"/>
                <a:gd name="T28" fmla="*/ 283 w 309"/>
                <a:gd name="T29" fmla="*/ 130 h 636"/>
                <a:gd name="T30" fmla="*/ 303 w 309"/>
                <a:gd name="T31" fmla="*/ 173 h 636"/>
                <a:gd name="T32" fmla="*/ 275 w 309"/>
                <a:gd name="T33" fmla="*/ 236 h 636"/>
                <a:gd name="T34" fmla="*/ 267 w 309"/>
                <a:gd name="T35" fmla="*/ 262 h 636"/>
                <a:gd name="T36" fmla="*/ 239 w 309"/>
                <a:gd name="T37" fmla="*/ 290 h 636"/>
                <a:gd name="T38" fmla="*/ 239 w 309"/>
                <a:gd name="T39" fmla="*/ 402 h 636"/>
                <a:gd name="T40" fmla="*/ 257 w 309"/>
                <a:gd name="T41" fmla="*/ 465 h 636"/>
                <a:gd name="T42" fmla="*/ 280 w 309"/>
                <a:gd name="T43" fmla="*/ 584 h 636"/>
                <a:gd name="T44" fmla="*/ 282 w 309"/>
                <a:gd name="T45" fmla="*/ 603 h 636"/>
                <a:gd name="T46" fmla="*/ 276 w 309"/>
                <a:gd name="T47" fmla="*/ 616 h 636"/>
                <a:gd name="T48" fmla="*/ 207 w 309"/>
                <a:gd name="T49" fmla="*/ 626 h 636"/>
                <a:gd name="T50" fmla="*/ 192 w 309"/>
                <a:gd name="T51" fmla="*/ 616 h 636"/>
                <a:gd name="T52" fmla="*/ 204 w 309"/>
                <a:gd name="T53" fmla="*/ 605 h 636"/>
                <a:gd name="T54" fmla="*/ 229 w 309"/>
                <a:gd name="T55" fmla="*/ 533 h 636"/>
                <a:gd name="T56" fmla="*/ 204 w 309"/>
                <a:gd name="T57" fmla="*/ 464 h 636"/>
                <a:gd name="T58" fmla="*/ 179 w 309"/>
                <a:gd name="T59" fmla="*/ 396 h 636"/>
                <a:gd name="T60" fmla="*/ 173 w 309"/>
                <a:gd name="T61" fmla="*/ 381 h 636"/>
                <a:gd name="T62" fmla="*/ 133 w 309"/>
                <a:gd name="T63" fmla="*/ 425 h 636"/>
                <a:gd name="T64" fmla="*/ 120 w 309"/>
                <a:gd name="T65" fmla="*/ 466 h 636"/>
                <a:gd name="T66" fmla="*/ 100 w 309"/>
                <a:gd name="T67" fmla="*/ 553 h 636"/>
                <a:gd name="T68" fmla="*/ 100 w 309"/>
                <a:gd name="T69" fmla="*/ 574 h 636"/>
                <a:gd name="T70" fmla="*/ 83 w 309"/>
                <a:gd name="T71" fmla="*/ 595 h 636"/>
                <a:gd name="T72" fmla="*/ 40 w 309"/>
                <a:gd name="T73" fmla="*/ 600 h 636"/>
                <a:gd name="T74" fmla="*/ 0 w 309"/>
                <a:gd name="T75" fmla="*/ 594 h 636"/>
                <a:gd name="T76" fmla="*/ 9 w 309"/>
                <a:gd name="T77" fmla="*/ 583 h 636"/>
                <a:gd name="T78" fmla="*/ 69 w 309"/>
                <a:gd name="T79" fmla="*/ 489 h 636"/>
                <a:gd name="T80" fmla="*/ 118 w 309"/>
                <a:gd name="T81" fmla="*/ 298 h 636"/>
                <a:gd name="T82" fmla="*/ 123 w 309"/>
                <a:gd name="T83" fmla="*/ 261 h 636"/>
                <a:gd name="T84" fmla="*/ 111 w 309"/>
                <a:gd name="T85" fmla="*/ 259 h 636"/>
                <a:gd name="T86" fmla="*/ 231 w 309"/>
                <a:gd name="T87" fmla="*/ 241 h 636"/>
                <a:gd name="T88" fmla="*/ 238 w 309"/>
                <a:gd name="T89" fmla="*/ 243 h 636"/>
                <a:gd name="T90" fmla="*/ 261 w 309"/>
                <a:gd name="T91" fmla="*/ 196 h 636"/>
                <a:gd name="T92" fmla="*/ 237 w 309"/>
                <a:gd name="T93" fmla="*/ 170 h 636"/>
                <a:gd name="T94" fmla="*/ 231 w 309"/>
                <a:gd name="T95" fmla="*/ 2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636">
                  <a:moveTo>
                    <a:pt x="111" y="259"/>
                  </a:moveTo>
                  <a:cubicBezTo>
                    <a:pt x="105" y="279"/>
                    <a:pt x="98" y="299"/>
                    <a:pt x="92" y="320"/>
                  </a:cubicBezTo>
                  <a:cubicBezTo>
                    <a:pt x="93" y="320"/>
                    <a:pt x="89" y="319"/>
                    <a:pt x="80" y="316"/>
                  </a:cubicBezTo>
                  <a:cubicBezTo>
                    <a:pt x="87" y="326"/>
                    <a:pt x="91" y="331"/>
                    <a:pt x="95" y="337"/>
                  </a:cubicBezTo>
                  <a:cubicBezTo>
                    <a:pt x="74" y="336"/>
                    <a:pt x="67" y="325"/>
                    <a:pt x="72" y="304"/>
                  </a:cubicBezTo>
                  <a:cubicBezTo>
                    <a:pt x="75" y="287"/>
                    <a:pt x="79" y="269"/>
                    <a:pt x="83" y="252"/>
                  </a:cubicBezTo>
                  <a:cubicBezTo>
                    <a:pt x="89" y="221"/>
                    <a:pt x="93" y="190"/>
                    <a:pt x="87" y="158"/>
                  </a:cubicBezTo>
                  <a:cubicBezTo>
                    <a:pt x="84" y="143"/>
                    <a:pt x="97" y="125"/>
                    <a:pt x="103" y="107"/>
                  </a:cubicBezTo>
                  <a:cubicBezTo>
                    <a:pt x="90" y="103"/>
                    <a:pt x="90" y="86"/>
                    <a:pt x="86" y="72"/>
                  </a:cubicBezTo>
                  <a:cubicBezTo>
                    <a:pt x="82" y="55"/>
                    <a:pt x="89" y="34"/>
                    <a:pt x="59" y="29"/>
                  </a:cubicBezTo>
                  <a:cubicBezTo>
                    <a:pt x="83" y="11"/>
                    <a:pt x="104" y="0"/>
                    <a:pt x="128" y="3"/>
                  </a:cubicBezTo>
                  <a:cubicBezTo>
                    <a:pt x="143" y="4"/>
                    <a:pt x="157" y="26"/>
                    <a:pt x="158" y="46"/>
                  </a:cubicBezTo>
                  <a:cubicBezTo>
                    <a:pt x="159" y="73"/>
                    <a:pt x="164" y="75"/>
                    <a:pt x="190" y="80"/>
                  </a:cubicBezTo>
                  <a:cubicBezTo>
                    <a:pt x="208" y="83"/>
                    <a:pt x="226" y="93"/>
                    <a:pt x="243" y="103"/>
                  </a:cubicBezTo>
                  <a:cubicBezTo>
                    <a:pt x="257" y="111"/>
                    <a:pt x="269" y="122"/>
                    <a:pt x="283" y="130"/>
                  </a:cubicBezTo>
                  <a:cubicBezTo>
                    <a:pt x="296" y="138"/>
                    <a:pt x="309" y="159"/>
                    <a:pt x="303" y="173"/>
                  </a:cubicBezTo>
                  <a:cubicBezTo>
                    <a:pt x="295" y="194"/>
                    <a:pt x="284" y="215"/>
                    <a:pt x="275" y="236"/>
                  </a:cubicBezTo>
                  <a:cubicBezTo>
                    <a:pt x="271" y="244"/>
                    <a:pt x="269" y="253"/>
                    <a:pt x="267" y="262"/>
                  </a:cubicBezTo>
                  <a:cubicBezTo>
                    <a:pt x="265" y="276"/>
                    <a:pt x="264" y="291"/>
                    <a:pt x="239" y="290"/>
                  </a:cubicBezTo>
                  <a:cubicBezTo>
                    <a:pt x="239" y="328"/>
                    <a:pt x="236" y="365"/>
                    <a:pt x="239" y="402"/>
                  </a:cubicBezTo>
                  <a:cubicBezTo>
                    <a:pt x="241" y="423"/>
                    <a:pt x="252" y="444"/>
                    <a:pt x="257" y="465"/>
                  </a:cubicBezTo>
                  <a:cubicBezTo>
                    <a:pt x="265" y="504"/>
                    <a:pt x="272" y="544"/>
                    <a:pt x="280" y="584"/>
                  </a:cubicBezTo>
                  <a:cubicBezTo>
                    <a:pt x="281" y="590"/>
                    <a:pt x="282" y="597"/>
                    <a:pt x="282" y="603"/>
                  </a:cubicBezTo>
                  <a:cubicBezTo>
                    <a:pt x="281" y="608"/>
                    <a:pt x="279" y="616"/>
                    <a:pt x="276" y="616"/>
                  </a:cubicBezTo>
                  <a:cubicBezTo>
                    <a:pt x="253" y="620"/>
                    <a:pt x="232" y="636"/>
                    <a:pt x="207" y="626"/>
                  </a:cubicBezTo>
                  <a:cubicBezTo>
                    <a:pt x="201" y="624"/>
                    <a:pt x="197" y="619"/>
                    <a:pt x="192" y="616"/>
                  </a:cubicBezTo>
                  <a:cubicBezTo>
                    <a:pt x="196" y="612"/>
                    <a:pt x="199" y="607"/>
                    <a:pt x="204" y="605"/>
                  </a:cubicBezTo>
                  <a:cubicBezTo>
                    <a:pt x="236" y="589"/>
                    <a:pt x="235" y="584"/>
                    <a:pt x="229" y="533"/>
                  </a:cubicBezTo>
                  <a:cubicBezTo>
                    <a:pt x="226" y="509"/>
                    <a:pt x="221" y="486"/>
                    <a:pt x="204" y="464"/>
                  </a:cubicBezTo>
                  <a:cubicBezTo>
                    <a:pt x="189" y="446"/>
                    <a:pt x="186" y="419"/>
                    <a:pt x="179" y="396"/>
                  </a:cubicBezTo>
                  <a:cubicBezTo>
                    <a:pt x="177" y="391"/>
                    <a:pt x="175" y="386"/>
                    <a:pt x="173" y="381"/>
                  </a:cubicBezTo>
                  <a:cubicBezTo>
                    <a:pt x="159" y="396"/>
                    <a:pt x="143" y="409"/>
                    <a:pt x="133" y="425"/>
                  </a:cubicBezTo>
                  <a:cubicBezTo>
                    <a:pt x="125" y="436"/>
                    <a:pt x="123" y="452"/>
                    <a:pt x="120" y="466"/>
                  </a:cubicBezTo>
                  <a:cubicBezTo>
                    <a:pt x="113" y="495"/>
                    <a:pt x="107" y="524"/>
                    <a:pt x="100" y="553"/>
                  </a:cubicBezTo>
                  <a:cubicBezTo>
                    <a:pt x="99" y="560"/>
                    <a:pt x="98" y="568"/>
                    <a:pt x="100" y="574"/>
                  </a:cubicBezTo>
                  <a:cubicBezTo>
                    <a:pt x="105" y="591"/>
                    <a:pt x="97" y="594"/>
                    <a:pt x="83" y="595"/>
                  </a:cubicBezTo>
                  <a:cubicBezTo>
                    <a:pt x="69" y="597"/>
                    <a:pt x="54" y="600"/>
                    <a:pt x="40" y="600"/>
                  </a:cubicBezTo>
                  <a:cubicBezTo>
                    <a:pt x="28" y="600"/>
                    <a:pt x="16" y="596"/>
                    <a:pt x="0" y="594"/>
                  </a:cubicBezTo>
                  <a:cubicBezTo>
                    <a:pt x="6" y="587"/>
                    <a:pt x="7" y="583"/>
                    <a:pt x="9" y="583"/>
                  </a:cubicBezTo>
                  <a:cubicBezTo>
                    <a:pt x="57" y="570"/>
                    <a:pt x="68" y="531"/>
                    <a:pt x="69" y="489"/>
                  </a:cubicBezTo>
                  <a:cubicBezTo>
                    <a:pt x="71" y="422"/>
                    <a:pt x="91" y="359"/>
                    <a:pt x="118" y="298"/>
                  </a:cubicBezTo>
                  <a:cubicBezTo>
                    <a:pt x="123" y="287"/>
                    <a:pt x="121" y="273"/>
                    <a:pt x="123" y="261"/>
                  </a:cubicBezTo>
                  <a:cubicBezTo>
                    <a:pt x="119" y="260"/>
                    <a:pt x="115" y="259"/>
                    <a:pt x="111" y="259"/>
                  </a:cubicBezTo>
                  <a:close/>
                  <a:moveTo>
                    <a:pt x="231" y="241"/>
                  </a:moveTo>
                  <a:cubicBezTo>
                    <a:pt x="234" y="242"/>
                    <a:pt x="236" y="243"/>
                    <a:pt x="238" y="243"/>
                  </a:cubicBezTo>
                  <a:cubicBezTo>
                    <a:pt x="252" y="231"/>
                    <a:pt x="257" y="214"/>
                    <a:pt x="261" y="196"/>
                  </a:cubicBezTo>
                  <a:cubicBezTo>
                    <a:pt x="267" y="173"/>
                    <a:pt x="264" y="171"/>
                    <a:pt x="237" y="170"/>
                  </a:cubicBezTo>
                  <a:cubicBezTo>
                    <a:pt x="235" y="193"/>
                    <a:pt x="233" y="217"/>
                    <a:pt x="231" y="241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7A398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309688" y="5368926"/>
              <a:ext cx="449263" cy="938213"/>
            </a:xfrm>
            <a:custGeom>
              <a:avLst/>
              <a:gdLst>
                <a:gd name="T0" fmla="*/ 147 w 299"/>
                <a:gd name="T1" fmla="*/ 372 h 623"/>
                <a:gd name="T2" fmla="*/ 106 w 299"/>
                <a:gd name="T3" fmla="*/ 465 h 623"/>
                <a:gd name="T4" fmla="*/ 100 w 299"/>
                <a:gd name="T5" fmla="*/ 540 h 623"/>
                <a:gd name="T6" fmla="*/ 102 w 299"/>
                <a:gd name="T7" fmla="*/ 569 h 623"/>
                <a:gd name="T8" fmla="*/ 91 w 299"/>
                <a:gd name="T9" fmla="*/ 587 h 623"/>
                <a:gd name="T10" fmla="*/ 22 w 299"/>
                <a:gd name="T11" fmla="*/ 593 h 623"/>
                <a:gd name="T12" fmla="*/ 0 w 299"/>
                <a:gd name="T13" fmla="*/ 584 h 623"/>
                <a:gd name="T14" fmla="*/ 16 w 299"/>
                <a:gd name="T15" fmla="*/ 570 h 623"/>
                <a:gd name="T16" fmla="*/ 58 w 299"/>
                <a:gd name="T17" fmla="*/ 496 h 623"/>
                <a:gd name="T18" fmla="*/ 53 w 299"/>
                <a:gd name="T19" fmla="*/ 419 h 623"/>
                <a:gd name="T20" fmla="*/ 61 w 299"/>
                <a:gd name="T21" fmla="*/ 382 h 623"/>
                <a:gd name="T22" fmla="*/ 117 w 299"/>
                <a:gd name="T23" fmla="*/ 277 h 623"/>
                <a:gd name="T24" fmla="*/ 105 w 299"/>
                <a:gd name="T25" fmla="*/ 238 h 623"/>
                <a:gd name="T26" fmla="*/ 95 w 299"/>
                <a:gd name="T27" fmla="*/ 230 h 623"/>
                <a:gd name="T28" fmla="*/ 99 w 299"/>
                <a:gd name="T29" fmla="*/ 227 h 623"/>
                <a:gd name="T30" fmla="*/ 132 w 299"/>
                <a:gd name="T31" fmla="*/ 226 h 623"/>
                <a:gd name="T32" fmla="*/ 147 w 299"/>
                <a:gd name="T33" fmla="*/ 178 h 623"/>
                <a:gd name="T34" fmla="*/ 164 w 299"/>
                <a:gd name="T35" fmla="*/ 113 h 623"/>
                <a:gd name="T36" fmla="*/ 165 w 299"/>
                <a:gd name="T37" fmla="*/ 97 h 623"/>
                <a:gd name="T38" fmla="*/ 142 w 299"/>
                <a:gd name="T39" fmla="*/ 47 h 623"/>
                <a:gd name="T40" fmla="*/ 127 w 299"/>
                <a:gd name="T41" fmla="*/ 43 h 623"/>
                <a:gd name="T42" fmla="*/ 184 w 299"/>
                <a:gd name="T43" fmla="*/ 1 h 623"/>
                <a:gd name="T44" fmla="*/ 222 w 299"/>
                <a:gd name="T45" fmla="*/ 45 h 623"/>
                <a:gd name="T46" fmla="*/ 237 w 299"/>
                <a:gd name="T47" fmla="*/ 74 h 623"/>
                <a:gd name="T48" fmla="*/ 288 w 299"/>
                <a:gd name="T49" fmla="*/ 178 h 623"/>
                <a:gd name="T50" fmla="*/ 293 w 299"/>
                <a:gd name="T51" fmla="*/ 236 h 623"/>
                <a:gd name="T52" fmla="*/ 271 w 299"/>
                <a:gd name="T53" fmla="*/ 264 h 623"/>
                <a:gd name="T54" fmla="*/ 265 w 299"/>
                <a:gd name="T55" fmla="*/ 266 h 623"/>
                <a:gd name="T56" fmla="*/ 232 w 299"/>
                <a:gd name="T57" fmla="*/ 309 h 623"/>
                <a:gd name="T58" fmla="*/ 224 w 299"/>
                <a:gd name="T59" fmla="*/ 333 h 623"/>
                <a:gd name="T60" fmla="*/ 217 w 299"/>
                <a:gd name="T61" fmla="*/ 445 h 623"/>
                <a:gd name="T62" fmla="*/ 257 w 299"/>
                <a:gd name="T63" fmla="*/ 531 h 623"/>
                <a:gd name="T64" fmla="*/ 276 w 299"/>
                <a:gd name="T65" fmla="*/ 591 h 623"/>
                <a:gd name="T66" fmla="*/ 270 w 299"/>
                <a:gd name="T67" fmla="*/ 602 h 623"/>
                <a:gd name="T68" fmla="*/ 204 w 299"/>
                <a:gd name="T69" fmla="*/ 617 h 623"/>
                <a:gd name="T70" fmla="*/ 192 w 299"/>
                <a:gd name="T71" fmla="*/ 609 h 623"/>
                <a:gd name="T72" fmla="*/ 199 w 299"/>
                <a:gd name="T73" fmla="*/ 597 h 623"/>
                <a:gd name="T74" fmla="*/ 211 w 299"/>
                <a:gd name="T75" fmla="*/ 535 h 623"/>
                <a:gd name="T76" fmla="*/ 195 w 299"/>
                <a:gd name="T77" fmla="*/ 506 h 623"/>
                <a:gd name="T78" fmla="*/ 147 w 299"/>
                <a:gd name="T79" fmla="*/ 37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9" h="623">
                  <a:moveTo>
                    <a:pt x="147" y="372"/>
                  </a:moveTo>
                  <a:cubicBezTo>
                    <a:pt x="122" y="403"/>
                    <a:pt x="101" y="426"/>
                    <a:pt x="106" y="465"/>
                  </a:cubicBezTo>
                  <a:cubicBezTo>
                    <a:pt x="110" y="489"/>
                    <a:pt x="102" y="515"/>
                    <a:pt x="100" y="540"/>
                  </a:cubicBezTo>
                  <a:cubicBezTo>
                    <a:pt x="99" y="549"/>
                    <a:pt x="99" y="560"/>
                    <a:pt x="102" y="569"/>
                  </a:cubicBezTo>
                  <a:cubicBezTo>
                    <a:pt x="106" y="581"/>
                    <a:pt x="102" y="586"/>
                    <a:pt x="91" y="587"/>
                  </a:cubicBezTo>
                  <a:cubicBezTo>
                    <a:pt x="68" y="590"/>
                    <a:pt x="45" y="593"/>
                    <a:pt x="22" y="593"/>
                  </a:cubicBezTo>
                  <a:cubicBezTo>
                    <a:pt x="15" y="594"/>
                    <a:pt x="7" y="587"/>
                    <a:pt x="0" y="584"/>
                  </a:cubicBezTo>
                  <a:cubicBezTo>
                    <a:pt x="5" y="579"/>
                    <a:pt x="10" y="573"/>
                    <a:pt x="16" y="570"/>
                  </a:cubicBezTo>
                  <a:cubicBezTo>
                    <a:pt x="51" y="554"/>
                    <a:pt x="60" y="545"/>
                    <a:pt x="58" y="496"/>
                  </a:cubicBezTo>
                  <a:cubicBezTo>
                    <a:pt x="57" y="470"/>
                    <a:pt x="53" y="445"/>
                    <a:pt x="53" y="419"/>
                  </a:cubicBezTo>
                  <a:cubicBezTo>
                    <a:pt x="53" y="407"/>
                    <a:pt x="56" y="393"/>
                    <a:pt x="61" y="382"/>
                  </a:cubicBezTo>
                  <a:cubicBezTo>
                    <a:pt x="79" y="347"/>
                    <a:pt x="98" y="311"/>
                    <a:pt x="117" y="277"/>
                  </a:cubicBezTo>
                  <a:cubicBezTo>
                    <a:pt x="132" y="250"/>
                    <a:pt x="132" y="249"/>
                    <a:pt x="105" y="238"/>
                  </a:cubicBezTo>
                  <a:cubicBezTo>
                    <a:pt x="101" y="237"/>
                    <a:pt x="99" y="233"/>
                    <a:pt x="95" y="230"/>
                  </a:cubicBezTo>
                  <a:cubicBezTo>
                    <a:pt x="98" y="228"/>
                    <a:pt x="98" y="227"/>
                    <a:pt x="99" y="227"/>
                  </a:cubicBezTo>
                  <a:cubicBezTo>
                    <a:pt x="110" y="227"/>
                    <a:pt x="129" y="231"/>
                    <a:pt x="132" y="226"/>
                  </a:cubicBezTo>
                  <a:cubicBezTo>
                    <a:pt x="140" y="212"/>
                    <a:pt x="142" y="194"/>
                    <a:pt x="147" y="178"/>
                  </a:cubicBezTo>
                  <a:cubicBezTo>
                    <a:pt x="152" y="156"/>
                    <a:pt x="158" y="135"/>
                    <a:pt x="164" y="113"/>
                  </a:cubicBezTo>
                  <a:cubicBezTo>
                    <a:pt x="165" y="108"/>
                    <a:pt x="166" y="102"/>
                    <a:pt x="165" y="97"/>
                  </a:cubicBezTo>
                  <a:cubicBezTo>
                    <a:pt x="158" y="80"/>
                    <a:pt x="150" y="64"/>
                    <a:pt x="142" y="47"/>
                  </a:cubicBezTo>
                  <a:cubicBezTo>
                    <a:pt x="138" y="46"/>
                    <a:pt x="133" y="45"/>
                    <a:pt x="127" y="43"/>
                  </a:cubicBezTo>
                  <a:cubicBezTo>
                    <a:pt x="132" y="21"/>
                    <a:pt x="161" y="0"/>
                    <a:pt x="184" y="1"/>
                  </a:cubicBezTo>
                  <a:cubicBezTo>
                    <a:pt x="209" y="2"/>
                    <a:pt x="219" y="14"/>
                    <a:pt x="222" y="45"/>
                  </a:cubicBezTo>
                  <a:cubicBezTo>
                    <a:pt x="223" y="57"/>
                    <a:pt x="231" y="64"/>
                    <a:pt x="237" y="74"/>
                  </a:cubicBezTo>
                  <a:cubicBezTo>
                    <a:pt x="259" y="105"/>
                    <a:pt x="299" y="129"/>
                    <a:pt x="288" y="178"/>
                  </a:cubicBezTo>
                  <a:cubicBezTo>
                    <a:pt x="284" y="196"/>
                    <a:pt x="291" y="217"/>
                    <a:pt x="293" y="236"/>
                  </a:cubicBezTo>
                  <a:cubicBezTo>
                    <a:pt x="295" y="253"/>
                    <a:pt x="286" y="261"/>
                    <a:pt x="271" y="264"/>
                  </a:cubicBezTo>
                  <a:cubicBezTo>
                    <a:pt x="269" y="264"/>
                    <a:pt x="267" y="266"/>
                    <a:pt x="265" y="266"/>
                  </a:cubicBezTo>
                  <a:cubicBezTo>
                    <a:pt x="241" y="270"/>
                    <a:pt x="228" y="282"/>
                    <a:pt x="232" y="309"/>
                  </a:cubicBezTo>
                  <a:cubicBezTo>
                    <a:pt x="233" y="317"/>
                    <a:pt x="226" y="325"/>
                    <a:pt x="224" y="333"/>
                  </a:cubicBezTo>
                  <a:cubicBezTo>
                    <a:pt x="214" y="370"/>
                    <a:pt x="200" y="407"/>
                    <a:pt x="217" y="445"/>
                  </a:cubicBezTo>
                  <a:cubicBezTo>
                    <a:pt x="229" y="474"/>
                    <a:pt x="245" y="502"/>
                    <a:pt x="257" y="531"/>
                  </a:cubicBezTo>
                  <a:cubicBezTo>
                    <a:pt x="265" y="551"/>
                    <a:pt x="270" y="571"/>
                    <a:pt x="276" y="591"/>
                  </a:cubicBezTo>
                  <a:cubicBezTo>
                    <a:pt x="276" y="594"/>
                    <a:pt x="273" y="601"/>
                    <a:pt x="270" y="602"/>
                  </a:cubicBezTo>
                  <a:cubicBezTo>
                    <a:pt x="249" y="612"/>
                    <a:pt x="228" y="623"/>
                    <a:pt x="204" y="617"/>
                  </a:cubicBezTo>
                  <a:cubicBezTo>
                    <a:pt x="199" y="616"/>
                    <a:pt x="193" y="613"/>
                    <a:pt x="192" y="609"/>
                  </a:cubicBezTo>
                  <a:cubicBezTo>
                    <a:pt x="191" y="606"/>
                    <a:pt x="195" y="600"/>
                    <a:pt x="199" y="597"/>
                  </a:cubicBezTo>
                  <a:cubicBezTo>
                    <a:pt x="224" y="575"/>
                    <a:pt x="227" y="564"/>
                    <a:pt x="211" y="535"/>
                  </a:cubicBezTo>
                  <a:cubicBezTo>
                    <a:pt x="206" y="525"/>
                    <a:pt x="202" y="514"/>
                    <a:pt x="195" y="506"/>
                  </a:cubicBezTo>
                  <a:cubicBezTo>
                    <a:pt x="163" y="469"/>
                    <a:pt x="147" y="427"/>
                    <a:pt x="147" y="372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7A398"/>
                </a:solidFill>
              </a:endParaRPr>
            </a:p>
          </p:txBody>
        </p:sp>
      </p:grpSp>
      <p:sp>
        <p:nvSpPr>
          <p:cNvPr id="14" name="Freeform 12"/>
          <p:cNvSpPr>
            <a:spLocks noEditPoints="1"/>
          </p:cNvSpPr>
          <p:nvPr/>
        </p:nvSpPr>
        <p:spPr bwMode="auto">
          <a:xfrm>
            <a:off x="926307" y="3443774"/>
            <a:ext cx="1417343" cy="1426806"/>
          </a:xfrm>
          <a:custGeom>
            <a:avLst/>
            <a:gdLst>
              <a:gd name="T0" fmla="*/ 91 w 631"/>
              <a:gd name="T1" fmla="*/ 337 h 635"/>
              <a:gd name="T2" fmla="*/ 136 w 631"/>
              <a:gd name="T3" fmla="*/ 74 h 635"/>
              <a:gd name="T4" fmla="*/ 99 w 631"/>
              <a:gd name="T5" fmla="*/ 60 h 635"/>
              <a:gd name="T6" fmla="*/ 6 w 631"/>
              <a:gd name="T7" fmla="*/ 33 h 635"/>
              <a:gd name="T8" fmla="*/ 41 w 631"/>
              <a:gd name="T9" fmla="*/ 26 h 635"/>
              <a:gd name="T10" fmla="*/ 114 w 631"/>
              <a:gd name="T11" fmla="*/ 36 h 635"/>
              <a:gd name="T12" fmla="*/ 155 w 631"/>
              <a:gd name="T13" fmla="*/ 41 h 635"/>
              <a:gd name="T14" fmla="*/ 217 w 631"/>
              <a:gd name="T15" fmla="*/ 28 h 635"/>
              <a:gd name="T16" fmla="*/ 248 w 631"/>
              <a:gd name="T17" fmla="*/ 29 h 635"/>
              <a:gd name="T18" fmla="*/ 343 w 631"/>
              <a:gd name="T19" fmla="*/ 51 h 635"/>
              <a:gd name="T20" fmla="*/ 399 w 631"/>
              <a:gd name="T21" fmla="*/ 57 h 635"/>
              <a:gd name="T22" fmla="*/ 490 w 631"/>
              <a:gd name="T23" fmla="*/ 75 h 635"/>
              <a:gd name="T24" fmla="*/ 555 w 631"/>
              <a:gd name="T25" fmla="*/ 116 h 635"/>
              <a:gd name="T26" fmla="*/ 579 w 631"/>
              <a:gd name="T27" fmla="*/ 192 h 635"/>
              <a:gd name="T28" fmla="*/ 571 w 631"/>
              <a:gd name="T29" fmla="*/ 295 h 635"/>
              <a:gd name="T30" fmla="*/ 599 w 631"/>
              <a:gd name="T31" fmla="*/ 275 h 635"/>
              <a:gd name="T32" fmla="*/ 614 w 631"/>
              <a:gd name="T33" fmla="*/ 311 h 635"/>
              <a:gd name="T34" fmla="*/ 567 w 631"/>
              <a:gd name="T35" fmla="*/ 345 h 635"/>
              <a:gd name="T36" fmla="*/ 561 w 631"/>
              <a:gd name="T37" fmla="*/ 406 h 635"/>
              <a:gd name="T38" fmla="*/ 589 w 631"/>
              <a:gd name="T39" fmla="*/ 461 h 635"/>
              <a:gd name="T40" fmla="*/ 631 w 631"/>
              <a:gd name="T41" fmla="*/ 526 h 635"/>
              <a:gd name="T42" fmla="*/ 562 w 631"/>
              <a:gd name="T43" fmla="*/ 589 h 635"/>
              <a:gd name="T44" fmla="*/ 496 w 631"/>
              <a:gd name="T45" fmla="*/ 560 h 635"/>
              <a:gd name="T46" fmla="*/ 441 w 631"/>
              <a:gd name="T47" fmla="*/ 435 h 635"/>
              <a:gd name="T48" fmla="*/ 452 w 631"/>
              <a:gd name="T49" fmla="*/ 288 h 635"/>
              <a:gd name="T50" fmla="*/ 411 w 631"/>
              <a:gd name="T51" fmla="*/ 186 h 635"/>
              <a:gd name="T52" fmla="*/ 309 w 631"/>
              <a:gd name="T53" fmla="*/ 190 h 635"/>
              <a:gd name="T54" fmla="*/ 285 w 631"/>
              <a:gd name="T55" fmla="*/ 281 h 635"/>
              <a:gd name="T56" fmla="*/ 286 w 631"/>
              <a:gd name="T57" fmla="*/ 377 h 635"/>
              <a:gd name="T58" fmla="*/ 289 w 631"/>
              <a:gd name="T59" fmla="*/ 456 h 635"/>
              <a:gd name="T60" fmla="*/ 314 w 631"/>
              <a:gd name="T61" fmla="*/ 584 h 635"/>
              <a:gd name="T62" fmla="*/ 252 w 631"/>
              <a:gd name="T63" fmla="*/ 631 h 635"/>
              <a:gd name="T64" fmla="*/ 247 w 631"/>
              <a:gd name="T65" fmla="*/ 591 h 635"/>
              <a:gd name="T66" fmla="*/ 246 w 631"/>
              <a:gd name="T67" fmla="*/ 525 h 635"/>
              <a:gd name="T68" fmla="*/ 212 w 631"/>
              <a:gd name="T69" fmla="*/ 435 h 635"/>
              <a:gd name="T70" fmla="*/ 184 w 631"/>
              <a:gd name="T71" fmla="*/ 428 h 635"/>
              <a:gd name="T72" fmla="*/ 153 w 631"/>
              <a:gd name="T73" fmla="*/ 541 h 635"/>
              <a:gd name="T74" fmla="*/ 144 w 631"/>
              <a:gd name="T75" fmla="*/ 620 h 635"/>
              <a:gd name="T76" fmla="*/ 19 w 631"/>
              <a:gd name="T77" fmla="*/ 595 h 635"/>
              <a:gd name="T78" fmla="*/ 85 w 631"/>
              <a:gd name="T79" fmla="*/ 566 h 635"/>
              <a:gd name="T80" fmla="*/ 97 w 631"/>
              <a:gd name="T81" fmla="*/ 500 h 635"/>
              <a:gd name="T82" fmla="*/ 127 w 631"/>
              <a:gd name="T83" fmla="*/ 361 h 635"/>
              <a:gd name="T84" fmla="*/ 156 w 631"/>
              <a:gd name="T85" fmla="*/ 304 h 635"/>
              <a:gd name="T86" fmla="*/ 548 w 631"/>
              <a:gd name="T87" fmla="*/ 482 h 635"/>
              <a:gd name="T88" fmla="*/ 498 w 631"/>
              <a:gd name="T89" fmla="*/ 432 h 635"/>
              <a:gd name="T90" fmla="*/ 551 w 631"/>
              <a:gd name="T91" fmla="*/ 537 h 635"/>
              <a:gd name="T92" fmla="*/ 573 w 631"/>
              <a:gd name="T93" fmla="*/ 554 h 635"/>
              <a:gd name="T94" fmla="*/ 367 w 631"/>
              <a:gd name="T95" fmla="*/ 102 h 635"/>
              <a:gd name="T96" fmla="*/ 335 w 631"/>
              <a:gd name="T97" fmla="*/ 70 h 635"/>
              <a:gd name="T98" fmla="*/ 310 w 631"/>
              <a:gd name="T99" fmla="*/ 119 h 635"/>
              <a:gd name="T100" fmla="*/ 288 w 631"/>
              <a:gd name="T101" fmla="*/ 75 h 635"/>
              <a:gd name="T102" fmla="*/ 307 w 631"/>
              <a:gd name="T103" fmla="*/ 104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1" h="635">
                <a:moveTo>
                  <a:pt x="156" y="285"/>
                </a:moveTo>
                <a:cubicBezTo>
                  <a:pt x="154" y="289"/>
                  <a:pt x="151" y="292"/>
                  <a:pt x="149" y="296"/>
                </a:cubicBezTo>
                <a:cubicBezTo>
                  <a:pt x="142" y="313"/>
                  <a:pt x="135" y="318"/>
                  <a:pt x="117" y="319"/>
                </a:cubicBezTo>
                <a:cubicBezTo>
                  <a:pt x="117" y="319"/>
                  <a:pt x="117" y="319"/>
                  <a:pt x="116" y="319"/>
                </a:cubicBezTo>
                <a:cubicBezTo>
                  <a:pt x="97" y="319"/>
                  <a:pt x="97" y="319"/>
                  <a:pt x="91" y="337"/>
                </a:cubicBezTo>
                <a:cubicBezTo>
                  <a:pt x="89" y="344"/>
                  <a:pt x="87" y="344"/>
                  <a:pt x="82" y="338"/>
                </a:cubicBezTo>
                <a:cubicBezTo>
                  <a:pt x="78" y="335"/>
                  <a:pt x="77" y="331"/>
                  <a:pt x="78" y="325"/>
                </a:cubicBezTo>
                <a:cubicBezTo>
                  <a:pt x="90" y="280"/>
                  <a:pt x="102" y="234"/>
                  <a:pt x="113" y="188"/>
                </a:cubicBezTo>
                <a:cubicBezTo>
                  <a:pt x="122" y="153"/>
                  <a:pt x="131" y="118"/>
                  <a:pt x="141" y="83"/>
                </a:cubicBezTo>
                <a:cubicBezTo>
                  <a:pt x="142" y="78"/>
                  <a:pt x="141" y="76"/>
                  <a:pt x="136" y="74"/>
                </a:cubicBezTo>
                <a:cubicBezTo>
                  <a:pt x="134" y="74"/>
                  <a:pt x="132" y="72"/>
                  <a:pt x="131" y="71"/>
                </a:cubicBezTo>
                <a:cubicBezTo>
                  <a:pt x="128" y="65"/>
                  <a:pt x="126" y="60"/>
                  <a:pt x="118" y="61"/>
                </a:cubicBezTo>
                <a:cubicBezTo>
                  <a:pt x="117" y="61"/>
                  <a:pt x="116" y="60"/>
                  <a:pt x="115" y="59"/>
                </a:cubicBezTo>
                <a:cubicBezTo>
                  <a:pt x="112" y="53"/>
                  <a:pt x="107" y="53"/>
                  <a:pt x="103" y="58"/>
                </a:cubicBezTo>
                <a:cubicBezTo>
                  <a:pt x="102" y="59"/>
                  <a:pt x="100" y="60"/>
                  <a:pt x="99" y="60"/>
                </a:cubicBezTo>
                <a:cubicBezTo>
                  <a:pt x="92" y="60"/>
                  <a:pt x="84" y="61"/>
                  <a:pt x="77" y="61"/>
                </a:cubicBezTo>
                <a:cubicBezTo>
                  <a:pt x="77" y="61"/>
                  <a:pt x="76" y="60"/>
                  <a:pt x="75" y="61"/>
                </a:cubicBezTo>
                <a:cubicBezTo>
                  <a:pt x="70" y="67"/>
                  <a:pt x="66" y="61"/>
                  <a:pt x="65" y="58"/>
                </a:cubicBezTo>
                <a:cubicBezTo>
                  <a:pt x="60" y="48"/>
                  <a:pt x="52" y="45"/>
                  <a:pt x="42" y="43"/>
                </a:cubicBezTo>
                <a:cubicBezTo>
                  <a:pt x="30" y="40"/>
                  <a:pt x="18" y="36"/>
                  <a:pt x="6" y="33"/>
                </a:cubicBezTo>
                <a:cubicBezTo>
                  <a:pt x="3" y="32"/>
                  <a:pt x="0" y="31"/>
                  <a:pt x="1" y="27"/>
                </a:cubicBezTo>
                <a:cubicBezTo>
                  <a:pt x="2" y="24"/>
                  <a:pt x="4" y="22"/>
                  <a:pt x="8" y="22"/>
                </a:cubicBezTo>
                <a:cubicBezTo>
                  <a:pt x="14" y="23"/>
                  <a:pt x="20" y="25"/>
                  <a:pt x="26" y="26"/>
                </a:cubicBezTo>
                <a:cubicBezTo>
                  <a:pt x="28" y="26"/>
                  <a:pt x="30" y="27"/>
                  <a:pt x="32" y="28"/>
                </a:cubicBezTo>
                <a:cubicBezTo>
                  <a:pt x="36" y="29"/>
                  <a:pt x="39" y="30"/>
                  <a:pt x="41" y="26"/>
                </a:cubicBezTo>
                <a:cubicBezTo>
                  <a:pt x="42" y="25"/>
                  <a:pt x="44" y="25"/>
                  <a:pt x="46" y="25"/>
                </a:cubicBezTo>
                <a:cubicBezTo>
                  <a:pt x="54" y="26"/>
                  <a:pt x="61" y="27"/>
                  <a:pt x="69" y="27"/>
                </a:cubicBezTo>
                <a:cubicBezTo>
                  <a:pt x="70" y="28"/>
                  <a:pt x="72" y="28"/>
                  <a:pt x="73" y="27"/>
                </a:cubicBezTo>
                <a:cubicBezTo>
                  <a:pt x="82" y="23"/>
                  <a:pt x="91" y="25"/>
                  <a:pt x="100" y="29"/>
                </a:cubicBezTo>
                <a:cubicBezTo>
                  <a:pt x="105" y="31"/>
                  <a:pt x="109" y="34"/>
                  <a:pt x="114" y="36"/>
                </a:cubicBezTo>
                <a:cubicBezTo>
                  <a:pt x="115" y="36"/>
                  <a:pt x="116" y="36"/>
                  <a:pt x="117" y="36"/>
                </a:cubicBezTo>
                <a:cubicBezTo>
                  <a:pt x="117" y="34"/>
                  <a:pt x="118" y="32"/>
                  <a:pt x="118" y="28"/>
                </a:cubicBezTo>
                <a:cubicBezTo>
                  <a:pt x="124" y="32"/>
                  <a:pt x="131" y="32"/>
                  <a:pt x="136" y="38"/>
                </a:cubicBezTo>
                <a:cubicBezTo>
                  <a:pt x="139" y="41"/>
                  <a:pt x="144" y="43"/>
                  <a:pt x="149" y="44"/>
                </a:cubicBezTo>
                <a:cubicBezTo>
                  <a:pt x="152" y="46"/>
                  <a:pt x="155" y="44"/>
                  <a:pt x="155" y="41"/>
                </a:cubicBezTo>
                <a:cubicBezTo>
                  <a:pt x="157" y="31"/>
                  <a:pt x="163" y="24"/>
                  <a:pt x="171" y="19"/>
                </a:cubicBezTo>
                <a:cubicBezTo>
                  <a:pt x="180" y="14"/>
                  <a:pt x="187" y="9"/>
                  <a:pt x="196" y="4"/>
                </a:cubicBezTo>
                <a:cubicBezTo>
                  <a:pt x="201" y="1"/>
                  <a:pt x="207" y="0"/>
                  <a:pt x="213" y="1"/>
                </a:cubicBezTo>
                <a:cubicBezTo>
                  <a:pt x="217" y="3"/>
                  <a:pt x="219" y="5"/>
                  <a:pt x="218" y="9"/>
                </a:cubicBezTo>
                <a:cubicBezTo>
                  <a:pt x="218" y="15"/>
                  <a:pt x="217" y="21"/>
                  <a:pt x="217" y="28"/>
                </a:cubicBezTo>
                <a:cubicBezTo>
                  <a:pt x="234" y="27"/>
                  <a:pt x="247" y="36"/>
                  <a:pt x="259" y="44"/>
                </a:cubicBezTo>
                <a:cubicBezTo>
                  <a:pt x="266" y="49"/>
                  <a:pt x="274" y="51"/>
                  <a:pt x="281" y="53"/>
                </a:cubicBezTo>
                <a:cubicBezTo>
                  <a:pt x="284" y="48"/>
                  <a:pt x="282" y="45"/>
                  <a:pt x="276" y="44"/>
                </a:cubicBezTo>
                <a:cubicBezTo>
                  <a:pt x="268" y="41"/>
                  <a:pt x="260" y="38"/>
                  <a:pt x="252" y="36"/>
                </a:cubicBezTo>
                <a:cubicBezTo>
                  <a:pt x="249" y="35"/>
                  <a:pt x="247" y="33"/>
                  <a:pt x="248" y="29"/>
                </a:cubicBezTo>
                <a:cubicBezTo>
                  <a:pt x="249" y="26"/>
                  <a:pt x="252" y="26"/>
                  <a:pt x="255" y="27"/>
                </a:cubicBezTo>
                <a:cubicBezTo>
                  <a:pt x="265" y="30"/>
                  <a:pt x="274" y="34"/>
                  <a:pt x="284" y="36"/>
                </a:cubicBezTo>
                <a:cubicBezTo>
                  <a:pt x="286" y="37"/>
                  <a:pt x="289" y="36"/>
                  <a:pt x="292" y="35"/>
                </a:cubicBezTo>
                <a:cubicBezTo>
                  <a:pt x="292" y="35"/>
                  <a:pt x="292" y="34"/>
                  <a:pt x="292" y="33"/>
                </a:cubicBezTo>
                <a:cubicBezTo>
                  <a:pt x="309" y="39"/>
                  <a:pt x="326" y="45"/>
                  <a:pt x="343" y="51"/>
                </a:cubicBezTo>
                <a:cubicBezTo>
                  <a:pt x="346" y="46"/>
                  <a:pt x="350" y="44"/>
                  <a:pt x="355" y="45"/>
                </a:cubicBezTo>
                <a:cubicBezTo>
                  <a:pt x="357" y="46"/>
                  <a:pt x="359" y="46"/>
                  <a:pt x="360" y="47"/>
                </a:cubicBezTo>
                <a:cubicBezTo>
                  <a:pt x="366" y="47"/>
                  <a:pt x="370" y="50"/>
                  <a:pt x="376" y="45"/>
                </a:cubicBezTo>
                <a:cubicBezTo>
                  <a:pt x="381" y="40"/>
                  <a:pt x="388" y="44"/>
                  <a:pt x="394" y="46"/>
                </a:cubicBezTo>
                <a:cubicBezTo>
                  <a:pt x="396" y="49"/>
                  <a:pt x="391" y="55"/>
                  <a:pt x="399" y="57"/>
                </a:cubicBezTo>
                <a:cubicBezTo>
                  <a:pt x="399" y="55"/>
                  <a:pt x="399" y="54"/>
                  <a:pt x="400" y="53"/>
                </a:cubicBezTo>
                <a:cubicBezTo>
                  <a:pt x="403" y="40"/>
                  <a:pt x="417" y="28"/>
                  <a:pt x="431" y="27"/>
                </a:cubicBezTo>
                <a:cubicBezTo>
                  <a:pt x="441" y="26"/>
                  <a:pt x="452" y="27"/>
                  <a:pt x="463" y="28"/>
                </a:cubicBezTo>
                <a:cubicBezTo>
                  <a:pt x="472" y="29"/>
                  <a:pt x="477" y="35"/>
                  <a:pt x="480" y="42"/>
                </a:cubicBezTo>
                <a:cubicBezTo>
                  <a:pt x="484" y="53"/>
                  <a:pt x="487" y="64"/>
                  <a:pt x="490" y="75"/>
                </a:cubicBezTo>
                <a:cubicBezTo>
                  <a:pt x="490" y="77"/>
                  <a:pt x="489" y="80"/>
                  <a:pt x="489" y="82"/>
                </a:cubicBezTo>
                <a:cubicBezTo>
                  <a:pt x="494" y="87"/>
                  <a:pt x="498" y="92"/>
                  <a:pt x="503" y="98"/>
                </a:cubicBezTo>
                <a:cubicBezTo>
                  <a:pt x="510" y="95"/>
                  <a:pt x="518" y="95"/>
                  <a:pt x="526" y="98"/>
                </a:cubicBezTo>
                <a:cubicBezTo>
                  <a:pt x="530" y="99"/>
                  <a:pt x="533" y="101"/>
                  <a:pt x="536" y="103"/>
                </a:cubicBezTo>
                <a:cubicBezTo>
                  <a:pt x="542" y="107"/>
                  <a:pt x="549" y="111"/>
                  <a:pt x="555" y="116"/>
                </a:cubicBezTo>
                <a:cubicBezTo>
                  <a:pt x="558" y="119"/>
                  <a:pt x="560" y="123"/>
                  <a:pt x="562" y="126"/>
                </a:cubicBezTo>
                <a:cubicBezTo>
                  <a:pt x="564" y="129"/>
                  <a:pt x="566" y="133"/>
                  <a:pt x="567" y="137"/>
                </a:cubicBezTo>
                <a:cubicBezTo>
                  <a:pt x="568" y="139"/>
                  <a:pt x="569" y="142"/>
                  <a:pt x="569" y="145"/>
                </a:cubicBezTo>
                <a:cubicBezTo>
                  <a:pt x="570" y="149"/>
                  <a:pt x="570" y="154"/>
                  <a:pt x="571" y="159"/>
                </a:cubicBezTo>
                <a:cubicBezTo>
                  <a:pt x="573" y="170"/>
                  <a:pt x="577" y="181"/>
                  <a:pt x="579" y="192"/>
                </a:cubicBezTo>
                <a:cubicBezTo>
                  <a:pt x="581" y="205"/>
                  <a:pt x="583" y="218"/>
                  <a:pt x="585" y="231"/>
                </a:cubicBezTo>
                <a:cubicBezTo>
                  <a:pt x="585" y="233"/>
                  <a:pt x="586" y="234"/>
                  <a:pt x="586" y="235"/>
                </a:cubicBezTo>
                <a:cubicBezTo>
                  <a:pt x="589" y="244"/>
                  <a:pt x="586" y="250"/>
                  <a:pt x="577" y="252"/>
                </a:cubicBezTo>
                <a:cubicBezTo>
                  <a:pt x="574" y="253"/>
                  <a:pt x="572" y="253"/>
                  <a:pt x="571" y="254"/>
                </a:cubicBezTo>
                <a:cubicBezTo>
                  <a:pt x="571" y="268"/>
                  <a:pt x="571" y="282"/>
                  <a:pt x="571" y="295"/>
                </a:cubicBezTo>
                <a:cubicBezTo>
                  <a:pt x="572" y="296"/>
                  <a:pt x="572" y="296"/>
                  <a:pt x="573" y="296"/>
                </a:cubicBezTo>
                <a:cubicBezTo>
                  <a:pt x="575" y="291"/>
                  <a:pt x="578" y="287"/>
                  <a:pt x="579" y="282"/>
                </a:cubicBezTo>
                <a:cubicBezTo>
                  <a:pt x="580" y="277"/>
                  <a:pt x="582" y="276"/>
                  <a:pt x="586" y="278"/>
                </a:cubicBezTo>
                <a:cubicBezTo>
                  <a:pt x="589" y="279"/>
                  <a:pt x="593" y="282"/>
                  <a:pt x="595" y="276"/>
                </a:cubicBezTo>
                <a:cubicBezTo>
                  <a:pt x="595" y="276"/>
                  <a:pt x="597" y="276"/>
                  <a:pt x="599" y="275"/>
                </a:cubicBezTo>
                <a:cubicBezTo>
                  <a:pt x="599" y="276"/>
                  <a:pt x="600" y="276"/>
                  <a:pt x="599" y="277"/>
                </a:cubicBezTo>
                <a:cubicBezTo>
                  <a:pt x="599" y="280"/>
                  <a:pt x="598" y="284"/>
                  <a:pt x="599" y="285"/>
                </a:cubicBezTo>
                <a:cubicBezTo>
                  <a:pt x="604" y="288"/>
                  <a:pt x="609" y="290"/>
                  <a:pt x="614" y="292"/>
                </a:cubicBezTo>
                <a:cubicBezTo>
                  <a:pt x="623" y="294"/>
                  <a:pt x="624" y="295"/>
                  <a:pt x="619" y="303"/>
                </a:cubicBezTo>
                <a:cubicBezTo>
                  <a:pt x="618" y="305"/>
                  <a:pt x="616" y="308"/>
                  <a:pt x="614" y="311"/>
                </a:cubicBezTo>
                <a:cubicBezTo>
                  <a:pt x="614" y="311"/>
                  <a:pt x="614" y="312"/>
                  <a:pt x="613" y="312"/>
                </a:cubicBezTo>
                <a:cubicBezTo>
                  <a:pt x="610" y="311"/>
                  <a:pt x="607" y="310"/>
                  <a:pt x="604" y="308"/>
                </a:cubicBezTo>
                <a:cubicBezTo>
                  <a:pt x="600" y="306"/>
                  <a:pt x="598" y="308"/>
                  <a:pt x="597" y="312"/>
                </a:cubicBezTo>
                <a:cubicBezTo>
                  <a:pt x="591" y="322"/>
                  <a:pt x="586" y="332"/>
                  <a:pt x="580" y="342"/>
                </a:cubicBezTo>
                <a:cubicBezTo>
                  <a:pt x="576" y="350"/>
                  <a:pt x="574" y="350"/>
                  <a:pt x="567" y="345"/>
                </a:cubicBezTo>
                <a:cubicBezTo>
                  <a:pt x="567" y="344"/>
                  <a:pt x="566" y="344"/>
                  <a:pt x="565" y="343"/>
                </a:cubicBezTo>
                <a:cubicBezTo>
                  <a:pt x="564" y="345"/>
                  <a:pt x="564" y="347"/>
                  <a:pt x="563" y="349"/>
                </a:cubicBezTo>
                <a:cubicBezTo>
                  <a:pt x="559" y="359"/>
                  <a:pt x="555" y="370"/>
                  <a:pt x="551" y="380"/>
                </a:cubicBezTo>
                <a:cubicBezTo>
                  <a:pt x="550" y="383"/>
                  <a:pt x="550" y="385"/>
                  <a:pt x="551" y="387"/>
                </a:cubicBezTo>
                <a:cubicBezTo>
                  <a:pt x="555" y="393"/>
                  <a:pt x="558" y="400"/>
                  <a:pt x="561" y="406"/>
                </a:cubicBezTo>
                <a:cubicBezTo>
                  <a:pt x="564" y="413"/>
                  <a:pt x="567" y="420"/>
                  <a:pt x="570" y="427"/>
                </a:cubicBezTo>
                <a:cubicBezTo>
                  <a:pt x="571" y="429"/>
                  <a:pt x="572" y="431"/>
                  <a:pt x="573" y="433"/>
                </a:cubicBezTo>
                <a:cubicBezTo>
                  <a:pt x="573" y="436"/>
                  <a:pt x="574" y="439"/>
                  <a:pt x="577" y="440"/>
                </a:cubicBezTo>
                <a:cubicBezTo>
                  <a:pt x="577" y="441"/>
                  <a:pt x="578" y="441"/>
                  <a:pt x="578" y="442"/>
                </a:cubicBezTo>
                <a:cubicBezTo>
                  <a:pt x="582" y="448"/>
                  <a:pt x="585" y="455"/>
                  <a:pt x="589" y="461"/>
                </a:cubicBezTo>
                <a:cubicBezTo>
                  <a:pt x="594" y="469"/>
                  <a:pt x="598" y="476"/>
                  <a:pt x="603" y="484"/>
                </a:cubicBezTo>
                <a:cubicBezTo>
                  <a:pt x="607" y="489"/>
                  <a:pt x="610" y="494"/>
                  <a:pt x="609" y="501"/>
                </a:cubicBezTo>
                <a:cubicBezTo>
                  <a:pt x="608" y="502"/>
                  <a:pt x="610" y="504"/>
                  <a:pt x="611" y="505"/>
                </a:cubicBezTo>
                <a:cubicBezTo>
                  <a:pt x="618" y="511"/>
                  <a:pt x="624" y="517"/>
                  <a:pt x="630" y="522"/>
                </a:cubicBezTo>
                <a:cubicBezTo>
                  <a:pt x="631" y="523"/>
                  <a:pt x="631" y="525"/>
                  <a:pt x="631" y="526"/>
                </a:cubicBezTo>
                <a:cubicBezTo>
                  <a:pt x="631" y="527"/>
                  <a:pt x="631" y="528"/>
                  <a:pt x="630" y="529"/>
                </a:cubicBezTo>
                <a:cubicBezTo>
                  <a:pt x="624" y="537"/>
                  <a:pt x="620" y="545"/>
                  <a:pt x="618" y="555"/>
                </a:cubicBezTo>
                <a:cubicBezTo>
                  <a:pt x="615" y="566"/>
                  <a:pt x="607" y="572"/>
                  <a:pt x="597" y="575"/>
                </a:cubicBezTo>
                <a:cubicBezTo>
                  <a:pt x="587" y="578"/>
                  <a:pt x="576" y="581"/>
                  <a:pt x="566" y="583"/>
                </a:cubicBezTo>
                <a:cubicBezTo>
                  <a:pt x="568" y="587"/>
                  <a:pt x="565" y="588"/>
                  <a:pt x="562" y="589"/>
                </a:cubicBezTo>
                <a:cubicBezTo>
                  <a:pt x="536" y="594"/>
                  <a:pt x="511" y="599"/>
                  <a:pt x="484" y="600"/>
                </a:cubicBezTo>
                <a:cubicBezTo>
                  <a:pt x="475" y="600"/>
                  <a:pt x="465" y="601"/>
                  <a:pt x="456" y="602"/>
                </a:cubicBezTo>
                <a:cubicBezTo>
                  <a:pt x="451" y="590"/>
                  <a:pt x="452" y="586"/>
                  <a:pt x="464" y="584"/>
                </a:cubicBezTo>
                <a:cubicBezTo>
                  <a:pt x="475" y="581"/>
                  <a:pt x="485" y="576"/>
                  <a:pt x="493" y="568"/>
                </a:cubicBezTo>
                <a:cubicBezTo>
                  <a:pt x="495" y="567"/>
                  <a:pt x="496" y="563"/>
                  <a:pt x="496" y="560"/>
                </a:cubicBezTo>
                <a:cubicBezTo>
                  <a:pt x="497" y="549"/>
                  <a:pt x="489" y="541"/>
                  <a:pt x="483" y="533"/>
                </a:cubicBezTo>
                <a:cubicBezTo>
                  <a:pt x="479" y="526"/>
                  <a:pt x="474" y="519"/>
                  <a:pt x="470" y="511"/>
                </a:cubicBezTo>
                <a:cubicBezTo>
                  <a:pt x="466" y="502"/>
                  <a:pt x="462" y="493"/>
                  <a:pt x="458" y="484"/>
                </a:cubicBezTo>
                <a:cubicBezTo>
                  <a:pt x="455" y="477"/>
                  <a:pt x="454" y="470"/>
                  <a:pt x="452" y="463"/>
                </a:cubicBezTo>
                <a:cubicBezTo>
                  <a:pt x="449" y="454"/>
                  <a:pt x="445" y="444"/>
                  <a:pt x="441" y="435"/>
                </a:cubicBezTo>
                <a:cubicBezTo>
                  <a:pt x="434" y="422"/>
                  <a:pt x="433" y="408"/>
                  <a:pt x="435" y="394"/>
                </a:cubicBezTo>
                <a:cubicBezTo>
                  <a:pt x="436" y="384"/>
                  <a:pt x="437" y="375"/>
                  <a:pt x="437" y="365"/>
                </a:cubicBezTo>
                <a:cubicBezTo>
                  <a:pt x="438" y="358"/>
                  <a:pt x="437" y="350"/>
                  <a:pt x="437" y="343"/>
                </a:cubicBezTo>
                <a:cubicBezTo>
                  <a:pt x="437" y="340"/>
                  <a:pt x="437" y="338"/>
                  <a:pt x="437" y="336"/>
                </a:cubicBezTo>
                <a:cubicBezTo>
                  <a:pt x="442" y="320"/>
                  <a:pt x="447" y="304"/>
                  <a:pt x="452" y="288"/>
                </a:cubicBezTo>
                <a:cubicBezTo>
                  <a:pt x="453" y="287"/>
                  <a:pt x="453" y="284"/>
                  <a:pt x="452" y="283"/>
                </a:cubicBezTo>
                <a:cubicBezTo>
                  <a:pt x="442" y="271"/>
                  <a:pt x="439" y="256"/>
                  <a:pt x="434" y="242"/>
                </a:cubicBezTo>
                <a:cubicBezTo>
                  <a:pt x="431" y="233"/>
                  <a:pt x="428" y="223"/>
                  <a:pt x="425" y="214"/>
                </a:cubicBezTo>
                <a:cubicBezTo>
                  <a:pt x="422" y="206"/>
                  <a:pt x="420" y="197"/>
                  <a:pt x="416" y="189"/>
                </a:cubicBezTo>
                <a:cubicBezTo>
                  <a:pt x="416" y="188"/>
                  <a:pt x="413" y="186"/>
                  <a:pt x="411" y="186"/>
                </a:cubicBezTo>
                <a:cubicBezTo>
                  <a:pt x="408" y="184"/>
                  <a:pt x="404" y="184"/>
                  <a:pt x="402" y="183"/>
                </a:cubicBezTo>
                <a:cubicBezTo>
                  <a:pt x="395" y="180"/>
                  <a:pt x="390" y="180"/>
                  <a:pt x="383" y="183"/>
                </a:cubicBezTo>
                <a:cubicBezTo>
                  <a:pt x="372" y="189"/>
                  <a:pt x="361" y="194"/>
                  <a:pt x="349" y="198"/>
                </a:cubicBezTo>
                <a:cubicBezTo>
                  <a:pt x="341" y="201"/>
                  <a:pt x="332" y="202"/>
                  <a:pt x="325" y="201"/>
                </a:cubicBezTo>
                <a:cubicBezTo>
                  <a:pt x="319" y="200"/>
                  <a:pt x="314" y="194"/>
                  <a:pt x="309" y="190"/>
                </a:cubicBezTo>
                <a:cubicBezTo>
                  <a:pt x="309" y="189"/>
                  <a:pt x="308" y="188"/>
                  <a:pt x="307" y="187"/>
                </a:cubicBezTo>
                <a:cubicBezTo>
                  <a:pt x="306" y="196"/>
                  <a:pt x="305" y="205"/>
                  <a:pt x="303" y="214"/>
                </a:cubicBezTo>
                <a:cubicBezTo>
                  <a:pt x="302" y="221"/>
                  <a:pt x="300" y="228"/>
                  <a:pt x="297" y="234"/>
                </a:cubicBezTo>
                <a:cubicBezTo>
                  <a:pt x="290" y="246"/>
                  <a:pt x="289" y="258"/>
                  <a:pt x="290" y="271"/>
                </a:cubicBezTo>
                <a:cubicBezTo>
                  <a:pt x="290" y="276"/>
                  <a:pt x="290" y="280"/>
                  <a:pt x="285" y="281"/>
                </a:cubicBezTo>
                <a:cubicBezTo>
                  <a:pt x="287" y="288"/>
                  <a:pt x="288" y="293"/>
                  <a:pt x="290" y="299"/>
                </a:cubicBezTo>
                <a:cubicBezTo>
                  <a:pt x="293" y="309"/>
                  <a:pt x="290" y="319"/>
                  <a:pt x="287" y="329"/>
                </a:cubicBezTo>
                <a:cubicBezTo>
                  <a:pt x="285" y="336"/>
                  <a:pt x="287" y="343"/>
                  <a:pt x="289" y="350"/>
                </a:cubicBezTo>
                <a:cubicBezTo>
                  <a:pt x="290" y="357"/>
                  <a:pt x="292" y="365"/>
                  <a:pt x="286" y="372"/>
                </a:cubicBezTo>
                <a:cubicBezTo>
                  <a:pt x="285" y="373"/>
                  <a:pt x="286" y="375"/>
                  <a:pt x="286" y="377"/>
                </a:cubicBezTo>
                <a:cubicBezTo>
                  <a:pt x="286" y="384"/>
                  <a:pt x="287" y="391"/>
                  <a:pt x="287" y="397"/>
                </a:cubicBezTo>
                <a:cubicBezTo>
                  <a:pt x="287" y="405"/>
                  <a:pt x="283" y="410"/>
                  <a:pt x="276" y="412"/>
                </a:cubicBezTo>
                <a:cubicBezTo>
                  <a:pt x="272" y="413"/>
                  <a:pt x="271" y="414"/>
                  <a:pt x="273" y="418"/>
                </a:cubicBezTo>
                <a:cubicBezTo>
                  <a:pt x="276" y="425"/>
                  <a:pt x="280" y="431"/>
                  <a:pt x="283" y="438"/>
                </a:cubicBezTo>
                <a:cubicBezTo>
                  <a:pt x="285" y="444"/>
                  <a:pt x="287" y="450"/>
                  <a:pt x="289" y="456"/>
                </a:cubicBezTo>
                <a:cubicBezTo>
                  <a:pt x="292" y="462"/>
                  <a:pt x="295" y="468"/>
                  <a:pt x="297" y="475"/>
                </a:cubicBezTo>
                <a:cubicBezTo>
                  <a:pt x="301" y="494"/>
                  <a:pt x="304" y="513"/>
                  <a:pt x="308" y="532"/>
                </a:cubicBezTo>
                <a:cubicBezTo>
                  <a:pt x="309" y="540"/>
                  <a:pt x="313" y="548"/>
                  <a:pt x="315" y="556"/>
                </a:cubicBezTo>
                <a:cubicBezTo>
                  <a:pt x="316" y="559"/>
                  <a:pt x="316" y="563"/>
                  <a:pt x="314" y="566"/>
                </a:cubicBezTo>
                <a:cubicBezTo>
                  <a:pt x="312" y="572"/>
                  <a:pt x="309" y="578"/>
                  <a:pt x="314" y="584"/>
                </a:cubicBezTo>
                <a:cubicBezTo>
                  <a:pt x="315" y="585"/>
                  <a:pt x="315" y="587"/>
                  <a:pt x="315" y="589"/>
                </a:cubicBezTo>
                <a:cubicBezTo>
                  <a:pt x="315" y="599"/>
                  <a:pt x="321" y="608"/>
                  <a:pt x="324" y="617"/>
                </a:cubicBezTo>
                <a:cubicBezTo>
                  <a:pt x="325" y="618"/>
                  <a:pt x="323" y="621"/>
                  <a:pt x="321" y="622"/>
                </a:cubicBezTo>
                <a:cubicBezTo>
                  <a:pt x="310" y="625"/>
                  <a:pt x="298" y="629"/>
                  <a:pt x="287" y="632"/>
                </a:cubicBezTo>
                <a:cubicBezTo>
                  <a:pt x="275" y="635"/>
                  <a:pt x="264" y="634"/>
                  <a:pt x="252" y="631"/>
                </a:cubicBezTo>
                <a:cubicBezTo>
                  <a:pt x="241" y="628"/>
                  <a:pt x="230" y="627"/>
                  <a:pt x="218" y="629"/>
                </a:cubicBezTo>
                <a:cubicBezTo>
                  <a:pt x="208" y="630"/>
                  <a:pt x="203" y="624"/>
                  <a:pt x="205" y="614"/>
                </a:cubicBezTo>
                <a:cubicBezTo>
                  <a:pt x="206" y="610"/>
                  <a:pt x="213" y="605"/>
                  <a:pt x="219" y="606"/>
                </a:cubicBezTo>
                <a:cubicBezTo>
                  <a:pt x="224" y="606"/>
                  <a:pt x="227" y="605"/>
                  <a:pt x="231" y="602"/>
                </a:cubicBezTo>
                <a:cubicBezTo>
                  <a:pt x="236" y="598"/>
                  <a:pt x="242" y="595"/>
                  <a:pt x="247" y="591"/>
                </a:cubicBezTo>
                <a:cubicBezTo>
                  <a:pt x="248" y="590"/>
                  <a:pt x="249" y="589"/>
                  <a:pt x="249" y="588"/>
                </a:cubicBezTo>
                <a:cubicBezTo>
                  <a:pt x="251" y="586"/>
                  <a:pt x="253" y="582"/>
                  <a:pt x="255" y="580"/>
                </a:cubicBezTo>
                <a:cubicBezTo>
                  <a:pt x="257" y="577"/>
                  <a:pt x="258" y="575"/>
                  <a:pt x="257" y="572"/>
                </a:cubicBezTo>
                <a:cubicBezTo>
                  <a:pt x="256" y="571"/>
                  <a:pt x="256" y="569"/>
                  <a:pt x="255" y="568"/>
                </a:cubicBezTo>
                <a:cubicBezTo>
                  <a:pt x="249" y="554"/>
                  <a:pt x="246" y="540"/>
                  <a:pt x="246" y="525"/>
                </a:cubicBezTo>
                <a:cubicBezTo>
                  <a:pt x="246" y="513"/>
                  <a:pt x="242" y="501"/>
                  <a:pt x="236" y="490"/>
                </a:cubicBezTo>
                <a:cubicBezTo>
                  <a:pt x="235" y="489"/>
                  <a:pt x="234" y="487"/>
                  <a:pt x="234" y="486"/>
                </a:cubicBezTo>
                <a:cubicBezTo>
                  <a:pt x="235" y="479"/>
                  <a:pt x="231" y="475"/>
                  <a:pt x="226" y="470"/>
                </a:cubicBezTo>
                <a:cubicBezTo>
                  <a:pt x="223" y="468"/>
                  <a:pt x="221" y="463"/>
                  <a:pt x="220" y="460"/>
                </a:cubicBezTo>
                <a:cubicBezTo>
                  <a:pt x="217" y="452"/>
                  <a:pt x="215" y="443"/>
                  <a:pt x="212" y="435"/>
                </a:cubicBezTo>
                <a:cubicBezTo>
                  <a:pt x="211" y="433"/>
                  <a:pt x="211" y="431"/>
                  <a:pt x="211" y="428"/>
                </a:cubicBezTo>
                <a:cubicBezTo>
                  <a:pt x="210" y="413"/>
                  <a:pt x="209" y="409"/>
                  <a:pt x="201" y="396"/>
                </a:cubicBezTo>
                <a:cubicBezTo>
                  <a:pt x="201" y="396"/>
                  <a:pt x="201" y="396"/>
                  <a:pt x="201" y="396"/>
                </a:cubicBezTo>
                <a:cubicBezTo>
                  <a:pt x="201" y="409"/>
                  <a:pt x="193" y="418"/>
                  <a:pt x="185" y="427"/>
                </a:cubicBezTo>
                <a:cubicBezTo>
                  <a:pt x="184" y="428"/>
                  <a:pt x="184" y="428"/>
                  <a:pt x="184" y="428"/>
                </a:cubicBezTo>
                <a:cubicBezTo>
                  <a:pt x="176" y="430"/>
                  <a:pt x="177" y="437"/>
                  <a:pt x="176" y="443"/>
                </a:cubicBezTo>
                <a:cubicBezTo>
                  <a:pt x="174" y="455"/>
                  <a:pt x="172" y="468"/>
                  <a:pt x="166" y="480"/>
                </a:cubicBezTo>
                <a:cubicBezTo>
                  <a:pt x="163" y="486"/>
                  <a:pt x="163" y="494"/>
                  <a:pt x="162" y="502"/>
                </a:cubicBezTo>
                <a:cubicBezTo>
                  <a:pt x="161" y="503"/>
                  <a:pt x="161" y="505"/>
                  <a:pt x="160" y="506"/>
                </a:cubicBezTo>
                <a:cubicBezTo>
                  <a:pt x="154" y="517"/>
                  <a:pt x="152" y="529"/>
                  <a:pt x="153" y="541"/>
                </a:cubicBezTo>
                <a:cubicBezTo>
                  <a:pt x="153" y="544"/>
                  <a:pt x="152" y="547"/>
                  <a:pt x="151" y="549"/>
                </a:cubicBezTo>
                <a:cubicBezTo>
                  <a:pt x="146" y="558"/>
                  <a:pt x="143" y="567"/>
                  <a:pt x="145" y="578"/>
                </a:cubicBezTo>
                <a:cubicBezTo>
                  <a:pt x="146" y="584"/>
                  <a:pt x="143" y="590"/>
                  <a:pt x="142" y="596"/>
                </a:cubicBezTo>
                <a:cubicBezTo>
                  <a:pt x="142" y="599"/>
                  <a:pt x="142" y="601"/>
                  <a:pt x="143" y="604"/>
                </a:cubicBezTo>
                <a:cubicBezTo>
                  <a:pt x="143" y="609"/>
                  <a:pt x="144" y="614"/>
                  <a:pt x="144" y="620"/>
                </a:cubicBezTo>
                <a:cubicBezTo>
                  <a:pt x="144" y="621"/>
                  <a:pt x="141" y="624"/>
                  <a:pt x="139" y="624"/>
                </a:cubicBezTo>
                <a:cubicBezTo>
                  <a:pt x="130" y="624"/>
                  <a:pt x="120" y="625"/>
                  <a:pt x="112" y="619"/>
                </a:cubicBezTo>
                <a:cubicBezTo>
                  <a:pt x="108" y="616"/>
                  <a:pt x="103" y="615"/>
                  <a:pt x="99" y="615"/>
                </a:cubicBezTo>
                <a:cubicBezTo>
                  <a:pt x="74" y="615"/>
                  <a:pt x="50" y="611"/>
                  <a:pt x="26" y="605"/>
                </a:cubicBezTo>
                <a:cubicBezTo>
                  <a:pt x="20" y="603"/>
                  <a:pt x="18" y="599"/>
                  <a:pt x="19" y="595"/>
                </a:cubicBezTo>
                <a:cubicBezTo>
                  <a:pt x="20" y="591"/>
                  <a:pt x="25" y="587"/>
                  <a:pt x="28" y="586"/>
                </a:cubicBezTo>
                <a:cubicBezTo>
                  <a:pt x="37" y="586"/>
                  <a:pt x="47" y="582"/>
                  <a:pt x="57" y="587"/>
                </a:cubicBezTo>
                <a:cubicBezTo>
                  <a:pt x="58" y="588"/>
                  <a:pt x="60" y="587"/>
                  <a:pt x="61" y="586"/>
                </a:cubicBezTo>
                <a:cubicBezTo>
                  <a:pt x="66" y="583"/>
                  <a:pt x="71" y="581"/>
                  <a:pt x="74" y="576"/>
                </a:cubicBezTo>
                <a:cubicBezTo>
                  <a:pt x="76" y="571"/>
                  <a:pt x="81" y="568"/>
                  <a:pt x="85" y="566"/>
                </a:cubicBezTo>
                <a:cubicBezTo>
                  <a:pt x="91" y="563"/>
                  <a:pt x="93" y="559"/>
                  <a:pt x="89" y="554"/>
                </a:cubicBezTo>
                <a:cubicBezTo>
                  <a:pt x="85" y="549"/>
                  <a:pt x="86" y="543"/>
                  <a:pt x="87" y="538"/>
                </a:cubicBezTo>
                <a:cubicBezTo>
                  <a:pt x="87" y="533"/>
                  <a:pt x="88" y="528"/>
                  <a:pt x="90" y="524"/>
                </a:cubicBezTo>
                <a:cubicBezTo>
                  <a:pt x="91" y="521"/>
                  <a:pt x="93" y="518"/>
                  <a:pt x="95" y="516"/>
                </a:cubicBezTo>
                <a:cubicBezTo>
                  <a:pt x="100" y="509"/>
                  <a:pt x="100" y="508"/>
                  <a:pt x="97" y="500"/>
                </a:cubicBezTo>
                <a:cubicBezTo>
                  <a:pt x="95" y="496"/>
                  <a:pt x="95" y="492"/>
                  <a:pt x="95" y="489"/>
                </a:cubicBezTo>
                <a:cubicBezTo>
                  <a:pt x="95" y="474"/>
                  <a:pt x="96" y="459"/>
                  <a:pt x="96" y="445"/>
                </a:cubicBezTo>
                <a:cubicBezTo>
                  <a:pt x="97" y="431"/>
                  <a:pt x="98" y="418"/>
                  <a:pt x="107" y="407"/>
                </a:cubicBezTo>
                <a:cubicBezTo>
                  <a:pt x="108" y="405"/>
                  <a:pt x="109" y="403"/>
                  <a:pt x="109" y="400"/>
                </a:cubicBezTo>
                <a:cubicBezTo>
                  <a:pt x="112" y="386"/>
                  <a:pt x="120" y="373"/>
                  <a:pt x="127" y="361"/>
                </a:cubicBezTo>
                <a:cubicBezTo>
                  <a:pt x="130" y="357"/>
                  <a:pt x="131" y="352"/>
                  <a:pt x="133" y="347"/>
                </a:cubicBezTo>
                <a:cubicBezTo>
                  <a:pt x="136" y="342"/>
                  <a:pt x="138" y="336"/>
                  <a:pt x="141" y="331"/>
                </a:cubicBezTo>
                <a:cubicBezTo>
                  <a:pt x="142" y="328"/>
                  <a:pt x="145" y="325"/>
                  <a:pt x="148" y="324"/>
                </a:cubicBezTo>
                <a:cubicBezTo>
                  <a:pt x="153" y="322"/>
                  <a:pt x="155" y="318"/>
                  <a:pt x="153" y="313"/>
                </a:cubicBezTo>
                <a:cubicBezTo>
                  <a:pt x="152" y="310"/>
                  <a:pt x="154" y="307"/>
                  <a:pt x="156" y="304"/>
                </a:cubicBezTo>
                <a:cubicBezTo>
                  <a:pt x="164" y="296"/>
                  <a:pt x="164" y="296"/>
                  <a:pt x="156" y="285"/>
                </a:cubicBezTo>
                <a:close/>
                <a:moveTo>
                  <a:pt x="573" y="525"/>
                </a:moveTo>
                <a:cubicBezTo>
                  <a:pt x="571" y="523"/>
                  <a:pt x="569" y="523"/>
                  <a:pt x="568" y="521"/>
                </a:cubicBezTo>
                <a:cubicBezTo>
                  <a:pt x="563" y="514"/>
                  <a:pt x="559" y="508"/>
                  <a:pt x="555" y="500"/>
                </a:cubicBezTo>
                <a:cubicBezTo>
                  <a:pt x="552" y="495"/>
                  <a:pt x="550" y="488"/>
                  <a:pt x="548" y="482"/>
                </a:cubicBezTo>
                <a:cubicBezTo>
                  <a:pt x="546" y="476"/>
                  <a:pt x="545" y="470"/>
                  <a:pt x="540" y="466"/>
                </a:cubicBezTo>
                <a:cubicBezTo>
                  <a:pt x="532" y="461"/>
                  <a:pt x="525" y="455"/>
                  <a:pt x="518" y="449"/>
                </a:cubicBezTo>
                <a:cubicBezTo>
                  <a:pt x="516" y="447"/>
                  <a:pt x="515" y="444"/>
                  <a:pt x="513" y="442"/>
                </a:cubicBezTo>
                <a:cubicBezTo>
                  <a:pt x="509" y="434"/>
                  <a:pt x="504" y="427"/>
                  <a:pt x="495" y="421"/>
                </a:cubicBezTo>
                <a:cubicBezTo>
                  <a:pt x="496" y="426"/>
                  <a:pt x="497" y="429"/>
                  <a:pt x="498" y="432"/>
                </a:cubicBezTo>
                <a:cubicBezTo>
                  <a:pt x="504" y="444"/>
                  <a:pt x="510" y="456"/>
                  <a:pt x="515" y="469"/>
                </a:cubicBezTo>
                <a:cubicBezTo>
                  <a:pt x="517" y="473"/>
                  <a:pt x="517" y="479"/>
                  <a:pt x="519" y="484"/>
                </a:cubicBezTo>
                <a:cubicBezTo>
                  <a:pt x="523" y="493"/>
                  <a:pt x="526" y="502"/>
                  <a:pt x="531" y="510"/>
                </a:cubicBezTo>
                <a:cubicBezTo>
                  <a:pt x="536" y="519"/>
                  <a:pt x="544" y="527"/>
                  <a:pt x="550" y="535"/>
                </a:cubicBezTo>
                <a:cubicBezTo>
                  <a:pt x="551" y="536"/>
                  <a:pt x="551" y="536"/>
                  <a:pt x="551" y="537"/>
                </a:cubicBezTo>
                <a:cubicBezTo>
                  <a:pt x="552" y="546"/>
                  <a:pt x="552" y="554"/>
                  <a:pt x="559" y="561"/>
                </a:cubicBezTo>
                <a:cubicBezTo>
                  <a:pt x="560" y="563"/>
                  <a:pt x="560" y="566"/>
                  <a:pt x="561" y="568"/>
                </a:cubicBezTo>
                <a:cubicBezTo>
                  <a:pt x="561" y="569"/>
                  <a:pt x="561" y="571"/>
                  <a:pt x="562" y="572"/>
                </a:cubicBezTo>
                <a:cubicBezTo>
                  <a:pt x="565" y="568"/>
                  <a:pt x="567" y="565"/>
                  <a:pt x="570" y="562"/>
                </a:cubicBezTo>
                <a:cubicBezTo>
                  <a:pt x="571" y="560"/>
                  <a:pt x="573" y="557"/>
                  <a:pt x="573" y="554"/>
                </a:cubicBezTo>
                <a:cubicBezTo>
                  <a:pt x="573" y="544"/>
                  <a:pt x="573" y="534"/>
                  <a:pt x="573" y="525"/>
                </a:cubicBezTo>
                <a:close/>
                <a:moveTo>
                  <a:pt x="335" y="157"/>
                </a:moveTo>
                <a:cubicBezTo>
                  <a:pt x="347" y="137"/>
                  <a:pt x="366" y="123"/>
                  <a:pt x="381" y="104"/>
                </a:cubicBezTo>
                <a:cubicBezTo>
                  <a:pt x="379" y="103"/>
                  <a:pt x="376" y="102"/>
                  <a:pt x="375" y="103"/>
                </a:cubicBezTo>
                <a:cubicBezTo>
                  <a:pt x="372" y="106"/>
                  <a:pt x="369" y="104"/>
                  <a:pt x="367" y="102"/>
                </a:cubicBezTo>
                <a:cubicBezTo>
                  <a:pt x="362" y="99"/>
                  <a:pt x="358" y="96"/>
                  <a:pt x="354" y="94"/>
                </a:cubicBezTo>
                <a:cubicBezTo>
                  <a:pt x="351" y="92"/>
                  <a:pt x="350" y="89"/>
                  <a:pt x="350" y="85"/>
                </a:cubicBezTo>
                <a:cubicBezTo>
                  <a:pt x="350" y="82"/>
                  <a:pt x="350" y="78"/>
                  <a:pt x="348" y="77"/>
                </a:cubicBezTo>
                <a:cubicBezTo>
                  <a:pt x="344" y="73"/>
                  <a:pt x="339" y="71"/>
                  <a:pt x="335" y="68"/>
                </a:cubicBezTo>
                <a:cubicBezTo>
                  <a:pt x="335" y="69"/>
                  <a:pt x="335" y="69"/>
                  <a:pt x="335" y="70"/>
                </a:cubicBezTo>
                <a:cubicBezTo>
                  <a:pt x="332" y="72"/>
                  <a:pt x="329" y="74"/>
                  <a:pt x="325" y="77"/>
                </a:cubicBezTo>
                <a:cubicBezTo>
                  <a:pt x="325" y="81"/>
                  <a:pt x="325" y="87"/>
                  <a:pt x="325" y="92"/>
                </a:cubicBezTo>
                <a:cubicBezTo>
                  <a:pt x="325" y="98"/>
                  <a:pt x="323" y="103"/>
                  <a:pt x="322" y="108"/>
                </a:cubicBezTo>
                <a:cubicBezTo>
                  <a:pt x="322" y="111"/>
                  <a:pt x="321" y="115"/>
                  <a:pt x="320" y="117"/>
                </a:cubicBezTo>
                <a:cubicBezTo>
                  <a:pt x="318" y="118"/>
                  <a:pt x="314" y="118"/>
                  <a:pt x="310" y="119"/>
                </a:cubicBezTo>
                <a:cubicBezTo>
                  <a:pt x="315" y="123"/>
                  <a:pt x="319" y="127"/>
                  <a:pt x="324" y="131"/>
                </a:cubicBezTo>
                <a:cubicBezTo>
                  <a:pt x="329" y="134"/>
                  <a:pt x="329" y="138"/>
                  <a:pt x="327" y="142"/>
                </a:cubicBezTo>
                <a:cubicBezTo>
                  <a:pt x="324" y="147"/>
                  <a:pt x="325" y="150"/>
                  <a:pt x="329" y="153"/>
                </a:cubicBezTo>
                <a:cubicBezTo>
                  <a:pt x="331" y="155"/>
                  <a:pt x="333" y="156"/>
                  <a:pt x="335" y="157"/>
                </a:cubicBezTo>
                <a:close/>
                <a:moveTo>
                  <a:pt x="288" y="75"/>
                </a:moveTo>
                <a:cubicBezTo>
                  <a:pt x="288" y="78"/>
                  <a:pt x="287" y="80"/>
                  <a:pt x="286" y="83"/>
                </a:cubicBezTo>
                <a:cubicBezTo>
                  <a:pt x="285" y="86"/>
                  <a:pt x="285" y="89"/>
                  <a:pt x="288" y="91"/>
                </a:cubicBezTo>
                <a:cubicBezTo>
                  <a:pt x="289" y="92"/>
                  <a:pt x="290" y="94"/>
                  <a:pt x="291" y="95"/>
                </a:cubicBezTo>
                <a:cubicBezTo>
                  <a:pt x="293" y="103"/>
                  <a:pt x="302" y="104"/>
                  <a:pt x="307" y="109"/>
                </a:cubicBezTo>
                <a:cubicBezTo>
                  <a:pt x="307" y="107"/>
                  <a:pt x="306" y="105"/>
                  <a:pt x="307" y="104"/>
                </a:cubicBezTo>
                <a:cubicBezTo>
                  <a:pt x="308" y="94"/>
                  <a:pt x="311" y="84"/>
                  <a:pt x="312" y="75"/>
                </a:cubicBezTo>
                <a:cubicBezTo>
                  <a:pt x="313" y="73"/>
                  <a:pt x="312" y="71"/>
                  <a:pt x="311" y="70"/>
                </a:cubicBezTo>
                <a:cubicBezTo>
                  <a:pt x="309" y="69"/>
                  <a:pt x="307" y="68"/>
                  <a:pt x="304" y="66"/>
                </a:cubicBezTo>
                <a:cubicBezTo>
                  <a:pt x="303" y="77"/>
                  <a:pt x="294" y="73"/>
                  <a:pt x="288" y="75"/>
                </a:cubicBezTo>
                <a:close/>
              </a:path>
            </a:pathLst>
          </a:custGeom>
          <a:solidFill>
            <a:srgbClr val="07A3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87" y="924556"/>
            <a:ext cx="1608688" cy="192914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405" y="4296481"/>
            <a:ext cx="1567358" cy="206873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492" y="4157177"/>
            <a:ext cx="3433962" cy="223816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687" y="4798026"/>
            <a:ext cx="2019802" cy="150911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1153" y="2632070"/>
            <a:ext cx="2151465" cy="175753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3290" y="2468025"/>
            <a:ext cx="2882365" cy="142898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0318" y="764417"/>
            <a:ext cx="3228310" cy="129815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8309" y="2017555"/>
            <a:ext cx="1998859" cy="1634155"/>
          </a:xfrm>
          <a:prstGeom prst="rect">
            <a:avLst/>
          </a:prstGeom>
        </p:spPr>
      </p:pic>
      <p:grpSp>
        <p:nvGrpSpPr>
          <p:cNvPr id="47" name="Grupo 46"/>
          <p:cNvGrpSpPr/>
          <p:nvPr/>
        </p:nvGrpSpPr>
        <p:grpSpPr>
          <a:xfrm>
            <a:off x="3613069" y="936672"/>
            <a:ext cx="1327631" cy="1286977"/>
            <a:chOff x="5546725" y="-2406650"/>
            <a:chExt cx="1814513" cy="1758950"/>
          </a:xfrm>
        </p:grpSpPr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5678488" y="-1943100"/>
              <a:ext cx="1550988" cy="971550"/>
            </a:xfrm>
            <a:custGeom>
              <a:avLst/>
              <a:gdLst>
                <a:gd name="T0" fmla="*/ 240 w 411"/>
                <a:gd name="T1" fmla="*/ 249 h 257"/>
                <a:gd name="T2" fmla="*/ 184 w 411"/>
                <a:gd name="T3" fmla="*/ 128 h 257"/>
                <a:gd name="T4" fmla="*/ 171 w 411"/>
                <a:gd name="T5" fmla="*/ 257 h 257"/>
                <a:gd name="T6" fmla="*/ 6 w 411"/>
                <a:gd name="T7" fmla="*/ 0 h 257"/>
                <a:gd name="T8" fmla="*/ 197 w 411"/>
                <a:gd name="T9" fmla="*/ 47 h 257"/>
                <a:gd name="T10" fmla="*/ 270 w 411"/>
                <a:gd name="T11" fmla="*/ 0 h 257"/>
                <a:gd name="T12" fmla="*/ 411 w 411"/>
                <a:gd name="T13" fmla="*/ 257 h 257"/>
                <a:gd name="T14" fmla="*/ 266 w 411"/>
                <a:gd name="T15" fmla="*/ 103 h 257"/>
                <a:gd name="T16" fmla="*/ 309 w 411"/>
                <a:gd name="T17" fmla="*/ 60 h 257"/>
                <a:gd name="T18" fmla="*/ 257 w 411"/>
                <a:gd name="T19" fmla="*/ 60 h 257"/>
                <a:gd name="T20" fmla="*/ 33 w 411"/>
                <a:gd name="T21" fmla="*/ 231 h 257"/>
                <a:gd name="T22" fmla="*/ 85 w 411"/>
                <a:gd name="T23" fmla="*/ 230 h 257"/>
                <a:gd name="T24" fmla="*/ 43 w 411"/>
                <a:gd name="T25" fmla="*/ 189 h 257"/>
                <a:gd name="T26" fmla="*/ 351 w 411"/>
                <a:gd name="T27" fmla="*/ 171 h 257"/>
                <a:gd name="T28" fmla="*/ 377 w 411"/>
                <a:gd name="T29" fmla="*/ 162 h 257"/>
                <a:gd name="T30" fmla="*/ 335 w 411"/>
                <a:gd name="T31" fmla="*/ 120 h 257"/>
                <a:gd name="T32" fmla="*/ 335 w 411"/>
                <a:gd name="T33" fmla="*/ 171 h 257"/>
                <a:gd name="T34" fmla="*/ 351 w 411"/>
                <a:gd name="T35" fmla="*/ 189 h 257"/>
                <a:gd name="T36" fmla="*/ 325 w 411"/>
                <a:gd name="T37" fmla="*/ 230 h 257"/>
                <a:gd name="T38" fmla="*/ 377 w 411"/>
                <a:gd name="T39" fmla="*/ 231 h 257"/>
                <a:gd name="T40" fmla="*/ 351 w 411"/>
                <a:gd name="T41" fmla="*/ 189 h 257"/>
                <a:gd name="T42" fmla="*/ 74 w 411"/>
                <a:gd name="T43" fmla="*/ 172 h 257"/>
                <a:gd name="T44" fmla="*/ 75 w 411"/>
                <a:gd name="T45" fmla="*/ 119 h 257"/>
                <a:gd name="T46" fmla="*/ 33 w 411"/>
                <a:gd name="T47" fmla="*/ 163 h 257"/>
                <a:gd name="T48" fmla="*/ 59 w 411"/>
                <a:gd name="T49" fmla="*/ 51 h 257"/>
                <a:gd name="T50" fmla="*/ 33 w 411"/>
                <a:gd name="T51" fmla="*/ 61 h 257"/>
                <a:gd name="T52" fmla="*/ 76 w 411"/>
                <a:gd name="T53" fmla="*/ 103 h 257"/>
                <a:gd name="T54" fmla="*/ 76 w 411"/>
                <a:gd name="T55" fmla="*/ 51 h 257"/>
                <a:gd name="T56" fmla="*/ 352 w 411"/>
                <a:gd name="T57" fmla="*/ 103 h 257"/>
                <a:gd name="T58" fmla="*/ 377 w 411"/>
                <a:gd name="T59" fmla="*/ 60 h 257"/>
                <a:gd name="T60" fmla="*/ 325 w 411"/>
                <a:gd name="T61" fmla="*/ 61 h 257"/>
                <a:gd name="T62" fmla="*/ 352 w 411"/>
                <a:gd name="T63" fmla="*/ 103 h 257"/>
                <a:gd name="T64" fmla="*/ 154 w 411"/>
                <a:gd name="T65" fmla="*/ 163 h 257"/>
                <a:gd name="T66" fmla="*/ 111 w 411"/>
                <a:gd name="T67" fmla="*/ 120 h 257"/>
                <a:gd name="T68" fmla="*/ 111 w 411"/>
                <a:gd name="T69" fmla="*/ 171 h 257"/>
                <a:gd name="T70" fmla="*/ 154 w 411"/>
                <a:gd name="T71" fmla="*/ 215 h 257"/>
                <a:gd name="T72" fmla="*/ 112 w 411"/>
                <a:gd name="T73" fmla="*/ 189 h 257"/>
                <a:gd name="T74" fmla="*/ 112 w 411"/>
                <a:gd name="T75" fmla="*/ 240 h 257"/>
                <a:gd name="T76" fmla="*/ 154 w 411"/>
                <a:gd name="T77" fmla="*/ 215 h 257"/>
                <a:gd name="T78" fmla="*/ 257 w 411"/>
                <a:gd name="T79" fmla="*/ 198 h 257"/>
                <a:gd name="T80" fmla="*/ 299 w 411"/>
                <a:gd name="T81" fmla="*/ 240 h 257"/>
                <a:gd name="T82" fmla="*/ 299 w 411"/>
                <a:gd name="T83" fmla="*/ 189 h 257"/>
                <a:gd name="T84" fmla="*/ 298 w 411"/>
                <a:gd name="T85" fmla="*/ 171 h 257"/>
                <a:gd name="T86" fmla="*/ 298 w 411"/>
                <a:gd name="T87" fmla="*/ 120 h 257"/>
                <a:gd name="T88" fmla="*/ 257 w 411"/>
                <a:gd name="T89" fmla="*/ 162 h 257"/>
                <a:gd name="T90" fmla="*/ 154 w 411"/>
                <a:gd name="T91" fmla="*/ 77 h 257"/>
                <a:gd name="T92" fmla="*/ 144 w 411"/>
                <a:gd name="T93" fmla="*/ 51 h 257"/>
                <a:gd name="T94" fmla="*/ 102 w 411"/>
                <a:gd name="T95" fmla="*/ 94 h 257"/>
                <a:gd name="T96" fmla="*/ 154 w 411"/>
                <a:gd name="T97" fmla="*/ 9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1" h="257">
                  <a:moveTo>
                    <a:pt x="411" y="257"/>
                  </a:moveTo>
                  <a:cubicBezTo>
                    <a:pt x="354" y="257"/>
                    <a:pt x="297" y="257"/>
                    <a:pt x="240" y="257"/>
                  </a:cubicBezTo>
                  <a:cubicBezTo>
                    <a:pt x="240" y="254"/>
                    <a:pt x="240" y="252"/>
                    <a:pt x="240" y="249"/>
                  </a:cubicBezTo>
                  <a:cubicBezTo>
                    <a:pt x="240" y="214"/>
                    <a:pt x="240" y="178"/>
                    <a:pt x="240" y="142"/>
                  </a:cubicBezTo>
                  <a:cubicBezTo>
                    <a:pt x="240" y="130"/>
                    <a:pt x="238" y="128"/>
                    <a:pt x="226" y="128"/>
                  </a:cubicBezTo>
                  <a:cubicBezTo>
                    <a:pt x="212" y="128"/>
                    <a:pt x="198" y="128"/>
                    <a:pt x="184" y="128"/>
                  </a:cubicBezTo>
                  <a:cubicBezTo>
                    <a:pt x="174" y="128"/>
                    <a:pt x="171" y="131"/>
                    <a:pt x="171" y="141"/>
                  </a:cubicBezTo>
                  <a:cubicBezTo>
                    <a:pt x="171" y="177"/>
                    <a:pt x="171" y="213"/>
                    <a:pt x="171" y="249"/>
                  </a:cubicBezTo>
                  <a:cubicBezTo>
                    <a:pt x="171" y="251"/>
                    <a:pt x="171" y="254"/>
                    <a:pt x="171" y="257"/>
                  </a:cubicBezTo>
                  <a:cubicBezTo>
                    <a:pt x="114" y="257"/>
                    <a:pt x="57" y="257"/>
                    <a:pt x="0" y="257"/>
                  </a:cubicBezTo>
                  <a:cubicBezTo>
                    <a:pt x="0" y="171"/>
                    <a:pt x="0" y="86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50" y="0"/>
                    <a:pt x="95" y="0"/>
                    <a:pt x="139" y="0"/>
                  </a:cubicBezTo>
                  <a:cubicBezTo>
                    <a:pt x="142" y="0"/>
                    <a:pt x="146" y="1"/>
                    <a:pt x="148" y="3"/>
                  </a:cubicBezTo>
                  <a:cubicBezTo>
                    <a:pt x="165" y="18"/>
                    <a:pt x="181" y="33"/>
                    <a:pt x="197" y="47"/>
                  </a:cubicBezTo>
                  <a:cubicBezTo>
                    <a:pt x="204" y="53"/>
                    <a:pt x="207" y="53"/>
                    <a:pt x="213" y="47"/>
                  </a:cubicBezTo>
                  <a:cubicBezTo>
                    <a:pt x="230" y="33"/>
                    <a:pt x="246" y="18"/>
                    <a:pt x="263" y="3"/>
                  </a:cubicBezTo>
                  <a:cubicBezTo>
                    <a:pt x="265" y="1"/>
                    <a:pt x="267" y="0"/>
                    <a:pt x="270" y="0"/>
                  </a:cubicBezTo>
                  <a:cubicBezTo>
                    <a:pt x="316" y="0"/>
                    <a:pt x="362" y="0"/>
                    <a:pt x="408" y="0"/>
                  </a:cubicBezTo>
                  <a:cubicBezTo>
                    <a:pt x="409" y="0"/>
                    <a:pt x="410" y="0"/>
                    <a:pt x="411" y="0"/>
                  </a:cubicBezTo>
                  <a:cubicBezTo>
                    <a:pt x="411" y="86"/>
                    <a:pt x="411" y="171"/>
                    <a:pt x="411" y="257"/>
                  </a:cubicBezTo>
                  <a:close/>
                  <a:moveTo>
                    <a:pt x="257" y="76"/>
                  </a:moveTo>
                  <a:cubicBezTo>
                    <a:pt x="257" y="82"/>
                    <a:pt x="257" y="88"/>
                    <a:pt x="257" y="94"/>
                  </a:cubicBezTo>
                  <a:cubicBezTo>
                    <a:pt x="257" y="99"/>
                    <a:pt x="260" y="103"/>
                    <a:pt x="266" y="103"/>
                  </a:cubicBezTo>
                  <a:cubicBezTo>
                    <a:pt x="277" y="103"/>
                    <a:pt x="288" y="103"/>
                    <a:pt x="300" y="103"/>
                  </a:cubicBezTo>
                  <a:cubicBezTo>
                    <a:pt x="306" y="103"/>
                    <a:pt x="309" y="99"/>
                    <a:pt x="309" y="93"/>
                  </a:cubicBezTo>
                  <a:cubicBezTo>
                    <a:pt x="309" y="82"/>
                    <a:pt x="309" y="71"/>
                    <a:pt x="309" y="60"/>
                  </a:cubicBezTo>
                  <a:cubicBezTo>
                    <a:pt x="308" y="54"/>
                    <a:pt x="305" y="51"/>
                    <a:pt x="299" y="51"/>
                  </a:cubicBezTo>
                  <a:cubicBezTo>
                    <a:pt x="288" y="51"/>
                    <a:pt x="277" y="51"/>
                    <a:pt x="266" y="51"/>
                  </a:cubicBezTo>
                  <a:cubicBezTo>
                    <a:pt x="260" y="51"/>
                    <a:pt x="257" y="54"/>
                    <a:pt x="257" y="60"/>
                  </a:cubicBezTo>
                  <a:cubicBezTo>
                    <a:pt x="257" y="66"/>
                    <a:pt x="257" y="71"/>
                    <a:pt x="257" y="76"/>
                  </a:cubicBezTo>
                  <a:close/>
                  <a:moveTo>
                    <a:pt x="33" y="214"/>
                  </a:moveTo>
                  <a:cubicBezTo>
                    <a:pt x="33" y="220"/>
                    <a:pt x="33" y="225"/>
                    <a:pt x="33" y="231"/>
                  </a:cubicBezTo>
                  <a:cubicBezTo>
                    <a:pt x="34" y="237"/>
                    <a:pt x="37" y="240"/>
                    <a:pt x="43" y="240"/>
                  </a:cubicBezTo>
                  <a:cubicBezTo>
                    <a:pt x="54" y="241"/>
                    <a:pt x="64" y="241"/>
                    <a:pt x="75" y="240"/>
                  </a:cubicBezTo>
                  <a:cubicBezTo>
                    <a:pt x="82" y="240"/>
                    <a:pt x="85" y="237"/>
                    <a:pt x="85" y="230"/>
                  </a:cubicBezTo>
                  <a:cubicBezTo>
                    <a:pt x="85" y="219"/>
                    <a:pt x="85" y="209"/>
                    <a:pt x="85" y="199"/>
                  </a:cubicBezTo>
                  <a:cubicBezTo>
                    <a:pt x="85" y="192"/>
                    <a:pt x="82" y="189"/>
                    <a:pt x="75" y="189"/>
                  </a:cubicBezTo>
                  <a:cubicBezTo>
                    <a:pt x="64" y="188"/>
                    <a:pt x="54" y="188"/>
                    <a:pt x="43" y="189"/>
                  </a:cubicBezTo>
                  <a:cubicBezTo>
                    <a:pt x="36" y="189"/>
                    <a:pt x="34" y="192"/>
                    <a:pt x="33" y="199"/>
                  </a:cubicBezTo>
                  <a:cubicBezTo>
                    <a:pt x="33" y="204"/>
                    <a:pt x="33" y="209"/>
                    <a:pt x="33" y="214"/>
                  </a:cubicBezTo>
                  <a:close/>
                  <a:moveTo>
                    <a:pt x="351" y="171"/>
                  </a:moveTo>
                  <a:cubicBezTo>
                    <a:pt x="351" y="171"/>
                    <a:pt x="351" y="171"/>
                    <a:pt x="351" y="171"/>
                  </a:cubicBezTo>
                  <a:cubicBezTo>
                    <a:pt x="357" y="171"/>
                    <a:pt x="362" y="172"/>
                    <a:pt x="367" y="171"/>
                  </a:cubicBezTo>
                  <a:cubicBezTo>
                    <a:pt x="374" y="171"/>
                    <a:pt x="377" y="168"/>
                    <a:pt x="377" y="162"/>
                  </a:cubicBezTo>
                  <a:cubicBezTo>
                    <a:pt x="377" y="151"/>
                    <a:pt x="377" y="141"/>
                    <a:pt x="377" y="130"/>
                  </a:cubicBezTo>
                  <a:cubicBezTo>
                    <a:pt x="377" y="123"/>
                    <a:pt x="374" y="120"/>
                    <a:pt x="367" y="120"/>
                  </a:cubicBezTo>
                  <a:cubicBezTo>
                    <a:pt x="357" y="119"/>
                    <a:pt x="346" y="119"/>
                    <a:pt x="335" y="120"/>
                  </a:cubicBezTo>
                  <a:cubicBezTo>
                    <a:pt x="329" y="120"/>
                    <a:pt x="326" y="123"/>
                    <a:pt x="325" y="129"/>
                  </a:cubicBezTo>
                  <a:cubicBezTo>
                    <a:pt x="325" y="140"/>
                    <a:pt x="325" y="151"/>
                    <a:pt x="325" y="162"/>
                  </a:cubicBezTo>
                  <a:cubicBezTo>
                    <a:pt x="326" y="168"/>
                    <a:pt x="329" y="171"/>
                    <a:pt x="335" y="171"/>
                  </a:cubicBezTo>
                  <a:cubicBezTo>
                    <a:pt x="341" y="172"/>
                    <a:pt x="346" y="171"/>
                    <a:pt x="351" y="171"/>
                  </a:cubicBezTo>
                  <a:close/>
                  <a:moveTo>
                    <a:pt x="351" y="189"/>
                  </a:moveTo>
                  <a:cubicBezTo>
                    <a:pt x="351" y="189"/>
                    <a:pt x="351" y="189"/>
                    <a:pt x="351" y="189"/>
                  </a:cubicBezTo>
                  <a:cubicBezTo>
                    <a:pt x="346" y="189"/>
                    <a:pt x="341" y="188"/>
                    <a:pt x="335" y="189"/>
                  </a:cubicBezTo>
                  <a:cubicBezTo>
                    <a:pt x="329" y="189"/>
                    <a:pt x="326" y="192"/>
                    <a:pt x="325" y="199"/>
                  </a:cubicBezTo>
                  <a:cubicBezTo>
                    <a:pt x="325" y="209"/>
                    <a:pt x="325" y="220"/>
                    <a:pt x="325" y="230"/>
                  </a:cubicBezTo>
                  <a:cubicBezTo>
                    <a:pt x="326" y="237"/>
                    <a:pt x="329" y="240"/>
                    <a:pt x="336" y="240"/>
                  </a:cubicBezTo>
                  <a:cubicBezTo>
                    <a:pt x="346" y="241"/>
                    <a:pt x="357" y="241"/>
                    <a:pt x="368" y="240"/>
                  </a:cubicBezTo>
                  <a:cubicBezTo>
                    <a:pt x="374" y="240"/>
                    <a:pt x="377" y="237"/>
                    <a:pt x="377" y="231"/>
                  </a:cubicBezTo>
                  <a:cubicBezTo>
                    <a:pt x="377" y="220"/>
                    <a:pt x="377" y="209"/>
                    <a:pt x="377" y="198"/>
                  </a:cubicBezTo>
                  <a:cubicBezTo>
                    <a:pt x="377" y="192"/>
                    <a:pt x="374" y="189"/>
                    <a:pt x="368" y="189"/>
                  </a:cubicBezTo>
                  <a:cubicBezTo>
                    <a:pt x="362" y="189"/>
                    <a:pt x="357" y="189"/>
                    <a:pt x="351" y="189"/>
                  </a:cubicBezTo>
                  <a:close/>
                  <a:moveTo>
                    <a:pt x="59" y="171"/>
                  </a:moveTo>
                  <a:cubicBezTo>
                    <a:pt x="59" y="171"/>
                    <a:pt x="59" y="171"/>
                    <a:pt x="59" y="172"/>
                  </a:cubicBezTo>
                  <a:cubicBezTo>
                    <a:pt x="64" y="172"/>
                    <a:pt x="69" y="172"/>
                    <a:pt x="74" y="172"/>
                  </a:cubicBezTo>
                  <a:cubicBezTo>
                    <a:pt x="82" y="171"/>
                    <a:pt x="85" y="168"/>
                    <a:pt x="85" y="160"/>
                  </a:cubicBezTo>
                  <a:cubicBezTo>
                    <a:pt x="85" y="150"/>
                    <a:pt x="85" y="140"/>
                    <a:pt x="85" y="130"/>
                  </a:cubicBezTo>
                  <a:cubicBezTo>
                    <a:pt x="85" y="123"/>
                    <a:pt x="82" y="120"/>
                    <a:pt x="75" y="119"/>
                  </a:cubicBezTo>
                  <a:cubicBezTo>
                    <a:pt x="65" y="119"/>
                    <a:pt x="54" y="119"/>
                    <a:pt x="43" y="120"/>
                  </a:cubicBezTo>
                  <a:cubicBezTo>
                    <a:pt x="37" y="120"/>
                    <a:pt x="34" y="123"/>
                    <a:pt x="34" y="129"/>
                  </a:cubicBezTo>
                  <a:cubicBezTo>
                    <a:pt x="33" y="140"/>
                    <a:pt x="33" y="151"/>
                    <a:pt x="33" y="163"/>
                  </a:cubicBezTo>
                  <a:cubicBezTo>
                    <a:pt x="34" y="168"/>
                    <a:pt x="37" y="171"/>
                    <a:pt x="42" y="171"/>
                  </a:cubicBezTo>
                  <a:cubicBezTo>
                    <a:pt x="48" y="172"/>
                    <a:pt x="53" y="171"/>
                    <a:pt x="59" y="171"/>
                  </a:cubicBezTo>
                  <a:close/>
                  <a:moveTo>
                    <a:pt x="59" y="51"/>
                  </a:moveTo>
                  <a:cubicBezTo>
                    <a:pt x="54" y="51"/>
                    <a:pt x="49" y="51"/>
                    <a:pt x="44" y="51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1"/>
                    <a:pt x="33" y="54"/>
                    <a:pt x="33" y="61"/>
                  </a:cubicBezTo>
                  <a:cubicBezTo>
                    <a:pt x="33" y="71"/>
                    <a:pt x="33" y="82"/>
                    <a:pt x="33" y="93"/>
                  </a:cubicBezTo>
                  <a:cubicBezTo>
                    <a:pt x="33" y="99"/>
                    <a:pt x="37" y="103"/>
                    <a:pt x="43" y="103"/>
                  </a:cubicBezTo>
                  <a:cubicBezTo>
                    <a:pt x="54" y="103"/>
                    <a:pt x="65" y="103"/>
                    <a:pt x="76" y="103"/>
                  </a:cubicBezTo>
                  <a:cubicBezTo>
                    <a:pt x="82" y="103"/>
                    <a:pt x="85" y="99"/>
                    <a:pt x="85" y="93"/>
                  </a:cubicBezTo>
                  <a:cubicBezTo>
                    <a:pt x="85" y="82"/>
                    <a:pt x="85" y="72"/>
                    <a:pt x="85" y="61"/>
                  </a:cubicBezTo>
                  <a:cubicBezTo>
                    <a:pt x="85" y="54"/>
                    <a:pt x="82" y="51"/>
                    <a:pt x="76" y="51"/>
                  </a:cubicBezTo>
                  <a:cubicBezTo>
                    <a:pt x="70" y="51"/>
                    <a:pt x="64" y="51"/>
                    <a:pt x="59" y="51"/>
                  </a:cubicBezTo>
                  <a:close/>
                  <a:moveTo>
                    <a:pt x="352" y="103"/>
                  </a:moveTo>
                  <a:cubicBezTo>
                    <a:pt x="352" y="103"/>
                    <a:pt x="352" y="103"/>
                    <a:pt x="352" y="103"/>
                  </a:cubicBezTo>
                  <a:cubicBezTo>
                    <a:pt x="357" y="103"/>
                    <a:pt x="362" y="103"/>
                    <a:pt x="368" y="103"/>
                  </a:cubicBezTo>
                  <a:cubicBezTo>
                    <a:pt x="374" y="103"/>
                    <a:pt x="377" y="99"/>
                    <a:pt x="377" y="93"/>
                  </a:cubicBezTo>
                  <a:cubicBezTo>
                    <a:pt x="377" y="82"/>
                    <a:pt x="377" y="71"/>
                    <a:pt x="377" y="60"/>
                  </a:cubicBezTo>
                  <a:cubicBezTo>
                    <a:pt x="377" y="54"/>
                    <a:pt x="374" y="51"/>
                    <a:pt x="368" y="51"/>
                  </a:cubicBezTo>
                  <a:cubicBezTo>
                    <a:pt x="357" y="51"/>
                    <a:pt x="346" y="51"/>
                    <a:pt x="335" y="51"/>
                  </a:cubicBezTo>
                  <a:cubicBezTo>
                    <a:pt x="329" y="51"/>
                    <a:pt x="326" y="54"/>
                    <a:pt x="325" y="61"/>
                  </a:cubicBezTo>
                  <a:cubicBezTo>
                    <a:pt x="325" y="72"/>
                    <a:pt x="325" y="82"/>
                    <a:pt x="325" y="93"/>
                  </a:cubicBezTo>
                  <a:cubicBezTo>
                    <a:pt x="326" y="99"/>
                    <a:pt x="329" y="103"/>
                    <a:pt x="335" y="103"/>
                  </a:cubicBezTo>
                  <a:cubicBezTo>
                    <a:pt x="341" y="103"/>
                    <a:pt x="346" y="103"/>
                    <a:pt x="352" y="103"/>
                  </a:cubicBezTo>
                  <a:close/>
                  <a:moveTo>
                    <a:pt x="128" y="171"/>
                  </a:moveTo>
                  <a:cubicBezTo>
                    <a:pt x="133" y="171"/>
                    <a:pt x="139" y="172"/>
                    <a:pt x="145" y="171"/>
                  </a:cubicBezTo>
                  <a:cubicBezTo>
                    <a:pt x="151" y="171"/>
                    <a:pt x="154" y="168"/>
                    <a:pt x="154" y="163"/>
                  </a:cubicBezTo>
                  <a:cubicBezTo>
                    <a:pt x="154" y="151"/>
                    <a:pt x="154" y="140"/>
                    <a:pt x="154" y="129"/>
                  </a:cubicBezTo>
                  <a:cubicBezTo>
                    <a:pt x="154" y="123"/>
                    <a:pt x="151" y="120"/>
                    <a:pt x="144" y="119"/>
                  </a:cubicBezTo>
                  <a:cubicBezTo>
                    <a:pt x="133" y="119"/>
                    <a:pt x="122" y="119"/>
                    <a:pt x="111" y="120"/>
                  </a:cubicBezTo>
                  <a:cubicBezTo>
                    <a:pt x="106" y="120"/>
                    <a:pt x="102" y="123"/>
                    <a:pt x="102" y="129"/>
                  </a:cubicBezTo>
                  <a:cubicBezTo>
                    <a:pt x="102" y="140"/>
                    <a:pt x="102" y="151"/>
                    <a:pt x="102" y="162"/>
                  </a:cubicBezTo>
                  <a:cubicBezTo>
                    <a:pt x="102" y="168"/>
                    <a:pt x="105" y="171"/>
                    <a:pt x="111" y="171"/>
                  </a:cubicBezTo>
                  <a:cubicBezTo>
                    <a:pt x="117" y="171"/>
                    <a:pt x="122" y="171"/>
                    <a:pt x="128" y="171"/>
                  </a:cubicBezTo>
                  <a:close/>
                  <a:moveTo>
                    <a:pt x="154" y="215"/>
                  </a:moveTo>
                  <a:cubicBezTo>
                    <a:pt x="154" y="215"/>
                    <a:pt x="154" y="215"/>
                    <a:pt x="154" y="215"/>
                  </a:cubicBezTo>
                  <a:cubicBezTo>
                    <a:pt x="154" y="209"/>
                    <a:pt x="154" y="203"/>
                    <a:pt x="154" y="198"/>
                  </a:cubicBezTo>
                  <a:cubicBezTo>
                    <a:pt x="154" y="192"/>
                    <a:pt x="151" y="189"/>
                    <a:pt x="145" y="189"/>
                  </a:cubicBezTo>
                  <a:cubicBezTo>
                    <a:pt x="134" y="189"/>
                    <a:pt x="123" y="188"/>
                    <a:pt x="112" y="189"/>
                  </a:cubicBezTo>
                  <a:cubicBezTo>
                    <a:pt x="105" y="189"/>
                    <a:pt x="102" y="192"/>
                    <a:pt x="102" y="198"/>
                  </a:cubicBezTo>
                  <a:cubicBezTo>
                    <a:pt x="102" y="209"/>
                    <a:pt x="102" y="220"/>
                    <a:pt x="102" y="230"/>
                  </a:cubicBezTo>
                  <a:cubicBezTo>
                    <a:pt x="102" y="237"/>
                    <a:pt x="105" y="240"/>
                    <a:pt x="112" y="240"/>
                  </a:cubicBezTo>
                  <a:cubicBezTo>
                    <a:pt x="123" y="241"/>
                    <a:pt x="134" y="241"/>
                    <a:pt x="144" y="240"/>
                  </a:cubicBezTo>
                  <a:cubicBezTo>
                    <a:pt x="151" y="240"/>
                    <a:pt x="154" y="237"/>
                    <a:pt x="154" y="231"/>
                  </a:cubicBezTo>
                  <a:cubicBezTo>
                    <a:pt x="154" y="225"/>
                    <a:pt x="154" y="220"/>
                    <a:pt x="154" y="215"/>
                  </a:cubicBezTo>
                  <a:close/>
                  <a:moveTo>
                    <a:pt x="283" y="189"/>
                  </a:moveTo>
                  <a:cubicBezTo>
                    <a:pt x="277" y="189"/>
                    <a:pt x="272" y="189"/>
                    <a:pt x="266" y="189"/>
                  </a:cubicBezTo>
                  <a:cubicBezTo>
                    <a:pt x="260" y="189"/>
                    <a:pt x="257" y="192"/>
                    <a:pt x="257" y="198"/>
                  </a:cubicBezTo>
                  <a:cubicBezTo>
                    <a:pt x="257" y="209"/>
                    <a:pt x="257" y="220"/>
                    <a:pt x="257" y="231"/>
                  </a:cubicBezTo>
                  <a:cubicBezTo>
                    <a:pt x="257" y="237"/>
                    <a:pt x="260" y="240"/>
                    <a:pt x="266" y="240"/>
                  </a:cubicBezTo>
                  <a:cubicBezTo>
                    <a:pt x="277" y="241"/>
                    <a:pt x="288" y="241"/>
                    <a:pt x="299" y="240"/>
                  </a:cubicBezTo>
                  <a:cubicBezTo>
                    <a:pt x="305" y="240"/>
                    <a:pt x="309" y="237"/>
                    <a:pt x="309" y="231"/>
                  </a:cubicBezTo>
                  <a:cubicBezTo>
                    <a:pt x="309" y="220"/>
                    <a:pt x="309" y="209"/>
                    <a:pt x="309" y="198"/>
                  </a:cubicBezTo>
                  <a:cubicBezTo>
                    <a:pt x="309" y="192"/>
                    <a:pt x="305" y="189"/>
                    <a:pt x="299" y="189"/>
                  </a:cubicBezTo>
                  <a:cubicBezTo>
                    <a:pt x="294" y="188"/>
                    <a:pt x="288" y="189"/>
                    <a:pt x="283" y="189"/>
                  </a:cubicBezTo>
                  <a:close/>
                  <a:moveTo>
                    <a:pt x="282" y="171"/>
                  </a:moveTo>
                  <a:cubicBezTo>
                    <a:pt x="288" y="171"/>
                    <a:pt x="293" y="172"/>
                    <a:pt x="298" y="171"/>
                  </a:cubicBezTo>
                  <a:cubicBezTo>
                    <a:pt x="306" y="171"/>
                    <a:pt x="309" y="168"/>
                    <a:pt x="309" y="161"/>
                  </a:cubicBezTo>
                  <a:cubicBezTo>
                    <a:pt x="309" y="151"/>
                    <a:pt x="309" y="141"/>
                    <a:pt x="309" y="131"/>
                  </a:cubicBezTo>
                  <a:cubicBezTo>
                    <a:pt x="309" y="123"/>
                    <a:pt x="306" y="120"/>
                    <a:pt x="298" y="120"/>
                  </a:cubicBezTo>
                  <a:cubicBezTo>
                    <a:pt x="288" y="119"/>
                    <a:pt x="278" y="119"/>
                    <a:pt x="268" y="120"/>
                  </a:cubicBezTo>
                  <a:cubicBezTo>
                    <a:pt x="260" y="120"/>
                    <a:pt x="257" y="122"/>
                    <a:pt x="257" y="130"/>
                  </a:cubicBezTo>
                  <a:cubicBezTo>
                    <a:pt x="257" y="141"/>
                    <a:pt x="257" y="152"/>
                    <a:pt x="257" y="162"/>
                  </a:cubicBezTo>
                  <a:cubicBezTo>
                    <a:pt x="257" y="168"/>
                    <a:pt x="260" y="171"/>
                    <a:pt x="266" y="171"/>
                  </a:cubicBezTo>
                  <a:cubicBezTo>
                    <a:pt x="272" y="171"/>
                    <a:pt x="277" y="171"/>
                    <a:pt x="282" y="171"/>
                  </a:cubicBezTo>
                  <a:close/>
                  <a:moveTo>
                    <a:pt x="154" y="77"/>
                  </a:moveTo>
                  <a:cubicBezTo>
                    <a:pt x="154" y="75"/>
                    <a:pt x="154" y="72"/>
                    <a:pt x="154" y="69"/>
                  </a:cubicBezTo>
                  <a:cubicBezTo>
                    <a:pt x="154" y="67"/>
                    <a:pt x="154" y="64"/>
                    <a:pt x="154" y="61"/>
                  </a:cubicBezTo>
                  <a:cubicBezTo>
                    <a:pt x="154" y="54"/>
                    <a:pt x="151" y="51"/>
                    <a:pt x="144" y="51"/>
                  </a:cubicBezTo>
                  <a:cubicBezTo>
                    <a:pt x="133" y="51"/>
                    <a:pt x="122" y="51"/>
                    <a:pt x="111" y="51"/>
                  </a:cubicBezTo>
                  <a:cubicBezTo>
                    <a:pt x="106" y="51"/>
                    <a:pt x="102" y="54"/>
                    <a:pt x="102" y="60"/>
                  </a:cubicBezTo>
                  <a:cubicBezTo>
                    <a:pt x="102" y="71"/>
                    <a:pt x="102" y="82"/>
                    <a:pt x="102" y="94"/>
                  </a:cubicBezTo>
                  <a:cubicBezTo>
                    <a:pt x="102" y="99"/>
                    <a:pt x="106" y="103"/>
                    <a:pt x="111" y="103"/>
                  </a:cubicBezTo>
                  <a:cubicBezTo>
                    <a:pt x="122" y="103"/>
                    <a:pt x="133" y="103"/>
                    <a:pt x="144" y="103"/>
                  </a:cubicBezTo>
                  <a:cubicBezTo>
                    <a:pt x="151" y="103"/>
                    <a:pt x="154" y="99"/>
                    <a:pt x="154" y="92"/>
                  </a:cubicBezTo>
                  <a:cubicBezTo>
                    <a:pt x="154" y="87"/>
                    <a:pt x="154" y="82"/>
                    <a:pt x="154" y="77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5546725" y="-771525"/>
              <a:ext cx="1814513" cy="123825"/>
            </a:xfrm>
            <a:custGeom>
              <a:avLst/>
              <a:gdLst>
                <a:gd name="T0" fmla="*/ 481 w 481"/>
                <a:gd name="T1" fmla="*/ 0 h 33"/>
                <a:gd name="T2" fmla="*/ 481 w 481"/>
                <a:gd name="T3" fmla="*/ 25 h 33"/>
                <a:gd name="T4" fmla="*/ 473 w 481"/>
                <a:gd name="T5" fmla="*/ 33 h 33"/>
                <a:gd name="T6" fmla="*/ 467 w 481"/>
                <a:gd name="T7" fmla="*/ 33 h 33"/>
                <a:gd name="T8" fmla="*/ 14 w 481"/>
                <a:gd name="T9" fmla="*/ 33 h 33"/>
                <a:gd name="T10" fmla="*/ 0 w 481"/>
                <a:gd name="T11" fmla="*/ 19 h 33"/>
                <a:gd name="T12" fmla="*/ 0 w 481"/>
                <a:gd name="T13" fmla="*/ 0 h 33"/>
                <a:gd name="T14" fmla="*/ 481 w 481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33">
                  <a:moveTo>
                    <a:pt x="481" y="0"/>
                  </a:moveTo>
                  <a:cubicBezTo>
                    <a:pt x="481" y="8"/>
                    <a:pt x="481" y="17"/>
                    <a:pt x="481" y="25"/>
                  </a:cubicBezTo>
                  <a:cubicBezTo>
                    <a:pt x="481" y="30"/>
                    <a:pt x="478" y="33"/>
                    <a:pt x="473" y="33"/>
                  </a:cubicBezTo>
                  <a:cubicBezTo>
                    <a:pt x="471" y="33"/>
                    <a:pt x="469" y="33"/>
                    <a:pt x="467" y="33"/>
                  </a:cubicBezTo>
                  <a:cubicBezTo>
                    <a:pt x="316" y="33"/>
                    <a:pt x="165" y="33"/>
                    <a:pt x="14" y="33"/>
                  </a:cubicBezTo>
                  <a:cubicBezTo>
                    <a:pt x="2" y="33"/>
                    <a:pt x="0" y="32"/>
                    <a:pt x="0" y="19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160" y="0"/>
                    <a:pt x="320" y="0"/>
                    <a:pt x="481" y="0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6196013" y="-2406650"/>
              <a:ext cx="527050" cy="581025"/>
            </a:xfrm>
            <a:custGeom>
              <a:avLst/>
              <a:gdLst>
                <a:gd name="T0" fmla="*/ 68 w 140"/>
                <a:gd name="T1" fmla="*/ 154 h 154"/>
                <a:gd name="T2" fmla="*/ 19 w 140"/>
                <a:gd name="T3" fmla="*/ 109 h 154"/>
                <a:gd name="T4" fmla="*/ 0 w 140"/>
                <a:gd name="T5" fmla="*/ 59 h 154"/>
                <a:gd name="T6" fmla="*/ 0 w 140"/>
                <a:gd name="T7" fmla="*/ 33 h 154"/>
                <a:gd name="T8" fmla="*/ 11 w 140"/>
                <a:gd name="T9" fmla="*/ 24 h 154"/>
                <a:gd name="T10" fmla="*/ 57 w 140"/>
                <a:gd name="T11" fmla="*/ 9 h 154"/>
                <a:gd name="T12" fmla="*/ 62 w 140"/>
                <a:gd name="T13" fmla="*/ 4 h 154"/>
                <a:gd name="T14" fmla="*/ 75 w 140"/>
                <a:gd name="T15" fmla="*/ 4 h 154"/>
                <a:gd name="T16" fmla="*/ 88 w 140"/>
                <a:gd name="T17" fmla="*/ 17 h 154"/>
                <a:gd name="T18" fmla="*/ 116 w 140"/>
                <a:gd name="T19" fmla="*/ 26 h 154"/>
                <a:gd name="T20" fmla="*/ 127 w 140"/>
                <a:gd name="T21" fmla="*/ 23 h 154"/>
                <a:gd name="T22" fmla="*/ 137 w 140"/>
                <a:gd name="T23" fmla="*/ 30 h 154"/>
                <a:gd name="T24" fmla="*/ 131 w 140"/>
                <a:gd name="T25" fmla="*/ 88 h 154"/>
                <a:gd name="T26" fmla="*/ 118 w 140"/>
                <a:gd name="T27" fmla="*/ 108 h 154"/>
                <a:gd name="T28" fmla="*/ 68 w 140"/>
                <a:gd name="T29" fmla="*/ 154 h 154"/>
                <a:gd name="T30" fmla="*/ 44 w 140"/>
                <a:gd name="T31" fmla="*/ 94 h 154"/>
                <a:gd name="T32" fmla="*/ 43 w 140"/>
                <a:gd name="T33" fmla="*/ 94 h 154"/>
                <a:gd name="T34" fmla="*/ 48 w 140"/>
                <a:gd name="T35" fmla="*/ 102 h 154"/>
                <a:gd name="T36" fmla="*/ 58 w 140"/>
                <a:gd name="T37" fmla="*/ 102 h 154"/>
                <a:gd name="T38" fmla="*/ 78 w 140"/>
                <a:gd name="T39" fmla="*/ 101 h 154"/>
                <a:gd name="T40" fmla="*/ 90 w 140"/>
                <a:gd name="T41" fmla="*/ 101 h 154"/>
                <a:gd name="T42" fmla="*/ 92 w 140"/>
                <a:gd name="T43" fmla="*/ 90 h 154"/>
                <a:gd name="T44" fmla="*/ 98 w 140"/>
                <a:gd name="T45" fmla="*/ 72 h 154"/>
                <a:gd name="T46" fmla="*/ 102 w 140"/>
                <a:gd name="T47" fmla="*/ 61 h 154"/>
                <a:gd name="T48" fmla="*/ 92 w 140"/>
                <a:gd name="T49" fmla="*/ 55 h 154"/>
                <a:gd name="T50" fmla="*/ 76 w 140"/>
                <a:gd name="T51" fmla="*/ 43 h 154"/>
                <a:gd name="T52" fmla="*/ 68 w 140"/>
                <a:gd name="T53" fmla="*/ 37 h 154"/>
                <a:gd name="T54" fmla="*/ 59 w 140"/>
                <a:gd name="T55" fmla="*/ 44 h 154"/>
                <a:gd name="T56" fmla="*/ 43 w 140"/>
                <a:gd name="T57" fmla="*/ 56 h 154"/>
                <a:gd name="T58" fmla="*/ 34 w 140"/>
                <a:gd name="T59" fmla="*/ 62 h 154"/>
                <a:gd name="T60" fmla="*/ 38 w 140"/>
                <a:gd name="T61" fmla="*/ 72 h 154"/>
                <a:gd name="T62" fmla="*/ 44 w 140"/>
                <a:gd name="T63" fmla="*/ 91 h 154"/>
                <a:gd name="T64" fmla="*/ 44 w 140"/>
                <a:gd name="T65" fmla="*/ 9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0" h="154">
                  <a:moveTo>
                    <a:pt x="68" y="154"/>
                  </a:moveTo>
                  <a:cubicBezTo>
                    <a:pt x="52" y="139"/>
                    <a:pt x="35" y="125"/>
                    <a:pt x="19" y="109"/>
                  </a:cubicBezTo>
                  <a:cubicBezTo>
                    <a:pt x="6" y="95"/>
                    <a:pt x="0" y="78"/>
                    <a:pt x="0" y="59"/>
                  </a:cubicBezTo>
                  <a:cubicBezTo>
                    <a:pt x="0" y="50"/>
                    <a:pt x="0" y="41"/>
                    <a:pt x="0" y="33"/>
                  </a:cubicBezTo>
                  <a:cubicBezTo>
                    <a:pt x="0" y="26"/>
                    <a:pt x="4" y="22"/>
                    <a:pt x="11" y="24"/>
                  </a:cubicBezTo>
                  <a:cubicBezTo>
                    <a:pt x="30" y="31"/>
                    <a:pt x="45" y="24"/>
                    <a:pt x="57" y="9"/>
                  </a:cubicBezTo>
                  <a:cubicBezTo>
                    <a:pt x="58" y="7"/>
                    <a:pt x="60" y="5"/>
                    <a:pt x="62" y="4"/>
                  </a:cubicBezTo>
                  <a:cubicBezTo>
                    <a:pt x="66" y="0"/>
                    <a:pt x="71" y="0"/>
                    <a:pt x="75" y="4"/>
                  </a:cubicBezTo>
                  <a:cubicBezTo>
                    <a:pt x="79" y="8"/>
                    <a:pt x="84" y="12"/>
                    <a:pt x="88" y="17"/>
                  </a:cubicBezTo>
                  <a:cubicBezTo>
                    <a:pt x="96" y="25"/>
                    <a:pt x="105" y="28"/>
                    <a:pt x="116" y="26"/>
                  </a:cubicBezTo>
                  <a:cubicBezTo>
                    <a:pt x="119" y="25"/>
                    <a:pt x="123" y="24"/>
                    <a:pt x="127" y="23"/>
                  </a:cubicBezTo>
                  <a:cubicBezTo>
                    <a:pt x="132" y="23"/>
                    <a:pt x="136" y="25"/>
                    <a:pt x="137" y="30"/>
                  </a:cubicBezTo>
                  <a:cubicBezTo>
                    <a:pt x="137" y="50"/>
                    <a:pt x="140" y="70"/>
                    <a:pt x="131" y="88"/>
                  </a:cubicBezTo>
                  <a:cubicBezTo>
                    <a:pt x="127" y="95"/>
                    <a:pt x="123" y="103"/>
                    <a:pt x="118" y="108"/>
                  </a:cubicBezTo>
                  <a:cubicBezTo>
                    <a:pt x="102" y="124"/>
                    <a:pt x="85" y="139"/>
                    <a:pt x="68" y="154"/>
                  </a:cubicBezTo>
                  <a:close/>
                  <a:moveTo>
                    <a:pt x="44" y="94"/>
                  </a:moveTo>
                  <a:cubicBezTo>
                    <a:pt x="43" y="94"/>
                    <a:pt x="43" y="94"/>
                    <a:pt x="43" y="94"/>
                  </a:cubicBezTo>
                  <a:cubicBezTo>
                    <a:pt x="44" y="97"/>
                    <a:pt x="46" y="101"/>
                    <a:pt x="48" y="102"/>
                  </a:cubicBezTo>
                  <a:cubicBezTo>
                    <a:pt x="51" y="103"/>
                    <a:pt x="56" y="103"/>
                    <a:pt x="58" y="102"/>
                  </a:cubicBezTo>
                  <a:cubicBezTo>
                    <a:pt x="65" y="98"/>
                    <a:pt x="71" y="95"/>
                    <a:pt x="78" y="101"/>
                  </a:cubicBezTo>
                  <a:cubicBezTo>
                    <a:pt x="82" y="103"/>
                    <a:pt x="86" y="105"/>
                    <a:pt x="90" y="101"/>
                  </a:cubicBezTo>
                  <a:cubicBezTo>
                    <a:pt x="92" y="98"/>
                    <a:pt x="93" y="93"/>
                    <a:pt x="92" y="90"/>
                  </a:cubicBezTo>
                  <a:cubicBezTo>
                    <a:pt x="90" y="82"/>
                    <a:pt x="92" y="77"/>
                    <a:pt x="98" y="72"/>
                  </a:cubicBezTo>
                  <a:cubicBezTo>
                    <a:pt x="102" y="69"/>
                    <a:pt x="104" y="66"/>
                    <a:pt x="102" y="61"/>
                  </a:cubicBezTo>
                  <a:cubicBezTo>
                    <a:pt x="101" y="56"/>
                    <a:pt x="96" y="54"/>
                    <a:pt x="92" y="55"/>
                  </a:cubicBezTo>
                  <a:cubicBezTo>
                    <a:pt x="84" y="55"/>
                    <a:pt x="80" y="51"/>
                    <a:pt x="76" y="43"/>
                  </a:cubicBezTo>
                  <a:cubicBezTo>
                    <a:pt x="75" y="40"/>
                    <a:pt x="71" y="37"/>
                    <a:pt x="68" y="37"/>
                  </a:cubicBezTo>
                  <a:cubicBezTo>
                    <a:pt x="65" y="37"/>
                    <a:pt x="60" y="41"/>
                    <a:pt x="59" y="44"/>
                  </a:cubicBezTo>
                  <a:cubicBezTo>
                    <a:pt x="56" y="52"/>
                    <a:pt x="51" y="55"/>
                    <a:pt x="43" y="56"/>
                  </a:cubicBezTo>
                  <a:cubicBezTo>
                    <a:pt x="40" y="56"/>
                    <a:pt x="35" y="59"/>
                    <a:pt x="34" y="62"/>
                  </a:cubicBezTo>
                  <a:cubicBezTo>
                    <a:pt x="33" y="65"/>
                    <a:pt x="35" y="70"/>
                    <a:pt x="38" y="72"/>
                  </a:cubicBezTo>
                  <a:cubicBezTo>
                    <a:pt x="44" y="77"/>
                    <a:pt x="47" y="83"/>
                    <a:pt x="44" y="91"/>
                  </a:cubicBezTo>
                  <a:cubicBezTo>
                    <a:pt x="44" y="92"/>
                    <a:pt x="44" y="93"/>
                    <a:pt x="44" y="94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5546725" y="-2203450"/>
              <a:ext cx="630238" cy="193675"/>
            </a:xfrm>
            <a:custGeom>
              <a:avLst/>
              <a:gdLst>
                <a:gd name="T0" fmla="*/ 154 w 167"/>
                <a:gd name="T1" fmla="*/ 0 h 51"/>
                <a:gd name="T2" fmla="*/ 167 w 167"/>
                <a:gd name="T3" fmla="*/ 51 h 51"/>
                <a:gd name="T4" fmla="*/ 160 w 167"/>
                <a:gd name="T5" fmla="*/ 51 h 51"/>
                <a:gd name="T6" fmla="*/ 13 w 167"/>
                <a:gd name="T7" fmla="*/ 51 h 51"/>
                <a:gd name="T8" fmla="*/ 0 w 167"/>
                <a:gd name="T9" fmla="*/ 38 h 51"/>
                <a:gd name="T10" fmla="*/ 0 w 167"/>
                <a:gd name="T11" fmla="*/ 10 h 51"/>
                <a:gd name="T12" fmla="*/ 9 w 167"/>
                <a:gd name="T13" fmla="*/ 0 h 51"/>
                <a:gd name="T14" fmla="*/ 150 w 167"/>
                <a:gd name="T15" fmla="*/ 0 h 51"/>
                <a:gd name="T16" fmla="*/ 154 w 167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51">
                  <a:moveTo>
                    <a:pt x="154" y="0"/>
                  </a:moveTo>
                  <a:cubicBezTo>
                    <a:pt x="154" y="18"/>
                    <a:pt x="158" y="35"/>
                    <a:pt x="167" y="51"/>
                  </a:cubicBezTo>
                  <a:cubicBezTo>
                    <a:pt x="164" y="51"/>
                    <a:pt x="162" y="51"/>
                    <a:pt x="160" y="51"/>
                  </a:cubicBezTo>
                  <a:cubicBezTo>
                    <a:pt x="111" y="51"/>
                    <a:pt x="62" y="51"/>
                    <a:pt x="13" y="51"/>
                  </a:cubicBezTo>
                  <a:cubicBezTo>
                    <a:pt x="2" y="51"/>
                    <a:pt x="0" y="49"/>
                    <a:pt x="0" y="38"/>
                  </a:cubicBezTo>
                  <a:cubicBezTo>
                    <a:pt x="0" y="28"/>
                    <a:pt x="0" y="19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ubicBezTo>
                    <a:pt x="56" y="0"/>
                    <a:pt x="103" y="0"/>
                    <a:pt x="150" y="0"/>
                  </a:cubicBezTo>
                  <a:cubicBezTo>
                    <a:pt x="151" y="0"/>
                    <a:pt x="152" y="0"/>
                    <a:pt x="154" y="0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6731000" y="-2203450"/>
              <a:ext cx="630238" cy="193675"/>
            </a:xfrm>
            <a:custGeom>
              <a:avLst/>
              <a:gdLst>
                <a:gd name="T0" fmla="*/ 0 w 167"/>
                <a:gd name="T1" fmla="*/ 51 h 51"/>
                <a:gd name="T2" fmla="*/ 13 w 167"/>
                <a:gd name="T3" fmla="*/ 0 h 51"/>
                <a:gd name="T4" fmla="*/ 19 w 167"/>
                <a:gd name="T5" fmla="*/ 0 h 51"/>
                <a:gd name="T6" fmla="*/ 155 w 167"/>
                <a:gd name="T7" fmla="*/ 0 h 51"/>
                <a:gd name="T8" fmla="*/ 167 w 167"/>
                <a:gd name="T9" fmla="*/ 12 h 51"/>
                <a:gd name="T10" fmla="*/ 167 w 167"/>
                <a:gd name="T11" fmla="*/ 38 h 51"/>
                <a:gd name="T12" fmla="*/ 153 w 167"/>
                <a:gd name="T13" fmla="*/ 51 h 51"/>
                <a:gd name="T14" fmla="*/ 22 w 167"/>
                <a:gd name="T15" fmla="*/ 51 h 51"/>
                <a:gd name="T16" fmla="*/ 0 w 167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51">
                  <a:moveTo>
                    <a:pt x="0" y="51"/>
                  </a:moveTo>
                  <a:cubicBezTo>
                    <a:pt x="9" y="35"/>
                    <a:pt x="13" y="18"/>
                    <a:pt x="13" y="0"/>
                  </a:cubicBezTo>
                  <a:cubicBezTo>
                    <a:pt x="15" y="0"/>
                    <a:pt x="17" y="0"/>
                    <a:pt x="19" y="0"/>
                  </a:cubicBezTo>
                  <a:cubicBezTo>
                    <a:pt x="64" y="0"/>
                    <a:pt x="109" y="0"/>
                    <a:pt x="155" y="0"/>
                  </a:cubicBezTo>
                  <a:cubicBezTo>
                    <a:pt x="165" y="0"/>
                    <a:pt x="167" y="2"/>
                    <a:pt x="167" y="12"/>
                  </a:cubicBezTo>
                  <a:cubicBezTo>
                    <a:pt x="167" y="21"/>
                    <a:pt x="167" y="29"/>
                    <a:pt x="167" y="38"/>
                  </a:cubicBezTo>
                  <a:cubicBezTo>
                    <a:pt x="167" y="49"/>
                    <a:pt x="165" y="51"/>
                    <a:pt x="153" y="51"/>
                  </a:cubicBezTo>
                  <a:cubicBezTo>
                    <a:pt x="109" y="51"/>
                    <a:pt x="66" y="51"/>
                    <a:pt x="22" y="51"/>
                  </a:cubicBezTo>
                  <a:cubicBezTo>
                    <a:pt x="15" y="51"/>
                    <a:pt x="8" y="51"/>
                    <a:pt x="0" y="51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5614988" y="-904875"/>
              <a:ext cx="1677988" cy="60325"/>
            </a:xfrm>
            <a:custGeom>
              <a:avLst/>
              <a:gdLst>
                <a:gd name="T0" fmla="*/ 445 w 445"/>
                <a:gd name="T1" fmla="*/ 0 h 16"/>
                <a:gd name="T2" fmla="*/ 445 w 445"/>
                <a:gd name="T3" fmla="*/ 16 h 16"/>
                <a:gd name="T4" fmla="*/ 0 w 445"/>
                <a:gd name="T5" fmla="*/ 16 h 16"/>
                <a:gd name="T6" fmla="*/ 0 w 445"/>
                <a:gd name="T7" fmla="*/ 0 h 16"/>
                <a:gd name="T8" fmla="*/ 445 w 44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6">
                  <a:moveTo>
                    <a:pt x="445" y="0"/>
                  </a:moveTo>
                  <a:cubicBezTo>
                    <a:pt x="445" y="6"/>
                    <a:pt x="445" y="11"/>
                    <a:pt x="445" y="16"/>
                  </a:cubicBezTo>
                  <a:cubicBezTo>
                    <a:pt x="297" y="16"/>
                    <a:pt x="148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148" y="0"/>
                    <a:pt x="296" y="0"/>
                    <a:pt x="445" y="0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6391275" y="-1390650"/>
              <a:ext cx="125413" cy="419100"/>
            </a:xfrm>
            <a:custGeom>
              <a:avLst/>
              <a:gdLst>
                <a:gd name="T0" fmla="*/ 0 w 33"/>
                <a:gd name="T1" fmla="*/ 0 h 111"/>
                <a:gd name="T2" fmla="*/ 33 w 33"/>
                <a:gd name="T3" fmla="*/ 0 h 111"/>
                <a:gd name="T4" fmla="*/ 33 w 33"/>
                <a:gd name="T5" fmla="*/ 111 h 111"/>
                <a:gd name="T6" fmla="*/ 0 w 33"/>
                <a:gd name="T7" fmla="*/ 111 h 111"/>
                <a:gd name="T8" fmla="*/ 0 w 33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1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33" y="37"/>
                    <a:pt x="33" y="74"/>
                    <a:pt x="33" y="111"/>
                  </a:cubicBezTo>
                  <a:cubicBezTo>
                    <a:pt x="22" y="111"/>
                    <a:pt x="11" y="111"/>
                    <a:pt x="0" y="111"/>
                  </a:cubicBezTo>
                  <a:cubicBezTo>
                    <a:pt x="0" y="74"/>
                    <a:pt x="0" y="37"/>
                    <a:pt x="0" y="0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5607050" y="-2335213"/>
              <a:ext cx="528638" cy="63500"/>
            </a:xfrm>
            <a:custGeom>
              <a:avLst/>
              <a:gdLst>
                <a:gd name="T0" fmla="*/ 2 w 140"/>
                <a:gd name="T1" fmla="*/ 17 h 17"/>
                <a:gd name="T2" fmla="*/ 15 w 140"/>
                <a:gd name="T3" fmla="*/ 0 h 17"/>
                <a:gd name="T4" fmla="*/ 134 w 140"/>
                <a:gd name="T5" fmla="*/ 0 h 17"/>
                <a:gd name="T6" fmla="*/ 140 w 140"/>
                <a:gd name="T7" fmla="*/ 0 h 17"/>
                <a:gd name="T8" fmla="*/ 137 w 140"/>
                <a:gd name="T9" fmla="*/ 17 h 17"/>
                <a:gd name="T10" fmla="*/ 2 w 140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7">
                  <a:moveTo>
                    <a:pt x="2" y="17"/>
                  </a:moveTo>
                  <a:cubicBezTo>
                    <a:pt x="0" y="3"/>
                    <a:pt x="2" y="0"/>
                    <a:pt x="15" y="0"/>
                  </a:cubicBezTo>
                  <a:cubicBezTo>
                    <a:pt x="55" y="0"/>
                    <a:pt x="94" y="0"/>
                    <a:pt x="134" y="0"/>
                  </a:cubicBezTo>
                  <a:cubicBezTo>
                    <a:pt x="136" y="0"/>
                    <a:pt x="138" y="0"/>
                    <a:pt x="140" y="0"/>
                  </a:cubicBezTo>
                  <a:cubicBezTo>
                    <a:pt x="139" y="6"/>
                    <a:pt x="138" y="11"/>
                    <a:pt x="137" y="17"/>
                  </a:cubicBezTo>
                  <a:cubicBezTo>
                    <a:pt x="92" y="17"/>
                    <a:pt x="47" y="17"/>
                    <a:pt x="2" y="17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6769100" y="-2335213"/>
              <a:ext cx="528638" cy="63500"/>
            </a:xfrm>
            <a:custGeom>
              <a:avLst/>
              <a:gdLst>
                <a:gd name="T0" fmla="*/ 139 w 140"/>
                <a:gd name="T1" fmla="*/ 17 h 17"/>
                <a:gd name="T2" fmla="*/ 3 w 140"/>
                <a:gd name="T3" fmla="*/ 17 h 17"/>
                <a:gd name="T4" fmla="*/ 0 w 140"/>
                <a:gd name="T5" fmla="*/ 0 h 17"/>
                <a:gd name="T6" fmla="*/ 7 w 140"/>
                <a:gd name="T7" fmla="*/ 0 h 17"/>
                <a:gd name="T8" fmla="*/ 125 w 140"/>
                <a:gd name="T9" fmla="*/ 0 h 17"/>
                <a:gd name="T10" fmla="*/ 139 w 140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7">
                  <a:moveTo>
                    <a:pt x="139" y="17"/>
                  </a:moveTo>
                  <a:cubicBezTo>
                    <a:pt x="94" y="17"/>
                    <a:pt x="48" y="17"/>
                    <a:pt x="3" y="17"/>
                  </a:cubicBezTo>
                  <a:cubicBezTo>
                    <a:pt x="2" y="11"/>
                    <a:pt x="1" y="6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47" y="0"/>
                    <a:pt x="86" y="0"/>
                    <a:pt x="125" y="0"/>
                  </a:cubicBezTo>
                  <a:cubicBezTo>
                    <a:pt x="139" y="0"/>
                    <a:pt x="140" y="2"/>
                    <a:pt x="139" y="17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6711950" y="-1682750"/>
              <a:ext cx="65088" cy="60325"/>
            </a:xfrm>
            <a:custGeom>
              <a:avLst/>
              <a:gdLst>
                <a:gd name="T0" fmla="*/ 0 w 17"/>
                <a:gd name="T1" fmla="*/ 16 h 16"/>
                <a:gd name="T2" fmla="*/ 0 w 17"/>
                <a:gd name="T3" fmla="*/ 0 h 16"/>
                <a:gd name="T4" fmla="*/ 17 w 17"/>
                <a:gd name="T5" fmla="*/ 0 h 16"/>
                <a:gd name="T6" fmla="*/ 17 w 17"/>
                <a:gd name="T7" fmla="*/ 14 h 16"/>
                <a:gd name="T8" fmla="*/ 13 w 17"/>
                <a:gd name="T9" fmla="*/ 16 h 16"/>
                <a:gd name="T10" fmla="*/ 0 w 17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0" y="16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6" y="0"/>
                    <a:pt x="11" y="0"/>
                    <a:pt x="17" y="0"/>
                  </a:cubicBezTo>
                  <a:cubicBezTo>
                    <a:pt x="17" y="5"/>
                    <a:pt x="17" y="9"/>
                    <a:pt x="17" y="14"/>
                  </a:cubicBezTo>
                  <a:cubicBezTo>
                    <a:pt x="17" y="15"/>
                    <a:pt x="14" y="16"/>
                    <a:pt x="13" y="16"/>
                  </a:cubicBezTo>
                  <a:cubicBezTo>
                    <a:pt x="9" y="16"/>
                    <a:pt x="5" y="16"/>
                    <a:pt x="0" y="16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5870575" y="-1165225"/>
              <a:ext cx="60325" cy="60325"/>
            </a:xfrm>
            <a:custGeom>
              <a:avLst/>
              <a:gdLst>
                <a:gd name="T0" fmla="*/ 0 w 16"/>
                <a:gd name="T1" fmla="*/ 0 h 16"/>
                <a:gd name="T2" fmla="*/ 16 w 16"/>
                <a:gd name="T3" fmla="*/ 0 h 16"/>
                <a:gd name="T4" fmla="*/ 16 w 16"/>
                <a:gd name="T5" fmla="*/ 16 h 16"/>
                <a:gd name="T6" fmla="*/ 0 w 16"/>
                <a:gd name="T7" fmla="*/ 16 h 16"/>
                <a:gd name="T8" fmla="*/ 0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6" y="0"/>
                    <a:pt x="11" y="0"/>
                    <a:pt x="16" y="0"/>
                  </a:cubicBezTo>
                  <a:cubicBezTo>
                    <a:pt x="16" y="5"/>
                    <a:pt x="16" y="10"/>
                    <a:pt x="16" y="16"/>
                  </a:cubicBezTo>
                  <a:cubicBezTo>
                    <a:pt x="11" y="16"/>
                    <a:pt x="6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6977063" y="-1420813"/>
              <a:ext cx="60325" cy="60325"/>
            </a:xfrm>
            <a:custGeom>
              <a:avLst/>
              <a:gdLst>
                <a:gd name="T0" fmla="*/ 16 w 16"/>
                <a:gd name="T1" fmla="*/ 16 h 16"/>
                <a:gd name="T2" fmla="*/ 0 w 16"/>
                <a:gd name="T3" fmla="*/ 16 h 16"/>
                <a:gd name="T4" fmla="*/ 0 w 16"/>
                <a:gd name="T5" fmla="*/ 0 h 16"/>
                <a:gd name="T6" fmla="*/ 16 w 16"/>
                <a:gd name="T7" fmla="*/ 0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0" y="16"/>
                    <a:pt x="5" y="16"/>
                    <a:pt x="0" y="16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ubicBezTo>
                    <a:pt x="16" y="5"/>
                    <a:pt x="16" y="10"/>
                    <a:pt x="16" y="16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6977063" y="-1165225"/>
              <a:ext cx="60325" cy="60325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16 h 16"/>
                <a:gd name="T4" fmla="*/ 0 w 16"/>
                <a:gd name="T5" fmla="*/ 16 h 16"/>
                <a:gd name="T6" fmla="*/ 0 w 16"/>
                <a:gd name="T7" fmla="*/ 0 h 16"/>
                <a:gd name="T8" fmla="*/ 16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6" y="6"/>
                    <a:pt x="16" y="11"/>
                    <a:pt x="16" y="16"/>
                  </a:cubicBezTo>
                  <a:cubicBezTo>
                    <a:pt x="10" y="16"/>
                    <a:pt x="5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5870575" y="-1420813"/>
              <a:ext cx="60325" cy="60325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16 h 16"/>
                <a:gd name="T4" fmla="*/ 0 w 16"/>
                <a:gd name="T5" fmla="*/ 16 h 16"/>
                <a:gd name="T6" fmla="*/ 0 w 16"/>
                <a:gd name="T7" fmla="*/ 0 h 16"/>
                <a:gd name="T8" fmla="*/ 16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6" y="5"/>
                    <a:pt x="16" y="10"/>
                    <a:pt x="16" y="16"/>
                  </a:cubicBezTo>
                  <a:cubicBezTo>
                    <a:pt x="11" y="16"/>
                    <a:pt x="6" y="16"/>
                    <a:pt x="0" y="16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5" y="0"/>
                    <a:pt x="11" y="0"/>
                    <a:pt x="16" y="0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5870575" y="-1682750"/>
              <a:ext cx="60325" cy="60325"/>
            </a:xfrm>
            <a:custGeom>
              <a:avLst/>
              <a:gdLst>
                <a:gd name="T0" fmla="*/ 16 w 16"/>
                <a:gd name="T1" fmla="*/ 16 h 16"/>
                <a:gd name="T2" fmla="*/ 0 w 16"/>
                <a:gd name="T3" fmla="*/ 16 h 16"/>
                <a:gd name="T4" fmla="*/ 0 w 16"/>
                <a:gd name="T5" fmla="*/ 0 h 16"/>
                <a:gd name="T6" fmla="*/ 16 w 16"/>
                <a:gd name="T7" fmla="*/ 0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1" y="16"/>
                    <a:pt x="6" y="16"/>
                    <a:pt x="0" y="16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5" y="0"/>
                    <a:pt x="11" y="0"/>
                    <a:pt x="16" y="0"/>
                  </a:cubicBezTo>
                  <a:cubicBezTo>
                    <a:pt x="16" y="5"/>
                    <a:pt x="16" y="10"/>
                    <a:pt x="16" y="16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6972300" y="-1682750"/>
              <a:ext cx="65088" cy="60325"/>
            </a:xfrm>
            <a:custGeom>
              <a:avLst/>
              <a:gdLst>
                <a:gd name="T0" fmla="*/ 0 w 17"/>
                <a:gd name="T1" fmla="*/ 16 h 16"/>
                <a:gd name="T2" fmla="*/ 0 w 17"/>
                <a:gd name="T3" fmla="*/ 0 h 16"/>
                <a:gd name="T4" fmla="*/ 17 w 17"/>
                <a:gd name="T5" fmla="*/ 0 h 16"/>
                <a:gd name="T6" fmla="*/ 17 w 17"/>
                <a:gd name="T7" fmla="*/ 16 h 16"/>
                <a:gd name="T8" fmla="*/ 0 w 1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0" y="16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6" y="0"/>
                    <a:pt x="11" y="0"/>
                    <a:pt x="17" y="0"/>
                  </a:cubicBezTo>
                  <a:cubicBezTo>
                    <a:pt x="17" y="5"/>
                    <a:pt x="17" y="10"/>
                    <a:pt x="17" y="16"/>
                  </a:cubicBezTo>
                  <a:cubicBezTo>
                    <a:pt x="11" y="16"/>
                    <a:pt x="6" y="16"/>
                    <a:pt x="0" y="16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6130925" y="-1420813"/>
              <a:ext cx="60325" cy="60325"/>
            </a:xfrm>
            <a:custGeom>
              <a:avLst/>
              <a:gdLst>
                <a:gd name="T0" fmla="*/ 0 w 16"/>
                <a:gd name="T1" fmla="*/ 16 h 16"/>
                <a:gd name="T2" fmla="*/ 0 w 16"/>
                <a:gd name="T3" fmla="*/ 0 h 16"/>
                <a:gd name="T4" fmla="*/ 16 w 16"/>
                <a:gd name="T5" fmla="*/ 0 h 16"/>
                <a:gd name="T6" fmla="*/ 16 w 16"/>
                <a:gd name="T7" fmla="*/ 16 h 16"/>
                <a:gd name="T8" fmla="*/ 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ubicBezTo>
                    <a:pt x="16" y="5"/>
                    <a:pt x="16" y="10"/>
                    <a:pt x="16" y="16"/>
                  </a:cubicBezTo>
                  <a:cubicBezTo>
                    <a:pt x="11" y="16"/>
                    <a:pt x="5" y="16"/>
                    <a:pt x="0" y="16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6130925" y="-1165225"/>
              <a:ext cx="60325" cy="60325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16 h 16"/>
                <a:gd name="T4" fmla="*/ 0 w 16"/>
                <a:gd name="T5" fmla="*/ 16 h 16"/>
                <a:gd name="T6" fmla="*/ 0 w 16"/>
                <a:gd name="T7" fmla="*/ 0 h 16"/>
                <a:gd name="T8" fmla="*/ 16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6" y="6"/>
                    <a:pt x="16" y="11"/>
                    <a:pt x="16" y="16"/>
                  </a:cubicBezTo>
                  <a:cubicBezTo>
                    <a:pt x="11" y="16"/>
                    <a:pt x="6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6716713" y="-1165225"/>
              <a:ext cx="60325" cy="60325"/>
            </a:xfrm>
            <a:custGeom>
              <a:avLst/>
              <a:gdLst>
                <a:gd name="T0" fmla="*/ 0 w 16"/>
                <a:gd name="T1" fmla="*/ 0 h 16"/>
                <a:gd name="T2" fmla="*/ 16 w 16"/>
                <a:gd name="T3" fmla="*/ 0 h 16"/>
                <a:gd name="T4" fmla="*/ 16 w 16"/>
                <a:gd name="T5" fmla="*/ 16 h 16"/>
                <a:gd name="T6" fmla="*/ 0 w 16"/>
                <a:gd name="T7" fmla="*/ 16 h 16"/>
                <a:gd name="T8" fmla="*/ 0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5" y="0"/>
                    <a:pt x="10" y="0"/>
                    <a:pt x="16" y="0"/>
                  </a:cubicBezTo>
                  <a:cubicBezTo>
                    <a:pt x="16" y="6"/>
                    <a:pt x="16" y="11"/>
                    <a:pt x="16" y="16"/>
                  </a:cubicBezTo>
                  <a:cubicBezTo>
                    <a:pt x="10" y="16"/>
                    <a:pt x="5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6716713" y="-1420813"/>
              <a:ext cx="60325" cy="60325"/>
            </a:xfrm>
            <a:custGeom>
              <a:avLst/>
              <a:gdLst>
                <a:gd name="T0" fmla="*/ 16 w 16"/>
                <a:gd name="T1" fmla="*/ 16 h 16"/>
                <a:gd name="T2" fmla="*/ 0 w 16"/>
                <a:gd name="T3" fmla="*/ 16 h 16"/>
                <a:gd name="T4" fmla="*/ 0 w 16"/>
                <a:gd name="T5" fmla="*/ 0 h 16"/>
                <a:gd name="T6" fmla="*/ 16 w 16"/>
                <a:gd name="T7" fmla="*/ 0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0" y="16"/>
                    <a:pt x="5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ubicBezTo>
                    <a:pt x="16" y="5"/>
                    <a:pt x="16" y="10"/>
                    <a:pt x="16" y="16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6127750" y="-1685925"/>
              <a:ext cx="68263" cy="63500"/>
            </a:xfrm>
            <a:custGeom>
              <a:avLst/>
              <a:gdLst>
                <a:gd name="T0" fmla="*/ 0 w 18"/>
                <a:gd name="T1" fmla="*/ 9 h 17"/>
                <a:gd name="T2" fmla="*/ 9 w 18"/>
                <a:gd name="T3" fmla="*/ 0 h 17"/>
                <a:gd name="T4" fmla="*/ 18 w 18"/>
                <a:gd name="T5" fmla="*/ 9 h 17"/>
                <a:gd name="T6" fmla="*/ 8 w 18"/>
                <a:gd name="T7" fmla="*/ 17 h 17"/>
                <a:gd name="T8" fmla="*/ 0 w 18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0" y="9"/>
                  </a:moveTo>
                  <a:cubicBezTo>
                    <a:pt x="0" y="0"/>
                    <a:pt x="0" y="0"/>
                    <a:pt x="9" y="0"/>
                  </a:cubicBezTo>
                  <a:cubicBezTo>
                    <a:pt x="18" y="0"/>
                    <a:pt x="18" y="0"/>
                    <a:pt x="18" y="9"/>
                  </a:cubicBezTo>
                  <a:cubicBezTo>
                    <a:pt x="18" y="17"/>
                    <a:pt x="18" y="17"/>
                    <a:pt x="8" y="17"/>
                  </a:cubicBezTo>
                  <a:cubicBezTo>
                    <a:pt x="0" y="17"/>
                    <a:pt x="0" y="17"/>
                    <a:pt x="0" y="9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97058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0782CD3-77A1-4E7A-850E-171B5C313E53}"/>
              </a:ext>
            </a:extLst>
          </p:cNvPr>
          <p:cNvGrpSpPr/>
          <p:nvPr/>
        </p:nvGrpSpPr>
        <p:grpSpPr>
          <a:xfrm>
            <a:off x="7833026" y="1486345"/>
            <a:ext cx="1265062" cy="1171283"/>
            <a:chOff x="1064519" y="1872500"/>
            <a:chExt cx="1561257" cy="1445520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6C03C15-B071-4EDC-8D63-DCEA8C626D17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C6A7BC-A5B0-4B4E-95DC-1CD9F6CA1BD7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181EE25-E16C-4CB5-A15F-4608ACCCFF3F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F1DAFAB-F8D0-46CC-A552-F1E0FEEED667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FC20D8B-F92D-4D58-8A9D-5594C6FC3A79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1AF3839-F9DF-4ACA-9001-A5A11402EC79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F46D185-65AD-4B7B-862E-5132DD56285B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4AF30931-3174-4492-9D23-DA90D44B174D}"/>
              </a:ext>
            </a:extLst>
          </p:cNvPr>
          <p:cNvGrpSpPr/>
          <p:nvPr/>
        </p:nvGrpSpPr>
        <p:grpSpPr>
          <a:xfrm>
            <a:off x="373692" y="1491432"/>
            <a:ext cx="1892176" cy="1245254"/>
            <a:chOff x="885527" y="453"/>
            <a:chExt cx="10414694" cy="6853975"/>
          </a:xfrm>
          <a:solidFill>
            <a:schemeClr val="accent5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7A7B5F-D19F-46BC-830B-A93456FB3D40}"/>
                </a:ext>
              </a:extLst>
            </p:cNvPr>
            <p:cNvSpPr/>
            <p:nvPr/>
          </p:nvSpPr>
          <p:spPr>
            <a:xfrm>
              <a:off x="885527" y="273248"/>
              <a:ext cx="375047" cy="696516"/>
            </a:xfrm>
            <a:custGeom>
              <a:avLst/>
              <a:gdLst>
                <a:gd name="connsiteX0" fmla="*/ 375047 w 375046"/>
                <a:gd name="connsiteY0" fmla="*/ 700980 h 696515"/>
                <a:gd name="connsiteX1" fmla="*/ 94655 w 375046"/>
                <a:gd name="connsiteY1" fmla="*/ 700980 h 696515"/>
                <a:gd name="connsiteX2" fmla="*/ 0 w 375046"/>
                <a:gd name="connsiteY2" fmla="*/ 605433 h 696515"/>
                <a:gd name="connsiteX3" fmla="*/ 0 w 375046"/>
                <a:gd name="connsiteY3" fmla="*/ 94655 h 696515"/>
                <a:gd name="connsiteX4" fmla="*/ 94655 w 375046"/>
                <a:gd name="connsiteY4" fmla="*/ 0 h 696515"/>
                <a:gd name="connsiteX5" fmla="*/ 375047 w 375046"/>
                <a:gd name="connsiteY5" fmla="*/ 0 h 696515"/>
                <a:gd name="connsiteX6" fmla="*/ 375047 w 375046"/>
                <a:gd name="connsiteY6" fmla="*/ 700980 h 69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046" h="696515">
                  <a:moveTo>
                    <a:pt x="375047" y="700980"/>
                  </a:moveTo>
                  <a:lnTo>
                    <a:pt x="94655" y="700980"/>
                  </a:lnTo>
                  <a:cubicBezTo>
                    <a:pt x="42863" y="700980"/>
                    <a:pt x="0" y="658118"/>
                    <a:pt x="0" y="605433"/>
                  </a:cubicBezTo>
                  <a:lnTo>
                    <a:pt x="0" y="94655"/>
                  </a:lnTo>
                  <a:cubicBezTo>
                    <a:pt x="0" y="42863"/>
                    <a:pt x="42863" y="0"/>
                    <a:pt x="94655" y="0"/>
                  </a:cubicBezTo>
                  <a:lnTo>
                    <a:pt x="375047" y="0"/>
                  </a:lnTo>
                  <a:lnTo>
                    <a:pt x="375047" y="700980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70DDDDF-D5F0-45D9-BBB7-B32CA6FA0751}"/>
                </a:ext>
              </a:extLst>
            </p:cNvPr>
            <p:cNvSpPr/>
            <p:nvPr/>
          </p:nvSpPr>
          <p:spPr>
            <a:xfrm>
              <a:off x="1289149" y="1415355"/>
              <a:ext cx="741164" cy="562570"/>
            </a:xfrm>
            <a:custGeom>
              <a:avLst/>
              <a:gdLst>
                <a:gd name="connsiteX0" fmla="*/ 744736 w 741164"/>
                <a:gd name="connsiteY0" fmla="*/ 563463 h 562570"/>
                <a:gd name="connsiteX1" fmla="*/ 82153 w 741164"/>
                <a:gd name="connsiteY1" fmla="*/ 563463 h 562570"/>
                <a:gd name="connsiteX2" fmla="*/ 0 w 741164"/>
                <a:gd name="connsiteY2" fmla="*/ 481310 h 562570"/>
                <a:gd name="connsiteX3" fmla="*/ 0 w 741164"/>
                <a:gd name="connsiteY3" fmla="*/ 0 h 562570"/>
                <a:gd name="connsiteX4" fmla="*/ 743843 w 741164"/>
                <a:gd name="connsiteY4" fmla="*/ 0 h 562570"/>
                <a:gd name="connsiteX5" fmla="*/ 743843 w 741164"/>
                <a:gd name="connsiteY5" fmla="*/ 563463 h 56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164" h="562570">
                  <a:moveTo>
                    <a:pt x="744736" y="563463"/>
                  </a:moveTo>
                  <a:lnTo>
                    <a:pt x="82153" y="563463"/>
                  </a:lnTo>
                  <a:cubicBezTo>
                    <a:pt x="36612" y="563463"/>
                    <a:pt x="0" y="526852"/>
                    <a:pt x="0" y="481310"/>
                  </a:cubicBezTo>
                  <a:lnTo>
                    <a:pt x="0" y="0"/>
                  </a:lnTo>
                  <a:lnTo>
                    <a:pt x="743843" y="0"/>
                  </a:lnTo>
                  <a:lnTo>
                    <a:pt x="743843" y="563463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ACF29E4-5871-41E7-90FE-35D56E193A1A}"/>
                </a:ext>
              </a:extLst>
            </p:cNvPr>
            <p:cNvSpPr/>
            <p:nvPr/>
          </p:nvSpPr>
          <p:spPr>
            <a:xfrm>
              <a:off x="9320509" y="1168003"/>
              <a:ext cx="142875" cy="151805"/>
            </a:xfrm>
            <a:custGeom>
              <a:avLst/>
              <a:gdLst>
                <a:gd name="connsiteX0" fmla="*/ 75902 w 142874"/>
                <a:gd name="connsiteY0" fmla="*/ 0 h 151804"/>
                <a:gd name="connsiteX1" fmla="*/ 0 w 142874"/>
                <a:gd name="connsiteY1" fmla="*/ 76795 h 151804"/>
                <a:gd name="connsiteX2" fmla="*/ 75010 w 142874"/>
                <a:gd name="connsiteY2" fmla="*/ 151805 h 151804"/>
                <a:gd name="connsiteX3" fmla="*/ 150912 w 142874"/>
                <a:gd name="connsiteY3" fmla="*/ 75902 h 151804"/>
                <a:gd name="connsiteX4" fmla="*/ 75902 w 142874"/>
                <a:gd name="connsiteY4" fmla="*/ 0 h 15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4" h="151804">
                  <a:moveTo>
                    <a:pt x="75902" y="0"/>
                  </a:moveTo>
                  <a:cubicBezTo>
                    <a:pt x="35719" y="0"/>
                    <a:pt x="0" y="36612"/>
                    <a:pt x="0" y="76795"/>
                  </a:cubicBezTo>
                  <a:cubicBezTo>
                    <a:pt x="893" y="115193"/>
                    <a:pt x="36612" y="150912"/>
                    <a:pt x="75010" y="151805"/>
                  </a:cubicBezTo>
                  <a:cubicBezTo>
                    <a:pt x="114300" y="152698"/>
                    <a:pt x="150912" y="116086"/>
                    <a:pt x="150912" y="75902"/>
                  </a:cubicBezTo>
                  <a:cubicBezTo>
                    <a:pt x="151805" y="33933"/>
                    <a:pt x="117872" y="0"/>
                    <a:pt x="75902" y="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9BD34AF-F917-477F-86D2-BE99070FEDF9}"/>
                </a:ext>
              </a:extLst>
            </p:cNvPr>
            <p:cNvSpPr/>
            <p:nvPr/>
          </p:nvSpPr>
          <p:spPr>
            <a:xfrm>
              <a:off x="2029420" y="237686"/>
              <a:ext cx="4768451" cy="419694"/>
            </a:xfrm>
            <a:custGeom>
              <a:avLst/>
              <a:gdLst>
                <a:gd name="connsiteX0" fmla="*/ 0 w 4768452"/>
                <a:gd name="connsiteY0" fmla="*/ 0 h 419695"/>
                <a:gd name="connsiteX1" fmla="*/ 4772918 w 4768452"/>
                <a:gd name="connsiteY1" fmla="*/ 57150 h 419695"/>
                <a:gd name="connsiteX2" fmla="*/ 4772918 w 4768452"/>
                <a:gd name="connsiteY2" fmla="*/ 108049 h 419695"/>
                <a:gd name="connsiteX3" fmla="*/ 4763095 w 4768452"/>
                <a:gd name="connsiteY3" fmla="*/ 294680 h 419695"/>
                <a:gd name="connsiteX4" fmla="*/ 4697015 w 4768452"/>
                <a:gd name="connsiteY4" fmla="*/ 411659 h 419695"/>
                <a:gd name="connsiteX5" fmla="*/ 4670226 w 4768452"/>
                <a:gd name="connsiteY5" fmla="*/ 420588 h 419695"/>
                <a:gd name="connsiteX6" fmla="*/ 3810298 w 4768452"/>
                <a:gd name="connsiteY6" fmla="*/ 417016 h 419695"/>
                <a:gd name="connsiteX7" fmla="*/ 3615630 w 4768452"/>
                <a:gd name="connsiteY7" fmla="*/ 356295 h 419695"/>
                <a:gd name="connsiteX8" fmla="*/ 3529012 w 4768452"/>
                <a:gd name="connsiteY8" fmla="*/ 324148 h 419695"/>
                <a:gd name="connsiteX9" fmla="*/ 2316361 w 4768452"/>
                <a:gd name="connsiteY9" fmla="*/ 303609 h 419695"/>
                <a:gd name="connsiteX10" fmla="*/ 504527 w 4768452"/>
                <a:gd name="connsiteY10" fmla="*/ 275927 h 419695"/>
                <a:gd name="connsiteX11" fmla="*/ 307181 w 4768452"/>
                <a:gd name="connsiteY11" fmla="*/ 260747 h 419695"/>
                <a:gd name="connsiteX12" fmla="*/ 197346 w 4768452"/>
                <a:gd name="connsiteY12" fmla="*/ 205383 h 419695"/>
                <a:gd name="connsiteX13" fmla="*/ 0 w 4768452"/>
                <a:gd name="connsiteY13" fmla="*/ 0 h 41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8452" h="419695">
                  <a:moveTo>
                    <a:pt x="0" y="0"/>
                  </a:moveTo>
                  <a:cubicBezTo>
                    <a:pt x="1595735" y="893"/>
                    <a:pt x="3182541" y="50006"/>
                    <a:pt x="4772918" y="57150"/>
                  </a:cubicBezTo>
                  <a:cubicBezTo>
                    <a:pt x="4772918" y="75902"/>
                    <a:pt x="4773811" y="91976"/>
                    <a:pt x="4772918" y="108049"/>
                  </a:cubicBezTo>
                  <a:cubicBezTo>
                    <a:pt x="4770239" y="170557"/>
                    <a:pt x="4768453" y="233065"/>
                    <a:pt x="4763095" y="294680"/>
                  </a:cubicBezTo>
                  <a:cubicBezTo>
                    <a:pt x="4759523" y="342900"/>
                    <a:pt x="4733628" y="381298"/>
                    <a:pt x="4697015" y="411659"/>
                  </a:cubicBezTo>
                  <a:cubicBezTo>
                    <a:pt x="4689872" y="417016"/>
                    <a:pt x="4679156" y="420588"/>
                    <a:pt x="4670226" y="420588"/>
                  </a:cubicBezTo>
                  <a:cubicBezTo>
                    <a:pt x="4383584" y="419695"/>
                    <a:pt x="4096941" y="416123"/>
                    <a:pt x="3810298" y="417016"/>
                  </a:cubicBezTo>
                  <a:cubicBezTo>
                    <a:pt x="3737074" y="417016"/>
                    <a:pt x="3673673" y="397371"/>
                    <a:pt x="3615630" y="356295"/>
                  </a:cubicBezTo>
                  <a:cubicBezTo>
                    <a:pt x="3589734" y="338435"/>
                    <a:pt x="3563838" y="324148"/>
                    <a:pt x="3529012" y="324148"/>
                  </a:cubicBezTo>
                  <a:cubicBezTo>
                    <a:pt x="3124498" y="318790"/>
                    <a:pt x="2720876" y="310753"/>
                    <a:pt x="2316361" y="303609"/>
                  </a:cubicBezTo>
                  <a:cubicBezTo>
                    <a:pt x="1712714" y="293787"/>
                    <a:pt x="1108174" y="285750"/>
                    <a:pt x="504527" y="275927"/>
                  </a:cubicBezTo>
                  <a:cubicBezTo>
                    <a:pt x="438448" y="275034"/>
                    <a:pt x="373261" y="267891"/>
                    <a:pt x="307181" y="260747"/>
                  </a:cubicBezTo>
                  <a:cubicBezTo>
                    <a:pt x="265212" y="256282"/>
                    <a:pt x="227707" y="235744"/>
                    <a:pt x="197346" y="205383"/>
                  </a:cubicBezTo>
                  <a:cubicBezTo>
                    <a:pt x="133052" y="140196"/>
                    <a:pt x="69651" y="73223"/>
                    <a:pt x="0" y="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B480D8D-1153-4075-960A-925906A604D6}"/>
                </a:ext>
              </a:extLst>
            </p:cNvPr>
            <p:cNvSpPr/>
            <p:nvPr/>
          </p:nvSpPr>
          <p:spPr>
            <a:xfrm>
              <a:off x="5513978" y="1500875"/>
              <a:ext cx="526852" cy="526852"/>
            </a:xfrm>
            <a:custGeom>
              <a:avLst/>
              <a:gdLst>
                <a:gd name="connsiteX0" fmla="*/ 535587 w 526851"/>
                <a:gd name="connsiteY0" fmla="*/ 205 h 526851"/>
                <a:gd name="connsiteX1" fmla="*/ 515942 w 526851"/>
                <a:gd name="connsiteY1" fmla="*/ 299350 h 526851"/>
                <a:gd name="connsiteX2" fmla="*/ 371281 w 526851"/>
                <a:gd name="connsiteY2" fmla="*/ 478836 h 526851"/>
                <a:gd name="connsiteX3" fmla="*/ 192688 w 526851"/>
                <a:gd name="connsiteY3" fmla="*/ 530629 h 526851"/>
                <a:gd name="connsiteX4" fmla="*/ 173935 w 526851"/>
                <a:gd name="connsiteY4" fmla="*/ 521699 h 526851"/>
                <a:gd name="connsiteX5" fmla="*/ 25702 w 526851"/>
                <a:gd name="connsiteY5" fmla="*/ 441332 h 526851"/>
                <a:gd name="connsiteX6" fmla="*/ 4271 w 526851"/>
                <a:gd name="connsiteY6" fmla="*/ 424365 h 526851"/>
                <a:gd name="connsiteX7" fmla="*/ 1592 w 526851"/>
                <a:gd name="connsiteY7" fmla="*/ 145759 h 526851"/>
                <a:gd name="connsiteX8" fmla="*/ 120357 w 526851"/>
                <a:gd name="connsiteY8" fmla="*/ 17172 h 526851"/>
                <a:gd name="connsiteX9" fmla="*/ 535587 w 526851"/>
                <a:gd name="connsiteY9" fmla="*/ 205 h 52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851" h="526851">
                  <a:moveTo>
                    <a:pt x="535587" y="205"/>
                  </a:moveTo>
                  <a:cubicBezTo>
                    <a:pt x="529336" y="102897"/>
                    <a:pt x="527551" y="202016"/>
                    <a:pt x="515942" y="299350"/>
                  </a:cubicBezTo>
                  <a:cubicBezTo>
                    <a:pt x="506119" y="385968"/>
                    <a:pt x="449862" y="445797"/>
                    <a:pt x="371281" y="478836"/>
                  </a:cubicBezTo>
                  <a:cubicBezTo>
                    <a:pt x="314131" y="502054"/>
                    <a:pt x="252516" y="514555"/>
                    <a:pt x="192688" y="530629"/>
                  </a:cubicBezTo>
                  <a:cubicBezTo>
                    <a:pt x="187329" y="532415"/>
                    <a:pt x="176614" y="527057"/>
                    <a:pt x="173935" y="521699"/>
                  </a:cubicBezTo>
                  <a:cubicBezTo>
                    <a:pt x="141788" y="462763"/>
                    <a:pt x="91782" y="438653"/>
                    <a:pt x="25702" y="441332"/>
                  </a:cubicBezTo>
                  <a:cubicBezTo>
                    <a:pt x="13200" y="442225"/>
                    <a:pt x="4271" y="440439"/>
                    <a:pt x="4271" y="424365"/>
                  </a:cubicBezTo>
                  <a:cubicBezTo>
                    <a:pt x="3378" y="331497"/>
                    <a:pt x="-2873" y="238628"/>
                    <a:pt x="1592" y="145759"/>
                  </a:cubicBezTo>
                  <a:cubicBezTo>
                    <a:pt x="6057" y="67178"/>
                    <a:pt x="42668" y="30566"/>
                    <a:pt x="120357" y="17172"/>
                  </a:cubicBezTo>
                  <a:cubicBezTo>
                    <a:pt x="256088" y="-6938"/>
                    <a:pt x="392712" y="1991"/>
                    <a:pt x="535587" y="205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A41298-BCA4-4065-AD1A-F79AB6E2EDAF}"/>
                </a:ext>
              </a:extLst>
            </p:cNvPr>
            <p:cNvSpPr/>
            <p:nvPr/>
          </p:nvSpPr>
          <p:spPr>
            <a:xfrm>
              <a:off x="10005416" y="406960"/>
              <a:ext cx="634008" cy="642938"/>
            </a:xfrm>
            <a:custGeom>
              <a:avLst/>
              <a:gdLst>
                <a:gd name="connsiteX0" fmla="*/ 501849 w 634007"/>
                <a:gd name="connsiteY0" fmla="*/ 648529 h 642937"/>
                <a:gd name="connsiteX1" fmla="*/ 0 w 634007"/>
                <a:gd name="connsiteY1" fmla="*/ 21665 h 642937"/>
                <a:gd name="connsiteX2" fmla="*/ 5358 w 634007"/>
                <a:gd name="connsiteY2" fmla="*/ 15414 h 642937"/>
                <a:gd name="connsiteX3" fmla="*/ 67866 w 634007"/>
                <a:gd name="connsiteY3" fmla="*/ 39524 h 642937"/>
                <a:gd name="connsiteX4" fmla="*/ 317004 w 634007"/>
                <a:gd name="connsiteY4" fmla="*/ 40417 h 642937"/>
                <a:gd name="connsiteX5" fmla="*/ 376833 w 634007"/>
                <a:gd name="connsiteY5" fmla="*/ 15414 h 642937"/>
                <a:gd name="connsiteX6" fmla="*/ 634901 w 634007"/>
                <a:gd name="connsiteY6" fmla="*/ 211867 h 642937"/>
                <a:gd name="connsiteX7" fmla="*/ 611684 w 634007"/>
                <a:gd name="connsiteY7" fmla="*/ 323488 h 642937"/>
                <a:gd name="connsiteX8" fmla="*/ 514350 w 634007"/>
                <a:gd name="connsiteY8" fmla="*/ 630669 h 642937"/>
                <a:gd name="connsiteX9" fmla="*/ 508993 w 634007"/>
                <a:gd name="connsiteY9" fmla="*/ 644957 h 642937"/>
                <a:gd name="connsiteX10" fmla="*/ 501849 w 634007"/>
                <a:gd name="connsiteY10" fmla="*/ 648529 h 642937"/>
                <a:gd name="connsiteX11" fmla="*/ 555427 w 634007"/>
                <a:gd name="connsiteY11" fmla="*/ 181506 h 642937"/>
                <a:gd name="connsiteX12" fmla="*/ 451843 w 634007"/>
                <a:gd name="connsiteY12" fmla="*/ 76136 h 642937"/>
                <a:gd name="connsiteX13" fmla="*/ 350044 w 634007"/>
                <a:gd name="connsiteY13" fmla="*/ 184185 h 642937"/>
                <a:gd name="connsiteX14" fmla="*/ 453628 w 634007"/>
                <a:gd name="connsiteY14" fmla="*/ 287769 h 642937"/>
                <a:gd name="connsiteX15" fmla="*/ 555427 w 634007"/>
                <a:gd name="connsiteY15" fmla="*/ 181506 h 64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4007" h="642937">
                  <a:moveTo>
                    <a:pt x="501849" y="648529"/>
                  </a:moveTo>
                  <a:cubicBezTo>
                    <a:pt x="386655" y="398498"/>
                    <a:pt x="191989" y="210974"/>
                    <a:pt x="0" y="21665"/>
                  </a:cubicBezTo>
                  <a:cubicBezTo>
                    <a:pt x="1786" y="19879"/>
                    <a:pt x="3572" y="17200"/>
                    <a:pt x="5358" y="15414"/>
                  </a:cubicBezTo>
                  <a:cubicBezTo>
                    <a:pt x="25896" y="23451"/>
                    <a:pt x="47327" y="29701"/>
                    <a:pt x="67866" y="39524"/>
                  </a:cubicBezTo>
                  <a:cubicBezTo>
                    <a:pt x="150911" y="81494"/>
                    <a:pt x="233958" y="71671"/>
                    <a:pt x="317004" y="40417"/>
                  </a:cubicBezTo>
                  <a:cubicBezTo>
                    <a:pt x="337542" y="32380"/>
                    <a:pt x="357188" y="25237"/>
                    <a:pt x="376833" y="15414"/>
                  </a:cubicBezTo>
                  <a:cubicBezTo>
                    <a:pt x="503634" y="-43522"/>
                    <a:pt x="651868" y="76136"/>
                    <a:pt x="634901" y="211867"/>
                  </a:cubicBezTo>
                  <a:cubicBezTo>
                    <a:pt x="630436" y="249372"/>
                    <a:pt x="622399" y="286876"/>
                    <a:pt x="611684" y="323488"/>
                  </a:cubicBezTo>
                  <a:cubicBezTo>
                    <a:pt x="580430" y="426180"/>
                    <a:pt x="547390" y="528871"/>
                    <a:pt x="514350" y="630669"/>
                  </a:cubicBezTo>
                  <a:cubicBezTo>
                    <a:pt x="512564" y="636027"/>
                    <a:pt x="510778" y="640492"/>
                    <a:pt x="508993" y="644957"/>
                  </a:cubicBezTo>
                  <a:cubicBezTo>
                    <a:pt x="507206" y="645850"/>
                    <a:pt x="504528" y="647636"/>
                    <a:pt x="501849" y="648529"/>
                  </a:cubicBezTo>
                  <a:close/>
                  <a:moveTo>
                    <a:pt x="555427" y="181506"/>
                  </a:moveTo>
                  <a:cubicBezTo>
                    <a:pt x="555427" y="121677"/>
                    <a:pt x="509885" y="76136"/>
                    <a:pt x="451843" y="76136"/>
                  </a:cubicBezTo>
                  <a:cubicBezTo>
                    <a:pt x="393800" y="76136"/>
                    <a:pt x="350044" y="123463"/>
                    <a:pt x="350044" y="184185"/>
                  </a:cubicBezTo>
                  <a:cubicBezTo>
                    <a:pt x="350044" y="240442"/>
                    <a:pt x="397372" y="286876"/>
                    <a:pt x="453628" y="287769"/>
                  </a:cubicBezTo>
                  <a:cubicBezTo>
                    <a:pt x="515243" y="286876"/>
                    <a:pt x="556319" y="244907"/>
                    <a:pt x="555427" y="181506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32D038-AD37-4A38-A08D-299316B95129}"/>
                </a:ext>
              </a:extLst>
            </p:cNvPr>
            <p:cNvSpPr/>
            <p:nvPr/>
          </p:nvSpPr>
          <p:spPr>
            <a:xfrm>
              <a:off x="9206669" y="76914"/>
              <a:ext cx="339328" cy="285750"/>
            </a:xfrm>
            <a:custGeom>
              <a:avLst/>
              <a:gdLst>
                <a:gd name="connsiteX0" fmla="*/ 339762 w 339328"/>
                <a:gd name="connsiteY0" fmla="*/ 219552 h 285750"/>
                <a:gd name="connsiteX1" fmla="*/ 281719 w 339328"/>
                <a:gd name="connsiteY1" fmla="*/ 236518 h 285750"/>
                <a:gd name="connsiteX2" fmla="*/ 39724 w 339328"/>
                <a:gd name="connsiteY2" fmla="*/ 283846 h 285750"/>
                <a:gd name="connsiteX3" fmla="*/ 2219 w 339328"/>
                <a:gd name="connsiteY3" fmla="*/ 247234 h 285750"/>
                <a:gd name="connsiteX4" fmla="*/ 80801 w 339328"/>
                <a:gd name="connsiteY4" fmla="*/ 29349 h 285750"/>
                <a:gd name="connsiteX5" fmla="*/ 237963 w 339328"/>
                <a:gd name="connsiteY5" fmla="*/ 16848 h 285750"/>
                <a:gd name="connsiteX6" fmla="*/ 339762 w 339328"/>
                <a:gd name="connsiteY6" fmla="*/ 219552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28" h="285750">
                  <a:moveTo>
                    <a:pt x="339762" y="219552"/>
                  </a:moveTo>
                  <a:cubicBezTo>
                    <a:pt x="317437" y="225803"/>
                    <a:pt x="300471" y="232946"/>
                    <a:pt x="281719" y="236518"/>
                  </a:cubicBezTo>
                  <a:cubicBezTo>
                    <a:pt x="201352" y="252592"/>
                    <a:pt x="120984" y="268665"/>
                    <a:pt x="39724" y="283846"/>
                  </a:cubicBezTo>
                  <a:cubicBezTo>
                    <a:pt x="434" y="290989"/>
                    <a:pt x="2219" y="288310"/>
                    <a:pt x="2219" y="247234"/>
                  </a:cubicBezTo>
                  <a:cubicBezTo>
                    <a:pt x="-12068" y="132934"/>
                    <a:pt x="45975" y="99001"/>
                    <a:pt x="80801" y="29349"/>
                  </a:cubicBezTo>
                  <a:cubicBezTo>
                    <a:pt x="90623" y="2560"/>
                    <a:pt x="215639" y="-14406"/>
                    <a:pt x="237963" y="16848"/>
                  </a:cubicBezTo>
                  <a:cubicBezTo>
                    <a:pt x="285290" y="76677"/>
                    <a:pt x="311187" y="146328"/>
                    <a:pt x="339762" y="219552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1CC9DC-AEF7-4875-9F02-F58B11D7C0A5}"/>
                </a:ext>
              </a:extLst>
            </p:cNvPr>
            <p:cNvSpPr/>
            <p:nvPr/>
          </p:nvSpPr>
          <p:spPr>
            <a:xfrm>
              <a:off x="1386479" y="453"/>
              <a:ext cx="419695" cy="125016"/>
            </a:xfrm>
            <a:custGeom>
              <a:avLst/>
              <a:gdLst>
                <a:gd name="connsiteX0" fmla="*/ 421485 w 419695"/>
                <a:gd name="connsiteY0" fmla="*/ 129028 h 125015"/>
                <a:gd name="connsiteX1" fmla="*/ 4 w 419695"/>
                <a:gd name="connsiteY1" fmla="*/ 129028 h 125015"/>
                <a:gd name="connsiteX2" fmla="*/ 237533 w 419695"/>
                <a:gd name="connsiteY2" fmla="*/ 5798 h 125015"/>
                <a:gd name="connsiteX3" fmla="*/ 320580 w 419695"/>
                <a:gd name="connsiteY3" fmla="*/ 20979 h 125015"/>
                <a:gd name="connsiteX4" fmla="*/ 401840 w 419695"/>
                <a:gd name="connsiteY4" fmla="*/ 79022 h 125015"/>
                <a:gd name="connsiteX5" fmla="*/ 421485 w 419695"/>
                <a:gd name="connsiteY5" fmla="*/ 129028 h 12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695" h="125015">
                  <a:moveTo>
                    <a:pt x="421485" y="129028"/>
                  </a:moveTo>
                  <a:cubicBezTo>
                    <a:pt x="280396" y="129028"/>
                    <a:pt x="140200" y="129028"/>
                    <a:pt x="4" y="129028"/>
                  </a:cubicBezTo>
                  <a:cubicBezTo>
                    <a:pt x="-889" y="126349"/>
                    <a:pt x="155380" y="39731"/>
                    <a:pt x="237533" y="5798"/>
                  </a:cubicBezTo>
                  <a:cubicBezTo>
                    <a:pt x="267894" y="-6703"/>
                    <a:pt x="295576" y="2226"/>
                    <a:pt x="320580" y="20979"/>
                  </a:cubicBezTo>
                  <a:cubicBezTo>
                    <a:pt x="347369" y="40624"/>
                    <a:pt x="375051" y="59376"/>
                    <a:pt x="401840" y="79022"/>
                  </a:cubicBezTo>
                  <a:cubicBezTo>
                    <a:pt x="420592" y="91523"/>
                    <a:pt x="427736" y="108490"/>
                    <a:pt x="421485" y="129028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48B6F2-5F50-45DD-B44A-CE78CD62A7A9}"/>
                </a:ext>
              </a:extLst>
            </p:cNvPr>
            <p:cNvSpPr/>
            <p:nvPr/>
          </p:nvSpPr>
          <p:spPr>
            <a:xfrm>
              <a:off x="8308776" y="2243857"/>
              <a:ext cx="2607469" cy="3857625"/>
            </a:xfrm>
            <a:custGeom>
              <a:avLst/>
              <a:gdLst>
                <a:gd name="connsiteX0" fmla="*/ 0 w 2607468"/>
                <a:gd name="connsiteY0" fmla="*/ 14461 h 3857625"/>
                <a:gd name="connsiteX1" fmla="*/ 32147 w 2607468"/>
                <a:gd name="connsiteY1" fmla="*/ 10889 h 3857625"/>
                <a:gd name="connsiteX2" fmla="*/ 456307 w 2607468"/>
                <a:gd name="connsiteY2" fmla="*/ 9996 h 3857625"/>
                <a:gd name="connsiteX3" fmla="*/ 487561 w 2607468"/>
                <a:gd name="connsiteY3" fmla="*/ 35892 h 3857625"/>
                <a:gd name="connsiteX4" fmla="*/ 723305 w 2607468"/>
                <a:gd name="connsiteY4" fmla="*/ 201091 h 3857625"/>
                <a:gd name="connsiteX5" fmla="*/ 902792 w 2607468"/>
                <a:gd name="connsiteY5" fmla="*/ 27855 h 3857625"/>
                <a:gd name="connsiteX6" fmla="*/ 934938 w 2607468"/>
                <a:gd name="connsiteY6" fmla="*/ 1959 h 3857625"/>
                <a:gd name="connsiteX7" fmla="*/ 1134070 w 2607468"/>
                <a:gd name="connsiteY7" fmla="*/ 86791 h 3857625"/>
                <a:gd name="connsiteX8" fmla="*/ 1437680 w 2607468"/>
                <a:gd name="connsiteY8" fmla="*/ 353789 h 3857625"/>
                <a:gd name="connsiteX9" fmla="*/ 1558230 w 2607468"/>
                <a:gd name="connsiteY9" fmla="*/ 490413 h 3857625"/>
                <a:gd name="connsiteX10" fmla="*/ 1584127 w 2607468"/>
                <a:gd name="connsiteY10" fmla="*/ 561851 h 3857625"/>
                <a:gd name="connsiteX11" fmla="*/ 1593056 w 2607468"/>
                <a:gd name="connsiteY11" fmla="*/ 797594 h 3857625"/>
                <a:gd name="connsiteX12" fmla="*/ 1695748 w 2607468"/>
                <a:gd name="connsiteY12" fmla="*/ 1136923 h 3857625"/>
                <a:gd name="connsiteX13" fmla="*/ 1980605 w 2607468"/>
                <a:gd name="connsiteY13" fmla="*/ 1848619 h 3857625"/>
                <a:gd name="connsiteX14" fmla="*/ 2304753 w 2607468"/>
                <a:gd name="connsiteY14" fmla="*/ 2646933 h 3857625"/>
                <a:gd name="connsiteX15" fmla="*/ 2541389 w 2607468"/>
                <a:gd name="connsiteY15" fmla="*/ 3281833 h 3857625"/>
                <a:gd name="connsiteX16" fmla="*/ 2611040 w 2607468"/>
                <a:gd name="connsiteY16" fmla="*/ 3748856 h 3857625"/>
                <a:gd name="connsiteX17" fmla="*/ 2603004 w 2607468"/>
                <a:gd name="connsiteY17" fmla="*/ 3821187 h 3857625"/>
                <a:gd name="connsiteX18" fmla="*/ 2561034 w 2607468"/>
                <a:gd name="connsiteY18" fmla="*/ 3856905 h 3857625"/>
                <a:gd name="connsiteX19" fmla="*/ 1033165 w 2607468"/>
                <a:gd name="connsiteY19" fmla="*/ 3858692 h 3857625"/>
                <a:gd name="connsiteX20" fmla="*/ 987624 w 2607468"/>
                <a:gd name="connsiteY20" fmla="*/ 3820293 h 3857625"/>
                <a:gd name="connsiteX21" fmla="*/ 607219 w 2607468"/>
                <a:gd name="connsiteY21" fmla="*/ 2377256 h 3857625"/>
                <a:gd name="connsiteX22" fmla="*/ 373261 w 2607468"/>
                <a:gd name="connsiteY22" fmla="*/ 1539652 h 3857625"/>
                <a:gd name="connsiteX23" fmla="*/ 378619 w 2607468"/>
                <a:gd name="connsiteY23" fmla="*/ 1485180 h 3857625"/>
                <a:gd name="connsiteX24" fmla="*/ 450056 w 2607468"/>
                <a:gd name="connsiteY24" fmla="*/ 1276226 h 3857625"/>
                <a:gd name="connsiteX25" fmla="*/ 274142 w 2607468"/>
                <a:gd name="connsiteY25" fmla="*/ 863674 h 3857625"/>
                <a:gd name="connsiteX26" fmla="*/ 199132 w 2607468"/>
                <a:gd name="connsiteY26" fmla="*/ 760983 h 3857625"/>
                <a:gd name="connsiteX27" fmla="*/ 1786 w 2607468"/>
                <a:gd name="connsiteY27" fmla="*/ 26962 h 3857625"/>
                <a:gd name="connsiteX28" fmla="*/ 0 w 2607468"/>
                <a:gd name="connsiteY28" fmla="*/ 14461 h 3857625"/>
                <a:gd name="connsiteX29" fmla="*/ 1121569 w 2607468"/>
                <a:gd name="connsiteY29" fmla="*/ 2041500 h 3857625"/>
                <a:gd name="connsiteX30" fmla="*/ 1625203 w 2607468"/>
                <a:gd name="connsiteY30" fmla="*/ 1554832 h 3857625"/>
                <a:gd name="connsiteX31" fmla="*/ 1130499 w 2607468"/>
                <a:gd name="connsiteY31" fmla="*/ 1046733 h 3857625"/>
                <a:gd name="connsiteX32" fmla="*/ 628650 w 2607468"/>
                <a:gd name="connsiteY32" fmla="*/ 1541437 h 3857625"/>
                <a:gd name="connsiteX33" fmla="*/ 1121569 w 2607468"/>
                <a:gd name="connsiteY33" fmla="*/ 2041500 h 3857625"/>
                <a:gd name="connsiteX34" fmla="*/ 1567160 w 2607468"/>
                <a:gd name="connsiteY34" fmla="*/ 3241650 h 3857625"/>
                <a:gd name="connsiteX35" fmla="*/ 1376065 w 2607468"/>
                <a:gd name="connsiteY35" fmla="*/ 3430067 h 3857625"/>
                <a:gd name="connsiteX36" fmla="*/ 1570732 w 2607468"/>
                <a:gd name="connsiteY36" fmla="*/ 3622055 h 3857625"/>
                <a:gd name="connsiteX37" fmla="*/ 1756470 w 2607468"/>
                <a:gd name="connsiteY37" fmla="*/ 3428280 h 3857625"/>
                <a:gd name="connsiteX38" fmla="*/ 1567160 w 2607468"/>
                <a:gd name="connsiteY38" fmla="*/ 3241650 h 385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07468" h="3857625">
                  <a:moveTo>
                    <a:pt x="0" y="14461"/>
                  </a:moveTo>
                  <a:cubicBezTo>
                    <a:pt x="11608" y="12675"/>
                    <a:pt x="21431" y="10889"/>
                    <a:pt x="32147" y="10889"/>
                  </a:cubicBezTo>
                  <a:cubicBezTo>
                    <a:pt x="179487" y="7317"/>
                    <a:pt x="308968" y="13568"/>
                    <a:pt x="456307" y="9996"/>
                  </a:cubicBezTo>
                  <a:cubicBezTo>
                    <a:pt x="476846" y="9103"/>
                    <a:pt x="483096" y="15354"/>
                    <a:pt x="487561" y="35892"/>
                  </a:cubicBezTo>
                  <a:cubicBezTo>
                    <a:pt x="511671" y="148406"/>
                    <a:pt x="614362" y="215379"/>
                    <a:pt x="723305" y="201091"/>
                  </a:cubicBezTo>
                  <a:cubicBezTo>
                    <a:pt x="808137" y="190376"/>
                    <a:pt x="885825" y="117152"/>
                    <a:pt x="902792" y="27855"/>
                  </a:cubicBezTo>
                  <a:cubicBezTo>
                    <a:pt x="907257" y="7317"/>
                    <a:pt x="916186" y="4638"/>
                    <a:pt x="934938" y="1959"/>
                  </a:cubicBezTo>
                  <a:cubicBezTo>
                    <a:pt x="1017984" y="-8756"/>
                    <a:pt x="1072456" y="25176"/>
                    <a:pt x="1134070" y="86791"/>
                  </a:cubicBezTo>
                  <a:cubicBezTo>
                    <a:pt x="1228725" y="181446"/>
                    <a:pt x="1337667" y="262706"/>
                    <a:pt x="1437680" y="353789"/>
                  </a:cubicBezTo>
                  <a:cubicBezTo>
                    <a:pt x="1485900" y="397544"/>
                    <a:pt x="1518047" y="439514"/>
                    <a:pt x="1558230" y="490413"/>
                  </a:cubicBezTo>
                  <a:cubicBezTo>
                    <a:pt x="1573411" y="509165"/>
                    <a:pt x="1582341" y="537740"/>
                    <a:pt x="1584127" y="561851"/>
                  </a:cubicBezTo>
                  <a:cubicBezTo>
                    <a:pt x="1591270" y="646683"/>
                    <a:pt x="1575197" y="715441"/>
                    <a:pt x="1593056" y="797594"/>
                  </a:cubicBezTo>
                  <a:cubicBezTo>
                    <a:pt x="1618059" y="912787"/>
                    <a:pt x="1653778" y="1026194"/>
                    <a:pt x="1695748" y="1136923"/>
                  </a:cubicBezTo>
                  <a:cubicBezTo>
                    <a:pt x="1786831" y="1375345"/>
                    <a:pt x="1884165" y="1611982"/>
                    <a:pt x="1980605" y="1848619"/>
                  </a:cubicBezTo>
                  <a:cubicBezTo>
                    <a:pt x="2088654" y="2114723"/>
                    <a:pt x="2201169" y="2379042"/>
                    <a:pt x="2304753" y="2646933"/>
                  </a:cubicBezTo>
                  <a:cubicBezTo>
                    <a:pt x="2386013" y="2856780"/>
                    <a:pt x="2470845" y="3068414"/>
                    <a:pt x="2541389" y="3281833"/>
                  </a:cubicBezTo>
                  <a:cubicBezTo>
                    <a:pt x="2591395" y="3432745"/>
                    <a:pt x="2620864" y="3588122"/>
                    <a:pt x="2611040" y="3748856"/>
                  </a:cubicBezTo>
                  <a:cubicBezTo>
                    <a:pt x="2609255" y="3772966"/>
                    <a:pt x="2605683" y="3797076"/>
                    <a:pt x="2603004" y="3821187"/>
                  </a:cubicBezTo>
                  <a:cubicBezTo>
                    <a:pt x="2600325" y="3846190"/>
                    <a:pt x="2586038" y="3856012"/>
                    <a:pt x="2561034" y="3856905"/>
                  </a:cubicBezTo>
                  <a:cubicBezTo>
                    <a:pt x="2486025" y="3857798"/>
                    <a:pt x="1067991" y="3858692"/>
                    <a:pt x="1033165" y="3858692"/>
                  </a:cubicBezTo>
                  <a:cubicBezTo>
                    <a:pt x="1005483" y="3858692"/>
                    <a:pt x="994767" y="3847083"/>
                    <a:pt x="987624" y="3820293"/>
                  </a:cubicBezTo>
                  <a:cubicBezTo>
                    <a:pt x="861715" y="3333625"/>
                    <a:pt x="734020" y="2863924"/>
                    <a:pt x="607219" y="2377256"/>
                  </a:cubicBezTo>
                  <a:cubicBezTo>
                    <a:pt x="534889" y="2101329"/>
                    <a:pt x="445592" y="1815579"/>
                    <a:pt x="373261" y="1539652"/>
                  </a:cubicBezTo>
                  <a:cubicBezTo>
                    <a:pt x="367903" y="1520006"/>
                    <a:pt x="369689" y="1503933"/>
                    <a:pt x="378619" y="1485180"/>
                  </a:cubicBezTo>
                  <a:cubicBezTo>
                    <a:pt x="410766" y="1418208"/>
                    <a:pt x="444698" y="1351235"/>
                    <a:pt x="450056" y="1276226"/>
                  </a:cubicBezTo>
                  <a:cubicBezTo>
                    <a:pt x="461665" y="1113705"/>
                    <a:pt x="416124" y="956543"/>
                    <a:pt x="274142" y="863674"/>
                  </a:cubicBezTo>
                  <a:cubicBezTo>
                    <a:pt x="227707" y="833313"/>
                    <a:pt x="211634" y="813668"/>
                    <a:pt x="199132" y="760983"/>
                  </a:cubicBezTo>
                  <a:cubicBezTo>
                    <a:pt x="137517" y="510058"/>
                    <a:pt x="65187" y="277886"/>
                    <a:pt x="1786" y="26962"/>
                  </a:cubicBezTo>
                  <a:cubicBezTo>
                    <a:pt x="893" y="24283"/>
                    <a:pt x="893" y="20712"/>
                    <a:pt x="0" y="14461"/>
                  </a:cubicBezTo>
                  <a:close/>
                  <a:moveTo>
                    <a:pt x="1121569" y="2041500"/>
                  </a:moveTo>
                  <a:cubicBezTo>
                    <a:pt x="1386780" y="2047751"/>
                    <a:pt x="1618059" y="1824509"/>
                    <a:pt x="1625203" y="1554832"/>
                  </a:cubicBezTo>
                  <a:cubicBezTo>
                    <a:pt x="1632347" y="1285155"/>
                    <a:pt x="1406426" y="1052984"/>
                    <a:pt x="1130499" y="1046733"/>
                  </a:cubicBezTo>
                  <a:cubicBezTo>
                    <a:pt x="865287" y="1041375"/>
                    <a:pt x="632222" y="1268189"/>
                    <a:pt x="628650" y="1541437"/>
                  </a:cubicBezTo>
                  <a:cubicBezTo>
                    <a:pt x="625971" y="1809328"/>
                    <a:pt x="851892" y="2043286"/>
                    <a:pt x="1121569" y="2041500"/>
                  </a:cubicBezTo>
                  <a:close/>
                  <a:moveTo>
                    <a:pt x="1567160" y="3241650"/>
                  </a:moveTo>
                  <a:cubicBezTo>
                    <a:pt x="1461790" y="3243436"/>
                    <a:pt x="1375172" y="3329161"/>
                    <a:pt x="1376065" y="3430067"/>
                  </a:cubicBezTo>
                  <a:cubicBezTo>
                    <a:pt x="1377851" y="3537223"/>
                    <a:pt x="1465362" y="3623840"/>
                    <a:pt x="1570732" y="3622055"/>
                  </a:cubicBezTo>
                  <a:cubicBezTo>
                    <a:pt x="1674316" y="3620269"/>
                    <a:pt x="1758255" y="3532758"/>
                    <a:pt x="1756470" y="3428280"/>
                  </a:cubicBezTo>
                  <a:cubicBezTo>
                    <a:pt x="1755577" y="3324696"/>
                    <a:pt x="1669852" y="3239864"/>
                    <a:pt x="1567160" y="324165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226216-25B3-4DA4-9766-353690AD9099}"/>
                </a:ext>
              </a:extLst>
            </p:cNvPr>
            <p:cNvSpPr/>
            <p:nvPr/>
          </p:nvSpPr>
          <p:spPr>
            <a:xfrm>
              <a:off x="1267657" y="168696"/>
              <a:ext cx="9367242" cy="1330523"/>
            </a:xfrm>
            <a:custGeom>
              <a:avLst/>
              <a:gdLst>
                <a:gd name="connsiteX0" fmla="*/ 7273291 w 9367241"/>
                <a:gd name="connsiteY0" fmla="*/ 666229 h 1330523"/>
                <a:gd name="connsiteX1" fmla="*/ 7291150 w 9367241"/>
                <a:gd name="connsiteY1" fmla="*/ 637654 h 1330523"/>
                <a:gd name="connsiteX2" fmla="*/ 7338477 w 9367241"/>
                <a:gd name="connsiteY2" fmla="*/ 626939 h 1330523"/>
                <a:gd name="connsiteX3" fmla="*/ 7365266 w 9367241"/>
                <a:gd name="connsiteY3" fmla="*/ 645691 h 1330523"/>
                <a:gd name="connsiteX4" fmla="*/ 7492068 w 9367241"/>
                <a:gd name="connsiteY4" fmla="*/ 1298451 h 1330523"/>
                <a:gd name="connsiteX5" fmla="*/ 7492961 w 9367241"/>
                <a:gd name="connsiteY5" fmla="*/ 1298451 h 1330523"/>
                <a:gd name="connsiteX6" fmla="*/ 7492961 w 9367241"/>
                <a:gd name="connsiteY6" fmla="*/ 1301130 h 1330523"/>
                <a:gd name="connsiteX7" fmla="*/ 9371767 w 9367241"/>
                <a:gd name="connsiteY7" fmla="*/ 1334170 h 1330523"/>
                <a:gd name="connsiteX8" fmla="*/ 9370874 w 9367241"/>
                <a:gd name="connsiteY8" fmla="*/ 1313632 h 1330523"/>
                <a:gd name="connsiteX9" fmla="*/ 9241393 w 9367241"/>
                <a:gd name="connsiteY9" fmla="*/ 945729 h 1330523"/>
                <a:gd name="connsiteX10" fmla="*/ 9225320 w 9367241"/>
                <a:gd name="connsiteY10" fmla="*/ 924297 h 1330523"/>
                <a:gd name="connsiteX11" fmla="*/ 9165491 w 9367241"/>
                <a:gd name="connsiteY11" fmla="*/ 856432 h 1330523"/>
                <a:gd name="connsiteX12" fmla="*/ 8847594 w 9367241"/>
                <a:gd name="connsiteY12" fmla="*/ 442987 h 1330523"/>
                <a:gd name="connsiteX13" fmla="*/ 8660071 w 9367241"/>
                <a:gd name="connsiteY13" fmla="*/ 261715 h 1330523"/>
                <a:gd name="connsiteX14" fmla="*/ 8549343 w 9367241"/>
                <a:gd name="connsiteY14" fmla="*/ 162595 h 1330523"/>
                <a:gd name="connsiteX15" fmla="*/ 8519875 w 9367241"/>
                <a:gd name="connsiteY15" fmla="*/ 150986 h 1330523"/>
                <a:gd name="connsiteX16" fmla="*/ 8346639 w 9367241"/>
                <a:gd name="connsiteY16" fmla="*/ 147415 h 1330523"/>
                <a:gd name="connsiteX17" fmla="*/ 8287703 w 9367241"/>
                <a:gd name="connsiteY17" fmla="*/ 171525 h 1330523"/>
                <a:gd name="connsiteX18" fmla="*/ 8264486 w 9367241"/>
                <a:gd name="connsiteY18" fmla="*/ 183133 h 1330523"/>
                <a:gd name="connsiteX19" fmla="*/ 7960876 w 9367241"/>
                <a:gd name="connsiteY19" fmla="*/ 240283 h 1330523"/>
                <a:gd name="connsiteX20" fmla="*/ 7903727 w 9367241"/>
                <a:gd name="connsiteY20" fmla="*/ 193849 h 1330523"/>
                <a:gd name="connsiteX21" fmla="*/ 7900155 w 9367241"/>
                <a:gd name="connsiteY21" fmla="*/ 164381 h 1330523"/>
                <a:gd name="connsiteX22" fmla="*/ 7870687 w 9367241"/>
                <a:gd name="connsiteY22" fmla="*/ 139378 h 1330523"/>
                <a:gd name="connsiteX23" fmla="*/ 7382233 w 9367241"/>
                <a:gd name="connsiteY23" fmla="*/ 128662 h 1330523"/>
                <a:gd name="connsiteX24" fmla="*/ 6169581 w 9367241"/>
                <a:gd name="connsiteY24" fmla="*/ 109017 h 1330523"/>
                <a:gd name="connsiteX25" fmla="*/ 5591831 w 9367241"/>
                <a:gd name="connsiteY25" fmla="*/ 105445 h 1330523"/>
                <a:gd name="connsiteX26" fmla="*/ 5558791 w 9367241"/>
                <a:gd name="connsiteY26" fmla="*/ 119733 h 1330523"/>
                <a:gd name="connsiteX27" fmla="*/ 5559684 w 9367241"/>
                <a:gd name="connsiteY27" fmla="*/ 167060 h 1330523"/>
                <a:gd name="connsiteX28" fmla="*/ 5577543 w 9367241"/>
                <a:gd name="connsiteY28" fmla="*/ 228675 h 1330523"/>
                <a:gd name="connsiteX29" fmla="*/ 5569506 w 9367241"/>
                <a:gd name="connsiteY29" fmla="*/ 336724 h 1330523"/>
                <a:gd name="connsiteX30" fmla="*/ 5544503 w 9367241"/>
                <a:gd name="connsiteY30" fmla="*/ 491208 h 1330523"/>
                <a:gd name="connsiteX31" fmla="*/ 5404307 w 9367241"/>
                <a:gd name="connsiteY31" fmla="*/ 590327 h 1330523"/>
                <a:gd name="connsiteX32" fmla="*/ 4579204 w 9367241"/>
                <a:gd name="connsiteY32" fmla="*/ 586755 h 1330523"/>
                <a:gd name="connsiteX33" fmla="*/ 4361320 w 9367241"/>
                <a:gd name="connsiteY33" fmla="*/ 522461 h 1330523"/>
                <a:gd name="connsiteX34" fmla="*/ 4275594 w 9367241"/>
                <a:gd name="connsiteY34" fmla="*/ 495672 h 1330523"/>
                <a:gd name="connsiteX35" fmla="*/ 4069319 w 9367241"/>
                <a:gd name="connsiteY35" fmla="*/ 488529 h 1330523"/>
                <a:gd name="connsiteX36" fmla="*/ 1134131 w 9367241"/>
                <a:gd name="connsiteY36" fmla="*/ 436736 h 1330523"/>
                <a:gd name="connsiteX37" fmla="*/ 930534 w 9367241"/>
                <a:gd name="connsiteY37" fmla="*/ 357262 h 1330523"/>
                <a:gd name="connsiteX38" fmla="*/ 725151 w 9367241"/>
                <a:gd name="connsiteY38" fmla="*/ 137592 h 1330523"/>
                <a:gd name="connsiteX39" fmla="*/ 676930 w 9367241"/>
                <a:gd name="connsiteY39" fmla="*/ 34901 h 1330523"/>
                <a:gd name="connsiteX40" fmla="*/ 620673 w 9367241"/>
                <a:gd name="connsiteY40" fmla="*/ 3647 h 1330523"/>
                <a:gd name="connsiteX41" fmla="*/ 94715 w 9367241"/>
                <a:gd name="connsiteY41" fmla="*/ 75 h 1330523"/>
                <a:gd name="connsiteX42" fmla="*/ 64354 w 9367241"/>
                <a:gd name="connsiteY42" fmla="*/ 19720 h 1330523"/>
                <a:gd name="connsiteX43" fmla="*/ 57210 w 9367241"/>
                <a:gd name="connsiteY43" fmla="*/ 822499 h 1330523"/>
                <a:gd name="connsiteX44" fmla="*/ 6311 w 9367241"/>
                <a:gd name="connsiteY44" fmla="*/ 880542 h 1330523"/>
                <a:gd name="connsiteX45" fmla="*/ 60 w 9367241"/>
                <a:gd name="connsiteY45" fmla="*/ 1138610 h 1330523"/>
                <a:gd name="connsiteX46" fmla="*/ 34886 w 9367241"/>
                <a:gd name="connsiteY46" fmla="*/ 1174329 h 1330523"/>
                <a:gd name="connsiteX47" fmla="*/ 357248 w 9367241"/>
                <a:gd name="connsiteY47" fmla="*/ 1176115 h 1330523"/>
                <a:gd name="connsiteX48" fmla="*/ 1000185 w 9367241"/>
                <a:gd name="connsiteY48" fmla="*/ 1193974 h 1330523"/>
                <a:gd name="connsiteX49" fmla="*/ 2261057 w 9367241"/>
                <a:gd name="connsiteY49" fmla="*/ 1219870 h 1330523"/>
                <a:gd name="connsiteX50" fmla="*/ 4597063 w 9367241"/>
                <a:gd name="connsiteY50" fmla="*/ 1252017 h 1330523"/>
                <a:gd name="connsiteX51" fmla="*/ 5782033 w 9367241"/>
                <a:gd name="connsiteY51" fmla="*/ 1269876 h 1330523"/>
                <a:gd name="connsiteX52" fmla="*/ 5664161 w 9367241"/>
                <a:gd name="connsiteY52" fmla="*/ 664444 h 1330523"/>
                <a:gd name="connsiteX53" fmla="*/ 5682020 w 9367241"/>
                <a:gd name="connsiteY53" fmla="*/ 635868 h 1330523"/>
                <a:gd name="connsiteX54" fmla="*/ 5729348 w 9367241"/>
                <a:gd name="connsiteY54" fmla="*/ 625153 h 1330523"/>
                <a:gd name="connsiteX55" fmla="*/ 5756137 w 9367241"/>
                <a:gd name="connsiteY55" fmla="*/ 643905 h 1330523"/>
                <a:gd name="connsiteX56" fmla="*/ 5878473 w 9367241"/>
                <a:gd name="connsiteY56" fmla="*/ 1271662 h 1330523"/>
                <a:gd name="connsiteX57" fmla="*/ 5950804 w 9367241"/>
                <a:gd name="connsiteY57" fmla="*/ 1272555 h 1330523"/>
                <a:gd name="connsiteX58" fmla="*/ 5832039 w 9367241"/>
                <a:gd name="connsiteY58" fmla="*/ 664444 h 1330523"/>
                <a:gd name="connsiteX59" fmla="*/ 5849899 w 9367241"/>
                <a:gd name="connsiteY59" fmla="*/ 635868 h 1330523"/>
                <a:gd name="connsiteX60" fmla="*/ 5897226 w 9367241"/>
                <a:gd name="connsiteY60" fmla="*/ 625153 h 1330523"/>
                <a:gd name="connsiteX61" fmla="*/ 5924015 w 9367241"/>
                <a:gd name="connsiteY61" fmla="*/ 643905 h 1330523"/>
                <a:gd name="connsiteX62" fmla="*/ 6047245 w 9367241"/>
                <a:gd name="connsiteY62" fmla="*/ 1274341 h 1330523"/>
                <a:gd name="connsiteX63" fmla="*/ 6132969 w 9367241"/>
                <a:gd name="connsiteY63" fmla="*/ 1275234 h 1330523"/>
                <a:gd name="connsiteX64" fmla="*/ 6014205 w 9367241"/>
                <a:gd name="connsiteY64" fmla="*/ 664444 h 1330523"/>
                <a:gd name="connsiteX65" fmla="*/ 6032064 w 9367241"/>
                <a:gd name="connsiteY65" fmla="*/ 635868 h 1330523"/>
                <a:gd name="connsiteX66" fmla="*/ 6079391 w 9367241"/>
                <a:gd name="connsiteY66" fmla="*/ 625153 h 1330523"/>
                <a:gd name="connsiteX67" fmla="*/ 6106180 w 9367241"/>
                <a:gd name="connsiteY67" fmla="*/ 643905 h 1330523"/>
                <a:gd name="connsiteX68" fmla="*/ 6229410 w 9367241"/>
                <a:gd name="connsiteY68" fmla="*/ 1277020 h 1330523"/>
                <a:gd name="connsiteX69" fmla="*/ 6299955 w 9367241"/>
                <a:gd name="connsiteY69" fmla="*/ 1277913 h 1330523"/>
                <a:gd name="connsiteX70" fmla="*/ 6314242 w 9367241"/>
                <a:gd name="connsiteY70" fmla="*/ 1274341 h 1330523"/>
                <a:gd name="connsiteX71" fmla="*/ 6195477 w 9367241"/>
                <a:gd name="connsiteY71" fmla="*/ 665336 h 1330523"/>
                <a:gd name="connsiteX72" fmla="*/ 6213337 w 9367241"/>
                <a:gd name="connsiteY72" fmla="*/ 636761 h 1330523"/>
                <a:gd name="connsiteX73" fmla="*/ 6260664 w 9367241"/>
                <a:gd name="connsiteY73" fmla="*/ 626046 h 1330523"/>
                <a:gd name="connsiteX74" fmla="*/ 6287453 w 9367241"/>
                <a:gd name="connsiteY74" fmla="*/ 644798 h 1330523"/>
                <a:gd name="connsiteX75" fmla="*/ 6400860 w 9367241"/>
                <a:gd name="connsiteY75" fmla="*/ 1228800 h 1330523"/>
                <a:gd name="connsiteX76" fmla="*/ 6481227 w 9367241"/>
                <a:gd name="connsiteY76" fmla="*/ 1228800 h 1330523"/>
                <a:gd name="connsiteX77" fmla="*/ 6371392 w 9367241"/>
                <a:gd name="connsiteY77" fmla="*/ 665336 h 1330523"/>
                <a:gd name="connsiteX78" fmla="*/ 6389252 w 9367241"/>
                <a:gd name="connsiteY78" fmla="*/ 636761 h 1330523"/>
                <a:gd name="connsiteX79" fmla="*/ 6436579 w 9367241"/>
                <a:gd name="connsiteY79" fmla="*/ 626046 h 1330523"/>
                <a:gd name="connsiteX80" fmla="*/ 6463368 w 9367241"/>
                <a:gd name="connsiteY80" fmla="*/ 644798 h 1330523"/>
                <a:gd name="connsiteX81" fmla="*/ 6576775 w 9367241"/>
                <a:gd name="connsiteY81" fmla="*/ 1228800 h 1330523"/>
                <a:gd name="connsiteX82" fmla="*/ 6666072 w 9367241"/>
                <a:gd name="connsiteY82" fmla="*/ 1228800 h 1330523"/>
                <a:gd name="connsiteX83" fmla="*/ 6556237 w 9367241"/>
                <a:gd name="connsiteY83" fmla="*/ 665336 h 1330523"/>
                <a:gd name="connsiteX84" fmla="*/ 6574096 w 9367241"/>
                <a:gd name="connsiteY84" fmla="*/ 636761 h 1330523"/>
                <a:gd name="connsiteX85" fmla="*/ 6621423 w 9367241"/>
                <a:gd name="connsiteY85" fmla="*/ 626046 h 1330523"/>
                <a:gd name="connsiteX86" fmla="*/ 6648212 w 9367241"/>
                <a:gd name="connsiteY86" fmla="*/ 644798 h 1330523"/>
                <a:gd name="connsiteX87" fmla="*/ 6761620 w 9367241"/>
                <a:gd name="connsiteY87" fmla="*/ 1228800 h 1330523"/>
                <a:gd name="connsiteX88" fmla="*/ 6839308 w 9367241"/>
                <a:gd name="connsiteY88" fmla="*/ 1228800 h 1330523"/>
                <a:gd name="connsiteX89" fmla="*/ 6729473 w 9367241"/>
                <a:gd name="connsiteY89" fmla="*/ 665336 h 1330523"/>
                <a:gd name="connsiteX90" fmla="*/ 6747332 w 9367241"/>
                <a:gd name="connsiteY90" fmla="*/ 636761 h 1330523"/>
                <a:gd name="connsiteX91" fmla="*/ 6794660 w 9367241"/>
                <a:gd name="connsiteY91" fmla="*/ 626046 h 1330523"/>
                <a:gd name="connsiteX92" fmla="*/ 6821449 w 9367241"/>
                <a:gd name="connsiteY92" fmla="*/ 644798 h 1330523"/>
                <a:gd name="connsiteX93" fmla="*/ 6934856 w 9367241"/>
                <a:gd name="connsiteY93" fmla="*/ 1228800 h 1330523"/>
                <a:gd name="connsiteX94" fmla="*/ 7018794 w 9367241"/>
                <a:gd name="connsiteY94" fmla="*/ 1228800 h 1330523"/>
                <a:gd name="connsiteX95" fmla="*/ 6908959 w 9367241"/>
                <a:gd name="connsiteY95" fmla="*/ 665336 h 1330523"/>
                <a:gd name="connsiteX96" fmla="*/ 6926819 w 9367241"/>
                <a:gd name="connsiteY96" fmla="*/ 636761 h 1330523"/>
                <a:gd name="connsiteX97" fmla="*/ 6974146 w 9367241"/>
                <a:gd name="connsiteY97" fmla="*/ 626046 h 1330523"/>
                <a:gd name="connsiteX98" fmla="*/ 7000935 w 9367241"/>
                <a:gd name="connsiteY98" fmla="*/ 644798 h 1330523"/>
                <a:gd name="connsiteX99" fmla="*/ 7114342 w 9367241"/>
                <a:gd name="connsiteY99" fmla="*/ 1228800 h 1330523"/>
                <a:gd name="connsiteX100" fmla="*/ 7217034 w 9367241"/>
                <a:gd name="connsiteY100" fmla="*/ 1228800 h 1330523"/>
                <a:gd name="connsiteX101" fmla="*/ 7107199 w 9367241"/>
                <a:gd name="connsiteY101" fmla="*/ 665336 h 1330523"/>
                <a:gd name="connsiteX102" fmla="*/ 7125058 w 9367241"/>
                <a:gd name="connsiteY102" fmla="*/ 636761 h 1330523"/>
                <a:gd name="connsiteX103" fmla="*/ 7172385 w 9367241"/>
                <a:gd name="connsiteY103" fmla="*/ 626046 h 1330523"/>
                <a:gd name="connsiteX104" fmla="*/ 7199174 w 9367241"/>
                <a:gd name="connsiteY104" fmla="*/ 644798 h 1330523"/>
                <a:gd name="connsiteX105" fmla="*/ 7322404 w 9367241"/>
                <a:gd name="connsiteY105" fmla="*/ 1277913 h 1330523"/>
                <a:gd name="connsiteX106" fmla="*/ 7367052 w 9367241"/>
                <a:gd name="connsiteY106" fmla="*/ 1297558 h 1330523"/>
                <a:gd name="connsiteX107" fmla="*/ 7395627 w 9367241"/>
                <a:gd name="connsiteY107" fmla="*/ 1297558 h 1330523"/>
                <a:gd name="connsiteX108" fmla="*/ 7273291 w 9367241"/>
                <a:gd name="connsiteY108" fmla="*/ 666229 h 1330523"/>
                <a:gd name="connsiteX109" fmla="*/ 8128754 w 9367241"/>
                <a:gd name="connsiteY109" fmla="*/ 999307 h 1330523"/>
                <a:gd name="connsiteX110" fmla="*/ 8204657 w 9367241"/>
                <a:gd name="connsiteY110" fmla="*/ 1075209 h 1330523"/>
                <a:gd name="connsiteX111" fmla="*/ 8128754 w 9367241"/>
                <a:gd name="connsiteY111" fmla="*/ 1151112 h 1330523"/>
                <a:gd name="connsiteX112" fmla="*/ 8053745 w 9367241"/>
                <a:gd name="connsiteY112" fmla="*/ 1076102 h 1330523"/>
                <a:gd name="connsiteX113" fmla="*/ 8128754 w 9367241"/>
                <a:gd name="connsiteY113" fmla="*/ 999307 h 133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367241" h="1330523">
                  <a:moveTo>
                    <a:pt x="7273291" y="666229"/>
                  </a:moveTo>
                  <a:cubicBezTo>
                    <a:pt x="7270612" y="652835"/>
                    <a:pt x="7278649" y="640333"/>
                    <a:pt x="7291150" y="637654"/>
                  </a:cubicBezTo>
                  <a:lnTo>
                    <a:pt x="7338477" y="626939"/>
                  </a:lnTo>
                  <a:cubicBezTo>
                    <a:pt x="7350979" y="624260"/>
                    <a:pt x="7362587" y="632297"/>
                    <a:pt x="7365266" y="645691"/>
                  </a:cubicBezTo>
                  <a:lnTo>
                    <a:pt x="7492068" y="1298451"/>
                  </a:lnTo>
                  <a:lnTo>
                    <a:pt x="7492961" y="1298451"/>
                  </a:lnTo>
                  <a:cubicBezTo>
                    <a:pt x="7492961" y="1299344"/>
                    <a:pt x="7492961" y="1300237"/>
                    <a:pt x="7492961" y="1301130"/>
                  </a:cubicBezTo>
                  <a:cubicBezTo>
                    <a:pt x="8116253" y="1311846"/>
                    <a:pt x="8742224" y="1322562"/>
                    <a:pt x="9371767" y="1334170"/>
                  </a:cubicBezTo>
                  <a:cubicBezTo>
                    <a:pt x="9370874" y="1320776"/>
                    <a:pt x="9370874" y="1317204"/>
                    <a:pt x="9370874" y="1313632"/>
                  </a:cubicBezTo>
                  <a:cubicBezTo>
                    <a:pt x="9337834" y="1187723"/>
                    <a:pt x="9295865" y="1064494"/>
                    <a:pt x="9241393" y="945729"/>
                  </a:cubicBezTo>
                  <a:cubicBezTo>
                    <a:pt x="9237822" y="937692"/>
                    <a:pt x="9232463" y="926976"/>
                    <a:pt x="9225320" y="924297"/>
                  </a:cubicBezTo>
                  <a:cubicBezTo>
                    <a:pt x="9194066" y="910903"/>
                    <a:pt x="9180672" y="883221"/>
                    <a:pt x="9165491" y="856432"/>
                  </a:cubicBezTo>
                  <a:cubicBezTo>
                    <a:pt x="9079766" y="702841"/>
                    <a:pt x="8971717" y="566217"/>
                    <a:pt x="8847594" y="442987"/>
                  </a:cubicBezTo>
                  <a:cubicBezTo>
                    <a:pt x="8785979" y="381372"/>
                    <a:pt x="8723472" y="321544"/>
                    <a:pt x="8660071" y="261715"/>
                  </a:cubicBezTo>
                  <a:cubicBezTo>
                    <a:pt x="8624352" y="227782"/>
                    <a:pt x="8586848" y="194742"/>
                    <a:pt x="8549343" y="162595"/>
                  </a:cubicBezTo>
                  <a:cubicBezTo>
                    <a:pt x="8542199" y="156344"/>
                    <a:pt x="8530590" y="151879"/>
                    <a:pt x="8519875" y="150986"/>
                  </a:cubicBezTo>
                  <a:cubicBezTo>
                    <a:pt x="8461832" y="149201"/>
                    <a:pt x="8403789" y="148308"/>
                    <a:pt x="8346639" y="147415"/>
                  </a:cubicBezTo>
                  <a:cubicBezTo>
                    <a:pt x="8324315" y="147415"/>
                    <a:pt x="8301991" y="147415"/>
                    <a:pt x="8287703" y="171525"/>
                  </a:cubicBezTo>
                  <a:cubicBezTo>
                    <a:pt x="8284131" y="177776"/>
                    <a:pt x="8272523" y="182240"/>
                    <a:pt x="8264486" y="183133"/>
                  </a:cubicBezTo>
                  <a:cubicBezTo>
                    <a:pt x="8163580" y="202779"/>
                    <a:pt x="8062675" y="222424"/>
                    <a:pt x="7960876" y="240283"/>
                  </a:cubicBezTo>
                  <a:cubicBezTo>
                    <a:pt x="7918014" y="247427"/>
                    <a:pt x="7909084" y="237604"/>
                    <a:pt x="7903727" y="193849"/>
                  </a:cubicBezTo>
                  <a:cubicBezTo>
                    <a:pt x="7902833" y="184026"/>
                    <a:pt x="7901047" y="174204"/>
                    <a:pt x="7900155" y="164381"/>
                  </a:cubicBezTo>
                  <a:cubicBezTo>
                    <a:pt x="7899262" y="145629"/>
                    <a:pt x="7889439" y="139378"/>
                    <a:pt x="7870687" y="139378"/>
                  </a:cubicBezTo>
                  <a:cubicBezTo>
                    <a:pt x="7708166" y="136699"/>
                    <a:pt x="7545646" y="132234"/>
                    <a:pt x="7382233" y="128662"/>
                  </a:cubicBezTo>
                  <a:cubicBezTo>
                    <a:pt x="6977718" y="121518"/>
                    <a:pt x="6574096" y="114375"/>
                    <a:pt x="6169581" y="109017"/>
                  </a:cubicBezTo>
                  <a:cubicBezTo>
                    <a:pt x="5976700" y="106338"/>
                    <a:pt x="5784712" y="106338"/>
                    <a:pt x="5591831" y="105445"/>
                  </a:cubicBezTo>
                  <a:cubicBezTo>
                    <a:pt x="5580222" y="105445"/>
                    <a:pt x="5561469" y="111696"/>
                    <a:pt x="5558791" y="119733"/>
                  </a:cubicBezTo>
                  <a:cubicBezTo>
                    <a:pt x="5553433" y="134020"/>
                    <a:pt x="5551647" y="160809"/>
                    <a:pt x="5559684" y="167060"/>
                  </a:cubicBezTo>
                  <a:cubicBezTo>
                    <a:pt x="5582008" y="184919"/>
                    <a:pt x="5578436" y="206351"/>
                    <a:pt x="5577543" y="228675"/>
                  </a:cubicBezTo>
                  <a:cubicBezTo>
                    <a:pt x="5575757" y="264393"/>
                    <a:pt x="5573971" y="301005"/>
                    <a:pt x="5569506" y="336724"/>
                  </a:cubicBezTo>
                  <a:cubicBezTo>
                    <a:pt x="5563255" y="388516"/>
                    <a:pt x="5557898" y="441201"/>
                    <a:pt x="5544503" y="491208"/>
                  </a:cubicBezTo>
                  <a:cubicBezTo>
                    <a:pt x="5527537" y="552822"/>
                    <a:pt x="5466815" y="591220"/>
                    <a:pt x="5404307" y="590327"/>
                  </a:cubicBezTo>
                  <a:cubicBezTo>
                    <a:pt x="5129273" y="588541"/>
                    <a:pt x="4854239" y="584076"/>
                    <a:pt x="4579204" y="586755"/>
                  </a:cubicBezTo>
                  <a:cubicBezTo>
                    <a:pt x="4497051" y="587648"/>
                    <a:pt x="4424720" y="576040"/>
                    <a:pt x="4361320" y="522461"/>
                  </a:cubicBezTo>
                  <a:cubicBezTo>
                    <a:pt x="4336317" y="501923"/>
                    <a:pt x="4306848" y="496565"/>
                    <a:pt x="4275594" y="495672"/>
                  </a:cubicBezTo>
                  <a:cubicBezTo>
                    <a:pt x="4206836" y="493886"/>
                    <a:pt x="4138077" y="489422"/>
                    <a:pt x="4069319" y="488529"/>
                  </a:cubicBezTo>
                  <a:cubicBezTo>
                    <a:pt x="3470137" y="478706"/>
                    <a:pt x="1513642" y="443880"/>
                    <a:pt x="1134131" y="436736"/>
                  </a:cubicBezTo>
                  <a:cubicBezTo>
                    <a:pt x="1055549" y="434951"/>
                    <a:pt x="986791" y="415305"/>
                    <a:pt x="930534" y="357262"/>
                  </a:cubicBezTo>
                  <a:cubicBezTo>
                    <a:pt x="872491" y="296540"/>
                    <a:pt x="733188" y="151879"/>
                    <a:pt x="725151" y="137592"/>
                  </a:cubicBezTo>
                  <a:cubicBezTo>
                    <a:pt x="708184" y="109910"/>
                    <a:pt x="693897" y="63476"/>
                    <a:pt x="676930" y="34901"/>
                  </a:cubicBezTo>
                  <a:cubicBezTo>
                    <a:pt x="664429" y="13469"/>
                    <a:pt x="645677" y="4540"/>
                    <a:pt x="620673" y="3647"/>
                  </a:cubicBezTo>
                  <a:cubicBezTo>
                    <a:pt x="445652" y="-2604"/>
                    <a:pt x="269737" y="8111"/>
                    <a:pt x="94715" y="75"/>
                  </a:cubicBezTo>
                  <a:cubicBezTo>
                    <a:pt x="77748" y="-818"/>
                    <a:pt x="71498" y="6326"/>
                    <a:pt x="64354" y="19720"/>
                  </a:cubicBezTo>
                  <a:cubicBezTo>
                    <a:pt x="47387" y="56332"/>
                    <a:pt x="65247" y="709092"/>
                    <a:pt x="57210" y="822499"/>
                  </a:cubicBezTo>
                  <a:cubicBezTo>
                    <a:pt x="55424" y="844823"/>
                    <a:pt x="7204" y="858218"/>
                    <a:pt x="6311" y="880542"/>
                  </a:cubicBezTo>
                  <a:cubicBezTo>
                    <a:pt x="1846" y="976090"/>
                    <a:pt x="1846" y="1043062"/>
                    <a:pt x="60" y="1138610"/>
                  </a:cubicBezTo>
                  <a:cubicBezTo>
                    <a:pt x="-833" y="1161827"/>
                    <a:pt x="8097" y="1174329"/>
                    <a:pt x="34886" y="1174329"/>
                  </a:cubicBezTo>
                  <a:cubicBezTo>
                    <a:pt x="142042" y="1174329"/>
                    <a:pt x="250091" y="1173436"/>
                    <a:pt x="357248" y="1176115"/>
                  </a:cubicBezTo>
                  <a:cubicBezTo>
                    <a:pt x="571560" y="1181472"/>
                    <a:pt x="785873" y="1189509"/>
                    <a:pt x="1000185" y="1193974"/>
                  </a:cubicBezTo>
                  <a:cubicBezTo>
                    <a:pt x="1420773" y="1203797"/>
                    <a:pt x="1841362" y="1213619"/>
                    <a:pt x="2261057" y="1219870"/>
                  </a:cubicBezTo>
                  <a:cubicBezTo>
                    <a:pt x="3039726" y="1231479"/>
                    <a:pt x="3818394" y="1241301"/>
                    <a:pt x="4597063" y="1252017"/>
                  </a:cubicBezTo>
                  <a:cubicBezTo>
                    <a:pt x="4820305" y="1254696"/>
                    <a:pt x="5367696" y="1263626"/>
                    <a:pt x="5782033" y="1269876"/>
                  </a:cubicBezTo>
                  <a:lnTo>
                    <a:pt x="5664161" y="664444"/>
                  </a:lnTo>
                  <a:cubicBezTo>
                    <a:pt x="5661482" y="651049"/>
                    <a:pt x="5669519" y="638547"/>
                    <a:pt x="5682020" y="635868"/>
                  </a:cubicBezTo>
                  <a:lnTo>
                    <a:pt x="5729348" y="625153"/>
                  </a:lnTo>
                  <a:cubicBezTo>
                    <a:pt x="5741849" y="622474"/>
                    <a:pt x="5753458" y="630511"/>
                    <a:pt x="5756137" y="643905"/>
                  </a:cubicBezTo>
                  <a:lnTo>
                    <a:pt x="5878473" y="1271662"/>
                  </a:lnTo>
                  <a:cubicBezTo>
                    <a:pt x="5903477" y="1271662"/>
                    <a:pt x="5927587" y="1272555"/>
                    <a:pt x="5950804" y="1272555"/>
                  </a:cubicBezTo>
                  <a:lnTo>
                    <a:pt x="5832039" y="664444"/>
                  </a:lnTo>
                  <a:cubicBezTo>
                    <a:pt x="5829360" y="651049"/>
                    <a:pt x="5837397" y="638547"/>
                    <a:pt x="5849899" y="635868"/>
                  </a:cubicBezTo>
                  <a:lnTo>
                    <a:pt x="5897226" y="625153"/>
                  </a:lnTo>
                  <a:cubicBezTo>
                    <a:pt x="5909727" y="622474"/>
                    <a:pt x="5921336" y="630511"/>
                    <a:pt x="5924015" y="643905"/>
                  </a:cubicBezTo>
                  <a:lnTo>
                    <a:pt x="6047245" y="1274341"/>
                  </a:lnTo>
                  <a:cubicBezTo>
                    <a:pt x="6078499" y="1275234"/>
                    <a:pt x="6106180" y="1275234"/>
                    <a:pt x="6132969" y="1275234"/>
                  </a:cubicBezTo>
                  <a:lnTo>
                    <a:pt x="6014205" y="664444"/>
                  </a:lnTo>
                  <a:cubicBezTo>
                    <a:pt x="6011526" y="651049"/>
                    <a:pt x="6019563" y="638547"/>
                    <a:pt x="6032064" y="635868"/>
                  </a:cubicBezTo>
                  <a:lnTo>
                    <a:pt x="6079391" y="625153"/>
                  </a:lnTo>
                  <a:cubicBezTo>
                    <a:pt x="6091893" y="622474"/>
                    <a:pt x="6103502" y="630511"/>
                    <a:pt x="6106180" y="643905"/>
                  </a:cubicBezTo>
                  <a:lnTo>
                    <a:pt x="6229410" y="1277020"/>
                  </a:lnTo>
                  <a:cubicBezTo>
                    <a:pt x="6270487" y="1277913"/>
                    <a:pt x="6295490" y="1277913"/>
                    <a:pt x="6299955" y="1277913"/>
                  </a:cubicBezTo>
                  <a:cubicBezTo>
                    <a:pt x="6305313" y="1277913"/>
                    <a:pt x="6309778" y="1276127"/>
                    <a:pt x="6314242" y="1274341"/>
                  </a:cubicBezTo>
                  <a:lnTo>
                    <a:pt x="6195477" y="665336"/>
                  </a:lnTo>
                  <a:cubicBezTo>
                    <a:pt x="6192798" y="651942"/>
                    <a:pt x="6200835" y="639440"/>
                    <a:pt x="6213337" y="636761"/>
                  </a:cubicBezTo>
                  <a:lnTo>
                    <a:pt x="6260664" y="626046"/>
                  </a:lnTo>
                  <a:cubicBezTo>
                    <a:pt x="6273166" y="623367"/>
                    <a:pt x="6284774" y="631404"/>
                    <a:pt x="6287453" y="644798"/>
                  </a:cubicBezTo>
                  <a:lnTo>
                    <a:pt x="6400860" y="1228800"/>
                  </a:lnTo>
                  <a:lnTo>
                    <a:pt x="6481227" y="1228800"/>
                  </a:lnTo>
                  <a:lnTo>
                    <a:pt x="6371392" y="665336"/>
                  </a:lnTo>
                  <a:cubicBezTo>
                    <a:pt x="6368713" y="651942"/>
                    <a:pt x="6376750" y="639440"/>
                    <a:pt x="6389252" y="636761"/>
                  </a:cubicBezTo>
                  <a:lnTo>
                    <a:pt x="6436579" y="626046"/>
                  </a:lnTo>
                  <a:cubicBezTo>
                    <a:pt x="6449081" y="623367"/>
                    <a:pt x="6460689" y="631404"/>
                    <a:pt x="6463368" y="644798"/>
                  </a:cubicBezTo>
                  <a:lnTo>
                    <a:pt x="6576775" y="1228800"/>
                  </a:lnTo>
                  <a:lnTo>
                    <a:pt x="6666072" y="1228800"/>
                  </a:lnTo>
                  <a:lnTo>
                    <a:pt x="6556237" y="665336"/>
                  </a:lnTo>
                  <a:cubicBezTo>
                    <a:pt x="6553558" y="651942"/>
                    <a:pt x="6561594" y="639440"/>
                    <a:pt x="6574096" y="636761"/>
                  </a:cubicBezTo>
                  <a:lnTo>
                    <a:pt x="6621423" y="626046"/>
                  </a:lnTo>
                  <a:cubicBezTo>
                    <a:pt x="6633925" y="623367"/>
                    <a:pt x="6645534" y="631404"/>
                    <a:pt x="6648212" y="644798"/>
                  </a:cubicBezTo>
                  <a:lnTo>
                    <a:pt x="6761620" y="1228800"/>
                  </a:lnTo>
                  <a:lnTo>
                    <a:pt x="6839308" y="1228800"/>
                  </a:lnTo>
                  <a:lnTo>
                    <a:pt x="6729473" y="665336"/>
                  </a:lnTo>
                  <a:cubicBezTo>
                    <a:pt x="6726794" y="651942"/>
                    <a:pt x="6734831" y="639440"/>
                    <a:pt x="6747332" y="636761"/>
                  </a:cubicBezTo>
                  <a:lnTo>
                    <a:pt x="6794660" y="626046"/>
                  </a:lnTo>
                  <a:cubicBezTo>
                    <a:pt x="6807161" y="623367"/>
                    <a:pt x="6818770" y="631404"/>
                    <a:pt x="6821449" y="644798"/>
                  </a:cubicBezTo>
                  <a:lnTo>
                    <a:pt x="6934856" y="1228800"/>
                  </a:lnTo>
                  <a:lnTo>
                    <a:pt x="7018794" y="1228800"/>
                  </a:lnTo>
                  <a:lnTo>
                    <a:pt x="6908959" y="665336"/>
                  </a:lnTo>
                  <a:cubicBezTo>
                    <a:pt x="6906281" y="651942"/>
                    <a:pt x="6914317" y="639440"/>
                    <a:pt x="6926819" y="636761"/>
                  </a:cubicBezTo>
                  <a:lnTo>
                    <a:pt x="6974146" y="626046"/>
                  </a:lnTo>
                  <a:cubicBezTo>
                    <a:pt x="6986648" y="623367"/>
                    <a:pt x="6998256" y="631404"/>
                    <a:pt x="7000935" y="644798"/>
                  </a:cubicBezTo>
                  <a:lnTo>
                    <a:pt x="7114342" y="1228800"/>
                  </a:lnTo>
                  <a:lnTo>
                    <a:pt x="7217034" y="1228800"/>
                  </a:lnTo>
                  <a:lnTo>
                    <a:pt x="7107199" y="665336"/>
                  </a:lnTo>
                  <a:cubicBezTo>
                    <a:pt x="7104520" y="651942"/>
                    <a:pt x="7112556" y="639440"/>
                    <a:pt x="7125058" y="636761"/>
                  </a:cubicBezTo>
                  <a:lnTo>
                    <a:pt x="7172385" y="626046"/>
                  </a:lnTo>
                  <a:cubicBezTo>
                    <a:pt x="7184887" y="623367"/>
                    <a:pt x="7196495" y="631404"/>
                    <a:pt x="7199174" y="644798"/>
                  </a:cubicBezTo>
                  <a:lnTo>
                    <a:pt x="7322404" y="1277913"/>
                  </a:lnTo>
                  <a:cubicBezTo>
                    <a:pt x="7334012" y="1289522"/>
                    <a:pt x="7349193" y="1297558"/>
                    <a:pt x="7367052" y="1297558"/>
                  </a:cubicBezTo>
                  <a:lnTo>
                    <a:pt x="7395627" y="1297558"/>
                  </a:lnTo>
                  <a:lnTo>
                    <a:pt x="7273291" y="666229"/>
                  </a:lnTo>
                  <a:close/>
                  <a:moveTo>
                    <a:pt x="8128754" y="999307"/>
                  </a:moveTo>
                  <a:cubicBezTo>
                    <a:pt x="8170724" y="999307"/>
                    <a:pt x="8204657" y="1033240"/>
                    <a:pt x="8204657" y="1075209"/>
                  </a:cubicBezTo>
                  <a:cubicBezTo>
                    <a:pt x="8204657" y="1115393"/>
                    <a:pt x="8168045" y="1152004"/>
                    <a:pt x="8128754" y="1151112"/>
                  </a:cubicBezTo>
                  <a:cubicBezTo>
                    <a:pt x="8090357" y="1150219"/>
                    <a:pt x="8054638" y="1114500"/>
                    <a:pt x="8053745" y="1076102"/>
                  </a:cubicBezTo>
                  <a:cubicBezTo>
                    <a:pt x="8052852" y="1035918"/>
                    <a:pt x="8089464" y="999307"/>
                    <a:pt x="8128754" y="999307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A1181F-54F5-4E78-887C-DB4460B6F370}"/>
                </a:ext>
              </a:extLst>
            </p:cNvPr>
            <p:cNvSpPr/>
            <p:nvPr/>
          </p:nvSpPr>
          <p:spPr>
            <a:xfrm>
              <a:off x="6766254" y="1443038"/>
              <a:ext cx="1839516" cy="482203"/>
            </a:xfrm>
            <a:custGeom>
              <a:avLst/>
              <a:gdLst>
                <a:gd name="connsiteX0" fmla="*/ 1839880 w 1839515"/>
                <a:gd name="connsiteY0" fmla="*/ 70544 h 482203"/>
                <a:gd name="connsiteX1" fmla="*/ 1829165 w 1839515"/>
                <a:gd name="connsiteY1" fmla="*/ 53578 h 482203"/>
                <a:gd name="connsiteX2" fmla="*/ 1666645 w 1839515"/>
                <a:gd name="connsiteY2" fmla="*/ 0 h 482203"/>
                <a:gd name="connsiteX3" fmla="*/ 980845 w 1839515"/>
                <a:gd name="connsiteY3" fmla="*/ 2679 h 482203"/>
                <a:gd name="connsiteX4" fmla="*/ 853150 w 1839515"/>
                <a:gd name="connsiteY4" fmla="*/ 48220 h 482203"/>
                <a:gd name="connsiteX5" fmla="*/ 791535 w 1839515"/>
                <a:gd name="connsiteY5" fmla="*/ 68759 h 482203"/>
                <a:gd name="connsiteX6" fmla="*/ 220035 w 1839515"/>
                <a:gd name="connsiteY6" fmla="*/ 77688 h 482203"/>
                <a:gd name="connsiteX7" fmla="*/ 139668 w 1839515"/>
                <a:gd name="connsiteY7" fmla="*/ 88404 h 482203"/>
                <a:gd name="connsiteX8" fmla="*/ 8402 w 1839515"/>
                <a:gd name="connsiteY8" fmla="*/ 216098 h 482203"/>
                <a:gd name="connsiteX9" fmla="*/ 2151 w 1839515"/>
                <a:gd name="connsiteY9" fmla="*/ 353616 h 482203"/>
                <a:gd name="connsiteX10" fmla="*/ 116451 w 1839515"/>
                <a:gd name="connsiteY10" fmla="*/ 479524 h 482203"/>
                <a:gd name="connsiteX11" fmla="*/ 192353 w 1839515"/>
                <a:gd name="connsiteY11" fmla="*/ 484882 h 482203"/>
                <a:gd name="connsiteX12" fmla="*/ 1114790 w 1839515"/>
                <a:gd name="connsiteY12" fmla="*/ 468809 h 482203"/>
                <a:gd name="connsiteX13" fmla="*/ 1276417 w 1839515"/>
                <a:gd name="connsiteY13" fmla="*/ 403622 h 482203"/>
                <a:gd name="connsiteX14" fmla="*/ 1488944 w 1839515"/>
                <a:gd name="connsiteY14" fmla="*/ 311646 h 482203"/>
                <a:gd name="connsiteX15" fmla="*/ 1803269 w 1839515"/>
                <a:gd name="connsiteY15" fmla="*/ 300930 h 482203"/>
                <a:gd name="connsiteX16" fmla="*/ 1845239 w 1839515"/>
                <a:gd name="connsiteY16" fmla="*/ 270569 h 482203"/>
                <a:gd name="connsiteX17" fmla="*/ 1839880 w 1839515"/>
                <a:gd name="connsiteY17" fmla="*/ 70544 h 482203"/>
                <a:gd name="connsiteX18" fmla="*/ 1719330 w 1839515"/>
                <a:gd name="connsiteY18" fmla="*/ 166092 h 482203"/>
                <a:gd name="connsiteX19" fmla="*/ 1719330 w 1839515"/>
                <a:gd name="connsiteY19" fmla="*/ 202704 h 482203"/>
                <a:gd name="connsiteX20" fmla="*/ 1719330 w 1839515"/>
                <a:gd name="connsiteY20" fmla="*/ 208062 h 482203"/>
                <a:gd name="connsiteX21" fmla="*/ 1471978 w 1839515"/>
                <a:gd name="connsiteY21" fmla="*/ 208062 h 482203"/>
                <a:gd name="connsiteX22" fmla="*/ 1448760 w 1839515"/>
                <a:gd name="connsiteY22" fmla="*/ 184845 h 482203"/>
                <a:gd name="connsiteX23" fmla="*/ 1471978 w 1839515"/>
                <a:gd name="connsiteY23" fmla="*/ 161627 h 482203"/>
                <a:gd name="connsiteX24" fmla="*/ 1719330 w 1839515"/>
                <a:gd name="connsiteY24" fmla="*/ 161627 h 482203"/>
                <a:gd name="connsiteX25" fmla="*/ 1719330 w 1839515"/>
                <a:gd name="connsiteY25" fmla="*/ 166092 h 48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39515" h="482203">
                  <a:moveTo>
                    <a:pt x="1839880" y="70544"/>
                  </a:moveTo>
                  <a:cubicBezTo>
                    <a:pt x="1839880" y="65187"/>
                    <a:pt x="1834523" y="57150"/>
                    <a:pt x="1829165" y="53578"/>
                  </a:cubicBezTo>
                  <a:cubicBezTo>
                    <a:pt x="1754156" y="33040"/>
                    <a:pt x="1816664" y="0"/>
                    <a:pt x="1666645" y="0"/>
                  </a:cubicBezTo>
                  <a:cubicBezTo>
                    <a:pt x="1438045" y="1786"/>
                    <a:pt x="1209445" y="3572"/>
                    <a:pt x="980845" y="2679"/>
                  </a:cubicBezTo>
                  <a:cubicBezTo>
                    <a:pt x="930838" y="2679"/>
                    <a:pt x="888869" y="13395"/>
                    <a:pt x="853150" y="48220"/>
                  </a:cubicBezTo>
                  <a:cubicBezTo>
                    <a:pt x="836184" y="65187"/>
                    <a:pt x="815646" y="68759"/>
                    <a:pt x="791535" y="68759"/>
                  </a:cubicBezTo>
                  <a:cubicBezTo>
                    <a:pt x="601333" y="64294"/>
                    <a:pt x="410238" y="60722"/>
                    <a:pt x="220035" y="77688"/>
                  </a:cubicBezTo>
                  <a:cubicBezTo>
                    <a:pt x="193246" y="80367"/>
                    <a:pt x="165564" y="83046"/>
                    <a:pt x="139668" y="88404"/>
                  </a:cubicBezTo>
                  <a:cubicBezTo>
                    <a:pt x="70017" y="103584"/>
                    <a:pt x="20904" y="144661"/>
                    <a:pt x="8402" y="216098"/>
                  </a:cubicBezTo>
                  <a:cubicBezTo>
                    <a:pt x="365" y="260747"/>
                    <a:pt x="-2314" y="308074"/>
                    <a:pt x="2151" y="353616"/>
                  </a:cubicBezTo>
                  <a:cubicBezTo>
                    <a:pt x="8402" y="425053"/>
                    <a:pt x="46799" y="464344"/>
                    <a:pt x="116451" y="479524"/>
                  </a:cubicBezTo>
                  <a:cubicBezTo>
                    <a:pt x="140561" y="484882"/>
                    <a:pt x="166457" y="485775"/>
                    <a:pt x="192353" y="484882"/>
                  </a:cubicBezTo>
                  <a:cubicBezTo>
                    <a:pt x="499535" y="479524"/>
                    <a:pt x="806716" y="471487"/>
                    <a:pt x="1114790" y="468809"/>
                  </a:cubicBezTo>
                  <a:cubicBezTo>
                    <a:pt x="1179977" y="467916"/>
                    <a:pt x="1232662" y="456307"/>
                    <a:pt x="1276417" y="403622"/>
                  </a:cubicBezTo>
                  <a:cubicBezTo>
                    <a:pt x="1330888" y="338435"/>
                    <a:pt x="1405005" y="314325"/>
                    <a:pt x="1488944" y="311646"/>
                  </a:cubicBezTo>
                  <a:cubicBezTo>
                    <a:pt x="1593421" y="308967"/>
                    <a:pt x="1698792" y="304502"/>
                    <a:pt x="1803269" y="300930"/>
                  </a:cubicBezTo>
                  <a:cubicBezTo>
                    <a:pt x="1814877" y="300930"/>
                    <a:pt x="1845239" y="294680"/>
                    <a:pt x="1845239" y="270569"/>
                  </a:cubicBezTo>
                  <a:cubicBezTo>
                    <a:pt x="1843453" y="193774"/>
                    <a:pt x="1840774" y="146447"/>
                    <a:pt x="1839880" y="70544"/>
                  </a:cubicBezTo>
                  <a:close/>
                  <a:moveTo>
                    <a:pt x="1719330" y="166092"/>
                  </a:moveTo>
                  <a:cubicBezTo>
                    <a:pt x="1719330" y="174129"/>
                    <a:pt x="1719330" y="186630"/>
                    <a:pt x="1719330" y="202704"/>
                  </a:cubicBezTo>
                  <a:lnTo>
                    <a:pt x="1719330" y="208062"/>
                  </a:lnTo>
                  <a:lnTo>
                    <a:pt x="1471978" y="208062"/>
                  </a:lnTo>
                  <a:cubicBezTo>
                    <a:pt x="1459476" y="208062"/>
                    <a:pt x="1448760" y="197346"/>
                    <a:pt x="1448760" y="184845"/>
                  </a:cubicBezTo>
                  <a:cubicBezTo>
                    <a:pt x="1448760" y="172343"/>
                    <a:pt x="1459476" y="161627"/>
                    <a:pt x="1471978" y="161627"/>
                  </a:cubicBezTo>
                  <a:lnTo>
                    <a:pt x="1719330" y="161627"/>
                  </a:lnTo>
                  <a:lnTo>
                    <a:pt x="1719330" y="166092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36E4D1-CFCD-41FF-BDE8-E5090FA2A080}"/>
                </a:ext>
              </a:extLst>
            </p:cNvPr>
            <p:cNvSpPr/>
            <p:nvPr/>
          </p:nvSpPr>
          <p:spPr>
            <a:xfrm>
              <a:off x="2084784" y="1416248"/>
              <a:ext cx="9215437" cy="5438180"/>
            </a:xfrm>
            <a:custGeom>
              <a:avLst/>
              <a:gdLst>
                <a:gd name="connsiteX0" fmla="*/ 8409979 w 9215437"/>
                <a:gd name="connsiteY0" fmla="*/ 2116336 h 5438179"/>
                <a:gd name="connsiteX1" fmla="*/ 8260854 w 9215437"/>
                <a:gd name="connsiteY1" fmla="*/ 1686818 h 5438179"/>
                <a:gd name="connsiteX2" fmla="*/ 8234065 w 9215437"/>
                <a:gd name="connsiteY2" fmla="*/ 1505545 h 5438179"/>
                <a:gd name="connsiteX3" fmla="*/ 8321575 w 9215437"/>
                <a:gd name="connsiteY3" fmla="*/ 1209973 h 5438179"/>
                <a:gd name="connsiteX4" fmla="*/ 8742164 w 9215437"/>
                <a:gd name="connsiteY4" fmla="*/ 862608 h 5438179"/>
                <a:gd name="connsiteX5" fmla="*/ 9037737 w 9215437"/>
                <a:gd name="connsiteY5" fmla="*/ 826889 h 5438179"/>
                <a:gd name="connsiteX6" fmla="*/ 9118104 w 9215437"/>
                <a:gd name="connsiteY6" fmla="*/ 816173 h 5438179"/>
                <a:gd name="connsiteX7" fmla="*/ 9194006 w 9215437"/>
                <a:gd name="connsiteY7" fmla="*/ 600075 h 5438179"/>
                <a:gd name="connsiteX8" fmla="*/ 9102030 w 9215437"/>
                <a:gd name="connsiteY8" fmla="*/ 534888 h 5438179"/>
                <a:gd name="connsiteX9" fmla="*/ 8585001 w 9215437"/>
                <a:gd name="connsiteY9" fmla="*/ 158055 h 5438179"/>
                <a:gd name="connsiteX10" fmla="*/ 8553747 w 9215437"/>
                <a:gd name="connsiteY10" fmla="*/ 136624 h 5438179"/>
                <a:gd name="connsiteX11" fmla="*/ 8377833 w 9215437"/>
                <a:gd name="connsiteY11" fmla="*/ 132159 h 5438179"/>
                <a:gd name="connsiteX12" fmla="*/ 7279481 w 9215437"/>
                <a:gd name="connsiteY12" fmla="*/ 113407 h 5438179"/>
                <a:gd name="connsiteX13" fmla="*/ 6604397 w 9215437"/>
                <a:gd name="connsiteY13" fmla="*/ 108942 h 5438179"/>
                <a:gd name="connsiteX14" fmla="*/ 6565106 w 9215437"/>
                <a:gd name="connsiteY14" fmla="*/ 148233 h 5438179"/>
                <a:gd name="connsiteX15" fmla="*/ 6564214 w 9215437"/>
                <a:gd name="connsiteY15" fmla="*/ 313432 h 5438179"/>
                <a:gd name="connsiteX16" fmla="*/ 6515100 w 9215437"/>
                <a:gd name="connsiteY16" fmla="*/ 367903 h 5438179"/>
                <a:gd name="connsiteX17" fmla="*/ 6480274 w 9215437"/>
                <a:gd name="connsiteY17" fmla="*/ 370582 h 5438179"/>
                <a:gd name="connsiteX18" fmla="*/ 6152555 w 9215437"/>
                <a:gd name="connsiteY18" fmla="*/ 381298 h 5438179"/>
                <a:gd name="connsiteX19" fmla="*/ 6038255 w 9215437"/>
                <a:gd name="connsiteY19" fmla="*/ 417909 h 5438179"/>
                <a:gd name="connsiteX20" fmla="*/ 5955209 w 9215437"/>
                <a:gd name="connsiteY20" fmla="*/ 494705 h 5438179"/>
                <a:gd name="connsiteX21" fmla="*/ 5883771 w 9215437"/>
                <a:gd name="connsiteY21" fmla="*/ 527744 h 5438179"/>
                <a:gd name="connsiteX22" fmla="*/ 4929187 w 9215437"/>
                <a:gd name="connsiteY22" fmla="*/ 556319 h 5438179"/>
                <a:gd name="connsiteX23" fmla="*/ 4788991 w 9215437"/>
                <a:gd name="connsiteY23" fmla="*/ 544711 h 5438179"/>
                <a:gd name="connsiteX24" fmla="*/ 4644331 w 9215437"/>
                <a:gd name="connsiteY24" fmla="*/ 392906 h 5438179"/>
                <a:gd name="connsiteX25" fmla="*/ 4639866 w 9215437"/>
                <a:gd name="connsiteY25" fmla="*/ 335756 h 5438179"/>
                <a:gd name="connsiteX26" fmla="*/ 4787206 w 9215437"/>
                <a:gd name="connsiteY26" fmla="*/ 82153 h 5438179"/>
                <a:gd name="connsiteX27" fmla="*/ 4807744 w 9215437"/>
                <a:gd name="connsiteY27" fmla="*/ 69651 h 5438179"/>
                <a:gd name="connsiteX28" fmla="*/ 4004965 w 9215437"/>
                <a:gd name="connsiteY28" fmla="*/ 58936 h 5438179"/>
                <a:gd name="connsiteX29" fmla="*/ 4004072 w 9215437"/>
                <a:gd name="connsiteY29" fmla="*/ 66973 h 5438179"/>
                <a:gd name="connsiteX30" fmla="*/ 4005858 w 9215437"/>
                <a:gd name="connsiteY30" fmla="*/ 113407 h 5438179"/>
                <a:gd name="connsiteX31" fmla="*/ 3977283 w 9215437"/>
                <a:gd name="connsiteY31" fmla="*/ 417016 h 5438179"/>
                <a:gd name="connsiteX32" fmla="*/ 3859411 w 9215437"/>
                <a:gd name="connsiteY32" fmla="*/ 579537 h 5438179"/>
                <a:gd name="connsiteX33" fmla="*/ 3665637 w 9215437"/>
                <a:gd name="connsiteY33" fmla="*/ 647402 h 5438179"/>
                <a:gd name="connsiteX34" fmla="*/ 3609380 w 9215437"/>
                <a:gd name="connsiteY34" fmla="*/ 696516 h 5438179"/>
                <a:gd name="connsiteX35" fmla="*/ 3599557 w 9215437"/>
                <a:gd name="connsiteY35" fmla="*/ 718840 h 5438179"/>
                <a:gd name="connsiteX36" fmla="*/ 3476327 w 9215437"/>
                <a:gd name="connsiteY36" fmla="*/ 792956 h 5438179"/>
                <a:gd name="connsiteX37" fmla="*/ 3359348 w 9215437"/>
                <a:gd name="connsiteY37" fmla="*/ 709910 h 5438179"/>
                <a:gd name="connsiteX38" fmla="*/ 3385245 w 9215437"/>
                <a:gd name="connsiteY38" fmla="*/ 572393 h 5438179"/>
                <a:gd name="connsiteX39" fmla="*/ 3399532 w 9215437"/>
                <a:gd name="connsiteY39" fmla="*/ 520601 h 5438179"/>
                <a:gd name="connsiteX40" fmla="*/ 3395960 w 9215437"/>
                <a:gd name="connsiteY40" fmla="*/ 499169 h 5438179"/>
                <a:gd name="connsiteX41" fmla="*/ 3391495 w 9215437"/>
                <a:gd name="connsiteY41" fmla="*/ 228600 h 5438179"/>
                <a:gd name="connsiteX42" fmla="*/ 3507581 w 9215437"/>
                <a:gd name="connsiteY42" fmla="*/ 73223 h 5438179"/>
                <a:gd name="connsiteX43" fmla="*/ 3529905 w 9215437"/>
                <a:gd name="connsiteY43" fmla="*/ 65187 h 5438179"/>
                <a:gd name="connsiteX44" fmla="*/ 3528120 w 9215437"/>
                <a:gd name="connsiteY44" fmla="*/ 57150 h 5438179"/>
                <a:gd name="connsiteX45" fmla="*/ 0 w 9215437"/>
                <a:gd name="connsiteY45" fmla="*/ 0 h 5438179"/>
                <a:gd name="connsiteX46" fmla="*/ 0 w 9215437"/>
                <a:gd name="connsiteY46" fmla="*/ 338435 h 5438179"/>
                <a:gd name="connsiteX47" fmla="*/ 2203847 w 9215437"/>
                <a:gd name="connsiteY47" fmla="*/ 354509 h 5438179"/>
                <a:gd name="connsiteX48" fmla="*/ 3027164 w 9215437"/>
                <a:gd name="connsiteY48" fmla="*/ 800100 h 5438179"/>
                <a:gd name="connsiteX49" fmla="*/ 4093369 w 9215437"/>
                <a:gd name="connsiteY49" fmla="*/ 812602 h 5438179"/>
                <a:gd name="connsiteX50" fmla="*/ 4306788 w 9215437"/>
                <a:gd name="connsiteY50" fmla="*/ 808137 h 5438179"/>
                <a:gd name="connsiteX51" fmla="*/ 4335363 w 9215437"/>
                <a:gd name="connsiteY51" fmla="*/ 777776 h 5438179"/>
                <a:gd name="connsiteX52" fmla="*/ 4338042 w 9215437"/>
                <a:gd name="connsiteY52" fmla="*/ 707231 h 5438179"/>
                <a:gd name="connsiteX53" fmla="*/ 4347865 w 9215437"/>
                <a:gd name="connsiteY53" fmla="*/ 346472 h 5438179"/>
                <a:gd name="connsiteX54" fmla="*/ 4347865 w 9215437"/>
                <a:gd name="connsiteY54" fmla="*/ 309860 h 5438179"/>
                <a:gd name="connsiteX55" fmla="*/ 4390727 w 9215437"/>
                <a:gd name="connsiteY55" fmla="*/ 310753 h 5438179"/>
                <a:gd name="connsiteX56" fmla="*/ 4388941 w 9215437"/>
                <a:gd name="connsiteY56" fmla="*/ 403622 h 5438179"/>
                <a:gd name="connsiteX57" fmla="*/ 4384477 w 9215437"/>
                <a:gd name="connsiteY57" fmla="*/ 650081 h 5438179"/>
                <a:gd name="connsiteX58" fmla="*/ 4383584 w 9215437"/>
                <a:gd name="connsiteY58" fmla="*/ 784026 h 5438179"/>
                <a:gd name="connsiteX59" fmla="*/ 4320183 w 9215437"/>
                <a:gd name="connsiteY59" fmla="*/ 853678 h 5438179"/>
                <a:gd name="connsiteX60" fmla="*/ 4257675 w 9215437"/>
                <a:gd name="connsiteY60" fmla="*/ 856357 h 5438179"/>
                <a:gd name="connsiteX61" fmla="*/ 3020913 w 9215437"/>
                <a:gd name="connsiteY61" fmla="*/ 842069 h 5438179"/>
                <a:gd name="connsiteX62" fmla="*/ 2176165 w 9215437"/>
                <a:gd name="connsiteY62" fmla="*/ 396478 h 5438179"/>
                <a:gd name="connsiteX63" fmla="*/ 0 w 9215437"/>
                <a:gd name="connsiteY63" fmla="*/ 383977 h 5438179"/>
                <a:gd name="connsiteX64" fmla="*/ 0 w 9215437"/>
                <a:gd name="connsiteY64" fmla="*/ 670619 h 5438179"/>
                <a:gd name="connsiteX65" fmla="*/ 1888629 w 9215437"/>
                <a:gd name="connsiteY65" fmla="*/ 722412 h 5438179"/>
                <a:gd name="connsiteX66" fmla="*/ 2401193 w 9215437"/>
                <a:gd name="connsiteY66" fmla="*/ 764381 h 5438179"/>
                <a:gd name="connsiteX67" fmla="*/ 2826246 w 9215437"/>
                <a:gd name="connsiteY67" fmla="*/ 926901 h 5438179"/>
                <a:gd name="connsiteX68" fmla="*/ 3177183 w 9215437"/>
                <a:gd name="connsiteY68" fmla="*/ 1362670 h 5438179"/>
                <a:gd name="connsiteX69" fmla="*/ 3237905 w 9215437"/>
                <a:gd name="connsiteY69" fmla="*/ 1541264 h 5438179"/>
                <a:gd name="connsiteX70" fmla="*/ 3257550 w 9215437"/>
                <a:gd name="connsiteY70" fmla="*/ 2105620 h 5438179"/>
                <a:gd name="connsiteX71" fmla="*/ 3301305 w 9215437"/>
                <a:gd name="connsiteY71" fmla="*/ 2185094 h 5438179"/>
                <a:gd name="connsiteX72" fmla="*/ 3925491 w 9215437"/>
                <a:gd name="connsiteY72" fmla="*/ 2394942 h 5438179"/>
                <a:gd name="connsiteX73" fmla="*/ 4637187 w 9215437"/>
                <a:gd name="connsiteY73" fmla="*/ 2487811 h 5438179"/>
                <a:gd name="connsiteX74" fmla="*/ 5327452 w 9215437"/>
                <a:gd name="connsiteY74" fmla="*/ 2401193 h 5438179"/>
                <a:gd name="connsiteX75" fmla="*/ 5835551 w 9215437"/>
                <a:gd name="connsiteY75" fmla="*/ 2463701 h 5438179"/>
                <a:gd name="connsiteX76" fmla="*/ 6095405 w 9215437"/>
                <a:gd name="connsiteY76" fmla="*/ 2819102 h 5438179"/>
                <a:gd name="connsiteX77" fmla="*/ 6143625 w 9215437"/>
                <a:gd name="connsiteY77" fmla="*/ 3028057 h 5438179"/>
                <a:gd name="connsiteX78" fmla="*/ 6365974 w 9215437"/>
                <a:gd name="connsiteY78" fmla="*/ 3877270 h 5438179"/>
                <a:gd name="connsiteX79" fmla="*/ 6444555 w 9215437"/>
                <a:gd name="connsiteY79" fmla="*/ 4671120 h 5438179"/>
                <a:gd name="connsiteX80" fmla="*/ 6440091 w 9215437"/>
                <a:gd name="connsiteY80" fmla="*/ 5057775 h 5438179"/>
                <a:gd name="connsiteX81" fmla="*/ 8478738 w 9215437"/>
                <a:gd name="connsiteY81" fmla="*/ 5057775 h 5438179"/>
                <a:gd name="connsiteX82" fmla="*/ 8478738 w 9215437"/>
                <a:gd name="connsiteY82" fmla="*/ 5103316 h 5438179"/>
                <a:gd name="connsiteX83" fmla="*/ 6463308 w 9215437"/>
                <a:gd name="connsiteY83" fmla="*/ 5103316 h 5438179"/>
                <a:gd name="connsiteX84" fmla="*/ 6433840 w 9215437"/>
                <a:gd name="connsiteY84" fmla="*/ 5130105 h 5438179"/>
                <a:gd name="connsiteX85" fmla="*/ 6440983 w 9215437"/>
                <a:gd name="connsiteY85" fmla="*/ 5330131 h 5438179"/>
                <a:gd name="connsiteX86" fmla="*/ 6520458 w 9215437"/>
                <a:gd name="connsiteY86" fmla="*/ 5426571 h 5438179"/>
                <a:gd name="connsiteX87" fmla="*/ 8406407 w 9215437"/>
                <a:gd name="connsiteY87" fmla="*/ 5293519 h 5438179"/>
                <a:gd name="connsiteX88" fmla="*/ 8505527 w 9215437"/>
                <a:gd name="connsiteY88" fmla="*/ 5206901 h 5438179"/>
                <a:gd name="connsiteX89" fmla="*/ 8527852 w 9215437"/>
                <a:gd name="connsiteY89" fmla="*/ 5230118 h 5438179"/>
                <a:gd name="connsiteX90" fmla="*/ 8749307 w 9215437"/>
                <a:gd name="connsiteY90" fmla="*/ 5444431 h 5438179"/>
                <a:gd name="connsiteX91" fmla="*/ 8901112 w 9215437"/>
                <a:gd name="connsiteY91" fmla="*/ 5431036 h 5438179"/>
                <a:gd name="connsiteX92" fmla="*/ 9017198 w 9215437"/>
                <a:gd name="connsiteY92" fmla="*/ 5287268 h 5438179"/>
                <a:gd name="connsiteX93" fmla="*/ 9042201 w 9215437"/>
                <a:gd name="connsiteY93" fmla="*/ 5144393 h 5438179"/>
                <a:gd name="connsiteX94" fmla="*/ 9075241 w 9215437"/>
                <a:gd name="connsiteY94" fmla="*/ 5106888 h 5438179"/>
                <a:gd name="connsiteX95" fmla="*/ 9134177 w 9215437"/>
                <a:gd name="connsiteY95" fmla="*/ 5055989 h 5438179"/>
                <a:gd name="connsiteX96" fmla="*/ 9188649 w 9215437"/>
                <a:gd name="connsiteY96" fmla="*/ 4722019 h 5438179"/>
                <a:gd name="connsiteX97" fmla="*/ 9060954 w 9215437"/>
                <a:gd name="connsiteY97" fmla="*/ 3836194 h 5438179"/>
                <a:gd name="connsiteX98" fmla="*/ 8409979 w 9215437"/>
                <a:gd name="connsiteY98" fmla="*/ 2116336 h 5438179"/>
                <a:gd name="connsiteX99" fmla="*/ 4814888 w 9215437"/>
                <a:gd name="connsiteY99" fmla="*/ 635794 h 5438179"/>
                <a:gd name="connsiteX100" fmla="*/ 4913114 w 9215437"/>
                <a:gd name="connsiteY100" fmla="*/ 738485 h 5438179"/>
                <a:gd name="connsiteX101" fmla="*/ 4798814 w 9215437"/>
                <a:gd name="connsiteY101" fmla="*/ 838498 h 5438179"/>
                <a:gd name="connsiteX102" fmla="*/ 4712196 w 9215437"/>
                <a:gd name="connsiteY102" fmla="*/ 728662 h 5438179"/>
                <a:gd name="connsiteX103" fmla="*/ 4814888 w 9215437"/>
                <a:gd name="connsiteY103" fmla="*/ 635794 h 5438179"/>
                <a:gd name="connsiteX104" fmla="*/ 5531941 w 9215437"/>
                <a:gd name="connsiteY104" fmla="*/ 2177058 h 5438179"/>
                <a:gd name="connsiteX105" fmla="*/ 5263158 w 9215437"/>
                <a:gd name="connsiteY105" fmla="*/ 2288679 h 5438179"/>
                <a:gd name="connsiteX106" fmla="*/ 4371975 w 9215437"/>
                <a:gd name="connsiteY106" fmla="*/ 2366367 h 5438179"/>
                <a:gd name="connsiteX107" fmla="*/ 3812976 w 9215437"/>
                <a:gd name="connsiteY107" fmla="*/ 2229743 h 5438179"/>
                <a:gd name="connsiteX108" fmla="*/ 3406676 w 9215437"/>
                <a:gd name="connsiteY108" fmla="*/ 1769864 h 5438179"/>
                <a:gd name="connsiteX109" fmla="*/ 3487936 w 9215437"/>
                <a:gd name="connsiteY109" fmla="*/ 1263551 h 5438179"/>
                <a:gd name="connsiteX110" fmla="*/ 3658493 w 9215437"/>
                <a:gd name="connsiteY110" fmla="*/ 1082278 h 5438179"/>
                <a:gd name="connsiteX111" fmla="*/ 4065686 w 9215437"/>
                <a:gd name="connsiteY111" fmla="*/ 970657 h 5438179"/>
                <a:gd name="connsiteX112" fmla="*/ 4588967 w 9215437"/>
                <a:gd name="connsiteY112" fmla="*/ 983159 h 5438179"/>
                <a:gd name="connsiteX113" fmla="*/ 4675585 w 9215437"/>
                <a:gd name="connsiteY113" fmla="*/ 1064419 h 5438179"/>
                <a:gd name="connsiteX114" fmla="*/ 4708624 w 9215437"/>
                <a:gd name="connsiteY114" fmla="*/ 1326952 h 5438179"/>
                <a:gd name="connsiteX115" fmla="*/ 4375547 w 9215437"/>
                <a:gd name="connsiteY115" fmla="*/ 1955602 h 5438179"/>
                <a:gd name="connsiteX116" fmla="*/ 4224635 w 9215437"/>
                <a:gd name="connsiteY116" fmla="*/ 2046684 h 5438179"/>
                <a:gd name="connsiteX117" fmla="*/ 4183558 w 9215437"/>
                <a:gd name="connsiteY117" fmla="*/ 2130624 h 5438179"/>
                <a:gd name="connsiteX118" fmla="*/ 4219277 w 9215437"/>
                <a:gd name="connsiteY118" fmla="*/ 2156520 h 5438179"/>
                <a:gd name="connsiteX119" fmla="*/ 4444306 w 9215437"/>
                <a:gd name="connsiteY119" fmla="*/ 2065437 h 5438179"/>
                <a:gd name="connsiteX120" fmla="*/ 4822925 w 9215437"/>
                <a:gd name="connsiteY120" fmla="*/ 1662708 h 5438179"/>
                <a:gd name="connsiteX121" fmla="*/ 4864894 w 9215437"/>
                <a:gd name="connsiteY121" fmla="*/ 1571625 h 5438179"/>
                <a:gd name="connsiteX122" fmla="*/ 4930974 w 9215437"/>
                <a:gd name="connsiteY122" fmla="*/ 1502866 h 5438179"/>
                <a:gd name="connsiteX123" fmla="*/ 4994374 w 9215437"/>
                <a:gd name="connsiteY123" fmla="*/ 1376958 h 5438179"/>
                <a:gd name="connsiteX124" fmla="*/ 4971157 w 9215437"/>
                <a:gd name="connsiteY124" fmla="*/ 1196578 h 5438179"/>
                <a:gd name="connsiteX125" fmla="*/ 4990803 w 9215437"/>
                <a:gd name="connsiteY125" fmla="*/ 1143000 h 5438179"/>
                <a:gd name="connsiteX126" fmla="*/ 5155108 w 9215437"/>
                <a:gd name="connsiteY126" fmla="*/ 1002804 h 5438179"/>
                <a:gd name="connsiteX127" fmla="*/ 5438180 w 9215437"/>
                <a:gd name="connsiteY127" fmla="*/ 1061740 h 5438179"/>
                <a:gd name="connsiteX128" fmla="*/ 5498901 w 9215437"/>
                <a:gd name="connsiteY128" fmla="*/ 1096566 h 5438179"/>
                <a:gd name="connsiteX129" fmla="*/ 5753397 w 9215437"/>
                <a:gd name="connsiteY129" fmla="*/ 1394817 h 5438179"/>
                <a:gd name="connsiteX130" fmla="*/ 5531941 w 9215437"/>
                <a:gd name="connsiteY130" fmla="*/ 2177058 h 5438179"/>
                <a:gd name="connsiteX131" fmla="*/ 6277570 w 9215437"/>
                <a:gd name="connsiteY131" fmla="*/ 2180630 h 5438179"/>
                <a:gd name="connsiteX132" fmla="*/ 6154341 w 9215437"/>
                <a:gd name="connsiteY132" fmla="*/ 2058293 h 5438179"/>
                <a:gd name="connsiteX133" fmla="*/ 6278464 w 9215437"/>
                <a:gd name="connsiteY133" fmla="*/ 1933277 h 5438179"/>
                <a:gd name="connsiteX134" fmla="*/ 6399907 w 9215437"/>
                <a:gd name="connsiteY134" fmla="*/ 2060079 h 5438179"/>
                <a:gd name="connsiteX135" fmla="*/ 6277570 w 9215437"/>
                <a:gd name="connsiteY135" fmla="*/ 2180630 h 5438179"/>
                <a:gd name="connsiteX136" fmla="*/ 7220546 w 9215437"/>
                <a:gd name="connsiteY136" fmla="*/ 4745236 h 5438179"/>
                <a:gd name="connsiteX137" fmla="*/ 7155358 w 9215437"/>
                <a:gd name="connsiteY137" fmla="*/ 4697016 h 5438179"/>
                <a:gd name="connsiteX138" fmla="*/ 6949083 w 9215437"/>
                <a:gd name="connsiteY138" fmla="*/ 3929956 h 5438179"/>
                <a:gd name="connsiteX139" fmla="*/ 6549033 w 9215437"/>
                <a:gd name="connsiteY139" fmla="*/ 2406551 h 5438179"/>
                <a:gd name="connsiteX140" fmla="*/ 6563320 w 9215437"/>
                <a:gd name="connsiteY140" fmla="*/ 2267248 h 5438179"/>
                <a:gd name="connsiteX141" fmla="*/ 6593681 w 9215437"/>
                <a:gd name="connsiteY141" fmla="*/ 1906488 h 5438179"/>
                <a:gd name="connsiteX142" fmla="*/ 6455271 w 9215437"/>
                <a:gd name="connsiteY142" fmla="*/ 1737717 h 5438179"/>
                <a:gd name="connsiteX143" fmla="*/ 6352580 w 9215437"/>
                <a:gd name="connsiteY143" fmla="*/ 1593949 h 5438179"/>
                <a:gd name="connsiteX144" fmla="*/ 6176665 w 9215437"/>
                <a:gd name="connsiteY144" fmla="*/ 875109 h 5438179"/>
                <a:gd name="connsiteX145" fmla="*/ 6166842 w 9215437"/>
                <a:gd name="connsiteY145" fmla="*/ 821531 h 5438179"/>
                <a:gd name="connsiteX146" fmla="*/ 6202561 w 9215437"/>
                <a:gd name="connsiteY146" fmla="*/ 777776 h 5438179"/>
                <a:gd name="connsiteX147" fmla="*/ 6490097 w 9215437"/>
                <a:gd name="connsiteY147" fmla="*/ 771525 h 5438179"/>
                <a:gd name="connsiteX148" fmla="*/ 6680299 w 9215437"/>
                <a:gd name="connsiteY148" fmla="*/ 770632 h 5438179"/>
                <a:gd name="connsiteX149" fmla="*/ 6715125 w 9215437"/>
                <a:gd name="connsiteY149" fmla="*/ 749201 h 5438179"/>
                <a:gd name="connsiteX150" fmla="*/ 6746379 w 9215437"/>
                <a:gd name="connsiteY150" fmla="*/ 689372 h 5438179"/>
                <a:gd name="connsiteX151" fmla="*/ 7091065 w 9215437"/>
                <a:gd name="connsiteY151" fmla="*/ 685800 h 5438179"/>
                <a:gd name="connsiteX152" fmla="*/ 7111603 w 9215437"/>
                <a:gd name="connsiteY152" fmla="*/ 724198 h 5438179"/>
                <a:gd name="connsiteX153" fmla="*/ 7181255 w 9215437"/>
                <a:gd name="connsiteY153" fmla="*/ 765274 h 5438179"/>
                <a:gd name="connsiteX154" fmla="*/ 7205365 w 9215437"/>
                <a:gd name="connsiteY154" fmla="*/ 765274 h 5438179"/>
                <a:gd name="connsiteX155" fmla="*/ 7376815 w 9215437"/>
                <a:gd name="connsiteY155" fmla="*/ 844748 h 5438179"/>
                <a:gd name="connsiteX156" fmla="*/ 7495580 w 9215437"/>
                <a:gd name="connsiteY156" fmla="*/ 951905 h 5438179"/>
                <a:gd name="connsiteX157" fmla="*/ 7733109 w 9215437"/>
                <a:gd name="connsiteY157" fmla="*/ 1161752 h 5438179"/>
                <a:gd name="connsiteX158" fmla="*/ 7857232 w 9215437"/>
                <a:gd name="connsiteY158" fmla="*/ 1305520 h 5438179"/>
                <a:gd name="connsiteX159" fmla="*/ 7866162 w 9215437"/>
                <a:gd name="connsiteY159" fmla="*/ 1337667 h 5438179"/>
                <a:gd name="connsiteX160" fmla="*/ 7875984 w 9215437"/>
                <a:gd name="connsiteY160" fmla="*/ 1578769 h 5438179"/>
                <a:gd name="connsiteX161" fmla="*/ 7967067 w 9215437"/>
                <a:gd name="connsiteY161" fmla="*/ 1912739 h 5438179"/>
                <a:gd name="connsiteX162" fmla="*/ 8124229 w 9215437"/>
                <a:gd name="connsiteY162" fmla="*/ 2299395 h 5438179"/>
                <a:gd name="connsiteX163" fmla="*/ 8370689 w 9215437"/>
                <a:gd name="connsiteY163" fmla="*/ 2921794 h 5438179"/>
                <a:gd name="connsiteX164" fmla="*/ 8696622 w 9215437"/>
                <a:gd name="connsiteY164" fmla="*/ 3731716 h 5438179"/>
                <a:gd name="connsiteX165" fmla="*/ 8889504 w 9215437"/>
                <a:gd name="connsiteY165" fmla="*/ 4360367 h 5438179"/>
                <a:gd name="connsiteX166" fmla="*/ 8888610 w 9215437"/>
                <a:gd name="connsiteY166" fmla="*/ 4681836 h 5438179"/>
                <a:gd name="connsiteX167" fmla="*/ 8846641 w 9215437"/>
                <a:gd name="connsiteY167" fmla="*/ 4747022 h 5438179"/>
                <a:gd name="connsiteX168" fmla="*/ 7220546 w 9215437"/>
                <a:gd name="connsiteY168" fmla="*/ 4745236 h 5438179"/>
                <a:gd name="connsiteX169" fmla="*/ 8795742 w 9215437"/>
                <a:gd name="connsiteY169" fmla="*/ 5357812 h 5438179"/>
                <a:gd name="connsiteX170" fmla="*/ 8647509 w 9215437"/>
                <a:gd name="connsiteY170" fmla="*/ 5209580 h 5438179"/>
                <a:gd name="connsiteX171" fmla="*/ 8795742 w 9215437"/>
                <a:gd name="connsiteY171" fmla="*/ 5061347 h 5438179"/>
                <a:gd name="connsiteX172" fmla="*/ 8943975 w 9215437"/>
                <a:gd name="connsiteY172" fmla="*/ 5209580 h 5438179"/>
                <a:gd name="connsiteX173" fmla="*/ 8795742 w 9215437"/>
                <a:gd name="connsiteY173" fmla="*/ 5357812 h 543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215437" h="5438179">
                  <a:moveTo>
                    <a:pt x="8409979" y="2116336"/>
                  </a:moveTo>
                  <a:cubicBezTo>
                    <a:pt x="8356401" y="1974354"/>
                    <a:pt x="8306395" y="1831479"/>
                    <a:pt x="8260854" y="1686818"/>
                  </a:cubicBezTo>
                  <a:cubicBezTo>
                    <a:pt x="8242995" y="1628775"/>
                    <a:pt x="8234958" y="1566267"/>
                    <a:pt x="8234065" y="1505545"/>
                  </a:cubicBezTo>
                  <a:cubicBezTo>
                    <a:pt x="8232278" y="1399282"/>
                    <a:pt x="8269784" y="1301055"/>
                    <a:pt x="8321575" y="1209973"/>
                  </a:cubicBezTo>
                  <a:cubicBezTo>
                    <a:pt x="8417123" y="1041202"/>
                    <a:pt x="8549282" y="915293"/>
                    <a:pt x="8742164" y="862608"/>
                  </a:cubicBezTo>
                  <a:cubicBezTo>
                    <a:pt x="8839497" y="835819"/>
                    <a:pt x="8937723" y="831354"/>
                    <a:pt x="9037737" y="826889"/>
                  </a:cubicBezTo>
                  <a:cubicBezTo>
                    <a:pt x="9064526" y="825996"/>
                    <a:pt x="9092208" y="823317"/>
                    <a:pt x="9118104" y="816173"/>
                  </a:cubicBezTo>
                  <a:cubicBezTo>
                    <a:pt x="9217223" y="788491"/>
                    <a:pt x="9253835" y="683121"/>
                    <a:pt x="9194006" y="600075"/>
                  </a:cubicBezTo>
                  <a:cubicBezTo>
                    <a:pt x="9170789" y="567928"/>
                    <a:pt x="9145786" y="540246"/>
                    <a:pt x="9102030" y="534888"/>
                  </a:cubicBezTo>
                  <a:cubicBezTo>
                    <a:pt x="8857356" y="508099"/>
                    <a:pt x="8688586" y="376833"/>
                    <a:pt x="8585001" y="158055"/>
                  </a:cubicBezTo>
                  <a:cubicBezTo>
                    <a:pt x="8577858" y="142875"/>
                    <a:pt x="8570714" y="136624"/>
                    <a:pt x="8553747" y="136624"/>
                  </a:cubicBezTo>
                  <a:cubicBezTo>
                    <a:pt x="8494811" y="135731"/>
                    <a:pt x="8435876" y="133052"/>
                    <a:pt x="8377833" y="132159"/>
                  </a:cubicBezTo>
                  <a:cubicBezTo>
                    <a:pt x="8011716" y="125909"/>
                    <a:pt x="7645598" y="118765"/>
                    <a:pt x="7279481" y="113407"/>
                  </a:cubicBezTo>
                  <a:cubicBezTo>
                    <a:pt x="7054453" y="109835"/>
                    <a:pt x="6829425" y="109835"/>
                    <a:pt x="6604397" y="108942"/>
                  </a:cubicBezTo>
                  <a:cubicBezTo>
                    <a:pt x="6565999" y="108942"/>
                    <a:pt x="6565999" y="110728"/>
                    <a:pt x="6565106" y="148233"/>
                  </a:cubicBezTo>
                  <a:cubicBezTo>
                    <a:pt x="6565106" y="203597"/>
                    <a:pt x="6565106" y="258961"/>
                    <a:pt x="6564214" y="313432"/>
                  </a:cubicBezTo>
                  <a:cubicBezTo>
                    <a:pt x="6563320" y="350044"/>
                    <a:pt x="6550819" y="363438"/>
                    <a:pt x="6515100" y="367903"/>
                  </a:cubicBezTo>
                  <a:cubicBezTo>
                    <a:pt x="6503491" y="369689"/>
                    <a:pt x="6491883" y="370582"/>
                    <a:pt x="6480274" y="370582"/>
                  </a:cubicBezTo>
                  <a:cubicBezTo>
                    <a:pt x="6371332" y="374154"/>
                    <a:pt x="6261497" y="377726"/>
                    <a:pt x="6152555" y="381298"/>
                  </a:cubicBezTo>
                  <a:cubicBezTo>
                    <a:pt x="6111478" y="383084"/>
                    <a:pt x="6071295" y="389334"/>
                    <a:pt x="6038255" y="417909"/>
                  </a:cubicBezTo>
                  <a:cubicBezTo>
                    <a:pt x="6009680" y="442912"/>
                    <a:pt x="5977533" y="465237"/>
                    <a:pt x="5955209" y="494705"/>
                  </a:cubicBezTo>
                  <a:cubicBezTo>
                    <a:pt x="5935563" y="521494"/>
                    <a:pt x="5912346" y="526852"/>
                    <a:pt x="5883771" y="527744"/>
                  </a:cubicBezTo>
                  <a:cubicBezTo>
                    <a:pt x="5565874" y="537567"/>
                    <a:pt x="5247977" y="548283"/>
                    <a:pt x="4929187" y="556319"/>
                  </a:cubicBezTo>
                  <a:cubicBezTo>
                    <a:pt x="4882753" y="557212"/>
                    <a:pt x="4835426" y="552748"/>
                    <a:pt x="4788991" y="544711"/>
                  </a:cubicBezTo>
                  <a:cubicBezTo>
                    <a:pt x="4705945" y="529530"/>
                    <a:pt x="4656832" y="475952"/>
                    <a:pt x="4644331" y="392906"/>
                  </a:cubicBezTo>
                  <a:cubicBezTo>
                    <a:pt x="4641651" y="374154"/>
                    <a:pt x="4639866" y="355401"/>
                    <a:pt x="4639866" y="335756"/>
                  </a:cubicBezTo>
                  <a:cubicBezTo>
                    <a:pt x="4639866" y="225921"/>
                    <a:pt x="4669334" y="133052"/>
                    <a:pt x="4787206" y="82153"/>
                  </a:cubicBezTo>
                  <a:cubicBezTo>
                    <a:pt x="4793456" y="79474"/>
                    <a:pt x="4799707" y="75009"/>
                    <a:pt x="4807744" y="69651"/>
                  </a:cubicBezTo>
                  <a:cubicBezTo>
                    <a:pt x="4537175" y="66080"/>
                    <a:pt x="4271069" y="62508"/>
                    <a:pt x="4004965" y="58936"/>
                  </a:cubicBezTo>
                  <a:cubicBezTo>
                    <a:pt x="4004965" y="61615"/>
                    <a:pt x="4004072" y="64294"/>
                    <a:pt x="4004072" y="66973"/>
                  </a:cubicBezTo>
                  <a:cubicBezTo>
                    <a:pt x="4004965" y="82153"/>
                    <a:pt x="4004965" y="97334"/>
                    <a:pt x="4005858" y="113407"/>
                  </a:cubicBezTo>
                  <a:cubicBezTo>
                    <a:pt x="4010323" y="216098"/>
                    <a:pt x="4008537" y="317897"/>
                    <a:pt x="3977283" y="417016"/>
                  </a:cubicBezTo>
                  <a:cubicBezTo>
                    <a:pt x="3956745" y="483989"/>
                    <a:pt x="3924598" y="542925"/>
                    <a:pt x="3859411" y="579537"/>
                  </a:cubicBezTo>
                  <a:cubicBezTo>
                    <a:pt x="3798689" y="612577"/>
                    <a:pt x="3734395" y="636687"/>
                    <a:pt x="3665637" y="647402"/>
                  </a:cubicBezTo>
                  <a:cubicBezTo>
                    <a:pt x="3635276" y="651867"/>
                    <a:pt x="3611166" y="659904"/>
                    <a:pt x="3609380" y="696516"/>
                  </a:cubicBezTo>
                  <a:cubicBezTo>
                    <a:pt x="3609380" y="703659"/>
                    <a:pt x="3603129" y="711696"/>
                    <a:pt x="3599557" y="718840"/>
                  </a:cubicBezTo>
                  <a:cubicBezTo>
                    <a:pt x="3572768" y="766167"/>
                    <a:pt x="3532585" y="795635"/>
                    <a:pt x="3476327" y="792956"/>
                  </a:cubicBezTo>
                  <a:cubicBezTo>
                    <a:pt x="3420070" y="791170"/>
                    <a:pt x="3380780" y="759916"/>
                    <a:pt x="3359348" y="709910"/>
                  </a:cubicBezTo>
                  <a:cubicBezTo>
                    <a:pt x="3337024" y="659011"/>
                    <a:pt x="3347740" y="612577"/>
                    <a:pt x="3385245" y="572393"/>
                  </a:cubicBezTo>
                  <a:cubicBezTo>
                    <a:pt x="3399532" y="557212"/>
                    <a:pt x="3412034" y="542925"/>
                    <a:pt x="3399532" y="520601"/>
                  </a:cubicBezTo>
                  <a:cubicBezTo>
                    <a:pt x="3395960" y="514350"/>
                    <a:pt x="3395960" y="506313"/>
                    <a:pt x="3395960" y="499169"/>
                  </a:cubicBezTo>
                  <a:cubicBezTo>
                    <a:pt x="3394174" y="408980"/>
                    <a:pt x="3388816" y="318790"/>
                    <a:pt x="3391495" y="228600"/>
                  </a:cubicBezTo>
                  <a:cubicBezTo>
                    <a:pt x="3394174" y="152698"/>
                    <a:pt x="3437930" y="101798"/>
                    <a:pt x="3507581" y="73223"/>
                  </a:cubicBezTo>
                  <a:cubicBezTo>
                    <a:pt x="3514725" y="70544"/>
                    <a:pt x="3522762" y="67866"/>
                    <a:pt x="3529905" y="65187"/>
                  </a:cubicBezTo>
                  <a:cubicBezTo>
                    <a:pt x="3529012" y="62508"/>
                    <a:pt x="3529012" y="59829"/>
                    <a:pt x="3528120" y="57150"/>
                  </a:cubicBezTo>
                  <a:cubicBezTo>
                    <a:pt x="2352080" y="38398"/>
                    <a:pt x="1175147" y="18752"/>
                    <a:pt x="0" y="0"/>
                  </a:cubicBezTo>
                  <a:lnTo>
                    <a:pt x="0" y="338435"/>
                  </a:lnTo>
                  <a:cubicBezTo>
                    <a:pt x="13395" y="338435"/>
                    <a:pt x="2193131" y="350044"/>
                    <a:pt x="2203847" y="354509"/>
                  </a:cubicBezTo>
                  <a:cubicBezTo>
                    <a:pt x="2314575" y="399157"/>
                    <a:pt x="3013769" y="800100"/>
                    <a:pt x="3027164" y="800100"/>
                  </a:cubicBezTo>
                  <a:cubicBezTo>
                    <a:pt x="3382565" y="804565"/>
                    <a:pt x="3737967" y="809030"/>
                    <a:pt x="4093369" y="812602"/>
                  </a:cubicBezTo>
                  <a:cubicBezTo>
                    <a:pt x="4167485" y="813494"/>
                    <a:pt x="4232672" y="809030"/>
                    <a:pt x="4306788" y="808137"/>
                  </a:cubicBezTo>
                  <a:cubicBezTo>
                    <a:pt x="4327327" y="808137"/>
                    <a:pt x="4335363" y="797421"/>
                    <a:pt x="4335363" y="777776"/>
                  </a:cubicBezTo>
                  <a:cubicBezTo>
                    <a:pt x="4335363" y="754559"/>
                    <a:pt x="4337149" y="730448"/>
                    <a:pt x="4338042" y="707231"/>
                  </a:cubicBezTo>
                  <a:cubicBezTo>
                    <a:pt x="4341614" y="586680"/>
                    <a:pt x="4343400" y="467023"/>
                    <a:pt x="4347865" y="346472"/>
                  </a:cubicBezTo>
                  <a:cubicBezTo>
                    <a:pt x="4348758" y="326826"/>
                    <a:pt x="4348758" y="333077"/>
                    <a:pt x="4347865" y="309860"/>
                  </a:cubicBezTo>
                  <a:cubicBezTo>
                    <a:pt x="4346972" y="275927"/>
                    <a:pt x="4391620" y="275034"/>
                    <a:pt x="4390727" y="310753"/>
                  </a:cubicBezTo>
                  <a:cubicBezTo>
                    <a:pt x="4389835" y="346472"/>
                    <a:pt x="4390727" y="367903"/>
                    <a:pt x="4388941" y="403622"/>
                  </a:cubicBezTo>
                  <a:cubicBezTo>
                    <a:pt x="4385370" y="485775"/>
                    <a:pt x="4385370" y="567928"/>
                    <a:pt x="4384477" y="650081"/>
                  </a:cubicBezTo>
                  <a:cubicBezTo>
                    <a:pt x="4383584" y="694730"/>
                    <a:pt x="4384477" y="739378"/>
                    <a:pt x="4383584" y="784026"/>
                  </a:cubicBezTo>
                  <a:cubicBezTo>
                    <a:pt x="4382690" y="819745"/>
                    <a:pt x="4355901" y="850106"/>
                    <a:pt x="4320183" y="853678"/>
                  </a:cubicBezTo>
                  <a:cubicBezTo>
                    <a:pt x="4299645" y="855464"/>
                    <a:pt x="4278214" y="856357"/>
                    <a:pt x="4257675" y="856357"/>
                  </a:cubicBezTo>
                  <a:cubicBezTo>
                    <a:pt x="3845124" y="851892"/>
                    <a:pt x="3432572" y="847427"/>
                    <a:pt x="3020913" y="842069"/>
                  </a:cubicBezTo>
                  <a:cubicBezTo>
                    <a:pt x="3004840" y="842069"/>
                    <a:pt x="2358330" y="500955"/>
                    <a:pt x="2176165" y="396478"/>
                  </a:cubicBezTo>
                  <a:cubicBezTo>
                    <a:pt x="1506438" y="398264"/>
                    <a:pt x="8930" y="383977"/>
                    <a:pt x="0" y="383977"/>
                  </a:cubicBezTo>
                  <a:lnTo>
                    <a:pt x="0" y="670619"/>
                  </a:lnTo>
                  <a:cubicBezTo>
                    <a:pt x="7144" y="684014"/>
                    <a:pt x="1371600" y="712589"/>
                    <a:pt x="1888629" y="722412"/>
                  </a:cubicBezTo>
                  <a:cubicBezTo>
                    <a:pt x="2060079" y="725984"/>
                    <a:pt x="2232422" y="730448"/>
                    <a:pt x="2401193" y="764381"/>
                  </a:cubicBezTo>
                  <a:cubicBezTo>
                    <a:pt x="2552105" y="793849"/>
                    <a:pt x="2698552" y="839391"/>
                    <a:pt x="2826246" y="926901"/>
                  </a:cubicBezTo>
                  <a:cubicBezTo>
                    <a:pt x="2986088" y="1036737"/>
                    <a:pt x="3100388" y="1185862"/>
                    <a:pt x="3177183" y="1362670"/>
                  </a:cubicBezTo>
                  <a:cubicBezTo>
                    <a:pt x="3202186" y="1419820"/>
                    <a:pt x="3223617" y="1480542"/>
                    <a:pt x="3237905" y="1541264"/>
                  </a:cubicBezTo>
                  <a:cubicBezTo>
                    <a:pt x="3252192" y="1604665"/>
                    <a:pt x="3266480" y="1982391"/>
                    <a:pt x="3257550" y="2105620"/>
                  </a:cubicBezTo>
                  <a:cubicBezTo>
                    <a:pt x="3254871" y="2148483"/>
                    <a:pt x="3264694" y="2174379"/>
                    <a:pt x="3301305" y="2185094"/>
                  </a:cubicBezTo>
                  <a:cubicBezTo>
                    <a:pt x="3308449" y="2186881"/>
                    <a:pt x="3722787" y="2331542"/>
                    <a:pt x="3925491" y="2394942"/>
                  </a:cubicBezTo>
                  <a:cubicBezTo>
                    <a:pt x="4156769" y="2467273"/>
                    <a:pt x="4395192" y="2498527"/>
                    <a:pt x="4637187" y="2487811"/>
                  </a:cubicBezTo>
                  <a:cubicBezTo>
                    <a:pt x="4869358" y="2477095"/>
                    <a:pt x="5099745" y="2453878"/>
                    <a:pt x="5327452" y="2401193"/>
                  </a:cubicBezTo>
                  <a:cubicBezTo>
                    <a:pt x="5548015" y="2350294"/>
                    <a:pt x="5638205" y="2359223"/>
                    <a:pt x="5835551" y="2463701"/>
                  </a:cubicBezTo>
                  <a:cubicBezTo>
                    <a:pt x="5976640" y="2537817"/>
                    <a:pt x="6054328" y="2667298"/>
                    <a:pt x="6095405" y="2819102"/>
                  </a:cubicBezTo>
                  <a:cubicBezTo>
                    <a:pt x="6114157" y="2887861"/>
                    <a:pt x="6125766" y="2958405"/>
                    <a:pt x="6143625" y="3028057"/>
                  </a:cubicBezTo>
                  <a:cubicBezTo>
                    <a:pt x="6216848" y="3311128"/>
                    <a:pt x="6289179" y="3595092"/>
                    <a:pt x="6365974" y="3877270"/>
                  </a:cubicBezTo>
                  <a:cubicBezTo>
                    <a:pt x="6437412" y="4137125"/>
                    <a:pt x="6455271" y="4401443"/>
                    <a:pt x="6444555" y="4671120"/>
                  </a:cubicBezTo>
                  <a:cubicBezTo>
                    <a:pt x="6440983" y="4763988"/>
                    <a:pt x="6437412" y="5021164"/>
                    <a:pt x="6440091" y="5057775"/>
                  </a:cubicBezTo>
                  <a:lnTo>
                    <a:pt x="8478738" y="5057775"/>
                  </a:lnTo>
                  <a:lnTo>
                    <a:pt x="8478738" y="5103316"/>
                  </a:lnTo>
                  <a:cubicBezTo>
                    <a:pt x="8469809" y="5104210"/>
                    <a:pt x="6477595" y="5105996"/>
                    <a:pt x="6463308" y="5103316"/>
                  </a:cubicBezTo>
                  <a:cubicBezTo>
                    <a:pt x="6436519" y="5097959"/>
                    <a:pt x="6432947" y="5100638"/>
                    <a:pt x="6433840" y="5130105"/>
                  </a:cubicBezTo>
                  <a:cubicBezTo>
                    <a:pt x="6434733" y="5199757"/>
                    <a:pt x="6437412" y="5260479"/>
                    <a:pt x="6440983" y="5330131"/>
                  </a:cubicBezTo>
                  <a:cubicBezTo>
                    <a:pt x="6443663" y="5381030"/>
                    <a:pt x="6464201" y="5419428"/>
                    <a:pt x="6520458" y="5426571"/>
                  </a:cubicBezTo>
                  <a:cubicBezTo>
                    <a:pt x="6520458" y="5426571"/>
                    <a:pt x="8398371" y="5294412"/>
                    <a:pt x="8406407" y="5293519"/>
                  </a:cubicBezTo>
                  <a:cubicBezTo>
                    <a:pt x="8456414" y="5286375"/>
                    <a:pt x="8506420" y="5278339"/>
                    <a:pt x="8505527" y="5206901"/>
                  </a:cubicBezTo>
                  <a:cubicBezTo>
                    <a:pt x="8508206" y="5207794"/>
                    <a:pt x="8525172" y="5222082"/>
                    <a:pt x="8527852" y="5230118"/>
                  </a:cubicBezTo>
                  <a:cubicBezTo>
                    <a:pt x="8563570" y="5339953"/>
                    <a:pt x="8631436" y="5437287"/>
                    <a:pt x="8749307" y="5444431"/>
                  </a:cubicBezTo>
                  <a:cubicBezTo>
                    <a:pt x="8794848" y="5447109"/>
                    <a:pt x="8870751" y="5444431"/>
                    <a:pt x="8901112" y="5431036"/>
                  </a:cubicBezTo>
                  <a:cubicBezTo>
                    <a:pt x="8968085" y="5401568"/>
                    <a:pt x="8993981" y="5364957"/>
                    <a:pt x="9017198" y="5287268"/>
                  </a:cubicBezTo>
                  <a:cubicBezTo>
                    <a:pt x="9031485" y="5240834"/>
                    <a:pt x="9037737" y="5192613"/>
                    <a:pt x="9042201" y="5144393"/>
                  </a:cubicBezTo>
                  <a:cubicBezTo>
                    <a:pt x="9044880" y="5119390"/>
                    <a:pt x="9050238" y="5106888"/>
                    <a:pt x="9075241" y="5106888"/>
                  </a:cubicBezTo>
                  <a:cubicBezTo>
                    <a:pt x="9109174" y="5106888"/>
                    <a:pt x="9128819" y="5090815"/>
                    <a:pt x="9134177" y="5055989"/>
                  </a:cubicBezTo>
                  <a:cubicBezTo>
                    <a:pt x="9152036" y="4944368"/>
                    <a:pt x="9178825" y="4833640"/>
                    <a:pt x="9188649" y="4722019"/>
                  </a:cubicBezTo>
                  <a:cubicBezTo>
                    <a:pt x="9215438" y="4417516"/>
                    <a:pt x="9170789" y="4122837"/>
                    <a:pt x="9060954" y="3836194"/>
                  </a:cubicBezTo>
                  <a:cubicBezTo>
                    <a:pt x="8842176" y="3261122"/>
                    <a:pt x="8626078" y="2688729"/>
                    <a:pt x="8409979" y="2116336"/>
                  </a:cubicBezTo>
                  <a:close/>
                  <a:moveTo>
                    <a:pt x="4814888" y="635794"/>
                  </a:moveTo>
                  <a:cubicBezTo>
                    <a:pt x="4879181" y="636687"/>
                    <a:pt x="4914007" y="671513"/>
                    <a:pt x="4913114" y="738485"/>
                  </a:cubicBezTo>
                  <a:cubicBezTo>
                    <a:pt x="4912221" y="802779"/>
                    <a:pt x="4870252" y="839391"/>
                    <a:pt x="4798814" y="838498"/>
                  </a:cubicBezTo>
                  <a:cubicBezTo>
                    <a:pt x="4745236" y="837605"/>
                    <a:pt x="4712196" y="794742"/>
                    <a:pt x="4712196" y="728662"/>
                  </a:cubicBezTo>
                  <a:cubicBezTo>
                    <a:pt x="4713089" y="668834"/>
                    <a:pt x="4750594" y="634901"/>
                    <a:pt x="4814888" y="635794"/>
                  </a:cubicBezTo>
                  <a:close/>
                  <a:moveTo>
                    <a:pt x="5531941" y="2177058"/>
                  </a:moveTo>
                  <a:cubicBezTo>
                    <a:pt x="5451574" y="2234208"/>
                    <a:pt x="5356920" y="2263676"/>
                    <a:pt x="5263158" y="2288679"/>
                  </a:cubicBezTo>
                  <a:cubicBezTo>
                    <a:pt x="4971157" y="2368153"/>
                    <a:pt x="4673799" y="2398514"/>
                    <a:pt x="4371975" y="2366367"/>
                  </a:cubicBezTo>
                  <a:cubicBezTo>
                    <a:pt x="4179987" y="2345829"/>
                    <a:pt x="3990677" y="2304753"/>
                    <a:pt x="3812976" y="2229743"/>
                  </a:cubicBezTo>
                  <a:cubicBezTo>
                    <a:pt x="3606701" y="2143125"/>
                    <a:pt x="3459361" y="1992213"/>
                    <a:pt x="3406676" y="1769864"/>
                  </a:cubicBezTo>
                  <a:cubicBezTo>
                    <a:pt x="3364706" y="1593056"/>
                    <a:pt x="3376315" y="1417141"/>
                    <a:pt x="3487936" y="1263551"/>
                  </a:cubicBezTo>
                  <a:cubicBezTo>
                    <a:pt x="3533477" y="1200150"/>
                    <a:pt x="3654921" y="1084957"/>
                    <a:pt x="3658493" y="1082278"/>
                  </a:cubicBezTo>
                  <a:cubicBezTo>
                    <a:pt x="3781723" y="992981"/>
                    <a:pt x="3903167" y="970657"/>
                    <a:pt x="4065686" y="970657"/>
                  </a:cubicBezTo>
                  <a:cubicBezTo>
                    <a:pt x="4140696" y="970657"/>
                    <a:pt x="4489847" y="975122"/>
                    <a:pt x="4588967" y="983159"/>
                  </a:cubicBezTo>
                  <a:cubicBezTo>
                    <a:pt x="4649688" y="987624"/>
                    <a:pt x="4664869" y="1005483"/>
                    <a:pt x="4675585" y="1064419"/>
                  </a:cubicBezTo>
                  <a:cubicBezTo>
                    <a:pt x="4691658" y="1151037"/>
                    <a:pt x="4710410" y="1237655"/>
                    <a:pt x="4708624" y="1326952"/>
                  </a:cubicBezTo>
                  <a:cubicBezTo>
                    <a:pt x="4704159" y="1593949"/>
                    <a:pt x="4587181" y="1800225"/>
                    <a:pt x="4375547" y="1955602"/>
                  </a:cubicBezTo>
                  <a:cubicBezTo>
                    <a:pt x="4328220" y="1990427"/>
                    <a:pt x="4276428" y="2018109"/>
                    <a:pt x="4224635" y="2046684"/>
                  </a:cubicBezTo>
                  <a:cubicBezTo>
                    <a:pt x="4190702" y="2066330"/>
                    <a:pt x="4179987" y="2094012"/>
                    <a:pt x="4183558" y="2130624"/>
                  </a:cubicBezTo>
                  <a:cubicBezTo>
                    <a:pt x="4185345" y="2153841"/>
                    <a:pt x="4196060" y="2165449"/>
                    <a:pt x="4219277" y="2156520"/>
                  </a:cubicBezTo>
                  <a:cubicBezTo>
                    <a:pt x="4295180" y="2127052"/>
                    <a:pt x="4371975" y="2101155"/>
                    <a:pt x="4444306" y="2065437"/>
                  </a:cubicBezTo>
                  <a:cubicBezTo>
                    <a:pt x="4621113" y="1979712"/>
                    <a:pt x="4739878" y="1836837"/>
                    <a:pt x="4822925" y="1662708"/>
                  </a:cubicBezTo>
                  <a:cubicBezTo>
                    <a:pt x="4837212" y="1632347"/>
                    <a:pt x="4851499" y="1601986"/>
                    <a:pt x="4864894" y="1571625"/>
                  </a:cubicBezTo>
                  <a:cubicBezTo>
                    <a:pt x="4878288" y="1540371"/>
                    <a:pt x="4899720" y="1515368"/>
                    <a:pt x="4930974" y="1502866"/>
                  </a:cubicBezTo>
                  <a:cubicBezTo>
                    <a:pt x="4990803" y="1479649"/>
                    <a:pt x="5000625" y="1432322"/>
                    <a:pt x="4994374" y="1376958"/>
                  </a:cubicBezTo>
                  <a:cubicBezTo>
                    <a:pt x="4988124" y="1317129"/>
                    <a:pt x="4980980" y="1256407"/>
                    <a:pt x="4971157" y="1196578"/>
                  </a:cubicBezTo>
                  <a:cubicBezTo>
                    <a:pt x="4967585" y="1173361"/>
                    <a:pt x="4972050" y="1158180"/>
                    <a:pt x="4990803" y="1143000"/>
                  </a:cubicBezTo>
                  <a:cubicBezTo>
                    <a:pt x="5046167" y="1097459"/>
                    <a:pt x="5100638" y="1049238"/>
                    <a:pt x="5155108" y="1002804"/>
                  </a:cubicBezTo>
                  <a:cubicBezTo>
                    <a:pt x="5161359" y="997446"/>
                    <a:pt x="5363171" y="1021556"/>
                    <a:pt x="5438180" y="1061740"/>
                  </a:cubicBezTo>
                  <a:cubicBezTo>
                    <a:pt x="5457825" y="1072456"/>
                    <a:pt x="5481935" y="1081385"/>
                    <a:pt x="5498901" y="1096566"/>
                  </a:cubicBezTo>
                  <a:cubicBezTo>
                    <a:pt x="5598021" y="1183184"/>
                    <a:pt x="5700713" y="1268016"/>
                    <a:pt x="5753397" y="1394817"/>
                  </a:cubicBezTo>
                  <a:cubicBezTo>
                    <a:pt x="5874842" y="1694855"/>
                    <a:pt x="5787331" y="1993999"/>
                    <a:pt x="5531941" y="2177058"/>
                  </a:cubicBezTo>
                  <a:close/>
                  <a:moveTo>
                    <a:pt x="6277570" y="2180630"/>
                  </a:moveTo>
                  <a:cubicBezTo>
                    <a:pt x="6212384" y="2181523"/>
                    <a:pt x="6154341" y="2123480"/>
                    <a:pt x="6154341" y="2058293"/>
                  </a:cubicBezTo>
                  <a:cubicBezTo>
                    <a:pt x="6154341" y="1991320"/>
                    <a:pt x="6211491" y="1933277"/>
                    <a:pt x="6278464" y="1933277"/>
                  </a:cubicBezTo>
                  <a:cubicBezTo>
                    <a:pt x="6345436" y="1932384"/>
                    <a:pt x="6399907" y="1989534"/>
                    <a:pt x="6399907" y="2060079"/>
                  </a:cubicBezTo>
                  <a:cubicBezTo>
                    <a:pt x="6400800" y="2127945"/>
                    <a:pt x="6348115" y="2179737"/>
                    <a:pt x="6277570" y="2180630"/>
                  </a:cubicBezTo>
                  <a:close/>
                  <a:moveTo>
                    <a:pt x="7220546" y="4745236"/>
                  </a:moveTo>
                  <a:cubicBezTo>
                    <a:pt x="7182147" y="4746129"/>
                    <a:pt x="7166074" y="4737199"/>
                    <a:pt x="7155358" y="4697016"/>
                  </a:cubicBezTo>
                  <a:cubicBezTo>
                    <a:pt x="7086600" y="4441627"/>
                    <a:pt x="7016948" y="4186238"/>
                    <a:pt x="6949083" y="3929956"/>
                  </a:cubicBezTo>
                  <a:cubicBezTo>
                    <a:pt x="6815138" y="3422750"/>
                    <a:pt x="6683871" y="2913757"/>
                    <a:pt x="6549033" y="2406551"/>
                  </a:cubicBezTo>
                  <a:cubicBezTo>
                    <a:pt x="6534745" y="2354759"/>
                    <a:pt x="6538317" y="2314575"/>
                    <a:pt x="6563320" y="2267248"/>
                  </a:cubicBezTo>
                  <a:cubicBezTo>
                    <a:pt x="6624935" y="2152948"/>
                    <a:pt x="6641901" y="2031504"/>
                    <a:pt x="6593681" y="1906488"/>
                  </a:cubicBezTo>
                  <a:cubicBezTo>
                    <a:pt x="6566892" y="1835051"/>
                    <a:pt x="6521351" y="1775222"/>
                    <a:pt x="6455271" y="1737717"/>
                  </a:cubicBezTo>
                  <a:cubicBezTo>
                    <a:pt x="6396335" y="1704677"/>
                    <a:pt x="6367760" y="1660029"/>
                    <a:pt x="6352580" y="1593949"/>
                  </a:cubicBezTo>
                  <a:cubicBezTo>
                    <a:pt x="6297216" y="1353741"/>
                    <a:pt x="6235601" y="1114425"/>
                    <a:pt x="6176665" y="875109"/>
                  </a:cubicBezTo>
                  <a:cubicBezTo>
                    <a:pt x="6172200" y="857250"/>
                    <a:pt x="6169521" y="839391"/>
                    <a:pt x="6166842" y="821531"/>
                  </a:cubicBezTo>
                  <a:cubicBezTo>
                    <a:pt x="6162378" y="780455"/>
                    <a:pt x="6162378" y="779562"/>
                    <a:pt x="6202561" y="777776"/>
                  </a:cubicBezTo>
                  <a:cubicBezTo>
                    <a:pt x="6298108" y="775097"/>
                    <a:pt x="6394549" y="773311"/>
                    <a:pt x="6490097" y="771525"/>
                  </a:cubicBezTo>
                  <a:cubicBezTo>
                    <a:pt x="6553498" y="770632"/>
                    <a:pt x="6616898" y="769739"/>
                    <a:pt x="6680299" y="770632"/>
                  </a:cubicBezTo>
                  <a:cubicBezTo>
                    <a:pt x="6698159" y="770632"/>
                    <a:pt x="6708874" y="766167"/>
                    <a:pt x="6715125" y="749201"/>
                  </a:cubicBezTo>
                  <a:cubicBezTo>
                    <a:pt x="6724055" y="728662"/>
                    <a:pt x="6735663" y="709017"/>
                    <a:pt x="6746379" y="689372"/>
                  </a:cubicBezTo>
                  <a:cubicBezTo>
                    <a:pt x="6812459" y="564356"/>
                    <a:pt x="7025878" y="567928"/>
                    <a:pt x="7091065" y="685800"/>
                  </a:cubicBezTo>
                  <a:cubicBezTo>
                    <a:pt x="7098209" y="698302"/>
                    <a:pt x="7107138" y="709910"/>
                    <a:pt x="7111603" y="724198"/>
                  </a:cubicBezTo>
                  <a:cubicBezTo>
                    <a:pt x="7122319" y="759916"/>
                    <a:pt x="7146429" y="771525"/>
                    <a:pt x="7181255" y="765274"/>
                  </a:cubicBezTo>
                  <a:cubicBezTo>
                    <a:pt x="7189292" y="763488"/>
                    <a:pt x="7197328" y="766167"/>
                    <a:pt x="7205365" y="765274"/>
                  </a:cubicBezTo>
                  <a:cubicBezTo>
                    <a:pt x="7279481" y="754559"/>
                    <a:pt x="7328595" y="795635"/>
                    <a:pt x="7376815" y="844748"/>
                  </a:cubicBezTo>
                  <a:cubicBezTo>
                    <a:pt x="7414319" y="882253"/>
                    <a:pt x="7455396" y="916186"/>
                    <a:pt x="7495580" y="951905"/>
                  </a:cubicBezTo>
                  <a:cubicBezTo>
                    <a:pt x="7575054" y="1021556"/>
                    <a:pt x="7656314" y="1089422"/>
                    <a:pt x="7733109" y="1161752"/>
                  </a:cubicBezTo>
                  <a:cubicBezTo>
                    <a:pt x="7774186" y="1201043"/>
                    <a:pt x="7813476" y="1251942"/>
                    <a:pt x="7857232" y="1305520"/>
                  </a:cubicBezTo>
                  <a:cubicBezTo>
                    <a:pt x="7863483" y="1313557"/>
                    <a:pt x="7865269" y="1326952"/>
                    <a:pt x="7866162" y="1337667"/>
                  </a:cubicBezTo>
                  <a:cubicBezTo>
                    <a:pt x="7868841" y="1418034"/>
                    <a:pt x="7861697" y="1500188"/>
                    <a:pt x="7875984" y="1578769"/>
                  </a:cubicBezTo>
                  <a:cubicBezTo>
                    <a:pt x="7897416" y="1692176"/>
                    <a:pt x="7928670" y="1803797"/>
                    <a:pt x="7967067" y="1912739"/>
                  </a:cubicBezTo>
                  <a:cubicBezTo>
                    <a:pt x="8013501" y="2044005"/>
                    <a:pt x="8073331" y="2169914"/>
                    <a:pt x="8124229" y="2299395"/>
                  </a:cubicBezTo>
                  <a:cubicBezTo>
                    <a:pt x="8207276" y="2506563"/>
                    <a:pt x="8287643" y="2714625"/>
                    <a:pt x="8370689" y="2921794"/>
                  </a:cubicBezTo>
                  <a:cubicBezTo>
                    <a:pt x="8478738" y="3191470"/>
                    <a:pt x="8591252" y="3460254"/>
                    <a:pt x="8696622" y="3731716"/>
                  </a:cubicBezTo>
                  <a:cubicBezTo>
                    <a:pt x="8776096" y="3935313"/>
                    <a:pt x="8855571" y="4142482"/>
                    <a:pt x="8889504" y="4360367"/>
                  </a:cubicBezTo>
                  <a:cubicBezTo>
                    <a:pt x="8906470" y="4467523"/>
                    <a:pt x="8901112" y="4574679"/>
                    <a:pt x="8888610" y="4681836"/>
                  </a:cubicBezTo>
                  <a:cubicBezTo>
                    <a:pt x="8885932" y="4708625"/>
                    <a:pt x="8873430" y="4746129"/>
                    <a:pt x="8846641" y="4747022"/>
                  </a:cubicBezTo>
                  <a:cubicBezTo>
                    <a:pt x="8742164" y="4747915"/>
                    <a:pt x="7483971" y="4739879"/>
                    <a:pt x="7220546" y="4745236"/>
                  </a:cubicBezTo>
                  <a:close/>
                  <a:moveTo>
                    <a:pt x="8795742" y="5357812"/>
                  </a:moveTo>
                  <a:cubicBezTo>
                    <a:pt x="8713589" y="5357812"/>
                    <a:pt x="8647509" y="5291733"/>
                    <a:pt x="8647509" y="5209580"/>
                  </a:cubicBezTo>
                  <a:cubicBezTo>
                    <a:pt x="8647509" y="5127427"/>
                    <a:pt x="8713589" y="5061347"/>
                    <a:pt x="8795742" y="5061347"/>
                  </a:cubicBezTo>
                  <a:cubicBezTo>
                    <a:pt x="8877895" y="5061347"/>
                    <a:pt x="8943975" y="5127427"/>
                    <a:pt x="8943975" y="5209580"/>
                  </a:cubicBezTo>
                  <a:cubicBezTo>
                    <a:pt x="8943975" y="5291733"/>
                    <a:pt x="8877895" y="5357812"/>
                    <a:pt x="8795742" y="5357812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4" name="Graphic 232">
            <a:extLst>
              <a:ext uri="{FF2B5EF4-FFF2-40B4-BE49-F238E27FC236}">
                <a16:creationId xmlns:a16="http://schemas.microsoft.com/office/drawing/2014/main" id="{BDB8CD62-2779-4967-9F4D-979B93C9B269}"/>
              </a:ext>
            </a:extLst>
          </p:cNvPr>
          <p:cNvSpPr/>
          <p:nvPr/>
        </p:nvSpPr>
        <p:spPr>
          <a:xfrm>
            <a:off x="10627251" y="5356791"/>
            <a:ext cx="1352092" cy="1352092"/>
          </a:xfrm>
          <a:custGeom>
            <a:avLst/>
            <a:gdLst>
              <a:gd name="connsiteX0" fmla="*/ 814208 w 1690360"/>
              <a:gd name="connsiteY0" fmla="*/ 0 h 1690360"/>
              <a:gd name="connsiteX1" fmla="*/ 877727 w 1690360"/>
              <a:gd name="connsiteY1" fmla="*/ 0 h 1690360"/>
              <a:gd name="connsiteX2" fmla="*/ 884902 w 1690360"/>
              <a:gd name="connsiteY2" fmla="*/ 1225 h 1690360"/>
              <a:gd name="connsiteX3" fmla="*/ 947897 w 1690360"/>
              <a:gd name="connsiteY3" fmla="*/ 6649 h 1690360"/>
              <a:gd name="connsiteX4" fmla="*/ 1104509 w 1690360"/>
              <a:gd name="connsiteY4" fmla="*/ 40772 h 1690360"/>
              <a:gd name="connsiteX5" fmla="*/ 1530423 w 1690360"/>
              <a:gd name="connsiteY5" fmla="*/ 349446 h 1690360"/>
              <a:gd name="connsiteX6" fmla="*/ 1690360 w 1690360"/>
              <a:gd name="connsiteY6" fmla="*/ 795834 h 1690360"/>
              <a:gd name="connsiteX7" fmla="*/ 1685461 w 1690360"/>
              <a:gd name="connsiteY7" fmla="*/ 948072 h 1690360"/>
              <a:gd name="connsiteX8" fmla="*/ 1651338 w 1690360"/>
              <a:gd name="connsiteY8" fmla="*/ 1103984 h 1690360"/>
              <a:gd name="connsiteX9" fmla="*/ 1353688 w 1690360"/>
              <a:gd name="connsiteY9" fmla="*/ 1522199 h 1690360"/>
              <a:gd name="connsiteX10" fmla="*/ 896626 w 1690360"/>
              <a:gd name="connsiteY10" fmla="*/ 1690360 h 1690360"/>
              <a:gd name="connsiteX11" fmla="*/ 728640 w 1690360"/>
              <a:gd name="connsiteY11" fmla="*/ 1683711 h 1690360"/>
              <a:gd name="connsiteX12" fmla="*/ 591451 w 1690360"/>
              <a:gd name="connsiteY12" fmla="*/ 1652563 h 1690360"/>
              <a:gd name="connsiteX13" fmla="*/ 295026 w 1690360"/>
              <a:gd name="connsiteY13" fmla="*/ 1487902 h 1690360"/>
              <a:gd name="connsiteX14" fmla="*/ 95542 w 1690360"/>
              <a:gd name="connsiteY14" fmla="*/ 1236623 h 1690360"/>
              <a:gd name="connsiteX15" fmla="*/ 2450 w 1690360"/>
              <a:gd name="connsiteY15" fmla="*/ 905200 h 1690360"/>
              <a:gd name="connsiteX16" fmla="*/ 0 w 1690360"/>
              <a:gd name="connsiteY16" fmla="*/ 877727 h 1690360"/>
              <a:gd name="connsiteX17" fmla="*/ 0 w 1690360"/>
              <a:gd name="connsiteY17" fmla="*/ 814208 h 1690360"/>
              <a:gd name="connsiteX18" fmla="*/ 1225 w 1690360"/>
              <a:gd name="connsiteY18" fmla="*/ 807208 h 1690360"/>
              <a:gd name="connsiteX19" fmla="*/ 5250 w 1690360"/>
              <a:gd name="connsiteY19" fmla="*/ 755937 h 1690360"/>
              <a:gd name="connsiteX20" fmla="*/ 24323 w 1690360"/>
              <a:gd name="connsiteY20" fmla="*/ 645172 h 1690360"/>
              <a:gd name="connsiteX21" fmla="*/ 199833 w 1690360"/>
              <a:gd name="connsiteY21" fmla="*/ 300275 h 1690360"/>
              <a:gd name="connsiteX22" fmla="*/ 508158 w 1690360"/>
              <a:gd name="connsiteY22" fmla="*/ 70519 h 1690360"/>
              <a:gd name="connsiteX23" fmla="*/ 787435 w 1690360"/>
              <a:gd name="connsiteY23" fmla="*/ 2275 h 1690360"/>
              <a:gd name="connsiteX24" fmla="*/ 814208 w 1690360"/>
              <a:gd name="connsiteY24" fmla="*/ 0 h 1690360"/>
              <a:gd name="connsiteX25" fmla="*/ 867403 w 1690360"/>
              <a:gd name="connsiteY25" fmla="*/ 824357 h 1690360"/>
              <a:gd name="connsiteX26" fmla="*/ 1008792 w 1690360"/>
              <a:gd name="connsiteY26" fmla="*/ 824357 h 1690360"/>
              <a:gd name="connsiteX27" fmla="*/ 1008792 w 1690360"/>
              <a:gd name="connsiteY27" fmla="*/ 797759 h 1690360"/>
              <a:gd name="connsiteX28" fmla="*/ 1051138 w 1690360"/>
              <a:gd name="connsiteY28" fmla="*/ 797759 h 1690360"/>
              <a:gd name="connsiteX29" fmla="*/ 1051138 w 1690360"/>
              <a:gd name="connsiteY29" fmla="*/ 824357 h 1690360"/>
              <a:gd name="connsiteX30" fmla="*/ 1192701 w 1690360"/>
              <a:gd name="connsiteY30" fmla="*/ 824357 h 1690360"/>
              <a:gd name="connsiteX31" fmla="*/ 1192701 w 1690360"/>
              <a:gd name="connsiteY31" fmla="*/ 797584 h 1690360"/>
              <a:gd name="connsiteX32" fmla="*/ 1234698 w 1690360"/>
              <a:gd name="connsiteY32" fmla="*/ 797584 h 1690360"/>
              <a:gd name="connsiteX33" fmla="*/ 1234698 w 1690360"/>
              <a:gd name="connsiteY33" fmla="*/ 824532 h 1690360"/>
              <a:gd name="connsiteX34" fmla="*/ 1376786 w 1690360"/>
              <a:gd name="connsiteY34" fmla="*/ 824532 h 1690360"/>
              <a:gd name="connsiteX35" fmla="*/ 1376786 w 1690360"/>
              <a:gd name="connsiteY35" fmla="*/ 797584 h 1690360"/>
              <a:gd name="connsiteX36" fmla="*/ 1418433 w 1690360"/>
              <a:gd name="connsiteY36" fmla="*/ 797584 h 1690360"/>
              <a:gd name="connsiteX37" fmla="*/ 1418433 w 1690360"/>
              <a:gd name="connsiteY37" fmla="*/ 824357 h 1690360"/>
              <a:gd name="connsiteX38" fmla="*/ 1498751 w 1690360"/>
              <a:gd name="connsiteY38" fmla="*/ 824357 h 1690360"/>
              <a:gd name="connsiteX39" fmla="*/ 1498751 w 1690360"/>
              <a:gd name="connsiteY39" fmla="*/ 797059 h 1690360"/>
              <a:gd name="connsiteX40" fmla="*/ 1619491 w 1690360"/>
              <a:gd name="connsiteY40" fmla="*/ 797059 h 1690360"/>
              <a:gd name="connsiteX41" fmla="*/ 1371537 w 1690360"/>
              <a:gd name="connsiteY41" fmla="*/ 277527 h 1690360"/>
              <a:gd name="connsiteX42" fmla="*/ 894351 w 1690360"/>
              <a:gd name="connsiteY42" fmla="*/ 72444 h 1690360"/>
              <a:gd name="connsiteX43" fmla="*/ 894351 w 1690360"/>
              <a:gd name="connsiteY43" fmla="*/ 193359 h 1690360"/>
              <a:gd name="connsiteX44" fmla="*/ 867403 w 1690360"/>
              <a:gd name="connsiteY44" fmla="*/ 193359 h 1690360"/>
              <a:gd name="connsiteX45" fmla="*/ 867403 w 1690360"/>
              <a:gd name="connsiteY45" fmla="*/ 273852 h 1690360"/>
              <a:gd name="connsiteX46" fmla="*/ 894176 w 1690360"/>
              <a:gd name="connsiteY46" fmla="*/ 273852 h 1690360"/>
              <a:gd name="connsiteX47" fmla="*/ 894176 w 1690360"/>
              <a:gd name="connsiteY47" fmla="*/ 315324 h 1690360"/>
              <a:gd name="connsiteX48" fmla="*/ 867403 w 1690360"/>
              <a:gd name="connsiteY48" fmla="*/ 315324 h 1690360"/>
              <a:gd name="connsiteX49" fmla="*/ 867403 w 1690360"/>
              <a:gd name="connsiteY49" fmla="*/ 457762 h 1690360"/>
              <a:gd name="connsiteX50" fmla="*/ 894001 w 1690360"/>
              <a:gd name="connsiteY50" fmla="*/ 457762 h 1690360"/>
              <a:gd name="connsiteX51" fmla="*/ 894001 w 1690360"/>
              <a:gd name="connsiteY51" fmla="*/ 499584 h 1690360"/>
              <a:gd name="connsiteX52" fmla="*/ 867228 w 1690360"/>
              <a:gd name="connsiteY52" fmla="*/ 499584 h 1690360"/>
              <a:gd name="connsiteX53" fmla="*/ 867228 w 1690360"/>
              <a:gd name="connsiteY53" fmla="*/ 641322 h 1690360"/>
              <a:gd name="connsiteX54" fmla="*/ 894001 w 1690360"/>
              <a:gd name="connsiteY54" fmla="*/ 641322 h 1690360"/>
              <a:gd name="connsiteX55" fmla="*/ 894001 w 1690360"/>
              <a:gd name="connsiteY55" fmla="*/ 683318 h 1690360"/>
              <a:gd name="connsiteX56" fmla="*/ 867228 w 1690360"/>
              <a:gd name="connsiteY56" fmla="*/ 683318 h 1690360"/>
              <a:gd name="connsiteX57" fmla="*/ 867403 w 1690360"/>
              <a:gd name="connsiteY57" fmla="*/ 824357 h 1690360"/>
              <a:gd name="connsiteX58" fmla="*/ 797059 w 1690360"/>
              <a:gd name="connsiteY58" fmla="*/ 72969 h 1690360"/>
              <a:gd name="connsiteX59" fmla="*/ 73144 w 1690360"/>
              <a:gd name="connsiteY59" fmla="*/ 797059 h 1690360"/>
              <a:gd name="connsiteX60" fmla="*/ 193184 w 1690360"/>
              <a:gd name="connsiteY60" fmla="*/ 797059 h 1690360"/>
              <a:gd name="connsiteX61" fmla="*/ 193184 w 1690360"/>
              <a:gd name="connsiteY61" fmla="*/ 824357 h 1690360"/>
              <a:gd name="connsiteX62" fmla="*/ 273502 w 1690360"/>
              <a:gd name="connsiteY62" fmla="*/ 824357 h 1690360"/>
              <a:gd name="connsiteX63" fmla="*/ 273502 w 1690360"/>
              <a:gd name="connsiteY63" fmla="*/ 797584 h 1690360"/>
              <a:gd name="connsiteX64" fmla="*/ 315149 w 1690360"/>
              <a:gd name="connsiteY64" fmla="*/ 797584 h 1690360"/>
              <a:gd name="connsiteX65" fmla="*/ 315149 w 1690360"/>
              <a:gd name="connsiteY65" fmla="*/ 824357 h 1690360"/>
              <a:gd name="connsiteX66" fmla="*/ 457237 w 1690360"/>
              <a:gd name="connsiteY66" fmla="*/ 824357 h 1690360"/>
              <a:gd name="connsiteX67" fmla="*/ 457237 w 1690360"/>
              <a:gd name="connsiteY67" fmla="*/ 797759 h 1690360"/>
              <a:gd name="connsiteX68" fmla="*/ 499584 w 1690360"/>
              <a:gd name="connsiteY68" fmla="*/ 797759 h 1690360"/>
              <a:gd name="connsiteX69" fmla="*/ 499584 w 1690360"/>
              <a:gd name="connsiteY69" fmla="*/ 824357 h 1690360"/>
              <a:gd name="connsiteX70" fmla="*/ 641147 w 1690360"/>
              <a:gd name="connsiteY70" fmla="*/ 824357 h 1690360"/>
              <a:gd name="connsiteX71" fmla="*/ 641147 w 1690360"/>
              <a:gd name="connsiteY71" fmla="*/ 797584 h 1690360"/>
              <a:gd name="connsiteX72" fmla="*/ 683143 w 1690360"/>
              <a:gd name="connsiteY72" fmla="*/ 797584 h 1690360"/>
              <a:gd name="connsiteX73" fmla="*/ 683143 w 1690360"/>
              <a:gd name="connsiteY73" fmla="*/ 824357 h 1690360"/>
              <a:gd name="connsiteX74" fmla="*/ 824182 w 1690360"/>
              <a:gd name="connsiteY74" fmla="*/ 824357 h 1690360"/>
              <a:gd name="connsiteX75" fmla="*/ 824182 w 1690360"/>
              <a:gd name="connsiteY75" fmla="*/ 683143 h 1690360"/>
              <a:gd name="connsiteX76" fmla="*/ 797234 w 1690360"/>
              <a:gd name="connsiteY76" fmla="*/ 683143 h 1690360"/>
              <a:gd name="connsiteX77" fmla="*/ 797234 w 1690360"/>
              <a:gd name="connsiteY77" fmla="*/ 641147 h 1690360"/>
              <a:gd name="connsiteX78" fmla="*/ 824007 w 1690360"/>
              <a:gd name="connsiteY78" fmla="*/ 641147 h 1690360"/>
              <a:gd name="connsiteX79" fmla="*/ 824007 w 1690360"/>
              <a:gd name="connsiteY79" fmla="*/ 499409 h 1690360"/>
              <a:gd name="connsiteX80" fmla="*/ 797234 w 1690360"/>
              <a:gd name="connsiteY80" fmla="*/ 499409 h 1690360"/>
              <a:gd name="connsiteX81" fmla="*/ 797234 w 1690360"/>
              <a:gd name="connsiteY81" fmla="*/ 457412 h 1690360"/>
              <a:gd name="connsiteX82" fmla="*/ 824007 w 1690360"/>
              <a:gd name="connsiteY82" fmla="*/ 457412 h 1690360"/>
              <a:gd name="connsiteX83" fmla="*/ 824007 w 1690360"/>
              <a:gd name="connsiteY83" fmla="*/ 315149 h 1690360"/>
              <a:gd name="connsiteX84" fmla="*/ 797234 w 1690360"/>
              <a:gd name="connsiteY84" fmla="*/ 315149 h 1690360"/>
              <a:gd name="connsiteX85" fmla="*/ 797234 w 1690360"/>
              <a:gd name="connsiteY85" fmla="*/ 273677 h 1690360"/>
              <a:gd name="connsiteX86" fmla="*/ 824007 w 1690360"/>
              <a:gd name="connsiteY86" fmla="*/ 273677 h 1690360"/>
              <a:gd name="connsiteX87" fmla="*/ 824007 w 1690360"/>
              <a:gd name="connsiteY87" fmla="*/ 193359 h 1690360"/>
              <a:gd name="connsiteX88" fmla="*/ 796709 w 1690360"/>
              <a:gd name="connsiteY88" fmla="*/ 193359 h 1690360"/>
              <a:gd name="connsiteX89" fmla="*/ 797059 w 1690360"/>
              <a:gd name="connsiteY89" fmla="*/ 72969 h 1690360"/>
              <a:gd name="connsiteX90" fmla="*/ 193184 w 1690360"/>
              <a:gd name="connsiteY90" fmla="*/ 895051 h 1690360"/>
              <a:gd name="connsiteX91" fmla="*/ 72969 w 1690360"/>
              <a:gd name="connsiteY91" fmla="*/ 895051 h 1690360"/>
              <a:gd name="connsiteX92" fmla="*/ 797409 w 1690360"/>
              <a:gd name="connsiteY92" fmla="*/ 1618791 h 1690360"/>
              <a:gd name="connsiteX93" fmla="*/ 797409 w 1690360"/>
              <a:gd name="connsiteY93" fmla="*/ 1498401 h 1690360"/>
              <a:gd name="connsiteX94" fmla="*/ 824532 w 1690360"/>
              <a:gd name="connsiteY94" fmla="*/ 1498401 h 1690360"/>
              <a:gd name="connsiteX95" fmla="*/ 824532 w 1690360"/>
              <a:gd name="connsiteY95" fmla="*/ 1418083 h 1690360"/>
              <a:gd name="connsiteX96" fmla="*/ 797759 w 1690360"/>
              <a:gd name="connsiteY96" fmla="*/ 1418083 h 1690360"/>
              <a:gd name="connsiteX97" fmla="*/ 797759 w 1690360"/>
              <a:gd name="connsiteY97" fmla="*/ 1376611 h 1690360"/>
              <a:gd name="connsiteX98" fmla="*/ 824532 w 1690360"/>
              <a:gd name="connsiteY98" fmla="*/ 1376611 h 1690360"/>
              <a:gd name="connsiteX99" fmla="*/ 824532 w 1690360"/>
              <a:gd name="connsiteY99" fmla="*/ 1234523 h 1690360"/>
              <a:gd name="connsiteX100" fmla="*/ 797934 w 1690360"/>
              <a:gd name="connsiteY100" fmla="*/ 1234523 h 1690360"/>
              <a:gd name="connsiteX101" fmla="*/ 797934 w 1690360"/>
              <a:gd name="connsiteY101" fmla="*/ 1192176 h 1690360"/>
              <a:gd name="connsiteX102" fmla="*/ 824532 w 1690360"/>
              <a:gd name="connsiteY102" fmla="*/ 1192176 h 1690360"/>
              <a:gd name="connsiteX103" fmla="*/ 824532 w 1690360"/>
              <a:gd name="connsiteY103" fmla="*/ 1050613 h 1690360"/>
              <a:gd name="connsiteX104" fmla="*/ 797934 w 1690360"/>
              <a:gd name="connsiteY104" fmla="*/ 1050613 h 1690360"/>
              <a:gd name="connsiteX105" fmla="*/ 797934 w 1690360"/>
              <a:gd name="connsiteY105" fmla="*/ 1008267 h 1690360"/>
              <a:gd name="connsiteX106" fmla="*/ 824532 w 1690360"/>
              <a:gd name="connsiteY106" fmla="*/ 1008267 h 1690360"/>
              <a:gd name="connsiteX107" fmla="*/ 824532 w 1690360"/>
              <a:gd name="connsiteY107" fmla="*/ 867403 h 1690360"/>
              <a:gd name="connsiteX108" fmla="*/ 683143 w 1690360"/>
              <a:gd name="connsiteY108" fmla="*/ 867403 h 1690360"/>
              <a:gd name="connsiteX109" fmla="*/ 683143 w 1690360"/>
              <a:gd name="connsiteY109" fmla="*/ 894176 h 1690360"/>
              <a:gd name="connsiteX110" fmla="*/ 641147 w 1690360"/>
              <a:gd name="connsiteY110" fmla="*/ 894176 h 1690360"/>
              <a:gd name="connsiteX111" fmla="*/ 641147 w 1690360"/>
              <a:gd name="connsiteY111" fmla="*/ 867403 h 1690360"/>
              <a:gd name="connsiteX112" fmla="*/ 499409 w 1690360"/>
              <a:gd name="connsiteY112" fmla="*/ 867403 h 1690360"/>
              <a:gd name="connsiteX113" fmla="*/ 499409 w 1690360"/>
              <a:gd name="connsiteY113" fmla="*/ 894176 h 1690360"/>
              <a:gd name="connsiteX114" fmla="*/ 457587 w 1690360"/>
              <a:gd name="connsiteY114" fmla="*/ 894176 h 1690360"/>
              <a:gd name="connsiteX115" fmla="*/ 457587 w 1690360"/>
              <a:gd name="connsiteY115" fmla="*/ 867403 h 1690360"/>
              <a:gd name="connsiteX116" fmla="*/ 315149 w 1690360"/>
              <a:gd name="connsiteY116" fmla="*/ 867403 h 1690360"/>
              <a:gd name="connsiteX117" fmla="*/ 315149 w 1690360"/>
              <a:gd name="connsiteY117" fmla="*/ 894176 h 1690360"/>
              <a:gd name="connsiteX118" fmla="*/ 273677 w 1690360"/>
              <a:gd name="connsiteY118" fmla="*/ 894176 h 1690360"/>
              <a:gd name="connsiteX119" fmla="*/ 273677 w 1690360"/>
              <a:gd name="connsiteY119" fmla="*/ 867578 h 1690360"/>
              <a:gd name="connsiteX120" fmla="*/ 193359 w 1690360"/>
              <a:gd name="connsiteY120" fmla="*/ 867578 h 1690360"/>
              <a:gd name="connsiteX121" fmla="*/ 193184 w 1690360"/>
              <a:gd name="connsiteY121" fmla="*/ 895051 h 1690360"/>
              <a:gd name="connsiteX122" fmla="*/ 894876 w 1690360"/>
              <a:gd name="connsiteY122" fmla="*/ 1618966 h 1690360"/>
              <a:gd name="connsiteX123" fmla="*/ 1618791 w 1690360"/>
              <a:gd name="connsiteY123" fmla="*/ 894526 h 1690360"/>
              <a:gd name="connsiteX124" fmla="*/ 1498401 w 1690360"/>
              <a:gd name="connsiteY124" fmla="*/ 894526 h 1690360"/>
              <a:gd name="connsiteX125" fmla="*/ 1498401 w 1690360"/>
              <a:gd name="connsiteY125" fmla="*/ 867403 h 1690360"/>
              <a:gd name="connsiteX126" fmla="*/ 1418258 w 1690360"/>
              <a:gd name="connsiteY126" fmla="*/ 867403 h 1690360"/>
              <a:gd name="connsiteX127" fmla="*/ 1418258 w 1690360"/>
              <a:gd name="connsiteY127" fmla="*/ 894176 h 1690360"/>
              <a:gd name="connsiteX128" fmla="*/ 1376611 w 1690360"/>
              <a:gd name="connsiteY128" fmla="*/ 894176 h 1690360"/>
              <a:gd name="connsiteX129" fmla="*/ 1376611 w 1690360"/>
              <a:gd name="connsiteY129" fmla="*/ 867403 h 1690360"/>
              <a:gd name="connsiteX130" fmla="*/ 1234523 w 1690360"/>
              <a:gd name="connsiteY130" fmla="*/ 867403 h 1690360"/>
              <a:gd name="connsiteX131" fmla="*/ 1234523 w 1690360"/>
              <a:gd name="connsiteY131" fmla="*/ 894001 h 1690360"/>
              <a:gd name="connsiteX132" fmla="*/ 1192176 w 1690360"/>
              <a:gd name="connsiteY132" fmla="*/ 894001 h 1690360"/>
              <a:gd name="connsiteX133" fmla="*/ 1192176 w 1690360"/>
              <a:gd name="connsiteY133" fmla="*/ 867403 h 1690360"/>
              <a:gd name="connsiteX134" fmla="*/ 1050613 w 1690360"/>
              <a:gd name="connsiteY134" fmla="*/ 867403 h 1690360"/>
              <a:gd name="connsiteX135" fmla="*/ 1050613 w 1690360"/>
              <a:gd name="connsiteY135" fmla="*/ 894001 h 1690360"/>
              <a:gd name="connsiteX136" fmla="*/ 1008267 w 1690360"/>
              <a:gd name="connsiteY136" fmla="*/ 894001 h 1690360"/>
              <a:gd name="connsiteX137" fmla="*/ 1008267 w 1690360"/>
              <a:gd name="connsiteY137" fmla="*/ 867403 h 1690360"/>
              <a:gd name="connsiteX138" fmla="*/ 867403 w 1690360"/>
              <a:gd name="connsiteY138" fmla="*/ 867403 h 1690360"/>
              <a:gd name="connsiteX139" fmla="*/ 867403 w 1690360"/>
              <a:gd name="connsiteY139" fmla="*/ 1008617 h 1690360"/>
              <a:gd name="connsiteX140" fmla="*/ 894351 w 1690360"/>
              <a:gd name="connsiteY140" fmla="*/ 1008617 h 1690360"/>
              <a:gd name="connsiteX141" fmla="*/ 894351 w 1690360"/>
              <a:gd name="connsiteY141" fmla="*/ 1050963 h 1690360"/>
              <a:gd name="connsiteX142" fmla="*/ 867403 w 1690360"/>
              <a:gd name="connsiteY142" fmla="*/ 1050963 h 1690360"/>
              <a:gd name="connsiteX143" fmla="*/ 867403 w 1690360"/>
              <a:gd name="connsiteY143" fmla="*/ 1192526 h 1690360"/>
              <a:gd name="connsiteX144" fmla="*/ 894351 w 1690360"/>
              <a:gd name="connsiteY144" fmla="*/ 1192526 h 1690360"/>
              <a:gd name="connsiteX145" fmla="*/ 894351 w 1690360"/>
              <a:gd name="connsiteY145" fmla="*/ 1234523 h 1690360"/>
              <a:gd name="connsiteX146" fmla="*/ 867578 w 1690360"/>
              <a:gd name="connsiteY146" fmla="*/ 1234523 h 1690360"/>
              <a:gd name="connsiteX147" fmla="*/ 867578 w 1690360"/>
              <a:gd name="connsiteY147" fmla="*/ 1376786 h 1690360"/>
              <a:gd name="connsiteX148" fmla="*/ 894351 w 1690360"/>
              <a:gd name="connsiteY148" fmla="*/ 1376786 h 1690360"/>
              <a:gd name="connsiteX149" fmla="*/ 894351 w 1690360"/>
              <a:gd name="connsiteY149" fmla="*/ 1418258 h 1690360"/>
              <a:gd name="connsiteX150" fmla="*/ 867578 w 1690360"/>
              <a:gd name="connsiteY150" fmla="*/ 1418258 h 1690360"/>
              <a:gd name="connsiteX151" fmla="*/ 867578 w 1690360"/>
              <a:gd name="connsiteY151" fmla="*/ 1498576 h 1690360"/>
              <a:gd name="connsiteX152" fmla="*/ 894876 w 1690360"/>
              <a:gd name="connsiteY152" fmla="*/ 1498576 h 1690360"/>
              <a:gd name="connsiteX153" fmla="*/ 894876 w 1690360"/>
              <a:gd name="connsiteY153" fmla="*/ 1618966 h 1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90360" h="1690360">
                <a:moveTo>
                  <a:pt x="814208" y="0"/>
                </a:moveTo>
                <a:cubicBezTo>
                  <a:pt x="835381" y="0"/>
                  <a:pt x="856554" y="0"/>
                  <a:pt x="877727" y="0"/>
                </a:cubicBezTo>
                <a:cubicBezTo>
                  <a:pt x="880177" y="350"/>
                  <a:pt x="882452" y="1050"/>
                  <a:pt x="884902" y="1225"/>
                </a:cubicBezTo>
                <a:cubicBezTo>
                  <a:pt x="905900" y="2975"/>
                  <a:pt x="927073" y="4200"/>
                  <a:pt x="947897" y="6649"/>
                </a:cubicBezTo>
                <a:cubicBezTo>
                  <a:pt x="1001267" y="12424"/>
                  <a:pt x="1053413" y="24148"/>
                  <a:pt x="1104509" y="40772"/>
                </a:cubicBezTo>
                <a:cubicBezTo>
                  <a:pt x="1279494" y="97992"/>
                  <a:pt x="1421932" y="200533"/>
                  <a:pt x="1530423" y="349446"/>
                </a:cubicBezTo>
                <a:cubicBezTo>
                  <a:pt x="1627365" y="482435"/>
                  <a:pt x="1679686" y="631873"/>
                  <a:pt x="1690360" y="795834"/>
                </a:cubicBezTo>
                <a:cubicBezTo>
                  <a:pt x="1693685" y="846755"/>
                  <a:pt x="1691585" y="897501"/>
                  <a:pt x="1685461" y="948072"/>
                </a:cubicBezTo>
                <a:cubicBezTo>
                  <a:pt x="1678986" y="1001092"/>
                  <a:pt x="1667962" y="1053238"/>
                  <a:pt x="1651338" y="1103984"/>
                </a:cubicBezTo>
                <a:cubicBezTo>
                  <a:pt x="1595868" y="1274420"/>
                  <a:pt x="1496826" y="1414408"/>
                  <a:pt x="1353688" y="1522199"/>
                </a:cubicBezTo>
                <a:cubicBezTo>
                  <a:pt x="1218424" y="1624041"/>
                  <a:pt x="1065487" y="1679161"/>
                  <a:pt x="896626" y="1690360"/>
                </a:cubicBezTo>
                <a:cubicBezTo>
                  <a:pt x="840455" y="1694035"/>
                  <a:pt x="784460" y="1691410"/>
                  <a:pt x="728640" y="1683711"/>
                </a:cubicBezTo>
                <a:cubicBezTo>
                  <a:pt x="682094" y="1677236"/>
                  <a:pt x="636422" y="1666737"/>
                  <a:pt x="591451" y="1652563"/>
                </a:cubicBezTo>
                <a:cubicBezTo>
                  <a:pt x="481385" y="1617916"/>
                  <a:pt x="382693" y="1562796"/>
                  <a:pt x="295026" y="1487902"/>
                </a:cubicBezTo>
                <a:cubicBezTo>
                  <a:pt x="212257" y="1417033"/>
                  <a:pt x="145938" y="1333215"/>
                  <a:pt x="95542" y="1236623"/>
                </a:cubicBezTo>
                <a:cubicBezTo>
                  <a:pt x="41647" y="1132681"/>
                  <a:pt x="10499" y="1022090"/>
                  <a:pt x="2450" y="905200"/>
                </a:cubicBezTo>
                <a:cubicBezTo>
                  <a:pt x="1750" y="895926"/>
                  <a:pt x="875" y="886827"/>
                  <a:pt x="0" y="877727"/>
                </a:cubicBezTo>
                <a:cubicBezTo>
                  <a:pt x="0" y="856554"/>
                  <a:pt x="0" y="835381"/>
                  <a:pt x="0" y="814208"/>
                </a:cubicBezTo>
                <a:cubicBezTo>
                  <a:pt x="350" y="811933"/>
                  <a:pt x="1050" y="809483"/>
                  <a:pt x="1225" y="807208"/>
                </a:cubicBezTo>
                <a:cubicBezTo>
                  <a:pt x="2625" y="790060"/>
                  <a:pt x="3675" y="773086"/>
                  <a:pt x="5250" y="755937"/>
                </a:cubicBezTo>
                <a:cubicBezTo>
                  <a:pt x="8574" y="718491"/>
                  <a:pt x="15399" y="681569"/>
                  <a:pt x="24323" y="645172"/>
                </a:cubicBezTo>
                <a:cubicBezTo>
                  <a:pt x="55995" y="516557"/>
                  <a:pt x="114441" y="401417"/>
                  <a:pt x="199833" y="300275"/>
                </a:cubicBezTo>
                <a:cubicBezTo>
                  <a:pt x="284701" y="199658"/>
                  <a:pt x="387768" y="123365"/>
                  <a:pt x="508158" y="70519"/>
                </a:cubicBezTo>
                <a:cubicBezTo>
                  <a:pt x="597226" y="31497"/>
                  <a:pt x="690318" y="8749"/>
                  <a:pt x="787435" y="2275"/>
                </a:cubicBezTo>
                <a:cubicBezTo>
                  <a:pt x="796359" y="1750"/>
                  <a:pt x="805283" y="700"/>
                  <a:pt x="814208" y="0"/>
                </a:cubicBezTo>
                <a:close/>
                <a:moveTo>
                  <a:pt x="867403" y="824357"/>
                </a:moveTo>
                <a:cubicBezTo>
                  <a:pt x="914649" y="824357"/>
                  <a:pt x="961371" y="824357"/>
                  <a:pt x="1008792" y="824357"/>
                </a:cubicBezTo>
                <a:cubicBezTo>
                  <a:pt x="1008792" y="815258"/>
                  <a:pt x="1008792" y="806508"/>
                  <a:pt x="1008792" y="797759"/>
                </a:cubicBezTo>
                <a:cubicBezTo>
                  <a:pt x="1023140" y="797759"/>
                  <a:pt x="1036789" y="797759"/>
                  <a:pt x="1051138" y="797759"/>
                </a:cubicBezTo>
                <a:cubicBezTo>
                  <a:pt x="1051138" y="807033"/>
                  <a:pt x="1051138" y="815783"/>
                  <a:pt x="1051138" y="824357"/>
                </a:cubicBezTo>
                <a:cubicBezTo>
                  <a:pt x="1098559" y="824357"/>
                  <a:pt x="1145280" y="824357"/>
                  <a:pt x="1192701" y="824357"/>
                </a:cubicBezTo>
                <a:cubicBezTo>
                  <a:pt x="1192701" y="815258"/>
                  <a:pt x="1192701" y="806508"/>
                  <a:pt x="1192701" y="797584"/>
                </a:cubicBezTo>
                <a:cubicBezTo>
                  <a:pt x="1206875" y="797584"/>
                  <a:pt x="1220349" y="797584"/>
                  <a:pt x="1234698" y="797584"/>
                </a:cubicBezTo>
                <a:cubicBezTo>
                  <a:pt x="1234698" y="806683"/>
                  <a:pt x="1234698" y="815608"/>
                  <a:pt x="1234698" y="824532"/>
                </a:cubicBezTo>
                <a:cubicBezTo>
                  <a:pt x="1282294" y="824532"/>
                  <a:pt x="1329190" y="824532"/>
                  <a:pt x="1376786" y="824532"/>
                </a:cubicBezTo>
                <a:cubicBezTo>
                  <a:pt x="1376786" y="815433"/>
                  <a:pt x="1376786" y="806508"/>
                  <a:pt x="1376786" y="797584"/>
                </a:cubicBezTo>
                <a:cubicBezTo>
                  <a:pt x="1390960" y="797584"/>
                  <a:pt x="1404259" y="797584"/>
                  <a:pt x="1418433" y="797584"/>
                </a:cubicBezTo>
                <a:cubicBezTo>
                  <a:pt x="1418433" y="806858"/>
                  <a:pt x="1418433" y="815608"/>
                  <a:pt x="1418433" y="824357"/>
                </a:cubicBezTo>
                <a:cubicBezTo>
                  <a:pt x="1445555" y="824357"/>
                  <a:pt x="1471803" y="824357"/>
                  <a:pt x="1498751" y="824357"/>
                </a:cubicBezTo>
                <a:cubicBezTo>
                  <a:pt x="1498751" y="815258"/>
                  <a:pt x="1498751" y="806508"/>
                  <a:pt x="1498751" y="797059"/>
                </a:cubicBezTo>
                <a:cubicBezTo>
                  <a:pt x="1539173" y="797059"/>
                  <a:pt x="1578894" y="797059"/>
                  <a:pt x="1619491" y="797059"/>
                </a:cubicBezTo>
                <a:cubicBezTo>
                  <a:pt x="1602867" y="591626"/>
                  <a:pt x="1522199" y="417340"/>
                  <a:pt x="1371537" y="277527"/>
                </a:cubicBezTo>
                <a:cubicBezTo>
                  <a:pt x="1237498" y="153112"/>
                  <a:pt x="1077561" y="86443"/>
                  <a:pt x="894351" y="72444"/>
                </a:cubicBezTo>
                <a:cubicBezTo>
                  <a:pt x="894351" y="113216"/>
                  <a:pt x="894351" y="152937"/>
                  <a:pt x="894351" y="193359"/>
                </a:cubicBezTo>
                <a:cubicBezTo>
                  <a:pt x="884902" y="193359"/>
                  <a:pt x="876153" y="193359"/>
                  <a:pt x="867403" y="193359"/>
                </a:cubicBezTo>
                <a:cubicBezTo>
                  <a:pt x="867403" y="220482"/>
                  <a:pt x="867403" y="246905"/>
                  <a:pt x="867403" y="273852"/>
                </a:cubicBezTo>
                <a:cubicBezTo>
                  <a:pt x="876677" y="273852"/>
                  <a:pt x="885427" y="273852"/>
                  <a:pt x="894176" y="273852"/>
                </a:cubicBezTo>
                <a:cubicBezTo>
                  <a:pt x="894176" y="287676"/>
                  <a:pt x="894176" y="301150"/>
                  <a:pt x="894176" y="315324"/>
                </a:cubicBezTo>
                <a:cubicBezTo>
                  <a:pt x="885077" y="315324"/>
                  <a:pt x="876153" y="315324"/>
                  <a:pt x="867403" y="315324"/>
                </a:cubicBezTo>
                <a:cubicBezTo>
                  <a:pt x="867403" y="363095"/>
                  <a:pt x="867403" y="410166"/>
                  <a:pt x="867403" y="457762"/>
                </a:cubicBezTo>
                <a:cubicBezTo>
                  <a:pt x="876677" y="457762"/>
                  <a:pt x="885427" y="457762"/>
                  <a:pt x="894001" y="457762"/>
                </a:cubicBezTo>
                <a:cubicBezTo>
                  <a:pt x="894001" y="471936"/>
                  <a:pt x="894001" y="485410"/>
                  <a:pt x="894001" y="499584"/>
                </a:cubicBezTo>
                <a:cubicBezTo>
                  <a:pt x="884902" y="499584"/>
                  <a:pt x="876153" y="499584"/>
                  <a:pt x="867228" y="499584"/>
                </a:cubicBezTo>
                <a:cubicBezTo>
                  <a:pt x="867228" y="547005"/>
                  <a:pt x="867228" y="593726"/>
                  <a:pt x="867228" y="641322"/>
                </a:cubicBezTo>
                <a:cubicBezTo>
                  <a:pt x="876503" y="641322"/>
                  <a:pt x="885252" y="641322"/>
                  <a:pt x="894001" y="641322"/>
                </a:cubicBezTo>
                <a:cubicBezTo>
                  <a:pt x="894001" y="655671"/>
                  <a:pt x="894001" y="669145"/>
                  <a:pt x="894001" y="683318"/>
                </a:cubicBezTo>
                <a:cubicBezTo>
                  <a:pt x="884902" y="683318"/>
                  <a:pt x="876153" y="683318"/>
                  <a:pt x="867228" y="683318"/>
                </a:cubicBezTo>
                <a:cubicBezTo>
                  <a:pt x="867403" y="730565"/>
                  <a:pt x="867403" y="777111"/>
                  <a:pt x="867403" y="824357"/>
                </a:cubicBezTo>
                <a:close/>
                <a:moveTo>
                  <a:pt x="797059" y="72969"/>
                </a:moveTo>
                <a:cubicBezTo>
                  <a:pt x="388993" y="99742"/>
                  <a:pt x="93092" y="430114"/>
                  <a:pt x="73144" y="797059"/>
                </a:cubicBezTo>
                <a:cubicBezTo>
                  <a:pt x="112866" y="797059"/>
                  <a:pt x="152587" y="797059"/>
                  <a:pt x="193184" y="797059"/>
                </a:cubicBezTo>
                <a:cubicBezTo>
                  <a:pt x="193184" y="806683"/>
                  <a:pt x="193184" y="815433"/>
                  <a:pt x="193184" y="824357"/>
                </a:cubicBezTo>
                <a:cubicBezTo>
                  <a:pt x="220307" y="824357"/>
                  <a:pt x="246730" y="824357"/>
                  <a:pt x="273502" y="824357"/>
                </a:cubicBezTo>
                <a:cubicBezTo>
                  <a:pt x="273502" y="815258"/>
                  <a:pt x="273502" y="806508"/>
                  <a:pt x="273502" y="797584"/>
                </a:cubicBezTo>
                <a:cubicBezTo>
                  <a:pt x="287501" y="797584"/>
                  <a:pt x="301150" y="797584"/>
                  <a:pt x="315149" y="797584"/>
                </a:cubicBezTo>
                <a:cubicBezTo>
                  <a:pt x="315149" y="806683"/>
                  <a:pt x="315149" y="815433"/>
                  <a:pt x="315149" y="824357"/>
                </a:cubicBezTo>
                <a:cubicBezTo>
                  <a:pt x="362745" y="824357"/>
                  <a:pt x="409641" y="824357"/>
                  <a:pt x="457237" y="824357"/>
                </a:cubicBezTo>
                <a:cubicBezTo>
                  <a:pt x="457237" y="815258"/>
                  <a:pt x="457237" y="806508"/>
                  <a:pt x="457237" y="797759"/>
                </a:cubicBezTo>
                <a:cubicBezTo>
                  <a:pt x="471586" y="797759"/>
                  <a:pt x="485235" y="797759"/>
                  <a:pt x="499584" y="797759"/>
                </a:cubicBezTo>
                <a:cubicBezTo>
                  <a:pt x="499584" y="807033"/>
                  <a:pt x="499584" y="815783"/>
                  <a:pt x="499584" y="824357"/>
                </a:cubicBezTo>
                <a:cubicBezTo>
                  <a:pt x="547005" y="824357"/>
                  <a:pt x="593726" y="824357"/>
                  <a:pt x="641147" y="824357"/>
                </a:cubicBezTo>
                <a:cubicBezTo>
                  <a:pt x="641147" y="815258"/>
                  <a:pt x="641147" y="806508"/>
                  <a:pt x="641147" y="797584"/>
                </a:cubicBezTo>
                <a:cubicBezTo>
                  <a:pt x="655321" y="797584"/>
                  <a:pt x="668795" y="797584"/>
                  <a:pt x="683143" y="797584"/>
                </a:cubicBezTo>
                <a:cubicBezTo>
                  <a:pt x="683143" y="806858"/>
                  <a:pt x="683143" y="815608"/>
                  <a:pt x="683143" y="824357"/>
                </a:cubicBezTo>
                <a:cubicBezTo>
                  <a:pt x="730740" y="824357"/>
                  <a:pt x="777461" y="824357"/>
                  <a:pt x="824182" y="824357"/>
                </a:cubicBezTo>
                <a:cubicBezTo>
                  <a:pt x="824182" y="777286"/>
                  <a:pt x="824182" y="730565"/>
                  <a:pt x="824182" y="683143"/>
                </a:cubicBezTo>
                <a:cubicBezTo>
                  <a:pt x="815083" y="683143"/>
                  <a:pt x="806158" y="683143"/>
                  <a:pt x="797234" y="683143"/>
                </a:cubicBezTo>
                <a:cubicBezTo>
                  <a:pt x="797234" y="668795"/>
                  <a:pt x="797234" y="655146"/>
                  <a:pt x="797234" y="641147"/>
                </a:cubicBezTo>
                <a:cubicBezTo>
                  <a:pt x="806333" y="641147"/>
                  <a:pt x="815083" y="641147"/>
                  <a:pt x="824007" y="641147"/>
                </a:cubicBezTo>
                <a:cubicBezTo>
                  <a:pt x="824007" y="593726"/>
                  <a:pt x="824007" y="547005"/>
                  <a:pt x="824007" y="499409"/>
                </a:cubicBezTo>
                <a:cubicBezTo>
                  <a:pt x="814908" y="499409"/>
                  <a:pt x="805983" y="499409"/>
                  <a:pt x="797234" y="499409"/>
                </a:cubicBezTo>
                <a:cubicBezTo>
                  <a:pt x="797234" y="485060"/>
                  <a:pt x="797234" y="471411"/>
                  <a:pt x="797234" y="457412"/>
                </a:cubicBezTo>
                <a:cubicBezTo>
                  <a:pt x="806333" y="457412"/>
                  <a:pt x="815083" y="457412"/>
                  <a:pt x="824007" y="457412"/>
                </a:cubicBezTo>
                <a:cubicBezTo>
                  <a:pt x="824007" y="409816"/>
                  <a:pt x="824007" y="362920"/>
                  <a:pt x="824007" y="315149"/>
                </a:cubicBezTo>
                <a:cubicBezTo>
                  <a:pt x="814733" y="315149"/>
                  <a:pt x="805808" y="315149"/>
                  <a:pt x="797234" y="315149"/>
                </a:cubicBezTo>
                <a:cubicBezTo>
                  <a:pt x="797234" y="300975"/>
                  <a:pt x="797234" y="287676"/>
                  <a:pt x="797234" y="273677"/>
                </a:cubicBezTo>
                <a:cubicBezTo>
                  <a:pt x="806333" y="273677"/>
                  <a:pt x="815083" y="273677"/>
                  <a:pt x="824007" y="273677"/>
                </a:cubicBezTo>
                <a:cubicBezTo>
                  <a:pt x="824007" y="246730"/>
                  <a:pt x="824007" y="220482"/>
                  <a:pt x="824007" y="193359"/>
                </a:cubicBezTo>
                <a:cubicBezTo>
                  <a:pt x="814908" y="193359"/>
                  <a:pt x="805983" y="193359"/>
                  <a:pt x="796709" y="193359"/>
                </a:cubicBezTo>
                <a:cubicBezTo>
                  <a:pt x="797059" y="152587"/>
                  <a:pt x="797059" y="113041"/>
                  <a:pt x="797059" y="72969"/>
                </a:cubicBezTo>
                <a:close/>
                <a:moveTo>
                  <a:pt x="193184" y="895051"/>
                </a:moveTo>
                <a:cubicBezTo>
                  <a:pt x="152587" y="895051"/>
                  <a:pt x="112866" y="895051"/>
                  <a:pt x="72969" y="895051"/>
                </a:cubicBezTo>
                <a:cubicBezTo>
                  <a:pt x="99042" y="1298568"/>
                  <a:pt x="425215" y="1598143"/>
                  <a:pt x="797409" y="1618791"/>
                </a:cubicBezTo>
                <a:cubicBezTo>
                  <a:pt x="797409" y="1578894"/>
                  <a:pt x="797409" y="1538998"/>
                  <a:pt x="797409" y="1498401"/>
                </a:cubicBezTo>
                <a:cubicBezTo>
                  <a:pt x="807033" y="1498401"/>
                  <a:pt x="815783" y="1498401"/>
                  <a:pt x="824532" y="1498401"/>
                </a:cubicBezTo>
                <a:cubicBezTo>
                  <a:pt x="824532" y="1471453"/>
                  <a:pt x="824532" y="1445206"/>
                  <a:pt x="824532" y="1418083"/>
                </a:cubicBezTo>
                <a:cubicBezTo>
                  <a:pt x="815258" y="1418083"/>
                  <a:pt x="806333" y="1418083"/>
                  <a:pt x="797759" y="1418083"/>
                </a:cubicBezTo>
                <a:cubicBezTo>
                  <a:pt x="797759" y="1403909"/>
                  <a:pt x="797759" y="1390610"/>
                  <a:pt x="797759" y="1376611"/>
                </a:cubicBezTo>
                <a:cubicBezTo>
                  <a:pt x="806858" y="1376611"/>
                  <a:pt x="815608" y="1376611"/>
                  <a:pt x="824532" y="1376611"/>
                </a:cubicBezTo>
                <a:cubicBezTo>
                  <a:pt x="824532" y="1329015"/>
                  <a:pt x="824532" y="1282119"/>
                  <a:pt x="824532" y="1234523"/>
                </a:cubicBezTo>
                <a:cubicBezTo>
                  <a:pt x="815433" y="1234523"/>
                  <a:pt x="806683" y="1234523"/>
                  <a:pt x="797934" y="1234523"/>
                </a:cubicBezTo>
                <a:cubicBezTo>
                  <a:pt x="797934" y="1220174"/>
                  <a:pt x="797934" y="1206525"/>
                  <a:pt x="797934" y="1192176"/>
                </a:cubicBezTo>
                <a:cubicBezTo>
                  <a:pt x="807208" y="1192176"/>
                  <a:pt x="815783" y="1192176"/>
                  <a:pt x="824532" y="1192176"/>
                </a:cubicBezTo>
                <a:cubicBezTo>
                  <a:pt x="824532" y="1144755"/>
                  <a:pt x="824532" y="1098034"/>
                  <a:pt x="824532" y="1050613"/>
                </a:cubicBezTo>
                <a:cubicBezTo>
                  <a:pt x="815433" y="1050613"/>
                  <a:pt x="806683" y="1050613"/>
                  <a:pt x="797934" y="1050613"/>
                </a:cubicBezTo>
                <a:cubicBezTo>
                  <a:pt x="797934" y="1036264"/>
                  <a:pt x="797934" y="1022615"/>
                  <a:pt x="797934" y="1008267"/>
                </a:cubicBezTo>
                <a:cubicBezTo>
                  <a:pt x="807208" y="1008267"/>
                  <a:pt x="815958" y="1008267"/>
                  <a:pt x="824532" y="1008267"/>
                </a:cubicBezTo>
                <a:cubicBezTo>
                  <a:pt x="824532" y="960845"/>
                  <a:pt x="824532" y="914124"/>
                  <a:pt x="824532" y="867403"/>
                </a:cubicBezTo>
                <a:cubicBezTo>
                  <a:pt x="777286" y="867403"/>
                  <a:pt x="730565" y="867403"/>
                  <a:pt x="683143" y="867403"/>
                </a:cubicBezTo>
                <a:cubicBezTo>
                  <a:pt x="683143" y="876677"/>
                  <a:pt x="683143" y="885252"/>
                  <a:pt x="683143" y="894176"/>
                </a:cubicBezTo>
                <a:cubicBezTo>
                  <a:pt x="668970" y="894176"/>
                  <a:pt x="655496" y="894176"/>
                  <a:pt x="641147" y="894176"/>
                </a:cubicBezTo>
                <a:cubicBezTo>
                  <a:pt x="641147" y="884902"/>
                  <a:pt x="641147" y="875978"/>
                  <a:pt x="641147" y="867403"/>
                </a:cubicBezTo>
                <a:cubicBezTo>
                  <a:pt x="593551" y="867403"/>
                  <a:pt x="546655" y="867403"/>
                  <a:pt x="499409" y="867403"/>
                </a:cubicBezTo>
                <a:cubicBezTo>
                  <a:pt x="499409" y="876677"/>
                  <a:pt x="499409" y="885252"/>
                  <a:pt x="499409" y="894176"/>
                </a:cubicBezTo>
                <a:cubicBezTo>
                  <a:pt x="485235" y="894176"/>
                  <a:pt x="471761" y="894176"/>
                  <a:pt x="457587" y="894176"/>
                </a:cubicBezTo>
                <a:cubicBezTo>
                  <a:pt x="457587" y="885077"/>
                  <a:pt x="457587" y="876328"/>
                  <a:pt x="457587" y="867403"/>
                </a:cubicBezTo>
                <a:cubicBezTo>
                  <a:pt x="409991" y="867403"/>
                  <a:pt x="363095" y="867403"/>
                  <a:pt x="315149" y="867403"/>
                </a:cubicBezTo>
                <a:cubicBezTo>
                  <a:pt x="315149" y="876677"/>
                  <a:pt x="315149" y="885602"/>
                  <a:pt x="315149" y="894176"/>
                </a:cubicBezTo>
                <a:cubicBezTo>
                  <a:pt x="300975" y="894176"/>
                  <a:pt x="287676" y="894176"/>
                  <a:pt x="273677" y="894176"/>
                </a:cubicBezTo>
                <a:cubicBezTo>
                  <a:pt x="273677" y="885077"/>
                  <a:pt x="273677" y="876328"/>
                  <a:pt x="273677" y="867578"/>
                </a:cubicBezTo>
                <a:cubicBezTo>
                  <a:pt x="246730" y="867578"/>
                  <a:pt x="220132" y="867578"/>
                  <a:pt x="193359" y="867578"/>
                </a:cubicBezTo>
                <a:cubicBezTo>
                  <a:pt x="193184" y="876852"/>
                  <a:pt x="193184" y="885252"/>
                  <a:pt x="193184" y="895051"/>
                </a:cubicBezTo>
                <a:close/>
                <a:moveTo>
                  <a:pt x="894876" y="1618966"/>
                </a:moveTo>
                <a:cubicBezTo>
                  <a:pt x="1300842" y="1592543"/>
                  <a:pt x="1598493" y="1264270"/>
                  <a:pt x="1618791" y="894526"/>
                </a:cubicBezTo>
                <a:cubicBezTo>
                  <a:pt x="1578894" y="894526"/>
                  <a:pt x="1538998" y="894526"/>
                  <a:pt x="1498401" y="894526"/>
                </a:cubicBezTo>
                <a:cubicBezTo>
                  <a:pt x="1498401" y="884902"/>
                  <a:pt x="1498401" y="876153"/>
                  <a:pt x="1498401" y="867403"/>
                </a:cubicBezTo>
                <a:cubicBezTo>
                  <a:pt x="1471453" y="867403"/>
                  <a:pt x="1445206" y="867403"/>
                  <a:pt x="1418258" y="867403"/>
                </a:cubicBezTo>
                <a:cubicBezTo>
                  <a:pt x="1418258" y="876503"/>
                  <a:pt x="1418258" y="885252"/>
                  <a:pt x="1418258" y="894176"/>
                </a:cubicBezTo>
                <a:cubicBezTo>
                  <a:pt x="1404259" y="894176"/>
                  <a:pt x="1390610" y="894176"/>
                  <a:pt x="1376611" y="894176"/>
                </a:cubicBezTo>
                <a:cubicBezTo>
                  <a:pt x="1376611" y="885077"/>
                  <a:pt x="1376611" y="876328"/>
                  <a:pt x="1376611" y="867403"/>
                </a:cubicBezTo>
                <a:cubicBezTo>
                  <a:pt x="1329015" y="867403"/>
                  <a:pt x="1282119" y="867403"/>
                  <a:pt x="1234523" y="867403"/>
                </a:cubicBezTo>
                <a:cubicBezTo>
                  <a:pt x="1234523" y="876503"/>
                  <a:pt x="1234523" y="885252"/>
                  <a:pt x="1234523" y="894001"/>
                </a:cubicBezTo>
                <a:cubicBezTo>
                  <a:pt x="1220174" y="894001"/>
                  <a:pt x="1206525" y="894001"/>
                  <a:pt x="1192176" y="894001"/>
                </a:cubicBezTo>
                <a:cubicBezTo>
                  <a:pt x="1192176" y="884727"/>
                  <a:pt x="1192176" y="875978"/>
                  <a:pt x="1192176" y="867403"/>
                </a:cubicBezTo>
                <a:cubicBezTo>
                  <a:pt x="1144755" y="867403"/>
                  <a:pt x="1098034" y="867403"/>
                  <a:pt x="1050613" y="867403"/>
                </a:cubicBezTo>
                <a:cubicBezTo>
                  <a:pt x="1050613" y="876503"/>
                  <a:pt x="1050613" y="885252"/>
                  <a:pt x="1050613" y="894001"/>
                </a:cubicBezTo>
                <a:cubicBezTo>
                  <a:pt x="1036264" y="894001"/>
                  <a:pt x="1022615" y="894001"/>
                  <a:pt x="1008267" y="894001"/>
                </a:cubicBezTo>
                <a:cubicBezTo>
                  <a:pt x="1008267" y="884727"/>
                  <a:pt x="1008267" y="875978"/>
                  <a:pt x="1008267" y="867403"/>
                </a:cubicBezTo>
                <a:cubicBezTo>
                  <a:pt x="960845" y="867403"/>
                  <a:pt x="914124" y="867403"/>
                  <a:pt x="867403" y="867403"/>
                </a:cubicBezTo>
                <a:cubicBezTo>
                  <a:pt x="867403" y="914474"/>
                  <a:pt x="867403" y="961195"/>
                  <a:pt x="867403" y="1008617"/>
                </a:cubicBezTo>
                <a:cubicBezTo>
                  <a:pt x="876503" y="1008617"/>
                  <a:pt x="885427" y="1008617"/>
                  <a:pt x="894351" y="1008617"/>
                </a:cubicBezTo>
                <a:cubicBezTo>
                  <a:pt x="894351" y="1022965"/>
                  <a:pt x="894351" y="1036614"/>
                  <a:pt x="894351" y="1050963"/>
                </a:cubicBezTo>
                <a:cubicBezTo>
                  <a:pt x="885077" y="1050963"/>
                  <a:pt x="876153" y="1050963"/>
                  <a:pt x="867403" y="1050963"/>
                </a:cubicBezTo>
                <a:cubicBezTo>
                  <a:pt x="867403" y="1098384"/>
                  <a:pt x="867403" y="1145105"/>
                  <a:pt x="867403" y="1192526"/>
                </a:cubicBezTo>
                <a:cubicBezTo>
                  <a:pt x="876503" y="1192526"/>
                  <a:pt x="885427" y="1192526"/>
                  <a:pt x="894351" y="1192526"/>
                </a:cubicBezTo>
                <a:cubicBezTo>
                  <a:pt x="894351" y="1206875"/>
                  <a:pt x="894351" y="1220524"/>
                  <a:pt x="894351" y="1234523"/>
                </a:cubicBezTo>
                <a:cubicBezTo>
                  <a:pt x="885252" y="1234523"/>
                  <a:pt x="876503" y="1234523"/>
                  <a:pt x="867578" y="1234523"/>
                </a:cubicBezTo>
                <a:cubicBezTo>
                  <a:pt x="867578" y="1282119"/>
                  <a:pt x="867578" y="1329015"/>
                  <a:pt x="867578" y="1376786"/>
                </a:cubicBezTo>
                <a:cubicBezTo>
                  <a:pt x="876852" y="1376786"/>
                  <a:pt x="885777" y="1376786"/>
                  <a:pt x="894351" y="1376786"/>
                </a:cubicBezTo>
                <a:cubicBezTo>
                  <a:pt x="894351" y="1390960"/>
                  <a:pt x="894351" y="1404259"/>
                  <a:pt x="894351" y="1418258"/>
                </a:cubicBezTo>
                <a:cubicBezTo>
                  <a:pt x="885252" y="1418258"/>
                  <a:pt x="876503" y="1418258"/>
                  <a:pt x="867578" y="1418258"/>
                </a:cubicBezTo>
                <a:cubicBezTo>
                  <a:pt x="867578" y="1445206"/>
                  <a:pt x="867578" y="1471453"/>
                  <a:pt x="867578" y="1498576"/>
                </a:cubicBezTo>
                <a:cubicBezTo>
                  <a:pt x="876677" y="1498576"/>
                  <a:pt x="885602" y="1498576"/>
                  <a:pt x="894876" y="1498576"/>
                </a:cubicBezTo>
                <a:cubicBezTo>
                  <a:pt x="894876" y="1539348"/>
                  <a:pt x="894876" y="1578894"/>
                  <a:pt x="894876" y="1618966"/>
                </a:cubicBezTo>
                <a:close/>
              </a:path>
            </a:pathLst>
          </a:custGeom>
          <a:solidFill>
            <a:schemeClr val="accent5"/>
          </a:solidFill>
          <a:ln w="17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863D4175-0A53-4E49-B21E-3062924C3730}"/>
              </a:ext>
            </a:extLst>
          </p:cNvPr>
          <p:cNvSpPr/>
          <p:nvPr/>
        </p:nvSpPr>
        <p:spPr>
          <a:xfrm>
            <a:off x="6554262" y="2699266"/>
            <a:ext cx="5093" cy="5093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BFCC3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5" name="Graphic 253">
            <a:extLst>
              <a:ext uri="{FF2B5EF4-FFF2-40B4-BE49-F238E27FC236}">
                <a16:creationId xmlns:a16="http://schemas.microsoft.com/office/drawing/2014/main" id="{2F6B677A-0E66-4311-A6EE-B090DE4604BC}"/>
              </a:ext>
            </a:extLst>
          </p:cNvPr>
          <p:cNvGrpSpPr/>
          <p:nvPr/>
        </p:nvGrpSpPr>
        <p:grpSpPr>
          <a:xfrm>
            <a:off x="9521273" y="1380277"/>
            <a:ext cx="2089209" cy="1548875"/>
            <a:chOff x="1471005" y="-724"/>
            <a:chExt cx="9247757" cy="6856008"/>
          </a:xfrm>
          <a:solidFill>
            <a:schemeClr val="accent2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05923B-E694-46E8-896E-ACC8D74A29C7}"/>
                </a:ext>
              </a:extLst>
            </p:cNvPr>
            <p:cNvSpPr/>
            <p:nvPr/>
          </p:nvSpPr>
          <p:spPr>
            <a:xfrm>
              <a:off x="5537959" y="5358339"/>
              <a:ext cx="1589842" cy="1315233"/>
            </a:xfrm>
            <a:custGeom>
              <a:avLst/>
              <a:gdLst>
                <a:gd name="connsiteX0" fmla="*/ 45678 w 1589841"/>
                <a:gd name="connsiteY0" fmla="*/ 964896 h 1315232"/>
                <a:gd name="connsiteX1" fmla="*/ 125170 w 1589841"/>
                <a:gd name="connsiteY1" fmla="*/ 1113762 h 1315232"/>
                <a:gd name="connsiteX2" fmla="*/ 645482 w 1589841"/>
                <a:gd name="connsiteY2" fmla="*/ 1271302 h 1315232"/>
                <a:gd name="connsiteX3" fmla="*/ 1391262 w 1589841"/>
                <a:gd name="connsiteY3" fmla="*/ 872396 h 1315232"/>
                <a:gd name="connsiteX4" fmla="*/ 1548801 w 1589841"/>
                <a:gd name="connsiteY4" fmla="*/ 352084 h 1315232"/>
                <a:gd name="connsiteX5" fmla="*/ 1469309 w 1589841"/>
                <a:gd name="connsiteY5" fmla="*/ 203217 h 1315232"/>
                <a:gd name="connsiteX6" fmla="*/ 948997 w 1589841"/>
                <a:gd name="connsiteY6" fmla="*/ 45678 h 1315232"/>
                <a:gd name="connsiteX7" fmla="*/ 203217 w 1589841"/>
                <a:gd name="connsiteY7" fmla="*/ 444584 h 1315232"/>
                <a:gd name="connsiteX8" fmla="*/ 45678 w 1589841"/>
                <a:gd name="connsiteY8" fmla="*/ 964896 h 1315232"/>
                <a:gd name="connsiteX9" fmla="*/ 310892 w 1589841"/>
                <a:gd name="connsiteY9" fmla="*/ 547201 h 1315232"/>
                <a:gd name="connsiteX10" fmla="*/ 974290 w 1589841"/>
                <a:gd name="connsiteY10" fmla="*/ 192377 h 1315232"/>
                <a:gd name="connsiteX11" fmla="*/ 1390540 w 1589841"/>
                <a:gd name="connsiteY11" fmla="*/ 318841 h 1315232"/>
                <a:gd name="connsiteX12" fmla="*/ 1409329 w 1589841"/>
                <a:gd name="connsiteY12" fmla="*/ 353529 h 1315232"/>
                <a:gd name="connsiteX13" fmla="*/ 1282864 w 1589841"/>
                <a:gd name="connsiteY13" fmla="*/ 769779 h 1315232"/>
                <a:gd name="connsiteX14" fmla="*/ 619466 w 1589841"/>
                <a:gd name="connsiteY14" fmla="*/ 1124602 h 1315232"/>
                <a:gd name="connsiteX15" fmla="*/ 203217 w 1589841"/>
                <a:gd name="connsiteY15" fmla="*/ 998138 h 1315232"/>
                <a:gd name="connsiteX16" fmla="*/ 184428 w 1589841"/>
                <a:gd name="connsiteY16" fmla="*/ 963450 h 1315232"/>
                <a:gd name="connsiteX17" fmla="*/ 310892 w 1589841"/>
                <a:gd name="connsiteY17" fmla="*/ 547201 h 13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9841" h="1315232">
                  <a:moveTo>
                    <a:pt x="45678" y="964896"/>
                  </a:moveTo>
                  <a:lnTo>
                    <a:pt x="125170" y="1113762"/>
                  </a:lnTo>
                  <a:cubicBezTo>
                    <a:pt x="225619" y="1300930"/>
                    <a:pt x="458314" y="1371751"/>
                    <a:pt x="645482" y="1271302"/>
                  </a:cubicBezTo>
                  <a:lnTo>
                    <a:pt x="1391262" y="872396"/>
                  </a:lnTo>
                  <a:cubicBezTo>
                    <a:pt x="1578430" y="771947"/>
                    <a:pt x="1649250" y="539251"/>
                    <a:pt x="1548801" y="352084"/>
                  </a:cubicBezTo>
                  <a:lnTo>
                    <a:pt x="1469309" y="203217"/>
                  </a:lnTo>
                  <a:cubicBezTo>
                    <a:pt x="1368860" y="16049"/>
                    <a:pt x="1136165" y="-54771"/>
                    <a:pt x="948997" y="45678"/>
                  </a:cubicBezTo>
                  <a:lnTo>
                    <a:pt x="203217" y="444584"/>
                  </a:lnTo>
                  <a:cubicBezTo>
                    <a:pt x="16049" y="545033"/>
                    <a:pt x="-54771" y="777728"/>
                    <a:pt x="45678" y="964896"/>
                  </a:cubicBezTo>
                  <a:close/>
                  <a:moveTo>
                    <a:pt x="310892" y="547201"/>
                  </a:moveTo>
                  <a:lnTo>
                    <a:pt x="974290" y="192377"/>
                  </a:lnTo>
                  <a:cubicBezTo>
                    <a:pt x="1123880" y="112162"/>
                    <a:pt x="1310325" y="168529"/>
                    <a:pt x="1390540" y="318841"/>
                  </a:cubicBezTo>
                  <a:lnTo>
                    <a:pt x="1409329" y="353529"/>
                  </a:lnTo>
                  <a:cubicBezTo>
                    <a:pt x="1489544" y="503119"/>
                    <a:pt x="1433176" y="689564"/>
                    <a:pt x="1282864" y="769779"/>
                  </a:cubicBezTo>
                  <a:lnTo>
                    <a:pt x="619466" y="1124602"/>
                  </a:lnTo>
                  <a:cubicBezTo>
                    <a:pt x="469877" y="1204817"/>
                    <a:pt x="283432" y="1148450"/>
                    <a:pt x="203217" y="998138"/>
                  </a:cubicBezTo>
                  <a:lnTo>
                    <a:pt x="184428" y="963450"/>
                  </a:lnTo>
                  <a:cubicBezTo>
                    <a:pt x="104213" y="813860"/>
                    <a:pt x="160580" y="627415"/>
                    <a:pt x="310892" y="54720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B2180E-05BF-4B44-B62A-455AE42FEFBB}"/>
                </a:ext>
              </a:extLst>
            </p:cNvPr>
            <p:cNvSpPr/>
            <p:nvPr/>
          </p:nvSpPr>
          <p:spPr>
            <a:xfrm>
              <a:off x="4443041" y="4725200"/>
              <a:ext cx="1156250" cy="1625976"/>
            </a:xfrm>
            <a:custGeom>
              <a:avLst/>
              <a:gdLst>
                <a:gd name="connsiteX0" fmla="*/ 882608 w 1156248"/>
                <a:gd name="connsiteY0" fmla="*/ 60948 h 1625974"/>
                <a:gd name="connsiteX1" fmla="*/ 720733 w 1156248"/>
                <a:gd name="connsiteY1" fmla="*/ 14698 h 1625974"/>
                <a:gd name="connsiteX2" fmla="*/ 245948 w 1156248"/>
                <a:gd name="connsiteY2" fmla="*/ 279190 h 1625974"/>
                <a:gd name="connsiteX3" fmla="*/ 14698 w 1156248"/>
                <a:gd name="connsiteY3" fmla="*/ 1092177 h 1625974"/>
                <a:gd name="connsiteX4" fmla="*/ 279190 w 1156248"/>
                <a:gd name="connsiteY4" fmla="*/ 1566962 h 1625974"/>
                <a:gd name="connsiteX5" fmla="*/ 441065 w 1156248"/>
                <a:gd name="connsiteY5" fmla="*/ 1613212 h 1625974"/>
                <a:gd name="connsiteX6" fmla="*/ 915850 w 1156248"/>
                <a:gd name="connsiteY6" fmla="*/ 1348720 h 1625974"/>
                <a:gd name="connsiteX7" fmla="*/ 1147099 w 1156248"/>
                <a:gd name="connsiteY7" fmla="*/ 535733 h 1625974"/>
                <a:gd name="connsiteX8" fmla="*/ 882608 w 1156248"/>
                <a:gd name="connsiteY8" fmla="*/ 60948 h 1625974"/>
                <a:gd name="connsiteX9" fmla="*/ 998955 w 1156248"/>
                <a:gd name="connsiteY9" fmla="*/ 541514 h 1625974"/>
                <a:gd name="connsiteX10" fmla="*/ 792998 w 1156248"/>
                <a:gd name="connsiteY10" fmla="*/ 1264892 h 1625974"/>
                <a:gd name="connsiteX11" fmla="*/ 412881 w 1156248"/>
                <a:gd name="connsiteY11" fmla="*/ 1476630 h 1625974"/>
                <a:gd name="connsiteX12" fmla="*/ 375303 w 1156248"/>
                <a:gd name="connsiteY12" fmla="*/ 1465790 h 1625974"/>
                <a:gd name="connsiteX13" fmla="*/ 163565 w 1156248"/>
                <a:gd name="connsiteY13" fmla="*/ 1085673 h 1625974"/>
                <a:gd name="connsiteX14" fmla="*/ 368799 w 1156248"/>
                <a:gd name="connsiteY14" fmla="*/ 362295 h 1625974"/>
                <a:gd name="connsiteX15" fmla="*/ 748916 w 1156248"/>
                <a:gd name="connsiteY15" fmla="*/ 150557 h 1625974"/>
                <a:gd name="connsiteX16" fmla="*/ 786494 w 1156248"/>
                <a:gd name="connsiteY16" fmla="*/ 161397 h 1625974"/>
                <a:gd name="connsiteX17" fmla="*/ 998955 w 1156248"/>
                <a:gd name="connsiteY17" fmla="*/ 541514 h 16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248" h="1625974">
                  <a:moveTo>
                    <a:pt x="882608" y="60948"/>
                  </a:moveTo>
                  <a:lnTo>
                    <a:pt x="720733" y="14698"/>
                  </a:lnTo>
                  <a:cubicBezTo>
                    <a:pt x="516944" y="-43114"/>
                    <a:pt x="303760" y="74679"/>
                    <a:pt x="245948" y="279190"/>
                  </a:cubicBezTo>
                  <a:lnTo>
                    <a:pt x="14698" y="1092177"/>
                  </a:lnTo>
                  <a:cubicBezTo>
                    <a:pt x="-43114" y="1295966"/>
                    <a:pt x="74679" y="1509150"/>
                    <a:pt x="279190" y="1566962"/>
                  </a:cubicBezTo>
                  <a:lnTo>
                    <a:pt x="441065" y="1613212"/>
                  </a:lnTo>
                  <a:cubicBezTo>
                    <a:pt x="644854" y="1671024"/>
                    <a:pt x="858037" y="1553231"/>
                    <a:pt x="915850" y="1348720"/>
                  </a:cubicBezTo>
                  <a:lnTo>
                    <a:pt x="1147099" y="535733"/>
                  </a:lnTo>
                  <a:cubicBezTo>
                    <a:pt x="1205634" y="331221"/>
                    <a:pt x="1087119" y="118760"/>
                    <a:pt x="882608" y="60948"/>
                  </a:cubicBezTo>
                  <a:close/>
                  <a:moveTo>
                    <a:pt x="998955" y="541514"/>
                  </a:moveTo>
                  <a:lnTo>
                    <a:pt x="792998" y="1264892"/>
                  </a:lnTo>
                  <a:cubicBezTo>
                    <a:pt x="746748" y="1428212"/>
                    <a:pt x="576202" y="1522880"/>
                    <a:pt x="412881" y="1476630"/>
                  </a:cubicBezTo>
                  <a:lnTo>
                    <a:pt x="375303" y="1465790"/>
                  </a:lnTo>
                  <a:cubicBezTo>
                    <a:pt x="211983" y="1419540"/>
                    <a:pt x="117315" y="1248994"/>
                    <a:pt x="163565" y="1085673"/>
                  </a:cubicBezTo>
                  <a:lnTo>
                    <a:pt x="368799" y="362295"/>
                  </a:lnTo>
                  <a:cubicBezTo>
                    <a:pt x="415049" y="198975"/>
                    <a:pt x="585596" y="104307"/>
                    <a:pt x="748916" y="150557"/>
                  </a:cubicBezTo>
                  <a:lnTo>
                    <a:pt x="786494" y="161397"/>
                  </a:lnTo>
                  <a:cubicBezTo>
                    <a:pt x="950537" y="207647"/>
                    <a:pt x="1045205" y="378194"/>
                    <a:pt x="998955" y="541514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2DA8CA1-EEBB-474B-BC51-EA5E6D2BE0EA}"/>
                </a:ext>
              </a:extLst>
            </p:cNvPr>
            <p:cNvSpPr/>
            <p:nvPr/>
          </p:nvSpPr>
          <p:spPr>
            <a:xfrm>
              <a:off x="4494046" y="5699035"/>
              <a:ext cx="1625976" cy="1156249"/>
            </a:xfrm>
            <a:custGeom>
              <a:avLst/>
              <a:gdLst>
                <a:gd name="connsiteX0" fmla="*/ 1567988 w 1625974"/>
                <a:gd name="connsiteY0" fmla="*/ 879298 h 1156248"/>
                <a:gd name="connsiteX1" fmla="*/ 1613516 w 1625974"/>
                <a:gd name="connsiteY1" fmla="*/ 716700 h 1156248"/>
                <a:gd name="connsiteX2" fmla="*/ 1347579 w 1625974"/>
                <a:gd name="connsiteY2" fmla="*/ 242639 h 1156248"/>
                <a:gd name="connsiteX3" fmla="*/ 533869 w 1625974"/>
                <a:gd name="connsiteY3" fmla="*/ 14279 h 1156248"/>
                <a:gd name="connsiteX4" fmla="*/ 59807 w 1625974"/>
                <a:gd name="connsiteY4" fmla="*/ 280217 h 1156248"/>
                <a:gd name="connsiteX5" fmla="*/ 14279 w 1625974"/>
                <a:gd name="connsiteY5" fmla="*/ 442814 h 1156248"/>
                <a:gd name="connsiteX6" fmla="*/ 280217 w 1625974"/>
                <a:gd name="connsiteY6" fmla="*/ 916876 h 1156248"/>
                <a:gd name="connsiteX7" fmla="*/ 1093927 w 1625974"/>
                <a:gd name="connsiteY7" fmla="*/ 1145235 h 1156248"/>
                <a:gd name="connsiteX8" fmla="*/ 1567988 w 1625974"/>
                <a:gd name="connsiteY8" fmla="*/ 879298 h 1156248"/>
                <a:gd name="connsiteX9" fmla="*/ 1087423 w 1625974"/>
                <a:gd name="connsiteY9" fmla="*/ 997091 h 1156248"/>
                <a:gd name="connsiteX10" fmla="*/ 363322 w 1625974"/>
                <a:gd name="connsiteY10" fmla="*/ 794025 h 1156248"/>
                <a:gd name="connsiteX11" fmla="*/ 150139 w 1625974"/>
                <a:gd name="connsiteY11" fmla="*/ 414630 h 1156248"/>
                <a:gd name="connsiteX12" fmla="*/ 160978 w 1625974"/>
                <a:gd name="connsiteY12" fmla="*/ 377052 h 1156248"/>
                <a:gd name="connsiteX13" fmla="*/ 540373 w 1625974"/>
                <a:gd name="connsiteY13" fmla="*/ 163869 h 1156248"/>
                <a:gd name="connsiteX14" fmla="*/ 1264473 w 1625974"/>
                <a:gd name="connsiteY14" fmla="*/ 366935 h 1156248"/>
                <a:gd name="connsiteX15" fmla="*/ 1477656 w 1625974"/>
                <a:gd name="connsiteY15" fmla="*/ 746329 h 1156248"/>
                <a:gd name="connsiteX16" fmla="*/ 1466817 w 1625974"/>
                <a:gd name="connsiteY16" fmla="*/ 783907 h 1156248"/>
                <a:gd name="connsiteX17" fmla="*/ 1087423 w 1625974"/>
                <a:gd name="connsiteY17" fmla="*/ 997091 h 115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25974" h="1156248">
                  <a:moveTo>
                    <a:pt x="1567988" y="879298"/>
                  </a:moveTo>
                  <a:lnTo>
                    <a:pt x="1613516" y="716700"/>
                  </a:lnTo>
                  <a:cubicBezTo>
                    <a:pt x="1670606" y="512189"/>
                    <a:pt x="1551367" y="300451"/>
                    <a:pt x="1347579" y="242639"/>
                  </a:cubicBezTo>
                  <a:lnTo>
                    <a:pt x="533869" y="14279"/>
                  </a:lnTo>
                  <a:cubicBezTo>
                    <a:pt x="329357" y="-42810"/>
                    <a:pt x="117619" y="76428"/>
                    <a:pt x="59807" y="280217"/>
                  </a:cubicBezTo>
                  <a:lnTo>
                    <a:pt x="14279" y="442814"/>
                  </a:lnTo>
                  <a:cubicBezTo>
                    <a:pt x="-42810" y="647326"/>
                    <a:pt x="76428" y="859064"/>
                    <a:pt x="280217" y="916876"/>
                  </a:cubicBezTo>
                  <a:lnTo>
                    <a:pt x="1093927" y="1145235"/>
                  </a:lnTo>
                  <a:cubicBezTo>
                    <a:pt x="1298438" y="1202325"/>
                    <a:pt x="1510176" y="1083087"/>
                    <a:pt x="1567988" y="879298"/>
                  </a:cubicBezTo>
                  <a:close/>
                  <a:moveTo>
                    <a:pt x="1087423" y="997091"/>
                  </a:moveTo>
                  <a:lnTo>
                    <a:pt x="363322" y="794025"/>
                  </a:lnTo>
                  <a:cubicBezTo>
                    <a:pt x="200002" y="748497"/>
                    <a:pt x="103889" y="577950"/>
                    <a:pt x="150139" y="414630"/>
                  </a:cubicBezTo>
                  <a:lnTo>
                    <a:pt x="160978" y="377052"/>
                  </a:lnTo>
                  <a:cubicBezTo>
                    <a:pt x="206506" y="213732"/>
                    <a:pt x="377052" y="117619"/>
                    <a:pt x="540373" y="163869"/>
                  </a:cubicBezTo>
                  <a:lnTo>
                    <a:pt x="1264473" y="366935"/>
                  </a:lnTo>
                  <a:cubicBezTo>
                    <a:pt x="1427794" y="412463"/>
                    <a:pt x="1523907" y="583009"/>
                    <a:pt x="1477656" y="746329"/>
                  </a:cubicBezTo>
                  <a:lnTo>
                    <a:pt x="1466817" y="783907"/>
                  </a:lnTo>
                  <a:cubicBezTo>
                    <a:pt x="1420567" y="947228"/>
                    <a:pt x="1250743" y="1042618"/>
                    <a:pt x="1087423" y="99709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9ED78AA-6683-4BD2-BBBF-ED45E568A9EF}"/>
                </a:ext>
              </a:extLst>
            </p:cNvPr>
            <p:cNvSpPr/>
            <p:nvPr/>
          </p:nvSpPr>
          <p:spPr>
            <a:xfrm>
              <a:off x="4509425" y="6193880"/>
              <a:ext cx="245703" cy="383007"/>
            </a:xfrm>
            <a:custGeom>
              <a:avLst/>
              <a:gdLst>
                <a:gd name="connsiteX0" fmla="*/ 247495 w 245702"/>
                <a:gd name="connsiteY0" fmla="*/ 388789 h 383007"/>
                <a:gd name="connsiteX1" fmla="*/ 1069 w 245702"/>
                <a:gd name="connsiteY1" fmla="*/ 0 h 383007"/>
                <a:gd name="connsiteX2" fmla="*/ 247495 w 245702"/>
                <a:gd name="connsiteY2" fmla="*/ 388789 h 38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702" h="383007">
                  <a:moveTo>
                    <a:pt x="247495" y="388789"/>
                  </a:moveTo>
                  <a:cubicBezTo>
                    <a:pt x="135483" y="354101"/>
                    <a:pt x="-14107" y="193672"/>
                    <a:pt x="1069" y="0"/>
                  </a:cubicBezTo>
                  <a:cubicBezTo>
                    <a:pt x="17690" y="168379"/>
                    <a:pt x="96459" y="297734"/>
                    <a:pt x="247495" y="38878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4E4A301-396E-48CE-B453-36E7B170AC50}"/>
                </a:ext>
              </a:extLst>
            </p:cNvPr>
            <p:cNvSpPr/>
            <p:nvPr/>
          </p:nvSpPr>
          <p:spPr>
            <a:xfrm>
              <a:off x="5372623" y="4825170"/>
              <a:ext cx="224023" cy="296289"/>
            </a:xfrm>
            <a:custGeom>
              <a:avLst/>
              <a:gdLst>
                <a:gd name="connsiteX0" fmla="*/ 0 w 224023"/>
                <a:gd name="connsiteY0" fmla="*/ 7949 h 296288"/>
                <a:gd name="connsiteX1" fmla="*/ 224023 w 224023"/>
                <a:gd name="connsiteY1" fmla="*/ 302792 h 296288"/>
                <a:gd name="connsiteX2" fmla="*/ 130800 w 224023"/>
                <a:gd name="connsiteY2" fmla="*/ 145976 h 296288"/>
                <a:gd name="connsiteX3" fmla="*/ 7949 w 224023"/>
                <a:gd name="connsiteY3" fmla="*/ 0 h 296288"/>
                <a:gd name="connsiteX4" fmla="*/ 0 w 224023"/>
                <a:gd name="connsiteY4" fmla="*/ 7949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3" h="296288">
                  <a:moveTo>
                    <a:pt x="0" y="7949"/>
                  </a:moveTo>
                  <a:cubicBezTo>
                    <a:pt x="109843" y="82382"/>
                    <a:pt x="194394" y="176328"/>
                    <a:pt x="224023" y="302792"/>
                  </a:cubicBezTo>
                  <a:cubicBezTo>
                    <a:pt x="195839" y="254375"/>
                    <a:pt x="167656" y="197285"/>
                    <a:pt x="130800" y="145976"/>
                  </a:cubicBezTo>
                  <a:cubicBezTo>
                    <a:pt x="93945" y="94668"/>
                    <a:pt x="49140" y="48418"/>
                    <a:pt x="7949" y="0"/>
                  </a:cubicBezTo>
                  <a:cubicBezTo>
                    <a:pt x="5058" y="2890"/>
                    <a:pt x="2890" y="5781"/>
                    <a:pt x="0" y="794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B91F3F0-2AEA-469E-93B7-9584BAA2E418}"/>
                </a:ext>
              </a:extLst>
            </p:cNvPr>
            <p:cNvSpPr/>
            <p:nvPr/>
          </p:nvSpPr>
          <p:spPr>
            <a:xfrm>
              <a:off x="7278186" y="4292564"/>
              <a:ext cx="195117" cy="187890"/>
            </a:xfrm>
            <a:custGeom>
              <a:avLst/>
              <a:gdLst>
                <a:gd name="connsiteX0" fmla="*/ 98359 w 195116"/>
                <a:gd name="connsiteY0" fmla="*/ 9 h 187890"/>
                <a:gd name="connsiteX1" fmla="*/ 198086 w 195116"/>
                <a:gd name="connsiteY1" fmla="*/ 96845 h 187890"/>
                <a:gd name="connsiteX2" fmla="*/ 96914 w 195116"/>
                <a:gd name="connsiteY2" fmla="*/ 193681 h 187890"/>
                <a:gd name="connsiteX3" fmla="*/ 78 w 195116"/>
                <a:gd name="connsiteY3" fmla="*/ 96845 h 187890"/>
                <a:gd name="connsiteX4" fmla="*/ 98359 w 195116"/>
                <a:gd name="connsiteY4" fmla="*/ 9 h 187890"/>
                <a:gd name="connsiteX5" fmla="*/ 184355 w 195116"/>
                <a:gd name="connsiteY5" fmla="*/ 94677 h 187890"/>
                <a:gd name="connsiteX6" fmla="*/ 101250 w 195116"/>
                <a:gd name="connsiteY6" fmla="*/ 8681 h 187890"/>
                <a:gd name="connsiteX7" fmla="*/ 10918 w 195116"/>
                <a:gd name="connsiteY7" fmla="*/ 96122 h 187890"/>
                <a:gd name="connsiteX8" fmla="*/ 99082 w 195116"/>
                <a:gd name="connsiteY8" fmla="*/ 180673 h 187890"/>
                <a:gd name="connsiteX9" fmla="*/ 184355 w 195116"/>
                <a:gd name="connsiteY9" fmla="*/ 94677 h 18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116" h="187890">
                  <a:moveTo>
                    <a:pt x="98359" y="9"/>
                  </a:moveTo>
                  <a:cubicBezTo>
                    <a:pt x="154726" y="-713"/>
                    <a:pt x="197363" y="41201"/>
                    <a:pt x="198086" y="96845"/>
                  </a:cubicBezTo>
                  <a:cubicBezTo>
                    <a:pt x="198086" y="148154"/>
                    <a:pt x="151113" y="192958"/>
                    <a:pt x="96914" y="193681"/>
                  </a:cubicBezTo>
                  <a:cubicBezTo>
                    <a:pt x="44160" y="194404"/>
                    <a:pt x="1523" y="151044"/>
                    <a:pt x="78" y="96845"/>
                  </a:cubicBezTo>
                  <a:cubicBezTo>
                    <a:pt x="-2090" y="43369"/>
                    <a:pt x="41269" y="9"/>
                    <a:pt x="98359" y="9"/>
                  </a:cubicBezTo>
                  <a:close/>
                  <a:moveTo>
                    <a:pt x="184355" y="94677"/>
                  </a:moveTo>
                  <a:cubicBezTo>
                    <a:pt x="183633" y="46259"/>
                    <a:pt x="148222" y="9404"/>
                    <a:pt x="101250" y="8681"/>
                  </a:cubicBezTo>
                  <a:cubicBezTo>
                    <a:pt x="51387" y="7958"/>
                    <a:pt x="9473" y="47704"/>
                    <a:pt x="10918" y="96122"/>
                  </a:cubicBezTo>
                  <a:cubicBezTo>
                    <a:pt x="11641" y="145986"/>
                    <a:pt x="48496" y="181396"/>
                    <a:pt x="99082" y="180673"/>
                  </a:cubicBezTo>
                  <a:cubicBezTo>
                    <a:pt x="149668" y="179228"/>
                    <a:pt x="184355" y="145263"/>
                    <a:pt x="184355" y="94677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A9E4A61-B5FB-41A7-87B7-72B232D351AE}"/>
                </a:ext>
              </a:extLst>
            </p:cNvPr>
            <p:cNvSpPr/>
            <p:nvPr/>
          </p:nvSpPr>
          <p:spPr>
            <a:xfrm>
              <a:off x="7268396" y="4283221"/>
              <a:ext cx="205809" cy="197234"/>
            </a:xfrm>
            <a:custGeom>
              <a:avLst/>
              <a:gdLst>
                <a:gd name="connsiteX0" fmla="*/ 174169 w 173437"/>
                <a:gd name="connsiteY0" fmla="*/ 86005 h 166210"/>
                <a:gd name="connsiteX1" fmla="*/ 88173 w 173437"/>
                <a:gd name="connsiteY1" fmla="*/ 172001 h 166210"/>
                <a:gd name="connsiteX2" fmla="*/ 9 w 173437"/>
                <a:gd name="connsiteY2" fmla="*/ 87451 h 166210"/>
                <a:gd name="connsiteX3" fmla="*/ 90341 w 173437"/>
                <a:gd name="connsiteY3" fmla="*/ 10 h 166210"/>
                <a:gd name="connsiteX4" fmla="*/ 174169 w 173437"/>
                <a:gd name="connsiteY4" fmla="*/ 86005 h 16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437" h="166210">
                  <a:moveTo>
                    <a:pt x="174169" y="86005"/>
                  </a:moveTo>
                  <a:cubicBezTo>
                    <a:pt x="174892" y="135869"/>
                    <a:pt x="140205" y="170556"/>
                    <a:pt x="88173" y="172001"/>
                  </a:cubicBezTo>
                  <a:cubicBezTo>
                    <a:pt x="38310" y="172724"/>
                    <a:pt x="1455" y="138037"/>
                    <a:pt x="9" y="87451"/>
                  </a:cubicBezTo>
                  <a:cubicBezTo>
                    <a:pt x="-713" y="39756"/>
                    <a:pt x="40478" y="-713"/>
                    <a:pt x="90341" y="10"/>
                  </a:cubicBezTo>
                  <a:cubicBezTo>
                    <a:pt x="138036" y="1455"/>
                    <a:pt x="173447" y="37588"/>
                    <a:pt x="174169" y="86005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64A965-4037-4679-AC05-4CDEEA6558A9}"/>
                </a:ext>
              </a:extLst>
            </p:cNvPr>
            <p:cNvSpPr/>
            <p:nvPr/>
          </p:nvSpPr>
          <p:spPr>
            <a:xfrm>
              <a:off x="6498454" y="826461"/>
              <a:ext cx="4220308" cy="4755074"/>
            </a:xfrm>
            <a:custGeom>
              <a:avLst/>
              <a:gdLst>
                <a:gd name="connsiteX0" fmla="*/ 4189299 w 4220307"/>
                <a:gd name="connsiteY0" fmla="*/ 1504102 h 4755072"/>
                <a:gd name="connsiteX1" fmla="*/ 3782444 w 4220307"/>
                <a:gd name="connsiteY1" fmla="*/ 673770 h 4755072"/>
                <a:gd name="connsiteX2" fmla="*/ 3734027 w 4220307"/>
                <a:gd name="connsiteY2" fmla="*/ 584884 h 4755072"/>
                <a:gd name="connsiteX3" fmla="*/ 3681272 w 4220307"/>
                <a:gd name="connsiteY3" fmla="*/ 524903 h 4755072"/>
                <a:gd name="connsiteX4" fmla="*/ 3615511 w 4220307"/>
                <a:gd name="connsiteY4" fmla="*/ 470704 h 4755072"/>
                <a:gd name="connsiteX5" fmla="*/ 3294652 w 4220307"/>
                <a:gd name="connsiteY5" fmla="*/ 309552 h 4755072"/>
                <a:gd name="connsiteX6" fmla="*/ 3230335 w 4220307"/>
                <a:gd name="connsiteY6" fmla="*/ 290763 h 4755072"/>
                <a:gd name="connsiteX7" fmla="*/ 2542368 w 4220307"/>
                <a:gd name="connsiteY7" fmla="*/ 38556 h 4755072"/>
                <a:gd name="connsiteX8" fmla="*/ 1253150 w 4220307"/>
                <a:gd name="connsiteY8" fmla="*/ 319669 h 4755072"/>
                <a:gd name="connsiteX9" fmla="*/ 595534 w 4220307"/>
                <a:gd name="connsiteY9" fmla="*/ 1066172 h 4755072"/>
                <a:gd name="connsiteX10" fmla="*/ 312253 w 4220307"/>
                <a:gd name="connsiteY10" fmla="*/ 1858203 h 4755072"/>
                <a:gd name="connsiteX11" fmla="*/ 300690 w 4220307"/>
                <a:gd name="connsiteY11" fmla="*/ 1933359 h 4755072"/>
                <a:gd name="connsiteX12" fmla="*/ 270339 w 4220307"/>
                <a:gd name="connsiteY12" fmla="*/ 1900839 h 4755072"/>
                <a:gd name="connsiteX13" fmla="*/ 238542 w 4220307"/>
                <a:gd name="connsiteY13" fmla="*/ 1864707 h 4755072"/>
                <a:gd name="connsiteX14" fmla="*/ 42702 w 4220307"/>
                <a:gd name="connsiteY14" fmla="*/ 2031640 h 4755072"/>
                <a:gd name="connsiteX15" fmla="*/ 23191 w 4220307"/>
                <a:gd name="connsiteY15" fmla="*/ 2169667 h 4755072"/>
                <a:gd name="connsiteX16" fmla="*/ 263835 w 4220307"/>
                <a:gd name="connsiteY16" fmla="*/ 2545448 h 4755072"/>
                <a:gd name="connsiteX17" fmla="*/ 354167 w 4220307"/>
                <a:gd name="connsiteY17" fmla="*/ 2658182 h 4755072"/>
                <a:gd name="connsiteX18" fmla="*/ 479186 w 4220307"/>
                <a:gd name="connsiteY18" fmla="*/ 2942186 h 4755072"/>
                <a:gd name="connsiteX19" fmla="*/ 393190 w 4220307"/>
                <a:gd name="connsiteY19" fmla="*/ 3359158 h 4755072"/>
                <a:gd name="connsiteX20" fmla="*/ 187956 w 4220307"/>
                <a:gd name="connsiteY20" fmla="*/ 3750837 h 4755072"/>
                <a:gd name="connsiteX21" fmla="*/ 268171 w 4220307"/>
                <a:gd name="connsiteY21" fmla="*/ 4068806 h 4755072"/>
                <a:gd name="connsiteX22" fmla="*/ 555065 w 4220307"/>
                <a:gd name="connsiteY22" fmla="*/ 4274763 h 4755072"/>
                <a:gd name="connsiteX23" fmla="*/ 1115123 w 4220307"/>
                <a:gd name="connsiteY23" fmla="*/ 4678004 h 4755072"/>
                <a:gd name="connsiteX24" fmla="*/ 1769849 w 4220307"/>
                <a:gd name="connsiteY24" fmla="*/ 4533473 h 4755072"/>
                <a:gd name="connsiteX25" fmla="*/ 2052407 w 4220307"/>
                <a:gd name="connsiteY25" fmla="*/ 4150466 h 4755072"/>
                <a:gd name="connsiteX26" fmla="*/ 2131177 w 4220307"/>
                <a:gd name="connsiteY26" fmla="*/ 4024724 h 4755072"/>
                <a:gd name="connsiteX27" fmla="*/ 2779399 w 4220307"/>
                <a:gd name="connsiteY27" fmla="*/ 4242243 h 4755072"/>
                <a:gd name="connsiteX28" fmla="*/ 2882738 w 4220307"/>
                <a:gd name="connsiteY28" fmla="*/ 4239353 h 4755072"/>
                <a:gd name="connsiteX29" fmla="*/ 2930433 w 4220307"/>
                <a:gd name="connsiteY29" fmla="*/ 4169978 h 4755072"/>
                <a:gd name="connsiteX30" fmla="*/ 2882738 w 4220307"/>
                <a:gd name="connsiteY30" fmla="*/ 3940896 h 4755072"/>
                <a:gd name="connsiteX31" fmla="*/ 2869008 w 4220307"/>
                <a:gd name="connsiteY31" fmla="*/ 3752282 h 4755072"/>
                <a:gd name="connsiteX32" fmla="*/ 2953559 w 4220307"/>
                <a:gd name="connsiteY32" fmla="*/ 3614255 h 4755072"/>
                <a:gd name="connsiteX33" fmla="*/ 3167465 w 4220307"/>
                <a:gd name="connsiteY33" fmla="*/ 3461052 h 4755072"/>
                <a:gd name="connsiteX34" fmla="*/ 3752815 w 4220307"/>
                <a:gd name="connsiteY34" fmla="*/ 2984100 h 4755072"/>
                <a:gd name="connsiteX35" fmla="*/ 4199417 w 4220307"/>
                <a:gd name="connsiteY35" fmla="*/ 2093788 h 4755072"/>
                <a:gd name="connsiteX36" fmla="*/ 4222542 w 4220307"/>
                <a:gd name="connsiteY36" fmla="*/ 1919628 h 4755072"/>
                <a:gd name="connsiteX37" fmla="*/ 4222542 w 4220307"/>
                <a:gd name="connsiteY37" fmla="*/ 1724511 h 4755072"/>
                <a:gd name="connsiteX38" fmla="*/ 4189299 w 4220307"/>
                <a:gd name="connsiteY38" fmla="*/ 1504102 h 4755072"/>
                <a:gd name="connsiteX39" fmla="*/ 3317777 w 4220307"/>
                <a:gd name="connsiteY39" fmla="*/ 529962 h 4755072"/>
                <a:gd name="connsiteX40" fmla="*/ 3471702 w 4220307"/>
                <a:gd name="connsiteY40" fmla="*/ 686778 h 4755072"/>
                <a:gd name="connsiteX41" fmla="*/ 3311996 w 4220307"/>
                <a:gd name="connsiteY41" fmla="*/ 839259 h 4755072"/>
                <a:gd name="connsiteX42" fmla="*/ 3155180 w 4220307"/>
                <a:gd name="connsiteY42" fmla="*/ 683888 h 4755072"/>
                <a:gd name="connsiteX43" fmla="*/ 3317777 w 4220307"/>
                <a:gd name="connsiteY43" fmla="*/ 529962 h 4755072"/>
                <a:gd name="connsiteX44" fmla="*/ 577467 w 4220307"/>
                <a:gd name="connsiteY44" fmla="*/ 4122282 h 4755072"/>
                <a:gd name="connsiteX45" fmla="*/ 416315 w 4220307"/>
                <a:gd name="connsiteY45" fmla="*/ 3965466 h 4755072"/>
                <a:gd name="connsiteX46" fmla="*/ 575299 w 4220307"/>
                <a:gd name="connsiteY46" fmla="*/ 3812263 h 4755072"/>
                <a:gd name="connsiteX47" fmla="*/ 732838 w 4220307"/>
                <a:gd name="connsiteY47" fmla="*/ 3965466 h 4755072"/>
                <a:gd name="connsiteX48" fmla="*/ 577467 w 4220307"/>
                <a:gd name="connsiteY48" fmla="*/ 4122282 h 4755072"/>
                <a:gd name="connsiteX49" fmla="*/ 880260 w 4220307"/>
                <a:gd name="connsiteY49" fmla="*/ 3763122 h 4755072"/>
                <a:gd name="connsiteX50" fmla="*/ 673581 w 4220307"/>
                <a:gd name="connsiteY50" fmla="*/ 3600525 h 4755072"/>
                <a:gd name="connsiteX51" fmla="*/ 776920 w 4220307"/>
                <a:gd name="connsiteY51" fmla="*/ 3388064 h 4755072"/>
                <a:gd name="connsiteX52" fmla="*/ 843405 w 4220307"/>
                <a:gd name="connsiteY52" fmla="*/ 3360604 h 4755072"/>
                <a:gd name="connsiteX53" fmla="*/ 924342 w 4220307"/>
                <a:gd name="connsiteY53" fmla="*/ 3294842 h 4755072"/>
                <a:gd name="connsiteX54" fmla="*/ 1026237 w 4220307"/>
                <a:gd name="connsiteY54" fmla="*/ 3085995 h 4755072"/>
                <a:gd name="connsiteX55" fmla="*/ 1247369 w 4220307"/>
                <a:gd name="connsiteY55" fmla="*/ 3226189 h 4755072"/>
                <a:gd name="connsiteX56" fmla="*/ 1089108 w 4220307"/>
                <a:gd name="connsiteY56" fmla="*/ 3442264 h 4755072"/>
                <a:gd name="connsiteX57" fmla="*/ 1077545 w 4220307"/>
                <a:gd name="connsiteY57" fmla="*/ 3488513 h 4755072"/>
                <a:gd name="connsiteX58" fmla="*/ 1075377 w 4220307"/>
                <a:gd name="connsiteY58" fmla="*/ 3599802 h 4755072"/>
                <a:gd name="connsiteX59" fmla="*/ 880260 w 4220307"/>
                <a:gd name="connsiteY59" fmla="*/ 3763122 h 4755072"/>
                <a:gd name="connsiteX60" fmla="*/ 1318189 w 4220307"/>
                <a:gd name="connsiteY60" fmla="*/ 4629586 h 4755072"/>
                <a:gd name="connsiteX61" fmla="*/ 1158482 w 4220307"/>
                <a:gd name="connsiteY61" fmla="*/ 4477829 h 4755072"/>
                <a:gd name="connsiteX62" fmla="*/ 1316021 w 4220307"/>
                <a:gd name="connsiteY62" fmla="*/ 4319567 h 4755072"/>
                <a:gd name="connsiteX63" fmla="*/ 1475728 w 4220307"/>
                <a:gd name="connsiteY63" fmla="*/ 4474216 h 4755072"/>
                <a:gd name="connsiteX64" fmla="*/ 1318189 w 4220307"/>
                <a:gd name="connsiteY64" fmla="*/ 4629586 h 4755072"/>
                <a:gd name="connsiteX65" fmla="*/ 1748169 w 4220307"/>
                <a:gd name="connsiteY65" fmla="*/ 4249470 h 4755072"/>
                <a:gd name="connsiteX66" fmla="*/ 1719986 w 4220307"/>
                <a:gd name="connsiteY66" fmla="*/ 4303669 h 4755072"/>
                <a:gd name="connsiteX67" fmla="*/ 1512584 w 4220307"/>
                <a:gd name="connsiteY67" fmla="*/ 4324626 h 4755072"/>
                <a:gd name="connsiteX68" fmla="*/ 1485123 w 4220307"/>
                <a:gd name="connsiteY68" fmla="*/ 4296442 h 4755072"/>
                <a:gd name="connsiteX69" fmla="*/ 1266158 w 4220307"/>
                <a:gd name="connsiteY69" fmla="*/ 4227790 h 4755072"/>
                <a:gd name="connsiteX70" fmla="*/ 1198229 w 4220307"/>
                <a:gd name="connsiteY70" fmla="*/ 4237185 h 4755072"/>
                <a:gd name="connsiteX71" fmla="*/ 1064537 w 4220307"/>
                <a:gd name="connsiteY71" fmla="*/ 4109997 h 4755072"/>
                <a:gd name="connsiteX72" fmla="*/ 1229303 w 4220307"/>
                <a:gd name="connsiteY72" fmla="*/ 3977751 h 4755072"/>
                <a:gd name="connsiteX73" fmla="*/ 1308795 w 4220307"/>
                <a:gd name="connsiteY73" fmla="*/ 4068083 h 4755072"/>
                <a:gd name="connsiteX74" fmla="*/ 1383228 w 4220307"/>
                <a:gd name="connsiteY74" fmla="*/ 4131677 h 4755072"/>
                <a:gd name="connsiteX75" fmla="*/ 1613033 w 4220307"/>
                <a:gd name="connsiteY75" fmla="*/ 4127341 h 4755072"/>
                <a:gd name="connsiteX76" fmla="*/ 1666509 w 4220307"/>
                <a:gd name="connsiteY76" fmla="*/ 4124450 h 4755072"/>
                <a:gd name="connsiteX77" fmla="*/ 1748169 w 4220307"/>
                <a:gd name="connsiteY77" fmla="*/ 4249470 h 4755072"/>
                <a:gd name="connsiteX78" fmla="*/ 1762622 w 4220307"/>
                <a:gd name="connsiteY78" fmla="*/ 3979196 h 4755072"/>
                <a:gd name="connsiteX79" fmla="*/ 1605083 w 4220307"/>
                <a:gd name="connsiteY79" fmla="*/ 3825271 h 4755072"/>
                <a:gd name="connsiteX80" fmla="*/ 1764068 w 4220307"/>
                <a:gd name="connsiteY80" fmla="*/ 3668455 h 4755072"/>
                <a:gd name="connsiteX81" fmla="*/ 1920161 w 4220307"/>
                <a:gd name="connsiteY81" fmla="*/ 3824548 h 4755072"/>
                <a:gd name="connsiteX82" fmla="*/ 1762622 w 4220307"/>
                <a:gd name="connsiteY82" fmla="*/ 3979196 h 4755072"/>
                <a:gd name="connsiteX83" fmla="*/ 3622015 w 4220307"/>
                <a:gd name="connsiteY83" fmla="*/ 2135702 h 4755072"/>
                <a:gd name="connsiteX84" fmla="*/ 2904418 w 4220307"/>
                <a:gd name="connsiteY84" fmla="*/ 3035409 h 4755072"/>
                <a:gd name="connsiteX85" fmla="*/ 2277153 w 4220307"/>
                <a:gd name="connsiteY85" fmla="*/ 3183553 h 4755072"/>
                <a:gd name="connsiteX86" fmla="*/ 1501744 w 4220307"/>
                <a:gd name="connsiteY86" fmla="*/ 2950135 h 4755072"/>
                <a:gd name="connsiteX87" fmla="*/ 949635 w 4220307"/>
                <a:gd name="connsiteY87" fmla="*/ 2144374 h 4755072"/>
                <a:gd name="connsiteX88" fmla="*/ 1279889 w 4220307"/>
                <a:gd name="connsiteY88" fmla="*/ 957774 h 4755072"/>
                <a:gd name="connsiteX89" fmla="*/ 1686021 w 4220307"/>
                <a:gd name="connsiteY89" fmla="*/ 615958 h 4755072"/>
                <a:gd name="connsiteX90" fmla="*/ 2350141 w 4220307"/>
                <a:gd name="connsiteY90" fmla="*/ 504669 h 4755072"/>
                <a:gd name="connsiteX91" fmla="*/ 2946332 w 4220307"/>
                <a:gd name="connsiteY91" fmla="*/ 821915 h 4755072"/>
                <a:gd name="connsiteX92" fmla="*/ 3015707 w 4220307"/>
                <a:gd name="connsiteY92" fmla="*/ 913692 h 4755072"/>
                <a:gd name="connsiteX93" fmla="*/ 3250570 w 4220307"/>
                <a:gd name="connsiteY93" fmla="*/ 1090743 h 4755072"/>
                <a:gd name="connsiteX94" fmla="*/ 3663206 w 4220307"/>
                <a:gd name="connsiteY94" fmla="*/ 1678262 h 4755072"/>
                <a:gd name="connsiteX95" fmla="*/ 3622015 w 4220307"/>
                <a:gd name="connsiteY95" fmla="*/ 2135702 h 475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220307" h="4755072">
                  <a:moveTo>
                    <a:pt x="4189299" y="1504102"/>
                  </a:moveTo>
                  <a:cubicBezTo>
                    <a:pt x="4125705" y="1192637"/>
                    <a:pt x="3981174" y="920196"/>
                    <a:pt x="3782444" y="673770"/>
                  </a:cubicBezTo>
                  <a:cubicBezTo>
                    <a:pt x="3760764" y="647032"/>
                    <a:pt x="3739085" y="623185"/>
                    <a:pt x="3734027" y="584884"/>
                  </a:cubicBezTo>
                  <a:cubicBezTo>
                    <a:pt x="3731136" y="563204"/>
                    <a:pt x="3701507" y="543692"/>
                    <a:pt x="3681272" y="524903"/>
                  </a:cubicBezTo>
                  <a:cubicBezTo>
                    <a:pt x="3660315" y="505392"/>
                    <a:pt x="3634300" y="491661"/>
                    <a:pt x="3615511" y="470704"/>
                  </a:cubicBezTo>
                  <a:cubicBezTo>
                    <a:pt x="3529515" y="373868"/>
                    <a:pt x="3422562" y="322560"/>
                    <a:pt x="3294652" y="309552"/>
                  </a:cubicBezTo>
                  <a:cubicBezTo>
                    <a:pt x="3272972" y="307384"/>
                    <a:pt x="3249847" y="300880"/>
                    <a:pt x="3230335" y="290763"/>
                  </a:cubicBezTo>
                  <a:cubicBezTo>
                    <a:pt x="3010649" y="179474"/>
                    <a:pt x="2783735" y="89142"/>
                    <a:pt x="2542368" y="38556"/>
                  </a:cubicBezTo>
                  <a:cubicBezTo>
                    <a:pt x="2071196" y="-59725"/>
                    <a:pt x="1639771" y="28439"/>
                    <a:pt x="1253150" y="319669"/>
                  </a:cubicBezTo>
                  <a:cubicBezTo>
                    <a:pt x="982877" y="523458"/>
                    <a:pt x="774030" y="782169"/>
                    <a:pt x="595534" y="1066172"/>
                  </a:cubicBezTo>
                  <a:cubicBezTo>
                    <a:pt x="442331" y="1308262"/>
                    <a:pt x="359226" y="1577090"/>
                    <a:pt x="312253" y="1858203"/>
                  </a:cubicBezTo>
                  <a:cubicBezTo>
                    <a:pt x="308640" y="1880605"/>
                    <a:pt x="305749" y="1903007"/>
                    <a:pt x="300690" y="1933359"/>
                  </a:cubicBezTo>
                  <a:cubicBezTo>
                    <a:pt x="288405" y="1920351"/>
                    <a:pt x="279011" y="1910234"/>
                    <a:pt x="270339" y="1900839"/>
                  </a:cubicBezTo>
                  <a:cubicBezTo>
                    <a:pt x="260944" y="1890722"/>
                    <a:pt x="251550" y="1879882"/>
                    <a:pt x="238542" y="1864707"/>
                  </a:cubicBezTo>
                  <a:cubicBezTo>
                    <a:pt x="172058" y="1921074"/>
                    <a:pt x="104851" y="1973828"/>
                    <a:pt x="42702" y="2031640"/>
                  </a:cubicBezTo>
                  <a:cubicBezTo>
                    <a:pt x="-7161" y="2077890"/>
                    <a:pt x="-12942" y="2110409"/>
                    <a:pt x="23191" y="2169667"/>
                  </a:cubicBezTo>
                  <a:cubicBezTo>
                    <a:pt x="100515" y="2296855"/>
                    <a:pt x="182175" y="2421151"/>
                    <a:pt x="263835" y="2545448"/>
                  </a:cubicBezTo>
                  <a:cubicBezTo>
                    <a:pt x="290573" y="2585194"/>
                    <a:pt x="319480" y="2625663"/>
                    <a:pt x="354167" y="2658182"/>
                  </a:cubicBezTo>
                  <a:cubicBezTo>
                    <a:pt x="437995" y="2735506"/>
                    <a:pt x="459675" y="2838124"/>
                    <a:pt x="479186" y="2942186"/>
                  </a:cubicBezTo>
                  <a:cubicBezTo>
                    <a:pt x="508093" y="3092498"/>
                    <a:pt x="473405" y="3229803"/>
                    <a:pt x="393190" y="3359158"/>
                  </a:cubicBezTo>
                  <a:cubicBezTo>
                    <a:pt x="315144" y="3484900"/>
                    <a:pt x="237819" y="3610642"/>
                    <a:pt x="187956" y="3750837"/>
                  </a:cubicBezTo>
                  <a:cubicBezTo>
                    <a:pt x="137370" y="3891032"/>
                    <a:pt x="153269" y="3974138"/>
                    <a:pt x="268171" y="4068806"/>
                  </a:cubicBezTo>
                  <a:cubicBezTo>
                    <a:pt x="358503" y="4143962"/>
                    <a:pt x="458952" y="4206833"/>
                    <a:pt x="555065" y="4274763"/>
                  </a:cubicBezTo>
                  <a:cubicBezTo>
                    <a:pt x="579636" y="4292106"/>
                    <a:pt x="1020455" y="4625251"/>
                    <a:pt x="1115123" y="4678004"/>
                  </a:cubicBezTo>
                  <a:cubicBezTo>
                    <a:pt x="1371666" y="4821090"/>
                    <a:pt x="1594244" y="4769059"/>
                    <a:pt x="1769849" y="4533473"/>
                  </a:cubicBezTo>
                  <a:cubicBezTo>
                    <a:pt x="1864517" y="4406286"/>
                    <a:pt x="1959185" y="4279099"/>
                    <a:pt x="2052407" y="4150466"/>
                  </a:cubicBezTo>
                  <a:cubicBezTo>
                    <a:pt x="2081314" y="4110720"/>
                    <a:pt x="2105161" y="4067360"/>
                    <a:pt x="2131177" y="4024724"/>
                  </a:cubicBezTo>
                  <a:cubicBezTo>
                    <a:pt x="2329907" y="4146853"/>
                    <a:pt x="2555376" y="4192380"/>
                    <a:pt x="2779399" y="4242243"/>
                  </a:cubicBezTo>
                  <a:cubicBezTo>
                    <a:pt x="2811918" y="4249470"/>
                    <a:pt x="2848774" y="4245134"/>
                    <a:pt x="2882738" y="4239353"/>
                  </a:cubicBezTo>
                  <a:cubicBezTo>
                    <a:pt x="2918148" y="4233571"/>
                    <a:pt x="2936937" y="4206833"/>
                    <a:pt x="2930433" y="4169978"/>
                  </a:cubicBezTo>
                  <a:cubicBezTo>
                    <a:pt x="2915980" y="4093376"/>
                    <a:pt x="2895024" y="4018220"/>
                    <a:pt x="2882738" y="3940896"/>
                  </a:cubicBezTo>
                  <a:cubicBezTo>
                    <a:pt x="2872621" y="3878747"/>
                    <a:pt x="2865394" y="3814431"/>
                    <a:pt x="2869008" y="3752282"/>
                  </a:cubicBezTo>
                  <a:cubicBezTo>
                    <a:pt x="2871898" y="3695193"/>
                    <a:pt x="2910199" y="3648943"/>
                    <a:pt x="2953559" y="3614255"/>
                  </a:cubicBezTo>
                  <a:cubicBezTo>
                    <a:pt x="3022211" y="3560056"/>
                    <a:pt x="3093031" y="3506580"/>
                    <a:pt x="3167465" y="3461052"/>
                  </a:cubicBezTo>
                  <a:cubicBezTo>
                    <a:pt x="3384261" y="3328084"/>
                    <a:pt x="3583714" y="3174158"/>
                    <a:pt x="3752815" y="2984100"/>
                  </a:cubicBezTo>
                  <a:cubicBezTo>
                    <a:pt x="3981174" y="2727557"/>
                    <a:pt x="4137991" y="2434159"/>
                    <a:pt x="4199417" y="2093788"/>
                  </a:cubicBezTo>
                  <a:cubicBezTo>
                    <a:pt x="4209533" y="2035976"/>
                    <a:pt x="4215315" y="1977441"/>
                    <a:pt x="4222542" y="1919628"/>
                  </a:cubicBezTo>
                  <a:cubicBezTo>
                    <a:pt x="4222542" y="1854589"/>
                    <a:pt x="4222542" y="1789550"/>
                    <a:pt x="4222542" y="1724511"/>
                  </a:cubicBezTo>
                  <a:cubicBezTo>
                    <a:pt x="4211702" y="1650800"/>
                    <a:pt x="4203753" y="1577090"/>
                    <a:pt x="4189299" y="1504102"/>
                  </a:cubicBezTo>
                  <a:close/>
                  <a:moveTo>
                    <a:pt x="3317777" y="529962"/>
                  </a:moveTo>
                  <a:cubicBezTo>
                    <a:pt x="3405218" y="531407"/>
                    <a:pt x="3472425" y="600060"/>
                    <a:pt x="3471702" y="686778"/>
                  </a:cubicBezTo>
                  <a:cubicBezTo>
                    <a:pt x="3470980" y="771329"/>
                    <a:pt x="3399437" y="839981"/>
                    <a:pt x="3311996" y="839259"/>
                  </a:cubicBezTo>
                  <a:cubicBezTo>
                    <a:pt x="3225277" y="838536"/>
                    <a:pt x="3155180" y="768438"/>
                    <a:pt x="3155180" y="683888"/>
                  </a:cubicBezTo>
                  <a:cubicBezTo>
                    <a:pt x="3155902" y="597169"/>
                    <a:pt x="3228890" y="528517"/>
                    <a:pt x="3317777" y="529962"/>
                  </a:cubicBezTo>
                  <a:close/>
                  <a:moveTo>
                    <a:pt x="577467" y="4122282"/>
                  </a:moveTo>
                  <a:cubicBezTo>
                    <a:pt x="491472" y="4123728"/>
                    <a:pt x="415593" y="4049294"/>
                    <a:pt x="416315" y="3965466"/>
                  </a:cubicBezTo>
                  <a:cubicBezTo>
                    <a:pt x="417761" y="3880193"/>
                    <a:pt x="488581" y="3812263"/>
                    <a:pt x="575299" y="3812263"/>
                  </a:cubicBezTo>
                  <a:cubicBezTo>
                    <a:pt x="663464" y="3812263"/>
                    <a:pt x="732838" y="3880193"/>
                    <a:pt x="732838" y="3965466"/>
                  </a:cubicBezTo>
                  <a:cubicBezTo>
                    <a:pt x="732838" y="4051462"/>
                    <a:pt x="663464" y="4120837"/>
                    <a:pt x="577467" y="4122282"/>
                  </a:cubicBezTo>
                  <a:close/>
                  <a:moveTo>
                    <a:pt x="880260" y="3763122"/>
                  </a:moveTo>
                  <a:cubicBezTo>
                    <a:pt x="780534" y="3763845"/>
                    <a:pt x="691647" y="3693748"/>
                    <a:pt x="673581" y="3600525"/>
                  </a:cubicBezTo>
                  <a:cubicBezTo>
                    <a:pt x="656237" y="3507303"/>
                    <a:pt x="692370" y="3431424"/>
                    <a:pt x="776920" y="3388064"/>
                  </a:cubicBezTo>
                  <a:cubicBezTo>
                    <a:pt x="797877" y="3377225"/>
                    <a:pt x="820280" y="3363494"/>
                    <a:pt x="843405" y="3360604"/>
                  </a:cubicBezTo>
                  <a:cubicBezTo>
                    <a:pt x="886041" y="3355545"/>
                    <a:pt x="907721" y="3330974"/>
                    <a:pt x="924342" y="3294842"/>
                  </a:cubicBezTo>
                  <a:cubicBezTo>
                    <a:pt x="956861" y="3225467"/>
                    <a:pt x="991549" y="3157537"/>
                    <a:pt x="1026237" y="3085995"/>
                  </a:cubicBezTo>
                  <a:cubicBezTo>
                    <a:pt x="1101393" y="3133690"/>
                    <a:pt x="1177271" y="3181385"/>
                    <a:pt x="1247369" y="3226189"/>
                  </a:cubicBezTo>
                  <a:cubicBezTo>
                    <a:pt x="1193170" y="3299900"/>
                    <a:pt x="1140416" y="3369998"/>
                    <a:pt x="1089108" y="3442264"/>
                  </a:cubicBezTo>
                  <a:cubicBezTo>
                    <a:pt x="1080436" y="3454549"/>
                    <a:pt x="1078268" y="3472615"/>
                    <a:pt x="1077545" y="3488513"/>
                  </a:cubicBezTo>
                  <a:cubicBezTo>
                    <a:pt x="1075377" y="3525369"/>
                    <a:pt x="1080436" y="3563670"/>
                    <a:pt x="1075377" y="3599802"/>
                  </a:cubicBezTo>
                  <a:cubicBezTo>
                    <a:pt x="1060924" y="3697361"/>
                    <a:pt x="979986" y="3762400"/>
                    <a:pt x="880260" y="3763122"/>
                  </a:cubicBezTo>
                  <a:close/>
                  <a:moveTo>
                    <a:pt x="1318189" y="4629586"/>
                  </a:moveTo>
                  <a:cubicBezTo>
                    <a:pt x="1230748" y="4630309"/>
                    <a:pt x="1159205" y="4562380"/>
                    <a:pt x="1158482" y="4477829"/>
                  </a:cubicBezTo>
                  <a:cubicBezTo>
                    <a:pt x="1157760" y="4391110"/>
                    <a:pt x="1229303" y="4318845"/>
                    <a:pt x="1316021" y="4319567"/>
                  </a:cubicBezTo>
                  <a:cubicBezTo>
                    <a:pt x="1401295" y="4319567"/>
                    <a:pt x="1475005" y="4391110"/>
                    <a:pt x="1475728" y="4474216"/>
                  </a:cubicBezTo>
                  <a:cubicBezTo>
                    <a:pt x="1476451" y="4557321"/>
                    <a:pt x="1404185" y="4628864"/>
                    <a:pt x="1318189" y="4629586"/>
                  </a:cubicBezTo>
                  <a:close/>
                  <a:moveTo>
                    <a:pt x="1748169" y="4249470"/>
                  </a:moveTo>
                  <a:cubicBezTo>
                    <a:pt x="1740943" y="4268259"/>
                    <a:pt x="1731548" y="4287048"/>
                    <a:pt x="1719986" y="4303669"/>
                  </a:cubicBezTo>
                  <a:cubicBezTo>
                    <a:pt x="1662173" y="4388942"/>
                    <a:pt x="1585572" y="4396891"/>
                    <a:pt x="1512584" y="4324626"/>
                  </a:cubicBezTo>
                  <a:cubicBezTo>
                    <a:pt x="1503189" y="4315231"/>
                    <a:pt x="1493795" y="4305837"/>
                    <a:pt x="1485123" y="4296442"/>
                  </a:cubicBezTo>
                  <a:cubicBezTo>
                    <a:pt x="1425143" y="4230681"/>
                    <a:pt x="1351432" y="4211169"/>
                    <a:pt x="1266158" y="4227790"/>
                  </a:cubicBezTo>
                  <a:cubicBezTo>
                    <a:pt x="1243756" y="4232126"/>
                    <a:pt x="1221354" y="4235739"/>
                    <a:pt x="1198229" y="4237185"/>
                  </a:cubicBezTo>
                  <a:cubicBezTo>
                    <a:pt x="1118014" y="4244411"/>
                    <a:pt x="1062369" y="4190934"/>
                    <a:pt x="1064537" y="4109997"/>
                  </a:cubicBezTo>
                  <a:cubicBezTo>
                    <a:pt x="1066705" y="4018220"/>
                    <a:pt x="1146920" y="3953903"/>
                    <a:pt x="1229303" y="3977751"/>
                  </a:cubicBezTo>
                  <a:cubicBezTo>
                    <a:pt x="1274107" y="3990759"/>
                    <a:pt x="1297955" y="4026169"/>
                    <a:pt x="1308795" y="4068083"/>
                  </a:cubicBezTo>
                  <a:cubicBezTo>
                    <a:pt x="1319635" y="4109274"/>
                    <a:pt x="1341314" y="4131677"/>
                    <a:pt x="1383228" y="4131677"/>
                  </a:cubicBezTo>
                  <a:cubicBezTo>
                    <a:pt x="1459830" y="4130954"/>
                    <a:pt x="1536431" y="4128786"/>
                    <a:pt x="1613033" y="4127341"/>
                  </a:cubicBezTo>
                  <a:cubicBezTo>
                    <a:pt x="1631099" y="4126618"/>
                    <a:pt x="1649166" y="4123005"/>
                    <a:pt x="1666509" y="4124450"/>
                  </a:cubicBezTo>
                  <a:cubicBezTo>
                    <a:pt x="1740220" y="4130232"/>
                    <a:pt x="1773462" y="4181540"/>
                    <a:pt x="1748169" y="4249470"/>
                  </a:cubicBezTo>
                  <a:close/>
                  <a:moveTo>
                    <a:pt x="1762622" y="3979196"/>
                  </a:moveTo>
                  <a:cubicBezTo>
                    <a:pt x="1675181" y="3979196"/>
                    <a:pt x="1605083" y="3910544"/>
                    <a:pt x="1605083" y="3825271"/>
                  </a:cubicBezTo>
                  <a:cubicBezTo>
                    <a:pt x="1605083" y="3738552"/>
                    <a:pt x="1677349" y="3667009"/>
                    <a:pt x="1764068" y="3668455"/>
                  </a:cubicBezTo>
                  <a:cubicBezTo>
                    <a:pt x="1850786" y="3669900"/>
                    <a:pt x="1920884" y="3739998"/>
                    <a:pt x="1920161" y="3824548"/>
                  </a:cubicBezTo>
                  <a:cubicBezTo>
                    <a:pt x="1919439" y="3910544"/>
                    <a:pt x="1848618" y="3979196"/>
                    <a:pt x="1762622" y="3979196"/>
                  </a:cubicBezTo>
                  <a:close/>
                  <a:moveTo>
                    <a:pt x="3622015" y="2135702"/>
                  </a:moveTo>
                  <a:cubicBezTo>
                    <a:pt x="3497718" y="2526659"/>
                    <a:pt x="3262132" y="2831620"/>
                    <a:pt x="2904418" y="3035409"/>
                  </a:cubicBezTo>
                  <a:cubicBezTo>
                    <a:pt x="2715805" y="3143084"/>
                    <a:pt x="2575610" y="3177049"/>
                    <a:pt x="2277153" y="3183553"/>
                  </a:cubicBezTo>
                  <a:cubicBezTo>
                    <a:pt x="2019165" y="3205955"/>
                    <a:pt x="1755396" y="3096111"/>
                    <a:pt x="1501744" y="2950135"/>
                  </a:cubicBezTo>
                  <a:cubicBezTo>
                    <a:pt x="1188834" y="2770194"/>
                    <a:pt x="1016842" y="2490526"/>
                    <a:pt x="949635" y="2144374"/>
                  </a:cubicBezTo>
                  <a:cubicBezTo>
                    <a:pt x="862194" y="1696328"/>
                    <a:pt x="990826" y="1303203"/>
                    <a:pt x="1279889" y="957774"/>
                  </a:cubicBezTo>
                  <a:cubicBezTo>
                    <a:pt x="1394791" y="820469"/>
                    <a:pt x="1527037" y="700509"/>
                    <a:pt x="1686021" y="615958"/>
                  </a:cubicBezTo>
                  <a:cubicBezTo>
                    <a:pt x="1894869" y="504669"/>
                    <a:pt x="2117446" y="471427"/>
                    <a:pt x="2350141" y="504669"/>
                  </a:cubicBezTo>
                  <a:cubicBezTo>
                    <a:pt x="2586449" y="538634"/>
                    <a:pt x="2782289" y="651368"/>
                    <a:pt x="2946332" y="821915"/>
                  </a:cubicBezTo>
                  <a:cubicBezTo>
                    <a:pt x="2973070" y="849376"/>
                    <a:pt x="2991136" y="884786"/>
                    <a:pt x="3015707" y="913692"/>
                  </a:cubicBezTo>
                  <a:cubicBezTo>
                    <a:pt x="3080746" y="989571"/>
                    <a:pt x="3163851" y="1043047"/>
                    <a:pt x="3250570" y="1090743"/>
                  </a:cubicBezTo>
                  <a:cubicBezTo>
                    <a:pt x="3483988" y="1219375"/>
                    <a:pt x="3624182" y="1414492"/>
                    <a:pt x="3663206" y="1678262"/>
                  </a:cubicBezTo>
                  <a:cubicBezTo>
                    <a:pt x="3687054" y="1834355"/>
                    <a:pt x="3668988" y="1987558"/>
                    <a:pt x="3622015" y="213570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D8149D6-CA84-4652-8A73-9C91B37E5DA8}"/>
                </a:ext>
              </a:extLst>
            </p:cNvPr>
            <p:cNvSpPr/>
            <p:nvPr/>
          </p:nvSpPr>
          <p:spPr>
            <a:xfrm>
              <a:off x="1471005" y="-724"/>
              <a:ext cx="4906832" cy="4559958"/>
            </a:xfrm>
            <a:custGeom>
              <a:avLst/>
              <a:gdLst>
                <a:gd name="connsiteX0" fmla="*/ 4906830 w 4906830"/>
                <a:gd name="connsiteY0" fmla="*/ 2076189 h 4559955"/>
                <a:gd name="connsiteX1" fmla="*/ 4617046 w 4906830"/>
                <a:gd name="connsiteY1" fmla="*/ 1068085 h 4559955"/>
                <a:gd name="connsiteX2" fmla="*/ 3846695 w 4906830"/>
                <a:gd name="connsiteY2" fmla="*/ 507304 h 4559955"/>
                <a:gd name="connsiteX3" fmla="*/ 3212926 w 4906830"/>
                <a:gd name="connsiteY3" fmla="*/ 450214 h 4559955"/>
                <a:gd name="connsiteX4" fmla="*/ 3137770 w 4906830"/>
                <a:gd name="connsiteY4" fmla="*/ 424921 h 4559955"/>
                <a:gd name="connsiteX5" fmla="*/ 2517731 w 4906830"/>
                <a:gd name="connsiteY5" fmla="*/ 78047 h 4559955"/>
                <a:gd name="connsiteX6" fmla="*/ 2191091 w 4906830"/>
                <a:gd name="connsiteY6" fmla="*/ 6504 h 4559955"/>
                <a:gd name="connsiteX7" fmla="*/ 2160017 w 4906830"/>
                <a:gd name="connsiteY7" fmla="*/ 0 h 4559955"/>
                <a:gd name="connsiteX8" fmla="*/ 1964900 w 4906830"/>
                <a:gd name="connsiteY8" fmla="*/ 0 h 4559955"/>
                <a:gd name="connsiteX9" fmla="*/ 1766892 w 4906830"/>
                <a:gd name="connsiteY9" fmla="*/ 32519 h 4559955"/>
                <a:gd name="connsiteX10" fmla="*/ 1019667 w 4906830"/>
                <a:gd name="connsiteY10" fmla="*/ 451660 h 4559955"/>
                <a:gd name="connsiteX11" fmla="*/ 665566 w 4906830"/>
                <a:gd name="connsiteY11" fmla="*/ 927167 h 4559955"/>
                <a:gd name="connsiteX12" fmla="*/ 577402 w 4906830"/>
                <a:gd name="connsiteY12" fmla="*/ 1079647 h 4559955"/>
                <a:gd name="connsiteX13" fmla="*/ 247871 w 4906830"/>
                <a:gd name="connsiteY13" fmla="*/ 1218397 h 4559955"/>
                <a:gd name="connsiteX14" fmla="*/ 84551 w 4906830"/>
                <a:gd name="connsiteY14" fmla="*/ 1191659 h 4559955"/>
                <a:gd name="connsiteX15" fmla="*/ 0 w 4906830"/>
                <a:gd name="connsiteY15" fmla="*/ 1236463 h 4559955"/>
                <a:gd name="connsiteX16" fmla="*/ 0 w 4906830"/>
                <a:gd name="connsiteY16" fmla="*/ 1301502 h 4559955"/>
                <a:gd name="connsiteX17" fmla="*/ 6504 w 4906830"/>
                <a:gd name="connsiteY17" fmla="*/ 1321737 h 4559955"/>
                <a:gd name="connsiteX18" fmla="*/ 192226 w 4906830"/>
                <a:gd name="connsiteY18" fmla="*/ 1795799 h 4559955"/>
                <a:gd name="connsiteX19" fmla="*/ 461777 w 4906830"/>
                <a:gd name="connsiteY19" fmla="*/ 2205545 h 4559955"/>
                <a:gd name="connsiteX20" fmla="*/ 1472049 w 4906830"/>
                <a:gd name="connsiteY20" fmla="*/ 3244723 h 4559955"/>
                <a:gd name="connsiteX21" fmla="*/ 1892634 w 4906830"/>
                <a:gd name="connsiteY21" fmla="*/ 3488981 h 4559955"/>
                <a:gd name="connsiteX22" fmla="*/ 2022712 w 4906830"/>
                <a:gd name="connsiteY22" fmla="*/ 3460797 h 4559955"/>
                <a:gd name="connsiteX23" fmla="*/ 2154959 w 4906830"/>
                <a:gd name="connsiteY23" fmla="*/ 3285914 h 4559955"/>
                <a:gd name="connsiteX24" fmla="*/ 2057400 w 4906830"/>
                <a:gd name="connsiteY24" fmla="*/ 3278688 h 4559955"/>
                <a:gd name="connsiteX25" fmla="*/ 2016931 w 4906830"/>
                <a:gd name="connsiteY25" fmla="*/ 3236051 h 4559955"/>
                <a:gd name="connsiteX26" fmla="*/ 1949724 w 4906830"/>
                <a:gd name="connsiteY26" fmla="*/ 3189801 h 4559955"/>
                <a:gd name="connsiteX27" fmla="*/ 1933103 w 4906830"/>
                <a:gd name="connsiteY27" fmla="*/ 3196305 h 4559955"/>
                <a:gd name="connsiteX28" fmla="*/ 1894803 w 4906830"/>
                <a:gd name="connsiteY28" fmla="*/ 3176793 h 4559955"/>
                <a:gd name="connsiteX29" fmla="*/ 1881072 w 4906830"/>
                <a:gd name="connsiteY29" fmla="*/ 3102360 h 4559955"/>
                <a:gd name="connsiteX30" fmla="*/ 1821092 w 4906830"/>
                <a:gd name="connsiteY30" fmla="*/ 3063336 h 4559955"/>
                <a:gd name="connsiteX31" fmla="*/ 1743768 w 4906830"/>
                <a:gd name="connsiteY31" fmla="*/ 3004079 h 4559955"/>
                <a:gd name="connsiteX32" fmla="*/ 1743045 w 4906830"/>
                <a:gd name="connsiteY32" fmla="*/ 2993239 h 4559955"/>
                <a:gd name="connsiteX33" fmla="*/ 1672947 w 4906830"/>
                <a:gd name="connsiteY33" fmla="*/ 2939040 h 4559955"/>
                <a:gd name="connsiteX34" fmla="*/ 1648377 w 4906830"/>
                <a:gd name="connsiteY34" fmla="*/ 2943376 h 4559955"/>
                <a:gd name="connsiteX35" fmla="*/ 1612244 w 4906830"/>
                <a:gd name="connsiteY35" fmla="*/ 2914470 h 4559955"/>
                <a:gd name="connsiteX36" fmla="*/ 1605018 w 4906830"/>
                <a:gd name="connsiteY36" fmla="*/ 2850153 h 4559955"/>
                <a:gd name="connsiteX37" fmla="*/ 1543592 w 4906830"/>
                <a:gd name="connsiteY37" fmla="*/ 2806071 h 4559955"/>
                <a:gd name="connsiteX38" fmla="*/ 1519022 w 4906830"/>
                <a:gd name="connsiteY38" fmla="*/ 2811852 h 4559955"/>
                <a:gd name="connsiteX39" fmla="*/ 1478553 w 4906830"/>
                <a:gd name="connsiteY39" fmla="*/ 2785837 h 4559955"/>
                <a:gd name="connsiteX40" fmla="*/ 1475662 w 4906830"/>
                <a:gd name="connsiteY40" fmla="*/ 2753317 h 4559955"/>
                <a:gd name="connsiteX41" fmla="*/ 1375936 w 4906830"/>
                <a:gd name="connsiteY41" fmla="*/ 2665876 h 4559955"/>
                <a:gd name="connsiteX42" fmla="*/ 1343416 w 4906830"/>
                <a:gd name="connsiteY42" fmla="*/ 2638415 h 4559955"/>
                <a:gd name="connsiteX43" fmla="*/ 1342694 w 4906830"/>
                <a:gd name="connsiteY43" fmla="*/ 2605896 h 4559955"/>
                <a:gd name="connsiteX44" fmla="*/ 1250917 w 4906830"/>
                <a:gd name="connsiteY44" fmla="*/ 2511950 h 4559955"/>
                <a:gd name="connsiteX45" fmla="*/ 1211171 w 4906830"/>
                <a:gd name="connsiteY45" fmla="*/ 2463532 h 4559955"/>
                <a:gd name="connsiteX46" fmla="*/ 1221288 w 4906830"/>
                <a:gd name="connsiteY46" fmla="*/ 2373923 h 4559955"/>
                <a:gd name="connsiteX47" fmla="*/ 1128065 w 4906830"/>
                <a:gd name="connsiteY47" fmla="*/ 2388376 h 4559955"/>
                <a:gd name="connsiteX48" fmla="*/ 1107108 w 4906830"/>
                <a:gd name="connsiteY48" fmla="*/ 2366697 h 4559955"/>
                <a:gd name="connsiteX49" fmla="*/ 1107108 w 4906830"/>
                <a:gd name="connsiteY49" fmla="*/ 2301658 h 4559955"/>
                <a:gd name="connsiteX50" fmla="*/ 1076757 w 4906830"/>
                <a:gd name="connsiteY50" fmla="*/ 2178806 h 4559955"/>
                <a:gd name="connsiteX51" fmla="*/ 999432 w 4906830"/>
                <a:gd name="connsiteY51" fmla="*/ 2024158 h 4559955"/>
                <a:gd name="connsiteX52" fmla="*/ 929335 w 4906830"/>
                <a:gd name="connsiteY52" fmla="*/ 1651268 h 4559955"/>
                <a:gd name="connsiteX53" fmla="*/ 1025448 w 4906830"/>
                <a:gd name="connsiteY53" fmla="*/ 1154803 h 4559955"/>
                <a:gd name="connsiteX54" fmla="*/ 1956228 w 4906830"/>
                <a:gd name="connsiteY54" fmla="*/ 467558 h 4559955"/>
                <a:gd name="connsiteX55" fmla="*/ 2425232 w 4906830"/>
                <a:gd name="connsiteY55" fmla="*/ 552831 h 4559955"/>
                <a:gd name="connsiteX56" fmla="*/ 2649255 w 4906830"/>
                <a:gd name="connsiteY56" fmla="*/ 773964 h 4559955"/>
                <a:gd name="connsiteX57" fmla="*/ 2808239 w 4906830"/>
                <a:gd name="connsiteY57" fmla="*/ 954628 h 4559955"/>
                <a:gd name="connsiteX58" fmla="*/ 2842926 w 4906830"/>
                <a:gd name="connsiteY58" fmla="*/ 1009550 h 4559955"/>
                <a:gd name="connsiteX59" fmla="*/ 2907965 w 4906830"/>
                <a:gd name="connsiteY59" fmla="*/ 1058690 h 4559955"/>
                <a:gd name="connsiteX60" fmla="*/ 2950602 w 4906830"/>
                <a:gd name="connsiteY60" fmla="*/ 1050741 h 4559955"/>
                <a:gd name="connsiteX61" fmla="*/ 3278688 w 4906830"/>
                <a:gd name="connsiteY61" fmla="*/ 942343 h 4559955"/>
                <a:gd name="connsiteX62" fmla="*/ 4252105 w 4906830"/>
                <a:gd name="connsiteY62" fmla="*/ 1259588 h 4559955"/>
                <a:gd name="connsiteX63" fmla="*/ 4453725 w 4906830"/>
                <a:gd name="connsiteY63" fmla="*/ 2163630 h 4559955"/>
                <a:gd name="connsiteX64" fmla="*/ 3758531 w 4906830"/>
                <a:gd name="connsiteY64" fmla="*/ 3051774 h 4559955"/>
                <a:gd name="connsiteX65" fmla="*/ 3087184 w 4906830"/>
                <a:gd name="connsiteY65" fmla="*/ 3202086 h 4559955"/>
                <a:gd name="connsiteX66" fmla="*/ 2855212 w 4906830"/>
                <a:gd name="connsiteY66" fmla="*/ 3298199 h 4559955"/>
                <a:gd name="connsiteX67" fmla="*/ 2699118 w 4906830"/>
                <a:gd name="connsiteY67" fmla="*/ 3791773 h 4559955"/>
                <a:gd name="connsiteX68" fmla="*/ 2738864 w 4906830"/>
                <a:gd name="connsiteY68" fmla="*/ 3974605 h 4559955"/>
                <a:gd name="connsiteX69" fmla="*/ 2798844 w 4906830"/>
                <a:gd name="connsiteY69" fmla="*/ 4286070 h 4559955"/>
                <a:gd name="connsiteX70" fmla="*/ 3053942 w 4906830"/>
                <a:gd name="connsiteY70" fmla="*/ 4544780 h 4559955"/>
                <a:gd name="connsiteX71" fmla="*/ 3340113 w 4906830"/>
                <a:gd name="connsiteY71" fmla="*/ 4542612 h 4559955"/>
                <a:gd name="connsiteX72" fmla="*/ 3900894 w 4906830"/>
                <a:gd name="connsiteY72" fmla="*/ 4424097 h 4559955"/>
                <a:gd name="connsiteX73" fmla="*/ 4079390 w 4906830"/>
                <a:gd name="connsiteY73" fmla="*/ 4382906 h 4559955"/>
                <a:gd name="connsiteX74" fmla="*/ 4247769 w 4906830"/>
                <a:gd name="connsiteY74" fmla="*/ 4157437 h 4559955"/>
                <a:gd name="connsiteX75" fmla="*/ 4232593 w 4906830"/>
                <a:gd name="connsiteY75" fmla="*/ 3786715 h 4559955"/>
                <a:gd name="connsiteX76" fmla="*/ 4383628 w 4906830"/>
                <a:gd name="connsiteY76" fmla="*/ 3363238 h 4559955"/>
                <a:gd name="connsiteX77" fmla="*/ 4560678 w 4906830"/>
                <a:gd name="connsiteY77" fmla="*/ 3177516 h 4559955"/>
                <a:gd name="connsiteX78" fmla="*/ 4855522 w 4906830"/>
                <a:gd name="connsiteY78" fmla="*/ 2575544 h 4559955"/>
                <a:gd name="connsiteX79" fmla="*/ 4906830 w 4906830"/>
                <a:gd name="connsiteY79" fmla="*/ 2076189 h 4559955"/>
                <a:gd name="connsiteX80" fmla="*/ 2999020 w 4906830"/>
                <a:gd name="connsiteY80" fmla="*/ 854901 h 4559955"/>
                <a:gd name="connsiteX81" fmla="*/ 2865329 w 4906830"/>
                <a:gd name="connsiteY81" fmla="*/ 727714 h 4559955"/>
                <a:gd name="connsiteX82" fmla="*/ 2994684 w 4906830"/>
                <a:gd name="connsiteY82" fmla="*/ 594023 h 4559955"/>
                <a:gd name="connsiteX83" fmla="*/ 3127653 w 4906830"/>
                <a:gd name="connsiteY83" fmla="*/ 721210 h 4559955"/>
                <a:gd name="connsiteX84" fmla="*/ 2999020 w 4906830"/>
                <a:gd name="connsiteY84" fmla="*/ 854901 h 4559955"/>
                <a:gd name="connsiteX85" fmla="*/ 3123317 w 4906830"/>
                <a:gd name="connsiteY85" fmla="*/ 4394468 h 4559955"/>
                <a:gd name="connsiteX86" fmla="*/ 2991793 w 4906830"/>
                <a:gd name="connsiteY86" fmla="*/ 4263667 h 4559955"/>
                <a:gd name="connsiteX87" fmla="*/ 3118981 w 4906830"/>
                <a:gd name="connsiteY87" fmla="*/ 4133589 h 4559955"/>
                <a:gd name="connsiteX88" fmla="*/ 3251949 w 4906830"/>
                <a:gd name="connsiteY88" fmla="*/ 4261499 h 4559955"/>
                <a:gd name="connsiteX89" fmla="*/ 3123317 w 4906830"/>
                <a:gd name="connsiteY89" fmla="*/ 4394468 h 4559955"/>
                <a:gd name="connsiteX90" fmla="*/ 3158727 w 4906830"/>
                <a:gd name="connsiteY90" fmla="*/ 3979663 h 4559955"/>
                <a:gd name="connsiteX91" fmla="*/ 3027204 w 4906830"/>
                <a:gd name="connsiteY91" fmla="*/ 3849585 h 4559955"/>
                <a:gd name="connsiteX92" fmla="*/ 3153668 w 4906830"/>
                <a:gd name="connsiteY92" fmla="*/ 3717340 h 4559955"/>
                <a:gd name="connsiteX93" fmla="*/ 3288082 w 4906830"/>
                <a:gd name="connsiteY93" fmla="*/ 3845972 h 4559955"/>
                <a:gd name="connsiteX94" fmla="*/ 3158727 w 4906830"/>
                <a:gd name="connsiteY94" fmla="*/ 3979663 h 4559955"/>
                <a:gd name="connsiteX95" fmla="*/ 3639293 w 4906830"/>
                <a:gd name="connsiteY95" fmla="*/ 3717340 h 4559955"/>
                <a:gd name="connsiteX96" fmla="*/ 3766480 w 4906830"/>
                <a:gd name="connsiteY96" fmla="*/ 3585816 h 4559955"/>
                <a:gd name="connsiteX97" fmla="*/ 3900894 w 4906830"/>
                <a:gd name="connsiteY97" fmla="*/ 3715172 h 4559955"/>
                <a:gd name="connsiteX98" fmla="*/ 3770816 w 4906830"/>
                <a:gd name="connsiteY98" fmla="*/ 3847418 h 4559955"/>
                <a:gd name="connsiteX99" fmla="*/ 3639293 w 4906830"/>
                <a:gd name="connsiteY99" fmla="*/ 3717340 h 4559955"/>
                <a:gd name="connsiteX100" fmla="*/ 3976050 w 4906830"/>
                <a:gd name="connsiteY100" fmla="*/ 4294742 h 4559955"/>
                <a:gd name="connsiteX101" fmla="*/ 3844527 w 4906830"/>
                <a:gd name="connsiteY101" fmla="*/ 4168277 h 4559955"/>
                <a:gd name="connsiteX102" fmla="*/ 3973159 w 4906830"/>
                <a:gd name="connsiteY102" fmla="*/ 4033863 h 4559955"/>
                <a:gd name="connsiteX103" fmla="*/ 4105405 w 4906830"/>
                <a:gd name="connsiteY103" fmla="*/ 4163218 h 4559955"/>
                <a:gd name="connsiteX104" fmla="*/ 3976050 w 4906830"/>
                <a:gd name="connsiteY104" fmla="*/ 4294742 h 455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06830" h="4559955">
                  <a:moveTo>
                    <a:pt x="4906830" y="2076189"/>
                  </a:moveTo>
                  <a:cubicBezTo>
                    <a:pt x="4883705" y="1719920"/>
                    <a:pt x="4805659" y="1376659"/>
                    <a:pt x="4617046" y="1068085"/>
                  </a:cubicBezTo>
                  <a:cubicBezTo>
                    <a:pt x="4438550" y="774687"/>
                    <a:pt x="4176948" y="593300"/>
                    <a:pt x="3846695" y="507304"/>
                  </a:cubicBezTo>
                  <a:cubicBezTo>
                    <a:pt x="3638570" y="453105"/>
                    <a:pt x="3426109" y="442265"/>
                    <a:pt x="3212926" y="450214"/>
                  </a:cubicBezTo>
                  <a:cubicBezTo>
                    <a:pt x="3182574" y="451660"/>
                    <a:pt x="3160895" y="442265"/>
                    <a:pt x="3137770" y="424921"/>
                  </a:cubicBezTo>
                  <a:cubicBezTo>
                    <a:pt x="2945544" y="283281"/>
                    <a:pt x="2749704" y="146699"/>
                    <a:pt x="2517731" y="78047"/>
                  </a:cubicBezTo>
                  <a:cubicBezTo>
                    <a:pt x="2411501" y="46250"/>
                    <a:pt x="2300212" y="29629"/>
                    <a:pt x="2191091" y="6504"/>
                  </a:cubicBezTo>
                  <a:cubicBezTo>
                    <a:pt x="2180974" y="4336"/>
                    <a:pt x="2170134" y="2168"/>
                    <a:pt x="2160017" y="0"/>
                  </a:cubicBezTo>
                  <a:cubicBezTo>
                    <a:pt x="2094978" y="0"/>
                    <a:pt x="2029939" y="0"/>
                    <a:pt x="1964900" y="0"/>
                  </a:cubicBezTo>
                  <a:cubicBezTo>
                    <a:pt x="1899138" y="10840"/>
                    <a:pt x="1831931" y="18066"/>
                    <a:pt x="1766892" y="32519"/>
                  </a:cubicBezTo>
                  <a:cubicBezTo>
                    <a:pt x="1475662" y="96836"/>
                    <a:pt x="1229960" y="243535"/>
                    <a:pt x="1019667" y="451660"/>
                  </a:cubicBezTo>
                  <a:cubicBezTo>
                    <a:pt x="877304" y="591855"/>
                    <a:pt x="761679" y="752284"/>
                    <a:pt x="665566" y="927167"/>
                  </a:cubicBezTo>
                  <a:cubicBezTo>
                    <a:pt x="637382" y="978476"/>
                    <a:pt x="609199" y="1030507"/>
                    <a:pt x="577402" y="1079647"/>
                  </a:cubicBezTo>
                  <a:cubicBezTo>
                    <a:pt x="484902" y="1220565"/>
                    <a:pt x="413359" y="1249471"/>
                    <a:pt x="247871" y="1218397"/>
                  </a:cubicBezTo>
                  <a:cubicBezTo>
                    <a:pt x="193672" y="1208280"/>
                    <a:pt x="138750" y="1200331"/>
                    <a:pt x="84551" y="1191659"/>
                  </a:cubicBezTo>
                  <a:cubicBezTo>
                    <a:pt x="45527" y="1185878"/>
                    <a:pt x="15176" y="1197440"/>
                    <a:pt x="0" y="1236463"/>
                  </a:cubicBezTo>
                  <a:cubicBezTo>
                    <a:pt x="0" y="1258143"/>
                    <a:pt x="0" y="1279823"/>
                    <a:pt x="0" y="1301502"/>
                  </a:cubicBezTo>
                  <a:cubicBezTo>
                    <a:pt x="2168" y="1308006"/>
                    <a:pt x="4336" y="1315233"/>
                    <a:pt x="6504" y="1321737"/>
                  </a:cubicBezTo>
                  <a:cubicBezTo>
                    <a:pt x="57090" y="1484334"/>
                    <a:pt x="99004" y="1650545"/>
                    <a:pt x="192226" y="1795799"/>
                  </a:cubicBezTo>
                  <a:cubicBezTo>
                    <a:pt x="280390" y="1933826"/>
                    <a:pt x="369277" y="2070408"/>
                    <a:pt x="461777" y="2205545"/>
                  </a:cubicBezTo>
                  <a:cubicBezTo>
                    <a:pt x="737109" y="2611677"/>
                    <a:pt x="1076757" y="2955661"/>
                    <a:pt x="1472049" y="3244723"/>
                  </a:cubicBezTo>
                  <a:cubicBezTo>
                    <a:pt x="1603572" y="3340836"/>
                    <a:pt x="1743045" y="3423219"/>
                    <a:pt x="1892634" y="3488981"/>
                  </a:cubicBezTo>
                  <a:cubicBezTo>
                    <a:pt x="1954060" y="3515719"/>
                    <a:pt x="1980076" y="3512105"/>
                    <a:pt x="2022712" y="3460797"/>
                  </a:cubicBezTo>
                  <a:cubicBezTo>
                    <a:pt x="2066794" y="3407320"/>
                    <a:pt x="2106541" y="3350231"/>
                    <a:pt x="2154959" y="3285914"/>
                  </a:cubicBezTo>
                  <a:cubicBezTo>
                    <a:pt x="2115935" y="3283024"/>
                    <a:pt x="2086306" y="3278688"/>
                    <a:pt x="2057400" y="3278688"/>
                  </a:cubicBezTo>
                  <a:cubicBezTo>
                    <a:pt x="2027048" y="3278688"/>
                    <a:pt x="2015486" y="3267848"/>
                    <a:pt x="2016931" y="3236051"/>
                  </a:cubicBezTo>
                  <a:cubicBezTo>
                    <a:pt x="2019822" y="3179684"/>
                    <a:pt x="2003201" y="3170290"/>
                    <a:pt x="1949724" y="3189801"/>
                  </a:cubicBezTo>
                  <a:cubicBezTo>
                    <a:pt x="1943943" y="3191969"/>
                    <a:pt x="1938162" y="3193414"/>
                    <a:pt x="1933103" y="3196305"/>
                  </a:cubicBezTo>
                  <a:cubicBezTo>
                    <a:pt x="1910701" y="3208590"/>
                    <a:pt x="1899138" y="3198473"/>
                    <a:pt x="1894803" y="3176793"/>
                  </a:cubicBezTo>
                  <a:cubicBezTo>
                    <a:pt x="1889744" y="3152223"/>
                    <a:pt x="1886131" y="3126930"/>
                    <a:pt x="1881072" y="3102360"/>
                  </a:cubicBezTo>
                  <a:cubicBezTo>
                    <a:pt x="1874568" y="3068395"/>
                    <a:pt x="1855057" y="3057555"/>
                    <a:pt x="1821092" y="3063336"/>
                  </a:cubicBezTo>
                  <a:cubicBezTo>
                    <a:pt x="1752439" y="3074899"/>
                    <a:pt x="1752439" y="3073454"/>
                    <a:pt x="1743768" y="3004079"/>
                  </a:cubicBezTo>
                  <a:cubicBezTo>
                    <a:pt x="1743045" y="3000466"/>
                    <a:pt x="1743045" y="2996852"/>
                    <a:pt x="1743045" y="2993239"/>
                  </a:cubicBezTo>
                  <a:cubicBezTo>
                    <a:pt x="1737986" y="2941930"/>
                    <a:pt x="1722088" y="2930368"/>
                    <a:pt x="1672947" y="2939040"/>
                  </a:cubicBezTo>
                  <a:cubicBezTo>
                    <a:pt x="1664998" y="2940485"/>
                    <a:pt x="1656326" y="2941930"/>
                    <a:pt x="1648377" y="2943376"/>
                  </a:cubicBezTo>
                  <a:cubicBezTo>
                    <a:pt x="1625975" y="2946989"/>
                    <a:pt x="1614412" y="2937594"/>
                    <a:pt x="1612244" y="2914470"/>
                  </a:cubicBezTo>
                  <a:cubicBezTo>
                    <a:pt x="1610076" y="2892790"/>
                    <a:pt x="1607908" y="2871110"/>
                    <a:pt x="1605018" y="2850153"/>
                  </a:cubicBezTo>
                  <a:cubicBezTo>
                    <a:pt x="1599236" y="2809685"/>
                    <a:pt x="1583338" y="2798845"/>
                    <a:pt x="1543592" y="2806071"/>
                  </a:cubicBezTo>
                  <a:cubicBezTo>
                    <a:pt x="1535643" y="2807516"/>
                    <a:pt x="1526971" y="2809685"/>
                    <a:pt x="1519022" y="2811852"/>
                  </a:cubicBezTo>
                  <a:cubicBezTo>
                    <a:pt x="1495897" y="2818356"/>
                    <a:pt x="1481444" y="2811130"/>
                    <a:pt x="1478553" y="2785837"/>
                  </a:cubicBezTo>
                  <a:cubicBezTo>
                    <a:pt x="1477108" y="2774997"/>
                    <a:pt x="1476385" y="2764157"/>
                    <a:pt x="1475662" y="2753317"/>
                  </a:cubicBezTo>
                  <a:cubicBezTo>
                    <a:pt x="1466268" y="2668044"/>
                    <a:pt x="1467713" y="2648532"/>
                    <a:pt x="1375936" y="2665876"/>
                  </a:cubicBezTo>
                  <a:cubicBezTo>
                    <a:pt x="1354256" y="2670212"/>
                    <a:pt x="1344139" y="2659372"/>
                    <a:pt x="1343416" y="2638415"/>
                  </a:cubicBezTo>
                  <a:cubicBezTo>
                    <a:pt x="1342694" y="2627575"/>
                    <a:pt x="1342694" y="2616735"/>
                    <a:pt x="1342694" y="2605896"/>
                  </a:cubicBezTo>
                  <a:cubicBezTo>
                    <a:pt x="1342694" y="2514118"/>
                    <a:pt x="1341971" y="2512673"/>
                    <a:pt x="1250917" y="2511950"/>
                  </a:cubicBezTo>
                  <a:cubicBezTo>
                    <a:pt x="1206835" y="2511228"/>
                    <a:pt x="1203944" y="2506892"/>
                    <a:pt x="1211171" y="2463532"/>
                  </a:cubicBezTo>
                  <a:cubicBezTo>
                    <a:pt x="1216952" y="2431736"/>
                    <a:pt x="1218397" y="2399939"/>
                    <a:pt x="1221288" y="2373923"/>
                  </a:cubicBezTo>
                  <a:cubicBezTo>
                    <a:pt x="1184432" y="2380427"/>
                    <a:pt x="1156249" y="2386208"/>
                    <a:pt x="1128065" y="2388376"/>
                  </a:cubicBezTo>
                  <a:cubicBezTo>
                    <a:pt x="1121561" y="2389099"/>
                    <a:pt x="1108553" y="2375369"/>
                    <a:pt x="1107108" y="2366697"/>
                  </a:cubicBezTo>
                  <a:cubicBezTo>
                    <a:pt x="1104218" y="2345740"/>
                    <a:pt x="1104218" y="2323337"/>
                    <a:pt x="1107108" y="2301658"/>
                  </a:cubicBezTo>
                  <a:cubicBezTo>
                    <a:pt x="1112167" y="2256130"/>
                    <a:pt x="1099159" y="2217830"/>
                    <a:pt x="1076757" y="2178806"/>
                  </a:cubicBezTo>
                  <a:cubicBezTo>
                    <a:pt x="1048573" y="2128943"/>
                    <a:pt x="1023280" y="2076912"/>
                    <a:pt x="999432" y="2024158"/>
                  </a:cubicBezTo>
                  <a:cubicBezTo>
                    <a:pt x="944511" y="1905642"/>
                    <a:pt x="936561" y="1779178"/>
                    <a:pt x="929335" y="1651268"/>
                  </a:cubicBezTo>
                  <a:cubicBezTo>
                    <a:pt x="919218" y="1477108"/>
                    <a:pt x="942343" y="1309452"/>
                    <a:pt x="1025448" y="1154803"/>
                  </a:cubicBezTo>
                  <a:cubicBezTo>
                    <a:pt x="1226346" y="779023"/>
                    <a:pt x="1533475" y="541992"/>
                    <a:pt x="1956228" y="467558"/>
                  </a:cubicBezTo>
                  <a:cubicBezTo>
                    <a:pt x="2120994" y="438652"/>
                    <a:pt x="2279978" y="466113"/>
                    <a:pt x="2425232" y="552831"/>
                  </a:cubicBezTo>
                  <a:cubicBezTo>
                    <a:pt x="2517731" y="608476"/>
                    <a:pt x="2586384" y="687245"/>
                    <a:pt x="2649255" y="773964"/>
                  </a:cubicBezTo>
                  <a:cubicBezTo>
                    <a:pt x="2696227" y="838280"/>
                    <a:pt x="2752594" y="896815"/>
                    <a:pt x="2808239" y="954628"/>
                  </a:cubicBezTo>
                  <a:cubicBezTo>
                    <a:pt x="2824137" y="971249"/>
                    <a:pt x="2839313" y="984979"/>
                    <a:pt x="2842926" y="1009550"/>
                  </a:cubicBezTo>
                  <a:cubicBezTo>
                    <a:pt x="2848708" y="1049296"/>
                    <a:pt x="2868219" y="1063026"/>
                    <a:pt x="2907965" y="1058690"/>
                  </a:cubicBezTo>
                  <a:cubicBezTo>
                    <a:pt x="2922418" y="1057245"/>
                    <a:pt x="2936872" y="1055077"/>
                    <a:pt x="2950602" y="1050741"/>
                  </a:cubicBezTo>
                  <a:cubicBezTo>
                    <a:pt x="3060446" y="1014608"/>
                    <a:pt x="3169567" y="979198"/>
                    <a:pt x="3278688" y="942343"/>
                  </a:cubicBezTo>
                  <a:cubicBezTo>
                    <a:pt x="3642183" y="819491"/>
                    <a:pt x="4037476" y="941620"/>
                    <a:pt x="4252105" y="1259588"/>
                  </a:cubicBezTo>
                  <a:cubicBezTo>
                    <a:pt x="4435659" y="1532030"/>
                    <a:pt x="4506479" y="1837713"/>
                    <a:pt x="4453725" y="2163630"/>
                  </a:cubicBezTo>
                  <a:cubicBezTo>
                    <a:pt x="4386518" y="2584939"/>
                    <a:pt x="4156714" y="2885563"/>
                    <a:pt x="3758531" y="3051774"/>
                  </a:cubicBezTo>
                  <a:cubicBezTo>
                    <a:pt x="3542457" y="3140661"/>
                    <a:pt x="3316988" y="3180407"/>
                    <a:pt x="3087184" y="3202086"/>
                  </a:cubicBezTo>
                  <a:cubicBezTo>
                    <a:pt x="2999743" y="3210036"/>
                    <a:pt x="2919528" y="3236051"/>
                    <a:pt x="2855212" y="3298199"/>
                  </a:cubicBezTo>
                  <a:cubicBezTo>
                    <a:pt x="2715017" y="3434781"/>
                    <a:pt x="2678161" y="3605328"/>
                    <a:pt x="2699118" y="3791773"/>
                  </a:cubicBezTo>
                  <a:cubicBezTo>
                    <a:pt x="2705622" y="3853199"/>
                    <a:pt x="2726579" y="3913179"/>
                    <a:pt x="2738864" y="3974605"/>
                  </a:cubicBezTo>
                  <a:cubicBezTo>
                    <a:pt x="2759098" y="4077945"/>
                    <a:pt x="2772829" y="4183452"/>
                    <a:pt x="2798844" y="4286070"/>
                  </a:cubicBezTo>
                  <a:cubicBezTo>
                    <a:pt x="2832809" y="4419761"/>
                    <a:pt x="2918083" y="4509370"/>
                    <a:pt x="3053942" y="4544780"/>
                  </a:cubicBezTo>
                  <a:cubicBezTo>
                    <a:pt x="3149332" y="4570073"/>
                    <a:pt x="3244723" y="4562124"/>
                    <a:pt x="3340113" y="4542612"/>
                  </a:cubicBezTo>
                  <a:cubicBezTo>
                    <a:pt x="3399371" y="4530327"/>
                    <a:pt x="3827906" y="4437827"/>
                    <a:pt x="3900894" y="4424097"/>
                  </a:cubicBezTo>
                  <a:cubicBezTo>
                    <a:pt x="3960874" y="4412534"/>
                    <a:pt x="4021577" y="4401694"/>
                    <a:pt x="4079390" y="4382906"/>
                  </a:cubicBezTo>
                  <a:cubicBezTo>
                    <a:pt x="4197906" y="4345327"/>
                    <a:pt x="4247769" y="4281011"/>
                    <a:pt x="4247769" y="4157437"/>
                  </a:cubicBezTo>
                  <a:cubicBezTo>
                    <a:pt x="4247769" y="4033863"/>
                    <a:pt x="4245601" y="3909566"/>
                    <a:pt x="4232593" y="3786715"/>
                  </a:cubicBezTo>
                  <a:cubicBezTo>
                    <a:pt x="4214527" y="3618336"/>
                    <a:pt x="4274507" y="3482477"/>
                    <a:pt x="4383628" y="3363238"/>
                  </a:cubicBezTo>
                  <a:cubicBezTo>
                    <a:pt x="4441440" y="3300368"/>
                    <a:pt x="4503589" y="3241110"/>
                    <a:pt x="4560678" y="3177516"/>
                  </a:cubicBezTo>
                  <a:cubicBezTo>
                    <a:pt x="4714604" y="3004079"/>
                    <a:pt x="4803491" y="2798122"/>
                    <a:pt x="4855522" y="2575544"/>
                  </a:cubicBezTo>
                  <a:cubicBezTo>
                    <a:pt x="4893823" y="2410056"/>
                    <a:pt x="4917670" y="2243845"/>
                    <a:pt x="4906830" y="2076189"/>
                  </a:cubicBezTo>
                  <a:close/>
                  <a:moveTo>
                    <a:pt x="2999020" y="854901"/>
                  </a:moveTo>
                  <a:cubicBezTo>
                    <a:pt x="2927477" y="855624"/>
                    <a:pt x="2865329" y="796366"/>
                    <a:pt x="2865329" y="727714"/>
                  </a:cubicBezTo>
                  <a:cubicBezTo>
                    <a:pt x="2865329" y="657616"/>
                    <a:pt x="2927477" y="593300"/>
                    <a:pt x="2994684" y="594023"/>
                  </a:cubicBezTo>
                  <a:cubicBezTo>
                    <a:pt x="3063336" y="594745"/>
                    <a:pt x="3125485" y="654726"/>
                    <a:pt x="3127653" y="721210"/>
                  </a:cubicBezTo>
                  <a:cubicBezTo>
                    <a:pt x="3128375" y="790585"/>
                    <a:pt x="3067672" y="854901"/>
                    <a:pt x="2999020" y="854901"/>
                  </a:cubicBezTo>
                  <a:close/>
                  <a:moveTo>
                    <a:pt x="3123317" y="4394468"/>
                  </a:moveTo>
                  <a:cubicBezTo>
                    <a:pt x="3052496" y="4393023"/>
                    <a:pt x="2991071" y="4332320"/>
                    <a:pt x="2991793" y="4263667"/>
                  </a:cubicBezTo>
                  <a:cubicBezTo>
                    <a:pt x="2992516" y="4193570"/>
                    <a:pt x="3051051" y="4133589"/>
                    <a:pt x="3118981" y="4133589"/>
                  </a:cubicBezTo>
                  <a:cubicBezTo>
                    <a:pt x="3191246" y="4132866"/>
                    <a:pt x="3251949" y="4192124"/>
                    <a:pt x="3251949" y="4261499"/>
                  </a:cubicBezTo>
                  <a:cubicBezTo>
                    <a:pt x="3251949" y="4331597"/>
                    <a:pt x="3190524" y="4395190"/>
                    <a:pt x="3123317" y="4394468"/>
                  </a:cubicBezTo>
                  <a:close/>
                  <a:moveTo>
                    <a:pt x="3158727" y="3979663"/>
                  </a:moveTo>
                  <a:cubicBezTo>
                    <a:pt x="3087907" y="3979663"/>
                    <a:pt x="3026481" y="3918238"/>
                    <a:pt x="3027204" y="3849585"/>
                  </a:cubicBezTo>
                  <a:cubicBezTo>
                    <a:pt x="3027926" y="3780211"/>
                    <a:pt x="3086461" y="3718785"/>
                    <a:pt x="3153668" y="3717340"/>
                  </a:cubicBezTo>
                  <a:cubicBezTo>
                    <a:pt x="3223043" y="3716617"/>
                    <a:pt x="3288082" y="3778043"/>
                    <a:pt x="3288082" y="3845972"/>
                  </a:cubicBezTo>
                  <a:cubicBezTo>
                    <a:pt x="3288082" y="3916070"/>
                    <a:pt x="3225934" y="3980386"/>
                    <a:pt x="3158727" y="3979663"/>
                  </a:cubicBezTo>
                  <a:close/>
                  <a:moveTo>
                    <a:pt x="3639293" y="3717340"/>
                  </a:moveTo>
                  <a:cubicBezTo>
                    <a:pt x="3640738" y="3647965"/>
                    <a:pt x="3699996" y="3586539"/>
                    <a:pt x="3766480" y="3585816"/>
                  </a:cubicBezTo>
                  <a:cubicBezTo>
                    <a:pt x="3835855" y="3585816"/>
                    <a:pt x="3900894" y="3647965"/>
                    <a:pt x="3900894" y="3715172"/>
                  </a:cubicBezTo>
                  <a:cubicBezTo>
                    <a:pt x="3900894" y="3785992"/>
                    <a:pt x="3839468" y="3847418"/>
                    <a:pt x="3770816" y="3847418"/>
                  </a:cubicBezTo>
                  <a:cubicBezTo>
                    <a:pt x="3699273" y="3845972"/>
                    <a:pt x="3637847" y="3785992"/>
                    <a:pt x="3639293" y="3717340"/>
                  </a:cubicBezTo>
                  <a:close/>
                  <a:moveTo>
                    <a:pt x="3976050" y="4294742"/>
                  </a:moveTo>
                  <a:cubicBezTo>
                    <a:pt x="3906675" y="4294019"/>
                    <a:pt x="3845249" y="4235484"/>
                    <a:pt x="3844527" y="4168277"/>
                  </a:cubicBezTo>
                  <a:cubicBezTo>
                    <a:pt x="3843804" y="4098902"/>
                    <a:pt x="3905953" y="4033863"/>
                    <a:pt x="3973159" y="4033863"/>
                  </a:cubicBezTo>
                  <a:cubicBezTo>
                    <a:pt x="4043980" y="4033863"/>
                    <a:pt x="4105405" y="4093843"/>
                    <a:pt x="4105405" y="4163218"/>
                  </a:cubicBezTo>
                  <a:cubicBezTo>
                    <a:pt x="4105405" y="4234761"/>
                    <a:pt x="4046870" y="4294742"/>
                    <a:pt x="3976050" y="429474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0DB880B-EF9B-4475-B065-06121D2B9E1F}"/>
                </a:ext>
              </a:extLst>
            </p:cNvPr>
            <p:cNvSpPr/>
            <p:nvPr/>
          </p:nvSpPr>
          <p:spPr>
            <a:xfrm>
              <a:off x="6535376" y="517782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8964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2" y="130078"/>
                    <a:pt x="628710" y="242090"/>
                    <a:pt x="628710" y="379394"/>
                  </a:cubicBezTo>
                  <a:cubicBezTo>
                    <a:pt x="628710" y="517421"/>
                    <a:pt x="517422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A928914-41E3-4F70-985F-2348D2788173}"/>
                </a:ext>
              </a:extLst>
            </p:cNvPr>
            <p:cNvSpPr/>
            <p:nvPr/>
          </p:nvSpPr>
          <p:spPr>
            <a:xfrm>
              <a:off x="4756921" y="453827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9687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1" y="130078"/>
                    <a:pt x="628710" y="242090"/>
                    <a:pt x="628710" y="379394"/>
                  </a:cubicBezTo>
                  <a:cubicBezTo>
                    <a:pt x="629433" y="517421"/>
                    <a:pt x="517421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BB70FD9-B5BC-474F-9CE6-A655A44C9EEB}"/>
                </a:ext>
              </a:extLst>
            </p:cNvPr>
            <p:cNvSpPr/>
            <p:nvPr/>
          </p:nvSpPr>
          <p:spPr>
            <a:xfrm>
              <a:off x="4971685" y="4393244"/>
              <a:ext cx="231250" cy="267383"/>
            </a:xfrm>
            <a:custGeom>
              <a:avLst/>
              <a:gdLst>
                <a:gd name="connsiteX0" fmla="*/ 0 w 231249"/>
                <a:gd name="connsiteY0" fmla="*/ 42162 h 267382"/>
                <a:gd name="connsiteX1" fmla="*/ 180134 w 231249"/>
                <a:gd name="connsiteY1" fmla="*/ 0 h 267382"/>
                <a:gd name="connsiteX2" fmla="*/ 233824 w 231249"/>
                <a:gd name="connsiteY2" fmla="*/ 229390 h 267382"/>
                <a:gd name="connsiteX3" fmla="*/ 53690 w 231249"/>
                <a:gd name="connsiteY3" fmla="*/ 271551 h 2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49" h="267382">
                  <a:moveTo>
                    <a:pt x="0" y="42162"/>
                  </a:moveTo>
                  <a:lnTo>
                    <a:pt x="180134" y="0"/>
                  </a:lnTo>
                  <a:lnTo>
                    <a:pt x="233824" y="229390"/>
                  </a:lnTo>
                  <a:lnTo>
                    <a:pt x="53690" y="27155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76E5E2C-8E05-4344-A3ED-32A059A13F16}"/>
                </a:ext>
              </a:extLst>
            </p:cNvPr>
            <p:cNvSpPr/>
            <p:nvPr/>
          </p:nvSpPr>
          <p:spPr>
            <a:xfrm>
              <a:off x="7019992" y="5101632"/>
              <a:ext cx="281836" cy="296289"/>
            </a:xfrm>
            <a:custGeom>
              <a:avLst/>
              <a:gdLst>
                <a:gd name="connsiteX0" fmla="*/ 139184 w 281835"/>
                <a:gd name="connsiteY0" fmla="*/ 0 h 296288"/>
                <a:gd name="connsiteX1" fmla="*/ 288442 w 281835"/>
                <a:gd name="connsiteY1" fmla="*/ 109298 h 296288"/>
                <a:gd name="connsiteX2" fmla="*/ 149258 w 281835"/>
                <a:gd name="connsiteY2" fmla="*/ 299368 h 296288"/>
                <a:gd name="connsiteX3" fmla="*/ 0 w 281835"/>
                <a:gd name="connsiteY3" fmla="*/ 190071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5" h="296288">
                  <a:moveTo>
                    <a:pt x="139184" y="0"/>
                  </a:moveTo>
                  <a:lnTo>
                    <a:pt x="288442" y="109298"/>
                  </a:lnTo>
                  <a:lnTo>
                    <a:pt x="149258" y="299368"/>
                  </a:lnTo>
                  <a:lnTo>
                    <a:pt x="0" y="19007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90D397E-0807-4E31-8141-A1A9554CF829}"/>
              </a:ext>
            </a:extLst>
          </p:cNvPr>
          <p:cNvSpPr/>
          <p:nvPr/>
        </p:nvSpPr>
        <p:spPr>
          <a:xfrm>
            <a:off x="7972434" y="3084393"/>
            <a:ext cx="1364953" cy="1690680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FD85A361-77D0-41F7-8AC9-4FDF2ACF8971}"/>
              </a:ext>
            </a:extLst>
          </p:cNvPr>
          <p:cNvSpPr/>
          <p:nvPr/>
        </p:nvSpPr>
        <p:spPr>
          <a:xfrm>
            <a:off x="9374971" y="3213025"/>
            <a:ext cx="2276214" cy="153169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D05A488-7357-4580-ACD9-43C41258019B}"/>
              </a:ext>
            </a:extLst>
          </p:cNvPr>
          <p:cNvGrpSpPr/>
          <p:nvPr/>
        </p:nvGrpSpPr>
        <p:grpSpPr>
          <a:xfrm>
            <a:off x="4761683" y="5263956"/>
            <a:ext cx="790202" cy="686311"/>
            <a:chOff x="8029060" y="1414319"/>
            <a:chExt cx="790202" cy="686311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F8552CE-6CFA-4457-8717-CE862846D936}"/>
                </a:ext>
              </a:extLst>
            </p:cNvPr>
            <p:cNvSpPr/>
            <p:nvPr/>
          </p:nvSpPr>
          <p:spPr>
            <a:xfrm>
              <a:off x="8029060" y="1414319"/>
              <a:ext cx="790202" cy="686311"/>
            </a:xfrm>
            <a:custGeom>
              <a:avLst/>
              <a:gdLst>
                <a:gd name="connsiteX0" fmla="*/ 2397442 w 2390775"/>
                <a:gd name="connsiteY0" fmla="*/ 920115 h 2076450"/>
                <a:gd name="connsiteX1" fmla="*/ 2153603 w 2390775"/>
                <a:gd name="connsiteY1" fmla="*/ 1035368 h 2076450"/>
                <a:gd name="connsiteX2" fmla="*/ 1966913 w 2390775"/>
                <a:gd name="connsiteY2" fmla="*/ 1174433 h 2076450"/>
                <a:gd name="connsiteX3" fmla="*/ 1993583 w 2390775"/>
                <a:gd name="connsiteY3" fmla="*/ 1275398 h 2076450"/>
                <a:gd name="connsiteX4" fmla="*/ 2106930 w 2390775"/>
                <a:gd name="connsiteY4" fmla="*/ 1312545 h 2076450"/>
                <a:gd name="connsiteX5" fmla="*/ 2011680 w 2390775"/>
                <a:gd name="connsiteY5" fmla="*/ 1319213 h 2076450"/>
                <a:gd name="connsiteX6" fmla="*/ 1848803 w 2390775"/>
                <a:gd name="connsiteY6" fmla="*/ 1417320 h 2076450"/>
                <a:gd name="connsiteX7" fmla="*/ 1836420 w 2390775"/>
                <a:gd name="connsiteY7" fmla="*/ 1437323 h 2076450"/>
                <a:gd name="connsiteX8" fmla="*/ 1781175 w 2390775"/>
                <a:gd name="connsiteY8" fmla="*/ 1717358 h 2076450"/>
                <a:gd name="connsiteX9" fmla="*/ 1704023 w 2390775"/>
                <a:gd name="connsiteY9" fmla="*/ 1677353 h 2076450"/>
                <a:gd name="connsiteX10" fmla="*/ 1554480 w 2390775"/>
                <a:gd name="connsiteY10" fmla="*/ 1662113 h 2076450"/>
                <a:gd name="connsiteX11" fmla="*/ 1305878 w 2390775"/>
                <a:gd name="connsiteY11" fmla="*/ 1735455 h 2076450"/>
                <a:gd name="connsiteX12" fmla="*/ 1122998 w 2390775"/>
                <a:gd name="connsiteY12" fmla="*/ 1932623 h 2076450"/>
                <a:gd name="connsiteX13" fmla="*/ 1097280 w 2390775"/>
                <a:gd name="connsiteY13" fmla="*/ 2038350 h 2076450"/>
                <a:gd name="connsiteX14" fmla="*/ 1042988 w 2390775"/>
                <a:gd name="connsiteY14" fmla="*/ 2081213 h 2076450"/>
                <a:gd name="connsiteX15" fmla="*/ 998220 w 2390775"/>
                <a:gd name="connsiteY15" fmla="*/ 2032635 h 2076450"/>
                <a:gd name="connsiteX16" fmla="*/ 954405 w 2390775"/>
                <a:gd name="connsiteY16" fmla="*/ 1839277 h 2076450"/>
                <a:gd name="connsiteX17" fmla="*/ 769620 w 2390775"/>
                <a:gd name="connsiteY17" fmla="*/ 1604010 h 2076450"/>
                <a:gd name="connsiteX18" fmla="*/ 621030 w 2390775"/>
                <a:gd name="connsiteY18" fmla="*/ 1458278 h 2076450"/>
                <a:gd name="connsiteX19" fmla="*/ 574358 w 2390775"/>
                <a:gd name="connsiteY19" fmla="*/ 1386840 h 2076450"/>
                <a:gd name="connsiteX20" fmla="*/ 409575 w 2390775"/>
                <a:gd name="connsiteY20" fmla="*/ 1328738 h 2076450"/>
                <a:gd name="connsiteX21" fmla="*/ 0 w 2390775"/>
                <a:gd name="connsiteY21" fmla="*/ 1457325 h 2076450"/>
                <a:gd name="connsiteX22" fmla="*/ 39053 w 2390775"/>
                <a:gd name="connsiteY22" fmla="*/ 1403033 h 2076450"/>
                <a:gd name="connsiteX23" fmla="*/ 312420 w 2390775"/>
                <a:gd name="connsiteY23" fmla="*/ 1242060 h 2076450"/>
                <a:gd name="connsiteX24" fmla="*/ 434340 w 2390775"/>
                <a:gd name="connsiteY24" fmla="*/ 1146810 h 2076450"/>
                <a:gd name="connsiteX25" fmla="*/ 450533 w 2390775"/>
                <a:gd name="connsiteY25" fmla="*/ 994410 h 2076450"/>
                <a:gd name="connsiteX26" fmla="*/ 478155 w 2390775"/>
                <a:gd name="connsiteY26" fmla="*/ 820103 h 2076450"/>
                <a:gd name="connsiteX27" fmla="*/ 434340 w 2390775"/>
                <a:gd name="connsiteY27" fmla="*/ 474345 h 2076450"/>
                <a:gd name="connsiteX28" fmla="*/ 372428 w 2390775"/>
                <a:gd name="connsiteY28" fmla="*/ 397193 h 2076450"/>
                <a:gd name="connsiteX29" fmla="*/ 361950 w 2390775"/>
                <a:gd name="connsiteY29" fmla="*/ 355283 h 2076450"/>
                <a:gd name="connsiteX30" fmla="*/ 401955 w 2390775"/>
                <a:gd name="connsiteY30" fmla="*/ 351473 h 2076450"/>
                <a:gd name="connsiteX31" fmla="*/ 559118 w 2390775"/>
                <a:gd name="connsiteY31" fmla="*/ 403860 h 2076450"/>
                <a:gd name="connsiteX32" fmla="*/ 806768 w 2390775"/>
                <a:gd name="connsiteY32" fmla="*/ 397193 h 2076450"/>
                <a:gd name="connsiteX33" fmla="*/ 830580 w 2390775"/>
                <a:gd name="connsiteY33" fmla="*/ 309563 h 2076450"/>
                <a:gd name="connsiteX34" fmla="*/ 730568 w 2390775"/>
                <a:gd name="connsiteY34" fmla="*/ 131445 h 2076450"/>
                <a:gd name="connsiteX35" fmla="*/ 685800 w 2390775"/>
                <a:gd name="connsiteY35" fmla="*/ 0 h 2076450"/>
                <a:gd name="connsiteX36" fmla="*/ 834390 w 2390775"/>
                <a:gd name="connsiteY36" fmla="*/ 154305 h 2076450"/>
                <a:gd name="connsiteX37" fmla="*/ 940118 w 2390775"/>
                <a:gd name="connsiteY37" fmla="*/ 276225 h 2076450"/>
                <a:gd name="connsiteX38" fmla="*/ 1081088 w 2390775"/>
                <a:gd name="connsiteY38" fmla="*/ 292418 h 2076450"/>
                <a:gd name="connsiteX39" fmla="*/ 1114425 w 2390775"/>
                <a:gd name="connsiteY39" fmla="*/ 265748 h 2076450"/>
                <a:gd name="connsiteX40" fmla="*/ 1249680 w 2390775"/>
                <a:gd name="connsiteY40" fmla="*/ 254318 h 2076450"/>
                <a:gd name="connsiteX41" fmla="*/ 1463993 w 2390775"/>
                <a:gd name="connsiteY41" fmla="*/ 327660 h 2076450"/>
                <a:gd name="connsiteX42" fmla="*/ 1693545 w 2390775"/>
                <a:gd name="connsiteY42" fmla="*/ 248603 h 2076450"/>
                <a:gd name="connsiteX43" fmla="*/ 1855470 w 2390775"/>
                <a:gd name="connsiteY43" fmla="*/ 139065 h 2076450"/>
                <a:gd name="connsiteX44" fmla="*/ 1813560 w 2390775"/>
                <a:gd name="connsiteY44" fmla="*/ 242888 h 2076450"/>
                <a:gd name="connsiteX45" fmla="*/ 1739265 w 2390775"/>
                <a:gd name="connsiteY45" fmla="*/ 404813 h 2076450"/>
                <a:gd name="connsiteX46" fmla="*/ 1798320 w 2390775"/>
                <a:gd name="connsiteY46" fmla="*/ 500063 h 2076450"/>
                <a:gd name="connsiteX47" fmla="*/ 2142173 w 2390775"/>
                <a:gd name="connsiteY47" fmla="*/ 585788 h 2076450"/>
                <a:gd name="connsiteX48" fmla="*/ 2198370 w 2390775"/>
                <a:gd name="connsiteY48" fmla="*/ 607695 h 2076450"/>
                <a:gd name="connsiteX49" fmla="*/ 2035493 w 2390775"/>
                <a:gd name="connsiteY49" fmla="*/ 588645 h 2076450"/>
                <a:gd name="connsiteX50" fmla="*/ 1908810 w 2390775"/>
                <a:gd name="connsiteY50" fmla="*/ 596265 h 2076450"/>
                <a:gd name="connsiteX51" fmla="*/ 1894523 w 2390775"/>
                <a:gd name="connsiteY51" fmla="*/ 635318 h 2076450"/>
                <a:gd name="connsiteX52" fmla="*/ 1951673 w 2390775"/>
                <a:gd name="connsiteY52" fmla="*/ 790575 h 2076450"/>
                <a:gd name="connsiteX53" fmla="*/ 2112645 w 2390775"/>
                <a:gd name="connsiteY53" fmla="*/ 888683 h 2076450"/>
                <a:gd name="connsiteX54" fmla="*/ 2398395 w 2390775"/>
                <a:gd name="connsiteY54" fmla="*/ 888683 h 2076450"/>
                <a:gd name="connsiteX55" fmla="*/ 2397442 w 2390775"/>
                <a:gd name="connsiteY55" fmla="*/ 920115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90775" h="2076450">
                  <a:moveTo>
                    <a:pt x="2397442" y="920115"/>
                  </a:moveTo>
                  <a:cubicBezTo>
                    <a:pt x="2320290" y="966788"/>
                    <a:pt x="2236470" y="1001078"/>
                    <a:pt x="2153603" y="1035368"/>
                  </a:cubicBezTo>
                  <a:cubicBezTo>
                    <a:pt x="2079308" y="1065848"/>
                    <a:pt x="2010728" y="1103948"/>
                    <a:pt x="1966913" y="1174433"/>
                  </a:cubicBezTo>
                  <a:cubicBezTo>
                    <a:pt x="1938338" y="1220153"/>
                    <a:pt x="1945958" y="1249680"/>
                    <a:pt x="1993583" y="1275398"/>
                  </a:cubicBezTo>
                  <a:cubicBezTo>
                    <a:pt x="2025015" y="1293495"/>
                    <a:pt x="2063115" y="1294448"/>
                    <a:pt x="2106930" y="1312545"/>
                  </a:cubicBezTo>
                  <a:cubicBezTo>
                    <a:pt x="2068830" y="1323975"/>
                    <a:pt x="2039303" y="1320165"/>
                    <a:pt x="2011680" y="1319213"/>
                  </a:cubicBezTo>
                  <a:cubicBezTo>
                    <a:pt x="1936433" y="1318260"/>
                    <a:pt x="1878330" y="1343025"/>
                    <a:pt x="1848803" y="1417320"/>
                  </a:cubicBezTo>
                  <a:cubicBezTo>
                    <a:pt x="1845945" y="1424940"/>
                    <a:pt x="1842135" y="1432560"/>
                    <a:pt x="1836420" y="1437323"/>
                  </a:cubicBezTo>
                  <a:cubicBezTo>
                    <a:pt x="1750695" y="1514475"/>
                    <a:pt x="1733550" y="1606868"/>
                    <a:pt x="1781175" y="1717358"/>
                  </a:cubicBezTo>
                  <a:cubicBezTo>
                    <a:pt x="1745933" y="1712595"/>
                    <a:pt x="1724025" y="1697355"/>
                    <a:pt x="1704023" y="1677353"/>
                  </a:cubicBezTo>
                  <a:cubicBezTo>
                    <a:pt x="1644968" y="1621155"/>
                    <a:pt x="1625918" y="1620203"/>
                    <a:pt x="1554480" y="1662113"/>
                  </a:cubicBezTo>
                  <a:cubicBezTo>
                    <a:pt x="1478280" y="1705928"/>
                    <a:pt x="1391603" y="1727835"/>
                    <a:pt x="1305878" y="1735455"/>
                  </a:cubicBezTo>
                  <a:cubicBezTo>
                    <a:pt x="1155383" y="1747838"/>
                    <a:pt x="1141095" y="1819275"/>
                    <a:pt x="1122998" y="1932623"/>
                  </a:cubicBezTo>
                  <a:cubicBezTo>
                    <a:pt x="1117283" y="1968818"/>
                    <a:pt x="1107758" y="2003108"/>
                    <a:pt x="1097280" y="2038350"/>
                  </a:cubicBezTo>
                  <a:cubicBezTo>
                    <a:pt x="1088708" y="2066925"/>
                    <a:pt x="1070610" y="2083118"/>
                    <a:pt x="1042988" y="2081213"/>
                  </a:cubicBezTo>
                  <a:cubicBezTo>
                    <a:pt x="1016318" y="2079308"/>
                    <a:pt x="1003935" y="2058352"/>
                    <a:pt x="998220" y="2032635"/>
                  </a:cubicBezTo>
                  <a:cubicBezTo>
                    <a:pt x="982028" y="1968818"/>
                    <a:pt x="967740" y="1904048"/>
                    <a:pt x="954405" y="1839277"/>
                  </a:cubicBezTo>
                  <a:cubicBezTo>
                    <a:pt x="930593" y="1727835"/>
                    <a:pt x="873443" y="1644968"/>
                    <a:pt x="769620" y="1604010"/>
                  </a:cubicBezTo>
                  <a:cubicBezTo>
                    <a:pt x="695325" y="1575435"/>
                    <a:pt x="660083" y="1518285"/>
                    <a:pt x="621030" y="1458278"/>
                  </a:cubicBezTo>
                  <a:cubicBezTo>
                    <a:pt x="605790" y="1434465"/>
                    <a:pt x="591503" y="1409700"/>
                    <a:pt x="574358" y="1386840"/>
                  </a:cubicBezTo>
                  <a:cubicBezTo>
                    <a:pt x="529590" y="1325880"/>
                    <a:pt x="480060" y="1306830"/>
                    <a:pt x="409575" y="1328738"/>
                  </a:cubicBezTo>
                  <a:cubicBezTo>
                    <a:pt x="274320" y="1371600"/>
                    <a:pt x="133350" y="1394460"/>
                    <a:pt x="0" y="1457325"/>
                  </a:cubicBezTo>
                  <a:cubicBezTo>
                    <a:pt x="5715" y="1430655"/>
                    <a:pt x="20955" y="1416368"/>
                    <a:pt x="39053" y="1403033"/>
                  </a:cubicBezTo>
                  <a:cubicBezTo>
                    <a:pt x="125730" y="1342073"/>
                    <a:pt x="216218" y="1287780"/>
                    <a:pt x="312420" y="1242060"/>
                  </a:cubicBezTo>
                  <a:cubicBezTo>
                    <a:pt x="359093" y="1220153"/>
                    <a:pt x="403860" y="1191578"/>
                    <a:pt x="434340" y="1146810"/>
                  </a:cubicBezTo>
                  <a:cubicBezTo>
                    <a:pt x="465772" y="1099185"/>
                    <a:pt x="478155" y="1049655"/>
                    <a:pt x="450533" y="994410"/>
                  </a:cubicBezTo>
                  <a:cubicBezTo>
                    <a:pt x="418147" y="929640"/>
                    <a:pt x="446722" y="871538"/>
                    <a:pt x="478155" y="820103"/>
                  </a:cubicBezTo>
                  <a:cubicBezTo>
                    <a:pt x="577215" y="657225"/>
                    <a:pt x="559118" y="624840"/>
                    <a:pt x="434340" y="474345"/>
                  </a:cubicBezTo>
                  <a:cubicBezTo>
                    <a:pt x="413385" y="448628"/>
                    <a:pt x="390525" y="423863"/>
                    <a:pt x="372428" y="397193"/>
                  </a:cubicBezTo>
                  <a:cubicBezTo>
                    <a:pt x="364808" y="385763"/>
                    <a:pt x="347663" y="371475"/>
                    <a:pt x="361950" y="355283"/>
                  </a:cubicBezTo>
                  <a:cubicBezTo>
                    <a:pt x="372428" y="343853"/>
                    <a:pt x="388620" y="347663"/>
                    <a:pt x="401955" y="351473"/>
                  </a:cubicBezTo>
                  <a:cubicBezTo>
                    <a:pt x="454343" y="366713"/>
                    <a:pt x="507683" y="381000"/>
                    <a:pt x="559118" y="403860"/>
                  </a:cubicBezTo>
                  <a:cubicBezTo>
                    <a:pt x="641033" y="441008"/>
                    <a:pt x="724853" y="455295"/>
                    <a:pt x="806768" y="397193"/>
                  </a:cubicBezTo>
                  <a:cubicBezTo>
                    <a:pt x="842010" y="372428"/>
                    <a:pt x="851535" y="345758"/>
                    <a:pt x="830580" y="309563"/>
                  </a:cubicBezTo>
                  <a:cubicBezTo>
                    <a:pt x="797243" y="250508"/>
                    <a:pt x="763905" y="190500"/>
                    <a:pt x="730568" y="131445"/>
                  </a:cubicBezTo>
                  <a:cubicBezTo>
                    <a:pt x="708660" y="93345"/>
                    <a:pt x="690563" y="54293"/>
                    <a:pt x="685800" y="0"/>
                  </a:cubicBezTo>
                  <a:cubicBezTo>
                    <a:pt x="749618" y="45720"/>
                    <a:pt x="791528" y="100965"/>
                    <a:pt x="834390" y="154305"/>
                  </a:cubicBezTo>
                  <a:cubicBezTo>
                    <a:pt x="868680" y="196215"/>
                    <a:pt x="901065" y="238125"/>
                    <a:pt x="940118" y="276225"/>
                  </a:cubicBezTo>
                  <a:cubicBezTo>
                    <a:pt x="995363" y="329565"/>
                    <a:pt x="1015365" y="332423"/>
                    <a:pt x="1081088" y="292418"/>
                  </a:cubicBezTo>
                  <a:cubicBezTo>
                    <a:pt x="1093470" y="284798"/>
                    <a:pt x="1103948" y="275273"/>
                    <a:pt x="1114425" y="265748"/>
                  </a:cubicBezTo>
                  <a:cubicBezTo>
                    <a:pt x="1175385" y="216218"/>
                    <a:pt x="1182053" y="215265"/>
                    <a:pt x="1249680" y="254318"/>
                  </a:cubicBezTo>
                  <a:cubicBezTo>
                    <a:pt x="1316355" y="292418"/>
                    <a:pt x="1389698" y="313373"/>
                    <a:pt x="1463993" y="327660"/>
                  </a:cubicBezTo>
                  <a:cubicBezTo>
                    <a:pt x="1555433" y="345758"/>
                    <a:pt x="1625918" y="300038"/>
                    <a:pt x="1693545" y="248603"/>
                  </a:cubicBezTo>
                  <a:cubicBezTo>
                    <a:pt x="1744028" y="210503"/>
                    <a:pt x="1790700" y="167640"/>
                    <a:pt x="1855470" y="139065"/>
                  </a:cubicBezTo>
                  <a:cubicBezTo>
                    <a:pt x="1846898" y="180975"/>
                    <a:pt x="1832610" y="212408"/>
                    <a:pt x="1813560" y="242888"/>
                  </a:cubicBezTo>
                  <a:cubicBezTo>
                    <a:pt x="1782128" y="293370"/>
                    <a:pt x="1745933" y="341948"/>
                    <a:pt x="1739265" y="404813"/>
                  </a:cubicBezTo>
                  <a:cubicBezTo>
                    <a:pt x="1732598" y="461963"/>
                    <a:pt x="1742123" y="484823"/>
                    <a:pt x="1798320" y="500063"/>
                  </a:cubicBezTo>
                  <a:cubicBezTo>
                    <a:pt x="1912620" y="530543"/>
                    <a:pt x="2027873" y="557213"/>
                    <a:pt x="2142173" y="585788"/>
                  </a:cubicBezTo>
                  <a:cubicBezTo>
                    <a:pt x="2161223" y="590550"/>
                    <a:pt x="2180273" y="597218"/>
                    <a:pt x="2198370" y="607695"/>
                  </a:cubicBezTo>
                  <a:cubicBezTo>
                    <a:pt x="2142173" y="615315"/>
                    <a:pt x="2088833" y="597218"/>
                    <a:pt x="2035493" y="588645"/>
                  </a:cubicBezTo>
                  <a:cubicBezTo>
                    <a:pt x="1992630" y="581978"/>
                    <a:pt x="1950720" y="580073"/>
                    <a:pt x="1908810" y="596265"/>
                  </a:cubicBezTo>
                  <a:cubicBezTo>
                    <a:pt x="1887855" y="603885"/>
                    <a:pt x="1882140" y="615315"/>
                    <a:pt x="1894523" y="635318"/>
                  </a:cubicBezTo>
                  <a:cubicBezTo>
                    <a:pt x="1923098" y="683895"/>
                    <a:pt x="1937385" y="737235"/>
                    <a:pt x="1951673" y="790575"/>
                  </a:cubicBezTo>
                  <a:cubicBezTo>
                    <a:pt x="1969770" y="861060"/>
                    <a:pt x="2011680" y="887730"/>
                    <a:pt x="2112645" y="888683"/>
                  </a:cubicBezTo>
                  <a:cubicBezTo>
                    <a:pt x="2207895" y="889635"/>
                    <a:pt x="2303145" y="888683"/>
                    <a:pt x="2398395" y="888683"/>
                  </a:cubicBezTo>
                  <a:cubicBezTo>
                    <a:pt x="2397442" y="901065"/>
                    <a:pt x="2397442" y="910590"/>
                    <a:pt x="2397442" y="920115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B21C025-5D3B-428E-B2D6-0537ED39D8B6}"/>
                </a:ext>
              </a:extLst>
            </p:cNvPr>
            <p:cNvSpPr/>
            <p:nvPr/>
          </p:nvSpPr>
          <p:spPr>
            <a:xfrm>
              <a:off x="8311619" y="1613267"/>
              <a:ext cx="245561" cy="220375"/>
            </a:xfrm>
            <a:custGeom>
              <a:avLst/>
              <a:gdLst>
                <a:gd name="connsiteX0" fmla="*/ 230008 w 742950"/>
                <a:gd name="connsiteY0" fmla="*/ 651568 h 666750"/>
                <a:gd name="connsiteX1" fmla="*/ 180478 w 742950"/>
                <a:gd name="connsiteY1" fmla="*/ 602038 h 666750"/>
                <a:gd name="connsiteX2" fmla="*/ 170953 w 742950"/>
                <a:gd name="connsiteY2" fmla="*/ 593465 h 666750"/>
                <a:gd name="connsiteX3" fmla="*/ 103326 w 742950"/>
                <a:gd name="connsiteY3" fmla="*/ 520123 h 666750"/>
                <a:gd name="connsiteX4" fmla="*/ 77608 w 742950"/>
                <a:gd name="connsiteY4" fmla="*/ 504882 h 666750"/>
                <a:gd name="connsiteX5" fmla="*/ 49985 w 742950"/>
                <a:gd name="connsiteY5" fmla="*/ 489643 h 666750"/>
                <a:gd name="connsiteX6" fmla="*/ 45223 w 742950"/>
                <a:gd name="connsiteY6" fmla="*/ 436303 h 666750"/>
                <a:gd name="connsiteX7" fmla="*/ 26173 w 742950"/>
                <a:gd name="connsiteY7" fmla="*/ 367723 h 666750"/>
                <a:gd name="connsiteX8" fmla="*/ 26173 w 742950"/>
                <a:gd name="connsiteY8" fmla="*/ 310573 h 666750"/>
                <a:gd name="connsiteX9" fmla="*/ 40460 w 742950"/>
                <a:gd name="connsiteY9" fmla="*/ 287713 h 666750"/>
                <a:gd name="connsiteX10" fmla="*/ 83323 w 742950"/>
                <a:gd name="connsiteY10" fmla="*/ 221990 h 666750"/>
                <a:gd name="connsiteX11" fmla="*/ 110945 w 742950"/>
                <a:gd name="connsiteY11" fmla="*/ 141028 h 666750"/>
                <a:gd name="connsiteX12" fmla="*/ 159523 w 742950"/>
                <a:gd name="connsiteY12" fmla="*/ 100070 h 666750"/>
                <a:gd name="connsiteX13" fmla="*/ 200481 w 742950"/>
                <a:gd name="connsiteY13" fmla="*/ 94355 h 666750"/>
                <a:gd name="connsiteX14" fmla="*/ 319543 w 742950"/>
                <a:gd name="connsiteY14" fmla="*/ 53398 h 666750"/>
                <a:gd name="connsiteX15" fmla="*/ 390028 w 742950"/>
                <a:gd name="connsiteY15" fmla="*/ 17203 h 666750"/>
                <a:gd name="connsiteX16" fmla="*/ 445273 w 742950"/>
                <a:gd name="connsiteY16" fmla="*/ 22918 h 666750"/>
                <a:gd name="connsiteX17" fmla="*/ 557668 w 742950"/>
                <a:gd name="connsiteY17" fmla="*/ 91498 h 666750"/>
                <a:gd name="connsiteX18" fmla="*/ 584338 w 742950"/>
                <a:gd name="connsiteY18" fmla="*/ 111500 h 666750"/>
                <a:gd name="connsiteX19" fmla="*/ 620533 w 742950"/>
                <a:gd name="connsiteY19" fmla="*/ 164840 h 666750"/>
                <a:gd name="connsiteX20" fmla="*/ 642441 w 742950"/>
                <a:gd name="connsiteY20" fmla="*/ 191510 h 666750"/>
                <a:gd name="connsiteX21" fmla="*/ 647203 w 742950"/>
                <a:gd name="connsiteY21" fmla="*/ 223895 h 666750"/>
                <a:gd name="connsiteX22" fmla="*/ 698638 w 742950"/>
                <a:gd name="connsiteY22" fmla="*/ 310573 h 666750"/>
                <a:gd name="connsiteX23" fmla="*/ 703401 w 742950"/>
                <a:gd name="connsiteY23" fmla="*/ 337243 h 666750"/>
                <a:gd name="connsiteX24" fmla="*/ 686256 w 742950"/>
                <a:gd name="connsiteY24" fmla="*/ 374390 h 666750"/>
                <a:gd name="connsiteX25" fmla="*/ 730070 w 742950"/>
                <a:gd name="connsiteY25" fmla="*/ 458210 h 666750"/>
                <a:gd name="connsiteX26" fmla="*/ 719593 w 742950"/>
                <a:gd name="connsiteY26" fmla="*/ 496310 h 666750"/>
                <a:gd name="connsiteX27" fmla="*/ 625295 w 742950"/>
                <a:gd name="connsiteY27" fmla="*/ 577273 h 666750"/>
                <a:gd name="connsiteX28" fmla="*/ 617676 w 742950"/>
                <a:gd name="connsiteY28" fmla="*/ 588703 h 666750"/>
                <a:gd name="connsiteX29" fmla="*/ 483373 w 742950"/>
                <a:gd name="connsiteY29" fmla="*/ 664903 h 666750"/>
                <a:gd name="connsiteX30" fmla="*/ 389076 w 742950"/>
                <a:gd name="connsiteY30" fmla="*/ 668713 h 666750"/>
                <a:gd name="connsiteX31" fmla="*/ 318591 w 742950"/>
                <a:gd name="connsiteY31" fmla="*/ 667760 h 666750"/>
                <a:gd name="connsiteX32" fmla="*/ 230008 w 742950"/>
                <a:gd name="connsiteY32" fmla="*/ 651568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2950" h="666750">
                  <a:moveTo>
                    <a:pt x="230008" y="651568"/>
                  </a:moveTo>
                  <a:cubicBezTo>
                    <a:pt x="211910" y="636328"/>
                    <a:pt x="173810" y="641090"/>
                    <a:pt x="180478" y="602038"/>
                  </a:cubicBezTo>
                  <a:cubicBezTo>
                    <a:pt x="180478" y="599180"/>
                    <a:pt x="173810" y="592513"/>
                    <a:pt x="170953" y="593465"/>
                  </a:cubicBezTo>
                  <a:cubicBezTo>
                    <a:pt x="105231" y="608705"/>
                    <a:pt x="127138" y="542983"/>
                    <a:pt x="103326" y="520123"/>
                  </a:cubicBezTo>
                  <a:cubicBezTo>
                    <a:pt x="94753" y="515360"/>
                    <a:pt x="86181" y="510598"/>
                    <a:pt x="77608" y="504882"/>
                  </a:cubicBezTo>
                  <a:cubicBezTo>
                    <a:pt x="68083" y="500120"/>
                    <a:pt x="57606" y="497263"/>
                    <a:pt x="49985" y="489643"/>
                  </a:cubicBezTo>
                  <a:cubicBezTo>
                    <a:pt x="35698" y="473450"/>
                    <a:pt x="35698" y="454400"/>
                    <a:pt x="45223" y="436303"/>
                  </a:cubicBezTo>
                  <a:cubicBezTo>
                    <a:pt x="60463" y="406775"/>
                    <a:pt x="52843" y="384868"/>
                    <a:pt x="26173" y="367723"/>
                  </a:cubicBezTo>
                  <a:cubicBezTo>
                    <a:pt x="-4307" y="348673"/>
                    <a:pt x="-12880" y="329623"/>
                    <a:pt x="26173" y="310573"/>
                  </a:cubicBezTo>
                  <a:cubicBezTo>
                    <a:pt x="36651" y="305810"/>
                    <a:pt x="38556" y="296285"/>
                    <a:pt x="40460" y="287713"/>
                  </a:cubicBezTo>
                  <a:cubicBezTo>
                    <a:pt x="45223" y="259138"/>
                    <a:pt x="59510" y="238182"/>
                    <a:pt x="83323" y="221990"/>
                  </a:cubicBezTo>
                  <a:cubicBezTo>
                    <a:pt x="112851" y="201988"/>
                    <a:pt x="111898" y="171507"/>
                    <a:pt x="110945" y="141028"/>
                  </a:cubicBezTo>
                  <a:cubicBezTo>
                    <a:pt x="109993" y="95307"/>
                    <a:pt x="113803" y="92450"/>
                    <a:pt x="159523" y="100070"/>
                  </a:cubicBezTo>
                  <a:cubicBezTo>
                    <a:pt x="174763" y="102928"/>
                    <a:pt x="189051" y="103880"/>
                    <a:pt x="200481" y="94355"/>
                  </a:cubicBezTo>
                  <a:cubicBezTo>
                    <a:pt x="234770" y="64828"/>
                    <a:pt x="276681" y="57207"/>
                    <a:pt x="319543" y="53398"/>
                  </a:cubicBezTo>
                  <a:cubicBezTo>
                    <a:pt x="347166" y="50540"/>
                    <a:pt x="370978" y="39110"/>
                    <a:pt x="390028" y="17203"/>
                  </a:cubicBezTo>
                  <a:cubicBezTo>
                    <a:pt x="410031" y="-6610"/>
                    <a:pt x="430033" y="-6610"/>
                    <a:pt x="445273" y="22918"/>
                  </a:cubicBezTo>
                  <a:cubicBezTo>
                    <a:pt x="469086" y="68638"/>
                    <a:pt x="501470" y="99118"/>
                    <a:pt x="557668" y="91498"/>
                  </a:cubicBezTo>
                  <a:cubicBezTo>
                    <a:pt x="571956" y="89593"/>
                    <a:pt x="583386" y="95307"/>
                    <a:pt x="584338" y="111500"/>
                  </a:cubicBezTo>
                  <a:cubicBezTo>
                    <a:pt x="586243" y="137218"/>
                    <a:pt x="603388" y="150553"/>
                    <a:pt x="620533" y="164840"/>
                  </a:cubicBezTo>
                  <a:cubicBezTo>
                    <a:pt x="629106" y="172460"/>
                    <a:pt x="636726" y="181032"/>
                    <a:pt x="642441" y="191510"/>
                  </a:cubicBezTo>
                  <a:cubicBezTo>
                    <a:pt x="649108" y="201988"/>
                    <a:pt x="641488" y="213418"/>
                    <a:pt x="647203" y="223895"/>
                  </a:cubicBezTo>
                  <a:cubicBezTo>
                    <a:pt x="653870" y="259138"/>
                    <a:pt x="648156" y="301048"/>
                    <a:pt x="698638" y="310573"/>
                  </a:cubicBezTo>
                  <a:cubicBezTo>
                    <a:pt x="712926" y="313430"/>
                    <a:pt x="708163" y="327718"/>
                    <a:pt x="703401" y="337243"/>
                  </a:cubicBezTo>
                  <a:cubicBezTo>
                    <a:pt x="697686" y="349625"/>
                    <a:pt x="686256" y="359150"/>
                    <a:pt x="686256" y="374390"/>
                  </a:cubicBezTo>
                  <a:cubicBezTo>
                    <a:pt x="689113" y="408680"/>
                    <a:pt x="699591" y="437255"/>
                    <a:pt x="730070" y="458210"/>
                  </a:cubicBezTo>
                  <a:cubicBezTo>
                    <a:pt x="757693" y="477260"/>
                    <a:pt x="740548" y="494405"/>
                    <a:pt x="719593" y="496310"/>
                  </a:cubicBezTo>
                  <a:cubicBezTo>
                    <a:pt x="667206" y="501073"/>
                    <a:pt x="632916" y="522028"/>
                    <a:pt x="625295" y="577273"/>
                  </a:cubicBezTo>
                  <a:cubicBezTo>
                    <a:pt x="624343" y="582035"/>
                    <a:pt x="621486" y="588703"/>
                    <a:pt x="617676" y="588703"/>
                  </a:cubicBezTo>
                  <a:cubicBezTo>
                    <a:pt x="559573" y="591560"/>
                    <a:pt x="534808" y="652520"/>
                    <a:pt x="483373" y="664903"/>
                  </a:cubicBezTo>
                  <a:cubicBezTo>
                    <a:pt x="451941" y="672523"/>
                    <a:pt x="421461" y="675380"/>
                    <a:pt x="389076" y="668713"/>
                  </a:cubicBezTo>
                  <a:cubicBezTo>
                    <a:pt x="365263" y="663950"/>
                    <a:pt x="341451" y="662045"/>
                    <a:pt x="318591" y="667760"/>
                  </a:cubicBezTo>
                  <a:cubicBezTo>
                    <a:pt x="286206" y="677285"/>
                    <a:pt x="256678" y="670618"/>
                    <a:pt x="230008" y="65156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3226447-002B-439D-AC80-D1B95376772C}"/>
                </a:ext>
              </a:extLst>
            </p:cNvPr>
            <p:cNvSpPr/>
            <p:nvPr/>
          </p:nvSpPr>
          <p:spPr>
            <a:xfrm>
              <a:off x="8339813" y="1725164"/>
              <a:ext cx="270747" cy="192041"/>
            </a:xfrm>
            <a:custGeom>
              <a:avLst/>
              <a:gdLst>
                <a:gd name="connsiteX0" fmla="*/ 144708 w 819150"/>
                <a:gd name="connsiteY0" fmla="*/ 313020 h 581025"/>
                <a:gd name="connsiteX1" fmla="*/ 408550 w 819150"/>
                <a:gd name="connsiteY1" fmla="*/ 315877 h 581025"/>
                <a:gd name="connsiteX2" fmla="*/ 444745 w 819150"/>
                <a:gd name="connsiteY2" fmla="*/ 285397 h 581025"/>
                <a:gd name="connsiteX3" fmla="*/ 500943 w 819150"/>
                <a:gd name="connsiteY3" fmla="*/ 253012 h 581025"/>
                <a:gd name="connsiteX4" fmla="*/ 534280 w 819150"/>
                <a:gd name="connsiteY4" fmla="*/ 230152 h 581025"/>
                <a:gd name="connsiteX5" fmla="*/ 619053 w 819150"/>
                <a:gd name="connsiteY5" fmla="*/ 153952 h 581025"/>
                <a:gd name="connsiteX6" fmla="*/ 655248 w 819150"/>
                <a:gd name="connsiteY6" fmla="*/ 137760 h 581025"/>
                <a:gd name="connsiteX7" fmla="*/ 600003 w 819150"/>
                <a:gd name="connsiteY7" fmla="*/ 37747 h 581025"/>
                <a:gd name="connsiteX8" fmla="*/ 662868 w 819150"/>
                <a:gd name="connsiteY8" fmla="*/ 58702 h 581025"/>
                <a:gd name="connsiteX9" fmla="*/ 749545 w 819150"/>
                <a:gd name="connsiteY9" fmla="*/ 10125 h 581025"/>
                <a:gd name="connsiteX10" fmla="*/ 812410 w 819150"/>
                <a:gd name="connsiteY10" fmla="*/ 35842 h 581025"/>
                <a:gd name="connsiteX11" fmla="*/ 789550 w 819150"/>
                <a:gd name="connsiteY11" fmla="*/ 244440 h 581025"/>
                <a:gd name="connsiteX12" fmla="*/ 219003 w 819150"/>
                <a:gd name="connsiteY12" fmla="*/ 578767 h 581025"/>
                <a:gd name="connsiteX13" fmla="*/ 15168 w 819150"/>
                <a:gd name="connsiteY13" fmla="*/ 489232 h 581025"/>
                <a:gd name="connsiteX14" fmla="*/ 23740 w 819150"/>
                <a:gd name="connsiteY14" fmla="*/ 434940 h 581025"/>
                <a:gd name="connsiteX15" fmla="*/ 149470 w 819150"/>
                <a:gd name="connsiteY15" fmla="*/ 360645 h 581025"/>
                <a:gd name="connsiteX16" fmla="*/ 144708 w 819150"/>
                <a:gd name="connsiteY16" fmla="*/ 31302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50" h="581025">
                  <a:moveTo>
                    <a:pt x="144708" y="313020"/>
                  </a:moveTo>
                  <a:cubicBezTo>
                    <a:pt x="232338" y="319687"/>
                    <a:pt x="320920" y="324450"/>
                    <a:pt x="408550" y="315877"/>
                  </a:cubicBezTo>
                  <a:cubicBezTo>
                    <a:pt x="429505" y="313972"/>
                    <a:pt x="439030" y="302542"/>
                    <a:pt x="444745" y="285397"/>
                  </a:cubicBezTo>
                  <a:cubicBezTo>
                    <a:pt x="454270" y="258727"/>
                    <a:pt x="468558" y="241582"/>
                    <a:pt x="500943" y="253012"/>
                  </a:cubicBezTo>
                  <a:cubicBezTo>
                    <a:pt x="518088" y="258727"/>
                    <a:pt x="530470" y="251107"/>
                    <a:pt x="534280" y="230152"/>
                  </a:cubicBezTo>
                  <a:cubicBezTo>
                    <a:pt x="545710" y="163477"/>
                    <a:pt x="555235" y="154905"/>
                    <a:pt x="619053" y="153952"/>
                  </a:cubicBezTo>
                  <a:cubicBezTo>
                    <a:pt x="631435" y="153952"/>
                    <a:pt x="644770" y="153952"/>
                    <a:pt x="655248" y="137760"/>
                  </a:cubicBezTo>
                  <a:cubicBezTo>
                    <a:pt x="594288" y="127282"/>
                    <a:pt x="593335" y="84420"/>
                    <a:pt x="600003" y="37747"/>
                  </a:cubicBezTo>
                  <a:cubicBezTo>
                    <a:pt x="610480" y="78705"/>
                    <a:pt x="631435" y="79657"/>
                    <a:pt x="662868" y="58702"/>
                  </a:cubicBezTo>
                  <a:cubicBezTo>
                    <a:pt x="690490" y="40605"/>
                    <a:pt x="720970" y="26317"/>
                    <a:pt x="749545" y="10125"/>
                  </a:cubicBezTo>
                  <a:cubicBezTo>
                    <a:pt x="780978" y="-7973"/>
                    <a:pt x="803838" y="-3210"/>
                    <a:pt x="812410" y="35842"/>
                  </a:cubicBezTo>
                  <a:cubicBezTo>
                    <a:pt x="828603" y="108232"/>
                    <a:pt x="816220" y="177765"/>
                    <a:pt x="789550" y="244440"/>
                  </a:cubicBezTo>
                  <a:cubicBezTo>
                    <a:pt x="695253" y="482565"/>
                    <a:pt x="460938" y="604485"/>
                    <a:pt x="219003" y="578767"/>
                  </a:cubicBezTo>
                  <a:cubicBezTo>
                    <a:pt x="144708" y="571147"/>
                    <a:pt x="69460" y="550192"/>
                    <a:pt x="15168" y="489232"/>
                  </a:cubicBezTo>
                  <a:cubicBezTo>
                    <a:pt x="-6740" y="464467"/>
                    <a:pt x="-5787" y="450180"/>
                    <a:pt x="23740" y="434940"/>
                  </a:cubicBezTo>
                  <a:cubicBezTo>
                    <a:pt x="66603" y="412080"/>
                    <a:pt x="103750" y="379695"/>
                    <a:pt x="149470" y="360645"/>
                  </a:cubicBezTo>
                  <a:cubicBezTo>
                    <a:pt x="201858" y="338737"/>
                    <a:pt x="131373" y="331117"/>
                    <a:pt x="144708" y="313020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9B3982D-7329-4200-BEE4-DF11F78896AB}"/>
                </a:ext>
              </a:extLst>
            </p:cNvPr>
            <p:cNvSpPr/>
            <p:nvPr/>
          </p:nvSpPr>
          <p:spPr>
            <a:xfrm>
              <a:off x="8241254" y="1541908"/>
              <a:ext cx="349452" cy="283340"/>
            </a:xfrm>
            <a:custGeom>
              <a:avLst/>
              <a:gdLst>
                <a:gd name="connsiteX0" fmla="*/ 1037260 w 1057275"/>
                <a:gd name="connsiteY0" fmla="*/ 229292 h 857250"/>
                <a:gd name="connsiteX1" fmla="*/ 799135 w 1057275"/>
                <a:gd name="connsiteY1" fmla="*/ 47364 h 857250"/>
                <a:gd name="connsiteX2" fmla="*/ 434327 w 1057275"/>
                <a:gd name="connsiteY2" fmla="*/ 24505 h 857250"/>
                <a:gd name="connsiteX3" fmla="*/ 421945 w 1057275"/>
                <a:gd name="connsiteY3" fmla="*/ 29267 h 857250"/>
                <a:gd name="connsiteX4" fmla="*/ 407657 w 1057275"/>
                <a:gd name="connsiteY4" fmla="*/ 30220 h 857250"/>
                <a:gd name="connsiteX5" fmla="*/ 39039 w 1057275"/>
                <a:gd name="connsiteY5" fmla="*/ 785552 h 857250"/>
                <a:gd name="connsiteX6" fmla="*/ 181914 w 1057275"/>
                <a:gd name="connsiteY6" fmla="*/ 834130 h 857250"/>
                <a:gd name="connsiteX7" fmla="*/ 315264 w 1057275"/>
                <a:gd name="connsiteY7" fmla="*/ 736022 h 857250"/>
                <a:gd name="connsiteX8" fmla="*/ 298120 w 1057275"/>
                <a:gd name="connsiteY8" fmla="*/ 716019 h 857250"/>
                <a:gd name="connsiteX9" fmla="*/ 298120 w 1057275"/>
                <a:gd name="connsiteY9" fmla="*/ 716019 h 857250"/>
                <a:gd name="connsiteX10" fmla="*/ 298120 w 1057275"/>
                <a:gd name="connsiteY10" fmla="*/ 716019 h 857250"/>
                <a:gd name="connsiteX11" fmla="*/ 272402 w 1057275"/>
                <a:gd name="connsiteY11" fmla="*/ 703637 h 857250"/>
                <a:gd name="connsiteX12" fmla="*/ 272402 w 1057275"/>
                <a:gd name="connsiteY12" fmla="*/ 703637 h 857250"/>
                <a:gd name="connsiteX13" fmla="*/ 272402 w 1057275"/>
                <a:gd name="connsiteY13" fmla="*/ 703637 h 857250"/>
                <a:gd name="connsiteX14" fmla="*/ 274307 w 1057275"/>
                <a:gd name="connsiteY14" fmla="*/ 649344 h 857250"/>
                <a:gd name="connsiteX15" fmla="*/ 246685 w 1057275"/>
                <a:gd name="connsiteY15" fmla="*/ 573144 h 857250"/>
                <a:gd name="connsiteX16" fmla="*/ 223824 w 1057275"/>
                <a:gd name="connsiteY16" fmla="*/ 546475 h 857250"/>
                <a:gd name="connsiteX17" fmla="*/ 258114 w 1057275"/>
                <a:gd name="connsiteY17" fmla="*/ 546475 h 857250"/>
                <a:gd name="connsiteX18" fmla="*/ 283832 w 1057275"/>
                <a:gd name="connsiteY18" fmla="*/ 463607 h 857250"/>
                <a:gd name="connsiteX19" fmla="*/ 333362 w 1057275"/>
                <a:gd name="connsiteY19" fmla="*/ 338830 h 857250"/>
                <a:gd name="connsiteX20" fmla="*/ 353364 w 1057275"/>
                <a:gd name="connsiteY20" fmla="*/ 322637 h 857250"/>
                <a:gd name="connsiteX21" fmla="*/ 441947 w 1057275"/>
                <a:gd name="connsiteY21" fmla="*/ 307397 h 857250"/>
                <a:gd name="connsiteX22" fmla="*/ 506717 w 1057275"/>
                <a:gd name="connsiteY22" fmla="*/ 285489 h 857250"/>
                <a:gd name="connsiteX23" fmla="*/ 613397 w 1057275"/>
                <a:gd name="connsiteY23" fmla="*/ 236912 h 857250"/>
                <a:gd name="connsiteX24" fmla="*/ 645782 w 1057275"/>
                <a:gd name="connsiteY24" fmla="*/ 240722 h 857250"/>
                <a:gd name="connsiteX25" fmla="*/ 789610 w 1057275"/>
                <a:gd name="connsiteY25" fmla="*/ 315969 h 857250"/>
                <a:gd name="connsiteX26" fmla="*/ 830567 w 1057275"/>
                <a:gd name="connsiteY26" fmla="*/ 392169 h 857250"/>
                <a:gd name="connsiteX27" fmla="*/ 847712 w 1057275"/>
                <a:gd name="connsiteY27" fmla="*/ 413125 h 857250"/>
                <a:gd name="connsiteX28" fmla="*/ 847712 w 1057275"/>
                <a:gd name="connsiteY28" fmla="*/ 413125 h 857250"/>
                <a:gd name="connsiteX29" fmla="*/ 858189 w 1057275"/>
                <a:gd name="connsiteY29" fmla="*/ 440747 h 857250"/>
                <a:gd name="connsiteX30" fmla="*/ 1021067 w 1057275"/>
                <a:gd name="connsiteY30" fmla="*/ 347402 h 857250"/>
                <a:gd name="connsiteX31" fmla="*/ 1037260 w 1057275"/>
                <a:gd name="connsiteY31" fmla="*/ 229292 h 857250"/>
                <a:gd name="connsiteX32" fmla="*/ 450520 w 1057275"/>
                <a:gd name="connsiteY32" fmla="*/ 30220 h 857250"/>
                <a:gd name="connsiteX33" fmla="*/ 450520 w 1057275"/>
                <a:gd name="connsiteY33" fmla="*/ 30220 h 857250"/>
                <a:gd name="connsiteX34" fmla="*/ 450520 w 1057275"/>
                <a:gd name="connsiteY34" fmla="*/ 30220 h 857250"/>
                <a:gd name="connsiteX35" fmla="*/ 450520 w 1057275"/>
                <a:gd name="connsiteY35" fmla="*/ 3022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57275" h="857250">
                  <a:moveTo>
                    <a:pt x="1037260" y="229292"/>
                  </a:moveTo>
                  <a:cubicBezTo>
                    <a:pt x="975347" y="145472"/>
                    <a:pt x="894385" y="84512"/>
                    <a:pt x="799135" y="47364"/>
                  </a:cubicBezTo>
                  <a:cubicBezTo>
                    <a:pt x="681024" y="1645"/>
                    <a:pt x="559105" y="-20263"/>
                    <a:pt x="434327" y="24505"/>
                  </a:cubicBezTo>
                  <a:cubicBezTo>
                    <a:pt x="430517" y="24505"/>
                    <a:pt x="425755" y="26409"/>
                    <a:pt x="421945" y="29267"/>
                  </a:cubicBezTo>
                  <a:cubicBezTo>
                    <a:pt x="417182" y="29267"/>
                    <a:pt x="412420" y="29267"/>
                    <a:pt x="407657" y="30220"/>
                  </a:cubicBezTo>
                  <a:cubicBezTo>
                    <a:pt x="88570" y="124517"/>
                    <a:pt x="-81928" y="468369"/>
                    <a:pt x="39039" y="785552"/>
                  </a:cubicBezTo>
                  <a:cubicBezTo>
                    <a:pt x="69520" y="865562"/>
                    <a:pt x="108572" y="878897"/>
                    <a:pt x="181914" y="834130"/>
                  </a:cubicBezTo>
                  <a:cubicBezTo>
                    <a:pt x="228587" y="805555"/>
                    <a:pt x="288595" y="792219"/>
                    <a:pt x="315264" y="736022"/>
                  </a:cubicBezTo>
                  <a:cubicBezTo>
                    <a:pt x="313360" y="726497"/>
                    <a:pt x="305739" y="720782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3357" y="704589"/>
                    <a:pt x="281927" y="706494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54305" y="684587"/>
                    <a:pt x="259067" y="668394"/>
                    <a:pt x="274307" y="649344"/>
                  </a:cubicBezTo>
                  <a:cubicBezTo>
                    <a:pt x="291452" y="627437"/>
                    <a:pt x="274307" y="579812"/>
                    <a:pt x="246685" y="573144"/>
                  </a:cubicBezTo>
                  <a:cubicBezTo>
                    <a:pt x="230492" y="569335"/>
                    <a:pt x="217157" y="565525"/>
                    <a:pt x="223824" y="546475"/>
                  </a:cubicBezTo>
                  <a:cubicBezTo>
                    <a:pt x="233349" y="521710"/>
                    <a:pt x="246685" y="553142"/>
                    <a:pt x="258114" y="546475"/>
                  </a:cubicBezTo>
                  <a:cubicBezTo>
                    <a:pt x="266687" y="518852"/>
                    <a:pt x="256210" y="478847"/>
                    <a:pt x="283832" y="463607"/>
                  </a:cubicBezTo>
                  <a:cubicBezTo>
                    <a:pt x="337172" y="433127"/>
                    <a:pt x="342887" y="390264"/>
                    <a:pt x="333362" y="338830"/>
                  </a:cubicBezTo>
                  <a:cubicBezTo>
                    <a:pt x="329552" y="319780"/>
                    <a:pt x="340982" y="312160"/>
                    <a:pt x="353364" y="322637"/>
                  </a:cubicBezTo>
                  <a:cubicBezTo>
                    <a:pt x="389560" y="350260"/>
                    <a:pt x="416230" y="329305"/>
                    <a:pt x="441947" y="307397"/>
                  </a:cubicBezTo>
                  <a:cubicBezTo>
                    <a:pt x="461949" y="290252"/>
                    <a:pt x="482905" y="287394"/>
                    <a:pt x="506717" y="285489"/>
                  </a:cubicBezTo>
                  <a:cubicBezTo>
                    <a:pt x="546722" y="281680"/>
                    <a:pt x="589585" y="280727"/>
                    <a:pt x="613397" y="236912"/>
                  </a:cubicBezTo>
                  <a:cubicBezTo>
                    <a:pt x="625780" y="215005"/>
                    <a:pt x="639114" y="221672"/>
                    <a:pt x="645782" y="240722"/>
                  </a:cubicBezTo>
                  <a:cubicBezTo>
                    <a:pt x="670547" y="305492"/>
                    <a:pt x="715314" y="335019"/>
                    <a:pt x="789610" y="315969"/>
                  </a:cubicBezTo>
                  <a:cubicBezTo>
                    <a:pt x="770560" y="362642"/>
                    <a:pt x="804849" y="375025"/>
                    <a:pt x="830567" y="392169"/>
                  </a:cubicBezTo>
                  <a:cubicBezTo>
                    <a:pt x="836282" y="398837"/>
                    <a:pt x="841997" y="406457"/>
                    <a:pt x="847712" y="413125"/>
                  </a:cubicBezTo>
                  <a:cubicBezTo>
                    <a:pt x="847712" y="413125"/>
                    <a:pt x="847712" y="413125"/>
                    <a:pt x="847712" y="413125"/>
                  </a:cubicBezTo>
                  <a:cubicBezTo>
                    <a:pt x="851522" y="422650"/>
                    <a:pt x="854380" y="431222"/>
                    <a:pt x="858189" y="440747"/>
                  </a:cubicBezTo>
                  <a:cubicBezTo>
                    <a:pt x="912482" y="409314"/>
                    <a:pt x="968680" y="380739"/>
                    <a:pt x="1021067" y="347402"/>
                  </a:cubicBezTo>
                  <a:cubicBezTo>
                    <a:pt x="1068692" y="316922"/>
                    <a:pt x="1072502" y="277869"/>
                    <a:pt x="1037260" y="229292"/>
                  </a:cubicBezTo>
                  <a:close/>
                  <a:moveTo>
                    <a:pt x="450520" y="30220"/>
                  </a:moveTo>
                  <a:cubicBezTo>
                    <a:pt x="450520" y="30220"/>
                    <a:pt x="450520" y="29267"/>
                    <a:pt x="450520" y="30220"/>
                  </a:cubicBezTo>
                  <a:cubicBezTo>
                    <a:pt x="450520" y="29267"/>
                    <a:pt x="451472" y="29267"/>
                    <a:pt x="450520" y="30220"/>
                  </a:cubicBezTo>
                  <a:cubicBezTo>
                    <a:pt x="451472" y="29267"/>
                    <a:pt x="450520" y="30220"/>
                    <a:pt x="450520" y="30220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20EAD19-43C8-4557-8DAD-00D1C24B3D3B}"/>
              </a:ext>
            </a:extLst>
          </p:cNvPr>
          <p:cNvGrpSpPr/>
          <p:nvPr/>
        </p:nvGrpSpPr>
        <p:grpSpPr>
          <a:xfrm>
            <a:off x="3910720" y="5030438"/>
            <a:ext cx="837426" cy="720942"/>
            <a:chOff x="7178097" y="1180801"/>
            <a:chExt cx="837426" cy="720942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46202CB-C281-44DC-8F2E-91B82208D87A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3625072-09FC-46EC-98F3-06058233BA21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A64E556-C979-4F44-9A29-BA6505CE6874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08D2E21-45A0-4FF6-A706-7A2179E01355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CA0729-C6E2-419E-98D6-049A8604F649}"/>
              </a:ext>
            </a:extLst>
          </p:cNvPr>
          <p:cNvGrpSpPr/>
          <p:nvPr/>
        </p:nvGrpSpPr>
        <p:grpSpPr>
          <a:xfrm>
            <a:off x="5220144" y="6032653"/>
            <a:ext cx="667422" cy="680015"/>
            <a:chOff x="8487521" y="2183016"/>
            <a:chExt cx="667422" cy="680015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3272CEB-A5E3-4FD4-8DE7-2A2BB1C5E6FF}"/>
                </a:ext>
              </a:extLst>
            </p:cNvPr>
            <p:cNvSpPr/>
            <p:nvPr/>
          </p:nvSpPr>
          <p:spPr>
            <a:xfrm>
              <a:off x="8487521" y="2183016"/>
              <a:ext cx="667422" cy="680015"/>
            </a:xfrm>
            <a:custGeom>
              <a:avLst/>
              <a:gdLst>
                <a:gd name="connsiteX0" fmla="*/ 1350400 w 2019300"/>
                <a:gd name="connsiteY0" fmla="*/ 296521 h 2057400"/>
                <a:gd name="connsiteX1" fmla="*/ 1590430 w 2019300"/>
                <a:gd name="connsiteY1" fmla="*/ 222226 h 2057400"/>
                <a:gd name="connsiteX2" fmla="*/ 1624719 w 2019300"/>
                <a:gd name="connsiteY2" fmla="*/ 225083 h 2057400"/>
                <a:gd name="connsiteX3" fmla="*/ 1606622 w 2019300"/>
                <a:gd name="connsiteY3" fmla="*/ 253658 h 2057400"/>
                <a:gd name="connsiteX4" fmla="*/ 1440887 w 2019300"/>
                <a:gd name="connsiteY4" fmla="*/ 365101 h 2057400"/>
                <a:gd name="connsiteX5" fmla="*/ 1413265 w 2019300"/>
                <a:gd name="connsiteY5" fmla="*/ 404153 h 2057400"/>
                <a:gd name="connsiteX6" fmla="*/ 1456127 w 2019300"/>
                <a:gd name="connsiteY6" fmla="*/ 413678 h 2057400"/>
                <a:gd name="connsiteX7" fmla="*/ 1629482 w 2019300"/>
                <a:gd name="connsiteY7" fmla="*/ 387008 h 2057400"/>
                <a:gd name="connsiteX8" fmla="*/ 1706635 w 2019300"/>
                <a:gd name="connsiteY8" fmla="*/ 391771 h 2057400"/>
                <a:gd name="connsiteX9" fmla="*/ 1679965 w 2019300"/>
                <a:gd name="connsiteY9" fmla="*/ 462255 h 2057400"/>
                <a:gd name="connsiteX10" fmla="*/ 1583762 w 2019300"/>
                <a:gd name="connsiteY10" fmla="*/ 591796 h 2057400"/>
                <a:gd name="connsiteX11" fmla="*/ 1625672 w 2019300"/>
                <a:gd name="connsiteY11" fmla="*/ 691808 h 2057400"/>
                <a:gd name="connsiteX12" fmla="*/ 1898087 w 2019300"/>
                <a:gd name="connsiteY12" fmla="*/ 728003 h 2057400"/>
                <a:gd name="connsiteX13" fmla="*/ 1929519 w 2019300"/>
                <a:gd name="connsiteY13" fmla="*/ 739433 h 2057400"/>
                <a:gd name="connsiteX14" fmla="*/ 1902850 w 2019300"/>
                <a:gd name="connsiteY14" fmla="*/ 762293 h 2057400"/>
                <a:gd name="connsiteX15" fmla="*/ 1734257 w 2019300"/>
                <a:gd name="connsiteY15" fmla="*/ 823253 h 2057400"/>
                <a:gd name="connsiteX16" fmla="*/ 1663772 w 2019300"/>
                <a:gd name="connsiteY16" fmla="*/ 849923 h 2057400"/>
                <a:gd name="connsiteX17" fmla="*/ 1667582 w 2019300"/>
                <a:gd name="connsiteY17" fmla="*/ 879451 h 2057400"/>
                <a:gd name="connsiteX18" fmla="*/ 1671392 w 2019300"/>
                <a:gd name="connsiteY18" fmla="*/ 918503 h 2057400"/>
                <a:gd name="connsiteX19" fmla="*/ 1683775 w 2019300"/>
                <a:gd name="connsiteY19" fmla="*/ 995655 h 2057400"/>
                <a:gd name="connsiteX20" fmla="*/ 2014292 w 2019300"/>
                <a:gd name="connsiteY20" fmla="*/ 1127101 h 2057400"/>
                <a:gd name="connsiteX21" fmla="*/ 2021912 w 2019300"/>
                <a:gd name="connsiteY21" fmla="*/ 1136626 h 2057400"/>
                <a:gd name="connsiteX22" fmla="*/ 1657105 w 2019300"/>
                <a:gd name="connsiteY22" fmla="*/ 1147103 h 2057400"/>
                <a:gd name="connsiteX23" fmla="*/ 1585667 w 2019300"/>
                <a:gd name="connsiteY23" fmla="*/ 1172821 h 2057400"/>
                <a:gd name="connsiteX24" fmla="*/ 1610432 w 2019300"/>
                <a:gd name="connsiteY24" fmla="*/ 1245211 h 2057400"/>
                <a:gd name="connsiteX25" fmla="*/ 1659010 w 2019300"/>
                <a:gd name="connsiteY25" fmla="*/ 1289978 h 2057400"/>
                <a:gd name="connsiteX26" fmla="*/ 1653294 w 2019300"/>
                <a:gd name="connsiteY26" fmla="*/ 1337603 h 2057400"/>
                <a:gd name="connsiteX27" fmla="*/ 1564712 w 2019300"/>
                <a:gd name="connsiteY27" fmla="*/ 1345223 h 2057400"/>
                <a:gd name="connsiteX28" fmla="*/ 1464700 w 2019300"/>
                <a:gd name="connsiteY28" fmla="*/ 1395705 h 2057400"/>
                <a:gd name="connsiteX29" fmla="*/ 1339922 w 2019300"/>
                <a:gd name="connsiteY29" fmla="*/ 1610018 h 2057400"/>
                <a:gd name="connsiteX30" fmla="*/ 1334207 w 2019300"/>
                <a:gd name="connsiteY30" fmla="*/ 1766228 h 2057400"/>
                <a:gd name="connsiteX31" fmla="*/ 1323730 w 2019300"/>
                <a:gd name="connsiteY31" fmla="*/ 1807186 h 2057400"/>
                <a:gd name="connsiteX32" fmla="*/ 1291344 w 2019300"/>
                <a:gd name="connsiteY32" fmla="*/ 1776705 h 2057400"/>
                <a:gd name="connsiteX33" fmla="*/ 1259912 w 2019300"/>
                <a:gd name="connsiteY33" fmla="*/ 1712888 h 2057400"/>
                <a:gd name="connsiteX34" fmla="*/ 1139897 w 2019300"/>
                <a:gd name="connsiteY34" fmla="*/ 1650023 h 2057400"/>
                <a:gd name="connsiteX35" fmla="*/ 953207 w 2019300"/>
                <a:gd name="connsiteY35" fmla="*/ 1700505 h 2057400"/>
                <a:gd name="connsiteX36" fmla="*/ 884627 w 2019300"/>
                <a:gd name="connsiteY36" fmla="*/ 1788136 h 2057400"/>
                <a:gd name="connsiteX37" fmla="*/ 766517 w 2019300"/>
                <a:gd name="connsiteY37" fmla="*/ 2031976 h 2057400"/>
                <a:gd name="connsiteX38" fmla="*/ 735085 w 2019300"/>
                <a:gd name="connsiteY38" fmla="*/ 2063408 h 2057400"/>
                <a:gd name="connsiteX39" fmla="*/ 747467 w 2019300"/>
                <a:gd name="connsiteY39" fmla="*/ 1930058 h 2057400"/>
                <a:gd name="connsiteX40" fmla="*/ 762707 w 2019300"/>
                <a:gd name="connsiteY40" fmla="*/ 1765276 h 2057400"/>
                <a:gd name="connsiteX41" fmla="*/ 683649 w 2019300"/>
                <a:gd name="connsiteY41" fmla="*/ 1688123 h 2057400"/>
                <a:gd name="connsiteX42" fmla="*/ 517915 w 2019300"/>
                <a:gd name="connsiteY42" fmla="*/ 1725271 h 2057400"/>
                <a:gd name="connsiteX43" fmla="*/ 380755 w 2019300"/>
                <a:gd name="connsiteY43" fmla="*/ 1762418 h 2057400"/>
                <a:gd name="connsiteX44" fmla="*/ 323605 w 2019300"/>
                <a:gd name="connsiteY44" fmla="*/ 1719555 h 2057400"/>
                <a:gd name="connsiteX45" fmla="*/ 349322 w 2019300"/>
                <a:gd name="connsiteY45" fmla="*/ 1595730 h 2057400"/>
                <a:gd name="connsiteX46" fmla="*/ 255024 w 2019300"/>
                <a:gd name="connsiteY46" fmla="*/ 1460476 h 2057400"/>
                <a:gd name="connsiteX47" fmla="*/ 202637 w 2019300"/>
                <a:gd name="connsiteY47" fmla="*/ 1460476 h 2057400"/>
                <a:gd name="connsiteX48" fmla="*/ 155012 w 2019300"/>
                <a:gd name="connsiteY48" fmla="*/ 1377608 h 2057400"/>
                <a:gd name="connsiteX49" fmla="*/ 174062 w 2019300"/>
                <a:gd name="connsiteY49" fmla="*/ 1147103 h 2057400"/>
                <a:gd name="connsiteX50" fmla="*/ 143582 w 2019300"/>
                <a:gd name="connsiteY50" fmla="*/ 1008990 h 2057400"/>
                <a:gd name="connsiteX51" fmla="*/ 150249 w 2019300"/>
                <a:gd name="connsiteY51" fmla="*/ 938505 h 2057400"/>
                <a:gd name="connsiteX52" fmla="*/ 102624 w 2019300"/>
                <a:gd name="connsiteY52" fmla="*/ 835636 h 2057400"/>
                <a:gd name="connsiteX53" fmla="*/ 33092 w 2019300"/>
                <a:gd name="connsiteY53" fmla="*/ 821348 h 2057400"/>
                <a:gd name="connsiteX54" fmla="*/ 707 w 2019300"/>
                <a:gd name="connsiteY54" fmla="*/ 809918 h 2057400"/>
                <a:gd name="connsiteX55" fmla="*/ 18805 w 2019300"/>
                <a:gd name="connsiteY55" fmla="*/ 778486 h 2057400"/>
                <a:gd name="connsiteX56" fmla="*/ 105482 w 2019300"/>
                <a:gd name="connsiteY56" fmla="*/ 711811 h 2057400"/>
                <a:gd name="connsiteX57" fmla="*/ 175967 w 2019300"/>
                <a:gd name="connsiteY57" fmla="*/ 487973 h 2057400"/>
                <a:gd name="connsiteX58" fmla="*/ 132152 w 2019300"/>
                <a:gd name="connsiteY58" fmla="*/ 358433 h 2057400"/>
                <a:gd name="connsiteX59" fmla="*/ 63572 w 2019300"/>
                <a:gd name="connsiteY59" fmla="*/ 173648 h 2057400"/>
                <a:gd name="connsiteX60" fmla="*/ 58810 w 2019300"/>
                <a:gd name="connsiteY60" fmla="*/ 127928 h 2057400"/>
                <a:gd name="connsiteX61" fmla="*/ 97862 w 2019300"/>
                <a:gd name="connsiteY61" fmla="*/ 154598 h 2057400"/>
                <a:gd name="connsiteX62" fmla="*/ 186445 w 2019300"/>
                <a:gd name="connsiteY62" fmla="*/ 251753 h 2057400"/>
                <a:gd name="connsiteX63" fmla="*/ 209305 w 2019300"/>
                <a:gd name="connsiteY63" fmla="*/ 266993 h 2057400"/>
                <a:gd name="connsiteX64" fmla="*/ 290267 w 2019300"/>
                <a:gd name="connsiteY64" fmla="*/ 352718 h 2057400"/>
                <a:gd name="connsiteX65" fmla="*/ 344560 w 2019300"/>
                <a:gd name="connsiteY65" fmla="*/ 347955 h 2057400"/>
                <a:gd name="connsiteX66" fmla="*/ 379802 w 2019300"/>
                <a:gd name="connsiteY66" fmla="*/ 286996 h 2057400"/>
                <a:gd name="connsiteX67" fmla="*/ 485530 w 2019300"/>
                <a:gd name="connsiteY67" fmla="*/ 108878 h 2057400"/>
                <a:gd name="connsiteX68" fmla="*/ 534107 w 2019300"/>
                <a:gd name="connsiteY68" fmla="*/ 22201 h 2057400"/>
                <a:gd name="connsiteX69" fmla="*/ 581732 w 2019300"/>
                <a:gd name="connsiteY69" fmla="*/ 19343 h 2057400"/>
                <a:gd name="connsiteX70" fmla="*/ 648407 w 2019300"/>
                <a:gd name="connsiteY70" fmla="*/ 128880 h 2057400"/>
                <a:gd name="connsiteX71" fmla="*/ 688412 w 2019300"/>
                <a:gd name="connsiteY71" fmla="*/ 181268 h 2057400"/>
                <a:gd name="connsiteX72" fmla="*/ 826524 w 2019300"/>
                <a:gd name="connsiteY72" fmla="*/ 136501 h 2057400"/>
                <a:gd name="connsiteX73" fmla="*/ 907487 w 2019300"/>
                <a:gd name="connsiteY73" fmla="*/ 94590 h 2057400"/>
                <a:gd name="connsiteX74" fmla="*/ 953207 w 2019300"/>
                <a:gd name="connsiteY74" fmla="*/ 139358 h 2057400"/>
                <a:gd name="connsiteX75" fmla="*/ 1010357 w 2019300"/>
                <a:gd name="connsiteY75" fmla="*/ 163170 h 2057400"/>
                <a:gd name="connsiteX76" fmla="*/ 1076080 w 2019300"/>
                <a:gd name="connsiteY76" fmla="*/ 109830 h 2057400"/>
                <a:gd name="connsiteX77" fmla="*/ 1155137 w 2019300"/>
                <a:gd name="connsiteY77" fmla="*/ 34583 h 2057400"/>
                <a:gd name="connsiteX78" fmla="*/ 1199905 w 2019300"/>
                <a:gd name="connsiteY78" fmla="*/ 46013 h 2057400"/>
                <a:gd name="connsiteX79" fmla="*/ 1231337 w 2019300"/>
                <a:gd name="connsiteY79" fmla="*/ 145073 h 2057400"/>
                <a:gd name="connsiteX80" fmla="*/ 1258007 w 2019300"/>
                <a:gd name="connsiteY80" fmla="*/ 260326 h 2057400"/>
                <a:gd name="connsiteX81" fmla="*/ 1350400 w 2019300"/>
                <a:gd name="connsiteY81" fmla="*/ 296521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019300" h="2057400">
                  <a:moveTo>
                    <a:pt x="1350400" y="296521"/>
                  </a:moveTo>
                  <a:cubicBezTo>
                    <a:pt x="1430410" y="271755"/>
                    <a:pt x="1509467" y="246038"/>
                    <a:pt x="1590430" y="222226"/>
                  </a:cubicBezTo>
                  <a:cubicBezTo>
                    <a:pt x="1600907" y="219368"/>
                    <a:pt x="1617100" y="209843"/>
                    <a:pt x="1624719" y="225083"/>
                  </a:cubicBezTo>
                  <a:cubicBezTo>
                    <a:pt x="1632340" y="240323"/>
                    <a:pt x="1616147" y="246990"/>
                    <a:pt x="1606622" y="253658"/>
                  </a:cubicBezTo>
                  <a:cubicBezTo>
                    <a:pt x="1551377" y="290805"/>
                    <a:pt x="1496132" y="327953"/>
                    <a:pt x="1440887" y="365101"/>
                  </a:cubicBezTo>
                  <a:cubicBezTo>
                    <a:pt x="1426600" y="374626"/>
                    <a:pt x="1405644" y="383198"/>
                    <a:pt x="1413265" y="404153"/>
                  </a:cubicBezTo>
                  <a:cubicBezTo>
                    <a:pt x="1419932" y="422251"/>
                    <a:pt x="1440887" y="413678"/>
                    <a:pt x="1456127" y="413678"/>
                  </a:cubicBezTo>
                  <a:cubicBezTo>
                    <a:pt x="1515182" y="413678"/>
                    <a:pt x="1571380" y="395580"/>
                    <a:pt x="1629482" y="387008"/>
                  </a:cubicBezTo>
                  <a:cubicBezTo>
                    <a:pt x="1656152" y="383198"/>
                    <a:pt x="1692347" y="372721"/>
                    <a:pt x="1706635" y="391771"/>
                  </a:cubicBezTo>
                  <a:cubicBezTo>
                    <a:pt x="1723780" y="413678"/>
                    <a:pt x="1695205" y="440348"/>
                    <a:pt x="1679965" y="462255"/>
                  </a:cubicBezTo>
                  <a:cubicBezTo>
                    <a:pt x="1649485" y="506071"/>
                    <a:pt x="1613290" y="547028"/>
                    <a:pt x="1583762" y="591796"/>
                  </a:cubicBezTo>
                  <a:cubicBezTo>
                    <a:pt x="1543757" y="653708"/>
                    <a:pt x="1554235" y="679426"/>
                    <a:pt x="1625672" y="691808"/>
                  </a:cubicBezTo>
                  <a:cubicBezTo>
                    <a:pt x="1716160" y="707048"/>
                    <a:pt x="1806647" y="715621"/>
                    <a:pt x="1898087" y="728003"/>
                  </a:cubicBezTo>
                  <a:cubicBezTo>
                    <a:pt x="1909517" y="729908"/>
                    <a:pt x="1927615" y="722288"/>
                    <a:pt x="1929519" y="739433"/>
                  </a:cubicBezTo>
                  <a:cubicBezTo>
                    <a:pt x="1931425" y="753721"/>
                    <a:pt x="1914280" y="758483"/>
                    <a:pt x="1902850" y="762293"/>
                  </a:cubicBezTo>
                  <a:cubicBezTo>
                    <a:pt x="1846652" y="783248"/>
                    <a:pt x="1792360" y="808965"/>
                    <a:pt x="1734257" y="823253"/>
                  </a:cubicBezTo>
                  <a:cubicBezTo>
                    <a:pt x="1709492" y="828968"/>
                    <a:pt x="1685680" y="838493"/>
                    <a:pt x="1663772" y="849923"/>
                  </a:cubicBezTo>
                  <a:cubicBezTo>
                    <a:pt x="1644722" y="859448"/>
                    <a:pt x="1640912" y="874688"/>
                    <a:pt x="1667582" y="879451"/>
                  </a:cubicBezTo>
                  <a:cubicBezTo>
                    <a:pt x="1711397" y="888023"/>
                    <a:pt x="1686632" y="905168"/>
                    <a:pt x="1671392" y="918503"/>
                  </a:cubicBezTo>
                  <a:cubicBezTo>
                    <a:pt x="1615194" y="968986"/>
                    <a:pt x="1615194" y="968033"/>
                    <a:pt x="1683775" y="995655"/>
                  </a:cubicBezTo>
                  <a:cubicBezTo>
                    <a:pt x="1794265" y="1039471"/>
                    <a:pt x="1904755" y="1083286"/>
                    <a:pt x="2014292" y="1127101"/>
                  </a:cubicBezTo>
                  <a:cubicBezTo>
                    <a:pt x="2016197" y="1128053"/>
                    <a:pt x="2018102" y="1130911"/>
                    <a:pt x="2021912" y="1136626"/>
                  </a:cubicBezTo>
                  <a:cubicBezTo>
                    <a:pt x="1899040" y="1137578"/>
                    <a:pt x="1778072" y="1152818"/>
                    <a:pt x="1657105" y="1147103"/>
                  </a:cubicBezTo>
                  <a:cubicBezTo>
                    <a:pt x="1630435" y="1146151"/>
                    <a:pt x="1599002" y="1143293"/>
                    <a:pt x="1585667" y="1172821"/>
                  </a:cubicBezTo>
                  <a:cubicBezTo>
                    <a:pt x="1573285" y="1201396"/>
                    <a:pt x="1595192" y="1224255"/>
                    <a:pt x="1610432" y="1245211"/>
                  </a:cubicBezTo>
                  <a:cubicBezTo>
                    <a:pt x="1623767" y="1262355"/>
                    <a:pt x="1640912" y="1277596"/>
                    <a:pt x="1659010" y="1289978"/>
                  </a:cubicBezTo>
                  <a:cubicBezTo>
                    <a:pt x="1693300" y="1311886"/>
                    <a:pt x="1686632" y="1322363"/>
                    <a:pt x="1653294" y="1337603"/>
                  </a:cubicBezTo>
                  <a:cubicBezTo>
                    <a:pt x="1623767" y="1350938"/>
                    <a:pt x="1594240" y="1346176"/>
                    <a:pt x="1564712" y="1345223"/>
                  </a:cubicBezTo>
                  <a:cubicBezTo>
                    <a:pt x="1520897" y="1344271"/>
                    <a:pt x="1493275" y="1362368"/>
                    <a:pt x="1464700" y="1395705"/>
                  </a:cubicBezTo>
                  <a:cubicBezTo>
                    <a:pt x="1409455" y="1460476"/>
                    <a:pt x="1358019" y="1525246"/>
                    <a:pt x="1339922" y="1610018"/>
                  </a:cubicBezTo>
                  <a:cubicBezTo>
                    <a:pt x="1328492" y="1662405"/>
                    <a:pt x="1337065" y="1713840"/>
                    <a:pt x="1334207" y="1766228"/>
                  </a:cubicBezTo>
                  <a:cubicBezTo>
                    <a:pt x="1333255" y="1780515"/>
                    <a:pt x="1343732" y="1803376"/>
                    <a:pt x="1323730" y="1807186"/>
                  </a:cubicBezTo>
                  <a:cubicBezTo>
                    <a:pt x="1307537" y="1810996"/>
                    <a:pt x="1298965" y="1790040"/>
                    <a:pt x="1291344" y="1776705"/>
                  </a:cubicBezTo>
                  <a:cubicBezTo>
                    <a:pt x="1279915" y="1755751"/>
                    <a:pt x="1269437" y="1734796"/>
                    <a:pt x="1259912" y="1712888"/>
                  </a:cubicBezTo>
                  <a:cubicBezTo>
                    <a:pt x="1234194" y="1656690"/>
                    <a:pt x="1199905" y="1636688"/>
                    <a:pt x="1139897" y="1650023"/>
                  </a:cubicBezTo>
                  <a:cubicBezTo>
                    <a:pt x="1077032" y="1664311"/>
                    <a:pt x="1014167" y="1679551"/>
                    <a:pt x="953207" y="1700505"/>
                  </a:cubicBezTo>
                  <a:cubicBezTo>
                    <a:pt x="915107" y="1713840"/>
                    <a:pt x="900820" y="1752893"/>
                    <a:pt x="884627" y="1788136"/>
                  </a:cubicBezTo>
                  <a:cubicBezTo>
                    <a:pt x="845574" y="1869098"/>
                    <a:pt x="806522" y="1951013"/>
                    <a:pt x="766517" y="2031976"/>
                  </a:cubicBezTo>
                  <a:cubicBezTo>
                    <a:pt x="760802" y="2044358"/>
                    <a:pt x="752230" y="2054835"/>
                    <a:pt x="735085" y="2063408"/>
                  </a:cubicBezTo>
                  <a:cubicBezTo>
                    <a:pt x="738895" y="2018640"/>
                    <a:pt x="740799" y="1974826"/>
                    <a:pt x="747467" y="1930058"/>
                  </a:cubicBezTo>
                  <a:cubicBezTo>
                    <a:pt x="755087" y="1875765"/>
                    <a:pt x="765565" y="1821473"/>
                    <a:pt x="762707" y="1765276"/>
                  </a:cubicBezTo>
                  <a:cubicBezTo>
                    <a:pt x="759849" y="1701458"/>
                    <a:pt x="745562" y="1689076"/>
                    <a:pt x="683649" y="1688123"/>
                  </a:cubicBezTo>
                  <a:cubicBezTo>
                    <a:pt x="625547" y="1687171"/>
                    <a:pt x="572207" y="1708126"/>
                    <a:pt x="517915" y="1725271"/>
                  </a:cubicBezTo>
                  <a:cubicBezTo>
                    <a:pt x="473147" y="1739558"/>
                    <a:pt x="425522" y="1744321"/>
                    <a:pt x="380755" y="1762418"/>
                  </a:cubicBezTo>
                  <a:cubicBezTo>
                    <a:pt x="342655" y="1777658"/>
                    <a:pt x="325510" y="1760513"/>
                    <a:pt x="323605" y="1719555"/>
                  </a:cubicBezTo>
                  <a:cubicBezTo>
                    <a:pt x="321699" y="1675740"/>
                    <a:pt x="331224" y="1632878"/>
                    <a:pt x="349322" y="1595730"/>
                  </a:cubicBezTo>
                  <a:cubicBezTo>
                    <a:pt x="384565" y="1523340"/>
                    <a:pt x="347417" y="1468096"/>
                    <a:pt x="255024" y="1460476"/>
                  </a:cubicBezTo>
                  <a:cubicBezTo>
                    <a:pt x="237880" y="1458571"/>
                    <a:pt x="219782" y="1460476"/>
                    <a:pt x="202637" y="1460476"/>
                  </a:cubicBezTo>
                  <a:cubicBezTo>
                    <a:pt x="145487" y="1458571"/>
                    <a:pt x="115007" y="1413803"/>
                    <a:pt x="155012" y="1377608"/>
                  </a:cubicBezTo>
                  <a:cubicBezTo>
                    <a:pt x="236927" y="1302361"/>
                    <a:pt x="196922" y="1225208"/>
                    <a:pt x="174062" y="1147103"/>
                  </a:cubicBezTo>
                  <a:cubicBezTo>
                    <a:pt x="160727" y="1101383"/>
                    <a:pt x="152155" y="1054711"/>
                    <a:pt x="143582" y="1008990"/>
                  </a:cubicBezTo>
                  <a:cubicBezTo>
                    <a:pt x="139772" y="986130"/>
                    <a:pt x="140724" y="962318"/>
                    <a:pt x="150249" y="938505"/>
                  </a:cubicBezTo>
                  <a:cubicBezTo>
                    <a:pt x="171205" y="884213"/>
                    <a:pt x="156917" y="854686"/>
                    <a:pt x="102624" y="835636"/>
                  </a:cubicBezTo>
                  <a:cubicBezTo>
                    <a:pt x="79764" y="828015"/>
                    <a:pt x="57857" y="820396"/>
                    <a:pt x="33092" y="821348"/>
                  </a:cubicBezTo>
                  <a:cubicBezTo>
                    <a:pt x="21662" y="822301"/>
                    <a:pt x="5470" y="827063"/>
                    <a:pt x="707" y="809918"/>
                  </a:cubicBezTo>
                  <a:cubicBezTo>
                    <a:pt x="-3103" y="795630"/>
                    <a:pt x="9280" y="786105"/>
                    <a:pt x="18805" y="778486"/>
                  </a:cubicBezTo>
                  <a:cubicBezTo>
                    <a:pt x="47380" y="755626"/>
                    <a:pt x="75002" y="732765"/>
                    <a:pt x="105482" y="711811"/>
                  </a:cubicBezTo>
                  <a:cubicBezTo>
                    <a:pt x="231212" y="626086"/>
                    <a:pt x="230260" y="626086"/>
                    <a:pt x="175967" y="487973"/>
                  </a:cubicBezTo>
                  <a:cubicBezTo>
                    <a:pt x="159774" y="446063"/>
                    <a:pt x="135010" y="406058"/>
                    <a:pt x="132152" y="358433"/>
                  </a:cubicBezTo>
                  <a:cubicBezTo>
                    <a:pt x="113102" y="295568"/>
                    <a:pt x="84527" y="235561"/>
                    <a:pt x="63572" y="173648"/>
                  </a:cubicBezTo>
                  <a:cubicBezTo>
                    <a:pt x="58810" y="158408"/>
                    <a:pt x="40712" y="138405"/>
                    <a:pt x="58810" y="127928"/>
                  </a:cubicBezTo>
                  <a:cubicBezTo>
                    <a:pt x="75002" y="118403"/>
                    <a:pt x="88337" y="142215"/>
                    <a:pt x="97862" y="154598"/>
                  </a:cubicBezTo>
                  <a:cubicBezTo>
                    <a:pt x="124532" y="189840"/>
                    <a:pt x="155012" y="221273"/>
                    <a:pt x="186445" y="251753"/>
                  </a:cubicBezTo>
                  <a:cubicBezTo>
                    <a:pt x="193112" y="258420"/>
                    <a:pt x="199780" y="266040"/>
                    <a:pt x="209305" y="266993"/>
                  </a:cubicBezTo>
                  <a:cubicBezTo>
                    <a:pt x="240737" y="291758"/>
                    <a:pt x="265502" y="322238"/>
                    <a:pt x="290267" y="352718"/>
                  </a:cubicBezTo>
                  <a:cubicBezTo>
                    <a:pt x="311222" y="379388"/>
                    <a:pt x="328367" y="387961"/>
                    <a:pt x="344560" y="347955"/>
                  </a:cubicBezTo>
                  <a:cubicBezTo>
                    <a:pt x="353132" y="326048"/>
                    <a:pt x="367420" y="306998"/>
                    <a:pt x="379802" y="286996"/>
                  </a:cubicBezTo>
                  <a:cubicBezTo>
                    <a:pt x="424570" y="232703"/>
                    <a:pt x="450287" y="168886"/>
                    <a:pt x="485530" y="108878"/>
                  </a:cubicBezTo>
                  <a:cubicBezTo>
                    <a:pt x="502674" y="80303"/>
                    <a:pt x="520772" y="52680"/>
                    <a:pt x="534107" y="22201"/>
                  </a:cubicBezTo>
                  <a:cubicBezTo>
                    <a:pt x="549347" y="-11137"/>
                    <a:pt x="565540" y="-2564"/>
                    <a:pt x="581732" y="19343"/>
                  </a:cubicBezTo>
                  <a:cubicBezTo>
                    <a:pt x="607449" y="53633"/>
                    <a:pt x="626499" y="91733"/>
                    <a:pt x="648407" y="128880"/>
                  </a:cubicBezTo>
                  <a:cubicBezTo>
                    <a:pt x="659837" y="147930"/>
                    <a:pt x="670315" y="167933"/>
                    <a:pt x="688412" y="181268"/>
                  </a:cubicBezTo>
                  <a:cubicBezTo>
                    <a:pt x="768422" y="220320"/>
                    <a:pt x="804617" y="189840"/>
                    <a:pt x="826524" y="136501"/>
                  </a:cubicBezTo>
                  <a:cubicBezTo>
                    <a:pt x="841765" y="98401"/>
                    <a:pt x="878912" y="101258"/>
                    <a:pt x="907487" y="94590"/>
                  </a:cubicBezTo>
                  <a:cubicBezTo>
                    <a:pt x="935110" y="87923"/>
                    <a:pt x="950349" y="117451"/>
                    <a:pt x="953207" y="139358"/>
                  </a:cubicBezTo>
                  <a:cubicBezTo>
                    <a:pt x="958922" y="186030"/>
                    <a:pt x="986544" y="174601"/>
                    <a:pt x="1010357" y="163170"/>
                  </a:cubicBezTo>
                  <a:cubicBezTo>
                    <a:pt x="1036074" y="151740"/>
                    <a:pt x="1056077" y="129833"/>
                    <a:pt x="1076080" y="109830"/>
                  </a:cubicBezTo>
                  <a:cubicBezTo>
                    <a:pt x="1101797" y="84113"/>
                    <a:pt x="1124657" y="55538"/>
                    <a:pt x="1155137" y="34583"/>
                  </a:cubicBezTo>
                  <a:cubicBezTo>
                    <a:pt x="1175140" y="20295"/>
                    <a:pt x="1188475" y="23153"/>
                    <a:pt x="1199905" y="46013"/>
                  </a:cubicBezTo>
                  <a:cubicBezTo>
                    <a:pt x="1215144" y="77445"/>
                    <a:pt x="1227527" y="109830"/>
                    <a:pt x="1231337" y="145073"/>
                  </a:cubicBezTo>
                  <a:cubicBezTo>
                    <a:pt x="1236100" y="184126"/>
                    <a:pt x="1240862" y="223178"/>
                    <a:pt x="1258007" y="260326"/>
                  </a:cubicBezTo>
                  <a:cubicBezTo>
                    <a:pt x="1283725" y="315571"/>
                    <a:pt x="1291344" y="318428"/>
                    <a:pt x="1350400" y="296521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AC59802-628C-45E0-862E-312006A7CC18}"/>
                </a:ext>
              </a:extLst>
            </p:cNvPr>
            <p:cNvSpPr/>
            <p:nvPr/>
          </p:nvSpPr>
          <p:spPr>
            <a:xfrm>
              <a:off x="8709647" y="2486212"/>
              <a:ext cx="258154" cy="182597"/>
            </a:xfrm>
            <a:custGeom>
              <a:avLst/>
              <a:gdLst>
                <a:gd name="connsiteX0" fmla="*/ 136380 w 781050"/>
                <a:gd name="connsiteY0" fmla="*/ 302168 h 552450"/>
                <a:gd name="connsiteX1" fmla="*/ 390697 w 781050"/>
                <a:gd name="connsiteY1" fmla="*/ 305025 h 552450"/>
                <a:gd name="connsiteX2" fmla="*/ 425940 w 781050"/>
                <a:gd name="connsiteY2" fmla="*/ 275498 h 552450"/>
                <a:gd name="connsiteX3" fmla="*/ 480232 w 781050"/>
                <a:gd name="connsiteY3" fmla="*/ 244065 h 552450"/>
                <a:gd name="connsiteX4" fmla="*/ 512618 w 781050"/>
                <a:gd name="connsiteY4" fmla="*/ 222158 h 552450"/>
                <a:gd name="connsiteX5" fmla="*/ 594532 w 781050"/>
                <a:gd name="connsiteY5" fmla="*/ 148815 h 552450"/>
                <a:gd name="connsiteX6" fmla="*/ 629775 w 781050"/>
                <a:gd name="connsiteY6" fmla="*/ 132623 h 552450"/>
                <a:gd name="connsiteX7" fmla="*/ 576435 w 781050"/>
                <a:gd name="connsiteY7" fmla="*/ 36420 h 552450"/>
                <a:gd name="connsiteX8" fmla="*/ 637395 w 781050"/>
                <a:gd name="connsiteY8" fmla="*/ 56423 h 552450"/>
                <a:gd name="connsiteX9" fmla="*/ 721215 w 781050"/>
                <a:gd name="connsiteY9" fmla="*/ 9750 h 552450"/>
                <a:gd name="connsiteX10" fmla="*/ 781222 w 781050"/>
                <a:gd name="connsiteY10" fmla="*/ 34515 h 552450"/>
                <a:gd name="connsiteX11" fmla="*/ 759315 w 781050"/>
                <a:gd name="connsiteY11" fmla="*/ 235493 h 552450"/>
                <a:gd name="connsiteX12" fmla="*/ 210675 w 781050"/>
                <a:gd name="connsiteY12" fmla="*/ 556485 h 552450"/>
                <a:gd name="connsiteX13" fmla="*/ 14460 w 781050"/>
                <a:gd name="connsiteY13" fmla="*/ 469808 h 552450"/>
                <a:gd name="connsiteX14" fmla="*/ 23032 w 781050"/>
                <a:gd name="connsiteY14" fmla="*/ 417420 h 552450"/>
                <a:gd name="connsiteX15" fmla="*/ 144000 w 781050"/>
                <a:gd name="connsiteY15" fmla="*/ 345983 h 552450"/>
                <a:gd name="connsiteX16" fmla="*/ 136380 w 781050"/>
                <a:gd name="connsiteY16" fmla="*/ 302168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1050" h="552450">
                  <a:moveTo>
                    <a:pt x="136380" y="302168"/>
                  </a:moveTo>
                  <a:cubicBezTo>
                    <a:pt x="221152" y="308835"/>
                    <a:pt x="305925" y="313598"/>
                    <a:pt x="390697" y="305025"/>
                  </a:cubicBezTo>
                  <a:cubicBezTo>
                    <a:pt x="410700" y="303120"/>
                    <a:pt x="420225" y="291690"/>
                    <a:pt x="425940" y="275498"/>
                  </a:cubicBezTo>
                  <a:cubicBezTo>
                    <a:pt x="435465" y="249780"/>
                    <a:pt x="448800" y="233588"/>
                    <a:pt x="480232" y="244065"/>
                  </a:cubicBezTo>
                  <a:cubicBezTo>
                    <a:pt x="496425" y="249780"/>
                    <a:pt x="508807" y="242160"/>
                    <a:pt x="512618" y="222158"/>
                  </a:cubicBezTo>
                  <a:cubicBezTo>
                    <a:pt x="524047" y="157388"/>
                    <a:pt x="532620" y="149768"/>
                    <a:pt x="594532" y="148815"/>
                  </a:cubicBezTo>
                  <a:cubicBezTo>
                    <a:pt x="605963" y="148815"/>
                    <a:pt x="619297" y="148815"/>
                    <a:pt x="629775" y="132623"/>
                  </a:cubicBezTo>
                  <a:cubicBezTo>
                    <a:pt x="570720" y="123098"/>
                    <a:pt x="569768" y="81188"/>
                    <a:pt x="576435" y="36420"/>
                  </a:cubicBezTo>
                  <a:cubicBezTo>
                    <a:pt x="585960" y="75473"/>
                    <a:pt x="606915" y="76425"/>
                    <a:pt x="637395" y="56423"/>
                  </a:cubicBezTo>
                  <a:cubicBezTo>
                    <a:pt x="664065" y="39278"/>
                    <a:pt x="692640" y="24990"/>
                    <a:pt x="721215" y="9750"/>
                  </a:cubicBezTo>
                  <a:cubicBezTo>
                    <a:pt x="751695" y="-7395"/>
                    <a:pt x="773602" y="-3585"/>
                    <a:pt x="781222" y="34515"/>
                  </a:cubicBezTo>
                  <a:cubicBezTo>
                    <a:pt x="796463" y="104048"/>
                    <a:pt x="785032" y="170723"/>
                    <a:pt x="759315" y="235493"/>
                  </a:cubicBezTo>
                  <a:cubicBezTo>
                    <a:pt x="667875" y="465045"/>
                    <a:pt x="443085" y="582203"/>
                    <a:pt x="210675" y="556485"/>
                  </a:cubicBezTo>
                  <a:cubicBezTo>
                    <a:pt x="139238" y="548865"/>
                    <a:pt x="66847" y="528863"/>
                    <a:pt x="14460" y="469808"/>
                  </a:cubicBezTo>
                  <a:cubicBezTo>
                    <a:pt x="-6495" y="445995"/>
                    <a:pt x="-5543" y="432660"/>
                    <a:pt x="23032" y="417420"/>
                  </a:cubicBezTo>
                  <a:cubicBezTo>
                    <a:pt x="63990" y="395513"/>
                    <a:pt x="99232" y="364080"/>
                    <a:pt x="144000" y="345983"/>
                  </a:cubicBezTo>
                  <a:cubicBezTo>
                    <a:pt x="191625" y="326933"/>
                    <a:pt x="123997" y="319313"/>
                    <a:pt x="136380" y="302168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57D0113-0896-4B91-B5AE-98B580ED5021}"/>
                </a:ext>
              </a:extLst>
            </p:cNvPr>
            <p:cNvSpPr/>
            <p:nvPr/>
          </p:nvSpPr>
          <p:spPr>
            <a:xfrm>
              <a:off x="8614198" y="2310959"/>
              <a:ext cx="336859" cy="270747"/>
            </a:xfrm>
            <a:custGeom>
              <a:avLst/>
              <a:gdLst>
                <a:gd name="connsiteX0" fmla="*/ 996663 w 1019175"/>
                <a:gd name="connsiteY0" fmla="*/ 219941 h 819150"/>
                <a:gd name="connsiteX1" fmla="*/ 768063 w 1019175"/>
                <a:gd name="connsiteY1" fmla="*/ 45633 h 819150"/>
                <a:gd name="connsiteX2" fmla="*/ 417543 w 1019175"/>
                <a:gd name="connsiteY2" fmla="*/ 23726 h 819150"/>
                <a:gd name="connsiteX3" fmla="*/ 405160 w 1019175"/>
                <a:gd name="connsiteY3" fmla="*/ 27536 h 819150"/>
                <a:gd name="connsiteX4" fmla="*/ 391825 w 1019175"/>
                <a:gd name="connsiteY4" fmla="*/ 28489 h 819150"/>
                <a:gd name="connsiteX5" fmla="*/ 37495 w 1019175"/>
                <a:gd name="connsiteY5" fmla="*/ 754294 h 819150"/>
                <a:gd name="connsiteX6" fmla="*/ 175608 w 1019175"/>
                <a:gd name="connsiteY6" fmla="*/ 800966 h 819150"/>
                <a:gd name="connsiteX7" fmla="*/ 304195 w 1019175"/>
                <a:gd name="connsiteY7" fmla="*/ 706669 h 819150"/>
                <a:gd name="connsiteX8" fmla="*/ 287050 w 1019175"/>
                <a:gd name="connsiteY8" fmla="*/ 687619 h 819150"/>
                <a:gd name="connsiteX9" fmla="*/ 287050 w 1019175"/>
                <a:gd name="connsiteY9" fmla="*/ 687619 h 819150"/>
                <a:gd name="connsiteX10" fmla="*/ 287050 w 1019175"/>
                <a:gd name="connsiteY10" fmla="*/ 687619 h 819150"/>
                <a:gd name="connsiteX11" fmla="*/ 262285 w 1019175"/>
                <a:gd name="connsiteY11" fmla="*/ 675236 h 819150"/>
                <a:gd name="connsiteX12" fmla="*/ 262285 w 1019175"/>
                <a:gd name="connsiteY12" fmla="*/ 675236 h 819150"/>
                <a:gd name="connsiteX13" fmla="*/ 262285 w 1019175"/>
                <a:gd name="connsiteY13" fmla="*/ 675236 h 819150"/>
                <a:gd name="connsiteX14" fmla="*/ 264190 w 1019175"/>
                <a:gd name="connsiteY14" fmla="*/ 622849 h 819150"/>
                <a:gd name="connsiteX15" fmla="*/ 237520 w 1019175"/>
                <a:gd name="connsiteY15" fmla="*/ 549506 h 819150"/>
                <a:gd name="connsiteX16" fmla="*/ 215612 w 1019175"/>
                <a:gd name="connsiteY16" fmla="*/ 523789 h 819150"/>
                <a:gd name="connsiteX17" fmla="*/ 248950 w 1019175"/>
                <a:gd name="connsiteY17" fmla="*/ 523789 h 819150"/>
                <a:gd name="connsiteX18" fmla="*/ 273715 w 1019175"/>
                <a:gd name="connsiteY18" fmla="*/ 443779 h 819150"/>
                <a:gd name="connsiteX19" fmla="*/ 321340 w 1019175"/>
                <a:gd name="connsiteY19" fmla="*/ 323764 h 819150"/>
                <a:gd name="connsiteX20" fmla="*/ 340390 w 1019175"/>
                <a:gd name="connsiteY20" fmla="*/ 308524 h 819150"/>
                <a:gd name="connsiteX21" fmla="*/ 425163 w 1019175"/>
                <a:gd name="connsiteY21" fmla="*/ 294236 h 819150"/>
                <a:gd name="connsiteX22" fmla="*/ 488028 w 1019175"/>
                <a:gd name="connsiteY22" fmla="*/ 272329 h 819150"/>
                <a:gd name="connsiteX23" fmla="*/ 590897 w 1019175"/>
                <a:gd name="connsiteY23" fmla="*/ 225656 h 819150"/>
                <a:gd name="connsiteX24" fmla="*/ 622330 w 1019175"/>
                <a:gd name="connsiteY24" fmla="*/ 229466 h 819150"/>
                <a:gd name="connsiteX25" fmla="*/ 760442 w 1019175"/>
                <a:gd name="connsiteY25" fmla="*/ 301856 h 819150"/>
                <a:gd name="connsiteX26" fmla="*/ 800447 w 1019175"/>
                <a:gd name="connsiteY26" fmla="*/ 374246 h 819150"/>
                <a:gd name="connsiteX27" fmla="*/ 816640 w 1019175"/>
                <a:gd name="connsiteY27" fmla="*/ 394249 h 819150"/>
                <a:gd name="connsiteX28" fmla="*/ 816640 w 1019175"/>
                <a:gd name="connsiteY28" fmla="*/ 394249 h 819150"/>
                <a:gd name="connsiteX29" fmla="*/ 827117 w 1019175"/>
                <a:gd name="connsiteY29" fmla="*/ 420919 h 819150"/>
                <a:gd name="connsiteX30" fmla="*/ 983328 w 1019175"/>
                <a:gd name="connsiteY30" fmla="*/ 330431 h 819150"/>
                <a:gd name="connsiteX31" fmla="*/ 996663 w 1019175"/>
                <a:gd name="connsiteY31" fmla="*/ 219941 h 819150"/>
                <a:gd name="connsiteX32" fmla="*/ 432783 w 1019175"/>
                <a:gd name="connsiteY32" fmla="*/ 27536 h 819150"/>
                <a:gd name="connsiteX33" fmla="*/ 432783 w 1019175"/>
                <a:gd name="connsiteY33" fmla="*/ 27536 h 819150"/>
                <a:gd name="connsiteX34" fmla="*/ 432783 w 1019175"/>
                <a:gd name="connsiteY34" fmla="*/ 27536 h 819150"/>
                <a:gd name="connsiteX35" fmla="*/ 432783 w 1019175"/>
                <a:gd name="connsiteY35" fmla="*/ 27536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19175" h="819150">
                  <a:moveTo>
                    <a:pt x="996663" y="219941"/>
                  </a:moveTo>
                  <a:cubicBezTo>
                    <a:pt x="937608" y="139931"/>
                    <a:pt x="859503" y="80876"/>
                    <a:pt x="768063" y="45633"/>
                  </a:cubicBezTo>
                  <a:cubicBezTo>
                    <a:pt x="654715" y="866"/>
                    <a:pt x="536605" y="-19136"/>
                    <a:pt x="417543" y="23726"/>
                  </a:cubicBezTo>
                  <a:cubicBezTo>
                    <a:pt x="413733" y="23726"/>
                    <a:pt x="409922" y="25631"/>
                    <a:pt x="405160" y="27536"/>
                  </a:cubicBezTo>
                  <a:cubicBezTo>
                    <a:pt x="400397" y="27536"/>
                    <a:pt x="395635" y="27536"/>
                    <a:pt x="391825" y="28489"/>
                  </a:cubicBezTo>
                  <a:cubicBezTo>
                    <a:pt x="85120" y="118976"/>
                    <a:pt x="-78710" y="449494"/>
                    <a:pt x="37495" y="754294"/>
                  </a:cubicBezTo>
                  <a:cubicBezTo>
                    <a:pt x="67022" y="831446"/>
                    <a:pt x="104170" y="843829"/>
                    <a:pt x="175608" y="800966"/>
                  </a:cubicBezTo>
                  <a:cubicBezTo>
                    <a:pt x="220375" y="773344"/>
                    <a:pt x="278478" y="760961"/>
                    <a:pt x="304195" y="706669"/>
                  </a:cubicBezTo>
                  <a:cubicBezTo>
                    <a:pt x="302290" y="697144"/>
                    <a:pt x="295622" y="692381"/>
                    <a:pt x="287050" y="687619"/>
                  </a:cubicBezTo>
                  <a:cubicBezTo>
                    <a:pt x="287050" y="687619"/>
                    <a:pt x="287050" y="687619"/>
                    <a:pt x="287050" y="687619"/>
                  </a:cubicBezTo>
                  <a:cubicBezTo>
                    <a:pt x="287050" y="687619"/>
                    <a:pt x="287050" y="687619"/>
                    <a:pt x="287050" y="687619"/>
                  </a:cubicBezTo>
                  <a:cubicBezTo>
                    <a:pt x="282288" y="677141"/>
                    <a:pt x="270858" y="678094"/>
                    <a:pt x="262285" y="675236"/>
                  </a:cubicBezTo>
                  <a:cubicBezTo>
                    <a:pt x="262285" y="675236"/>
                    <a:pt x="262285" y="675236"/>
                    <a:pt x="262285" y="675236"/>
                  </a:cubicBezTo>
                  <a:cubicBezTo>
                    <a:pt x="262285" y="675236"/>
                    <a:pt x="262285" y="675236"/>
                    <a:pt x="262285" y="675236"/>
                  </a:cubicBezTo>
                  <a:cubicBezTo>
                    <a:pt x="245140" y="657139"/>
                    <a:pt x="249903" y="641899"/>
                    <a:pt x="264190" y="622849"/>
                  </a:cubicBezTo>
                  <a:cubicBezTo>
                    <a:pt x="281335" y="601894"/>
                    <a:pt x="264190" y="556174"/>
                    <a:pt x="237520" y="549506"/>
                  </a:cubicBezTo>
                  <a:cubicBezTo>
                    <a:pt x="221328" y="545696"/>
                    <a:pt x="208945" y="541886"/>
                    <a:pt x="215612" y="523789"/>
                  </a:cubicBezTo>
                  <a:cubicBezTo>
                    <a:pt x="224185" y="499976"/>
                    <a:pt x="237520" y="530456"/>
                    <a:pt x="248950" y="523789"/>
                  </a:cubicBezTo>
                  <a:cubicBezTo>
                    <a:pt x="256570" y="497119"/>
                    <a:pt x="247045" y="459019"/>
                    <a:pt x="273715" y="443779"/>
                  </a:cubicBezTo>
                  <a:cubicBezTo>
                    <a:pt x="325150" y="415204"/>
                    <a:pt x="329913" y="373294"/>
                    <a:pt x="321340" y="323764"/>
                  </a:cubicBezTo>
                  <a:cubicBezTo>
                    <a:pt x="318483" y="305666"/>
                    <a:pt x="328008" y="298046"/>
                    <a:pt x="340390" y="308524"/>
                  </a:cubicBezTo>
                  <a:cubicBezTo>
                    <a:pt x="375633" y="335194"/>
                    <a:pt x="401350" y="315191"/>
                    <a:pt x="425163" y="294236"/>
                  </a:cubicBezTo>
                  <a:cubicBezTo>
                    <a:pt x="444213" y="278044"/>
                    <a:pt x="464215" y="275186"/>
                    <a:pt x="488028" y="272329"/>
                  </a:cubicBezTo>
                  <a:cubicBezTo>
                    <a:pt x="527080" y="268519"/>
                    <a:pt x="568038" y="267566"/>
                    <a:pt x="590897" y="225656"/>
                  </a:cubicBezTo>
                  <a:cubicBezTo>
                    <a:pt x="602328" y="204701"/>
                    <a:pt x="615663" y="210416"/>
                    <a:pt x="622330" y="229466"/>
                  </a:cubicBezTo>
                  <a:cubicBezTo>
                    <a:pt x="646142" y="292331"/>
                    <a:pt x="689005" y="319954"/>
                    <a:pt x="760442" y="301856"/>
                  </a:cubicBezTo>
                  <a:cubicBezTo>
                    <a:pt x="742345" y="346624"/>
                    <a:pt x="774730" y="358054"/>
                    <a:pt x="800447" y="374246"/>
                  </a:cubicBezTo>
                  <a:cubicBezTo>
                    <a:pt x="806163" y="380914"/>
                    <a:pt x="811878" y="387581"/>
                    <a:pt x="816640" y="394249"/>
                  </a:cubicBezTo>
                  <a:cubicBezTo>
                    <a:pt x="816640" y="394249"/>
                    <a:pt x="816640" y="394249"/>
                    <a:pt x="816640" y="394249"/>
                  </a:cubicBezTo>
                  <a:cubicBezTo>
                    <a:pt x="820450" y="402821"/>
                    <a:pt x="823308" y="412346"/>
                    <a:pt x="827117" y="420919"/>
                  </a:cubicBezTo>
                  <a:cubicBezTo>
                    <a:pt x="879505" y="391391"/>
                    <a:pt x="932845" y="362816"/>
                    <a:pt x="983328" y="330431"/>
                  </a:cubicBezTo>
                  <a:cubicBezTo>
                    <a:pt x="1027142" y="302808"/>
                    <a:pt x="1030000" y="265661"/>
                    <a:pt x="996663" y="219941"/>
                  </a:cubicBezTo>
                  <a:close/>
                  <a:moveTo>
                    <a:pt x="432783" y="27536"/>
                  </a:moveTo>
                  <a:cubicBezTo>
                    <a:pt x="432783" y="27536"/>
                    <a:pt x="432783" y="27536"/>
                    <a:pt x="432783" y="27536"/>
                  </a:cubicBezTo>
                  <a:cubicBezTo>
                    <a:pt x="432783" y="27536"/>
                    <a:pt x="432783" y="27536"/>
                    <a:pt x="432783" y="27536"/>
                  </a:cubicBezTo>
                  <a:cubicBezTo>
                    <a:pt x="432783" y="27536"/>
                    <a:pt x="432783" y="27536"/>
                    <a:pt x="432783" y="27536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F455C50-5237-429D-9800-18505DBFAC86}"/>
                </a:ext>
              </a:extLst>
            </p:cNvPr>
            <p:cNvSpPr/>
            <p:nvPr/>
          </p:nvSpPr>
          <p:spPr>
            <a:xfrm>
              <a:off x="8654752" y="2335318"/>
              <a:ext cx="302229" cy="292784"/>
            </a:xfrm>
            <a:custGeom>
              <a:avLst/>
              <a:gdLst>
                <a:gd name="connsiteX0" fmla="*/ 180547 w 914400"/>
                <a:gd name="connsiteY0" fmla="*/ 723458 h 885825"/>
                <a:gd name="connsiteX1" fmla="*/ 113872 w 914400"/>
                <a:gd name="connsiteY1" fmla="*/ 718696 h 885825"/>
                <a:gd name="connsiteX2" fmla="*/ 102442 w 914400"/>
                <a:gd name="connsiteY2" fmla="*/ 638685 h 885825"/>
                <a:gd name="connsiteX3" fmla="*/ 66247 w 914400"/>
                <a:gd name="connsiteY3" fmla="*/ 591060 h 885825"/>
                <a:gd name="connsiteX4" fmla="*/ 36720 w 914400"/>
                <a:gd name="connsiteY4" fmla="*/ 486285 h 885825"/>
                <a:gd name="connsiteX5" fmla="*/ 525 w 914400"/>
                <a:gd name="connsiteY5" fmla="*/ 409133 h 885825"/>
                <a:gd name="connsiteX6" fmla="*/ 49102 w 914400"/>
                <a:gd name="connsiteY6" fmla="*/ 342458 h 885825"/>
                <a:gd name="connsiteX7" fmla="*/ 78630 w 914400"/>
                <a:gd name="connsiteY7" fmla="*/ 272925 h 885825"/>
                <a:gd name="connsiteX8" fmla="*/ 95775 w 914400"/>
                <a:gd name="connsiteY8" fmla="*/ 144338 h 885825"/>
                <a:gd name="connsiteX9" fmla="*/ 96727 w 914400"/>
                <a:gd name="connsiteY9" fmla="*/ 113858 h 885825"/>
                <a:gd name="connsiteX10" fmla="*/ 128160 w 914400"/>
                <a:gd name="connsiteY10" fmla="*/ 117668 h 885825"/>
                <a:gd name="connsiteX11" fmla="*/ 285322 w 914400"/>
                <a:gd name="connsiteY11" fmla="*/ 67185 h 885825"/>
                <a:gd name="connsiteX12" fmla="*/ 307230 w 914400"/>
                <a:gd name="connsiteY12" fmla="*/ 37658 h 885825"/>
                <a:gd name="connsiteX13" fmla="*/ 407242 w 914400"/>
                <a:gd name="connsiteY13" fmla="*/ 47183 h 885825"/>
                <a:gd name="connsiteX14" fmla="*/ 536782 w 914400"/>
                <a:gd name="connsiteY14" fmla="*/ 72900 h 885825"/>
                <a:gd name="connsiteX15" fmla="*/ 639652 w 914400"/>
                <a:gd name="connsiteY15" fmla="*/ 114810 h 885825"/>
                <a:gd name="connsiteX16" fmla="*/ 681562 w 914400"/>
                <a:gd name="connsiteY16" fmla="*/ 108143 h 885825"/>
                <a:gd name="connsiteX17" fmla="*/ 700612 w 914400"/>
                <a:gd name="connsiteY17" fmla="*/ 126240 h 885825"/>
                <a:gd name="connsiteX18" fmla="*/ 745380 w 914400"/>
                <a:gd name="connsiteY18" fmla="*/ 194821 h 885825"/>
                <a:gd name="connsiteX19" fmla="*/ 752047 w 914400"/>
                <a:gd name="connsiteY19" fmla="*/ 201488 h 885825"/>
                <a:gd name="connsiteX20" fmla="*/ 746332 w 914400"/>
                <a:gd name="connsiteY20" fmla="*/ 257685 h 885825"/>
                <a:gd name="connsiteX21" fmla="*/ 786337 w 914400"/>
                <a:gd name="connsiteY21" fmla="*/ 345315 h 885825"/>
                <a:gd name="connsiteX22" fmla="*/ 847297 w 914400"/>
                <a:gd name="connsiteY22" fmla="*/ 371985 h 885825"/>
                <a:gd name="connsiteX23" fmla="*/ 871110 w 914400"/>
                <a:gd name="connsiteY23" fmla="*/ 382463 h 885825"/>
                <a:gd name="connsiteX24" fmla="*/ 855870 w 914400"/>
                <a:gd name="connsiteY24" fmla="*/ 402465 h 885825"/>
                <a:gd name="connsiteX25" fmla="*/ 803482 w 914400"/>
                <a:gd name="connsiteY25" fmla="*/ 513908 h 885825"/>
                <a:gd name="connsiteX26" fmla="*/ 842535 w 914400"/>
                <a:gd name="connsiteY26" fmla="*/ 550103 h 885825"/>
                <a:gd name="connsiteX27" fmla="*/ 921593 w 914400"/>
                <a:gd name="connsiteY27" fmla="*/ 599633 h 885825"/>
                <a:gd name="connsiteX28" fmla="*/ 815865 w 914400"/>
                <a:gd name="connsiteY28" fmla="*/ 611063 h 885825"/>
                <a:gd name="connsiteX29" fmla="*/ 743475 w 914400"/>
                <a:gd name="connsiteY29" fmla="*/ 652973 h 885825"/>
                <a:gd name="connsiteX30" fmla="*/ 624412 w 914400"/>
                <a:gd name="connsiteY30" fmla="*/ 833948 h 885825"/>
                <a:gd name="connsiteX31" fmla="*/ 609172 w 914400"/>
                <a:gd name="connsiteY31" fmla="*/ 850141 h 885825"/>
                <a:gd name="connsiteX32" fmla="*/ 364380 w 914400"/>
                <a:gd name="connsiteY32" fmla="*/ 875858 h 885825"/>
                <a:gd name="connsiteX33" fmla="*/ 337710 w 914400"/>
                <a:gd name="connsiteY33" fmla="*/ 867285 h 885825"/>
                <a:gd name="connsiteX34" fmla="*/ 250080 w 914400"/>
                <a:gd name="connsiteY34" fmla="*/ 818708 h 885825"/>
                <a:gd name="connsiteX35" fmla="*/ 180547 w 914400"/>
                <a:gd name="connsiteY35" fmla="*/ 723458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4400" h="885825">
                  <a:moveTo>
                    <a:pt x="180547" y="723458"/>
                  </a:moveTo>
                  <a:cubicBezTo>
                    <a:pt x="166260" y="695835"/>
                    <a:pt x="144352" y="706313"/>
                    <a:pt x="113872" y="718696"/>
                  </a:cubicBezTo>
                  <a:cubicBezTo>
                    <a:pt x="138637" y="682500"/>
                    <a:pt x="125302" y="658688"/>
                    <a:pt x="102442" y="638685"/>
                  </a:cubicBezTo>
                  <a:cubicBezTo>
                    <a:pt x="82440" y="629160"/>
                    <a:pt x="76725" y="608206"/>
                    <a:pt x="66247" y="591060"/>
                  </a:cubicBezTo>
                  <a:cubicBezTo>
                    <a:pt x="50055" y="557723"/>
                    <a:pt x="35767" y="522481"/>
                    <a:pt x="36720" y="486285"/>
                  </a:cubicBezTo>
                  <a:cubicBezTo>
                    <a:pt x="37672" y="451043"/>
                    <a:pt x="-5190" y="436756"/>
                    <a:pt x="525" y="409133"/>
                  </a:cubicBezTo>
                  <a:cubicBezTo>
                    <a:pt x="5287" y="384368"/>
                    <a:pt x="43387" y="374843"/>
                    <a:pt x="49102" y="342458"/>
                  </a:cubicBezTo>
                  <a:cubicBezTo>
                    <a:pt x="52912" y="317693"/>
                    <a:pt x="65295" y="293881"/>
                    <a:pt x="78630" y="272925"/>
                  </a:cubicBezTo>
                  <a:cubicBezTo>
                    <a:pt x="104347" y="232921"/>
                    <a:pt x="121492" y="191963"/>
                    <a:pt x="95775" y="144338"/>
                  </a:cubicBezTo>
                  <a:cubicBezTo>
                    <a:pt x="91012" y="135765"/>
                    <a:pt x="86250" y="122431"/>
                    <a:pt x="96727" y="113858"/>
                  </a:cubicBezTo>
                  <a:cubicBezTo>
                    <a:pt x="107205" y="105285"/>
                    <a:pt x="117682" y="113858"/>
                    <a:pt x="128160" y="117668"/>
                  </a:cubicBezTo>
                  <a:cubicBezTo>
                    <a:pt x="195787" y="147196"/>
                    <a:pt x="246270" y="131003"/>
                    <a:pt x="285322" y="67185"/>
                  </a:cubicBezTo>
                  <a:cubicBezTo>
                    <a:pt x="291990" y="56708"/>
                    <a:pt x="293895" y="43373"/>
                    <a:pt x="307230" y="37658"/>
                  </a:cubicBezTo>
                  <a:cubicBezTo>
                    <a:pt x="343425" y="87188"/>
                    <a:pt x="356760" y="88140"/>
                    <a:pt x="407242" y="47183"/>
                  </a:cubicBezTo>
                  <a:cubicBezTo>
                    <a:pt x="488205" y="-19492"/>
                    <a:pt x="488205" y="-19492"/>
                    <a:pt x="536782" y="72900"/>
                  </a:cubicBezTo>
                  <a:cubicBezTo>
                    <a:pt x="549165" y="95760"/>
                    <a:pt x="606315" y="119573"/>
                    <a:pt x="639652" y="114810"/>
                  </a:cubicBezTo>
                  <a:cubicBezTo>
                    <a:pt x="653940" y="112906"/>
                    <a:pt x="667275" y="107190"/>
                    <a:pt x="681562" y="108143"/>
                  </a:cubicBezTo>
                  <a:cubicBezTo>
                    <a:pt x="692993" y="109096"/>
                    <a:pt x="708232" y="111000"/>
                    <a:pt x="700612" y="126240"/>
                  </a:cubicBezTo>
                  <a:cubicBezTo>
                    <a:pt x="675847" y="176723"/>
                    <a:pt x="708232" y="186248"/>
                    <a:pt x="745380" y="194821"/>
                  </a:cubicBezTo>
                  <a:cubicBezTo>
                    <a:pt x="748237" y="195773"/>
                    <a:pt x="750143" y="198631"/>
                    <a:pt x="752047" y="201488"/>
                  </a:cubicBezTo>
                  <a:cubicBezTo>
                    <a:pt x="758715" y="220538"/>
                    <a:pt x="746332" y="238635"/>
                    <a:pt x="746332" y="257685"/>
                  </a:cubicBezTo>
                  <a:cubicBezTo>
                    <a:pt x="759668" y="287213"/>
                    <a:pt x="773002" y="315788"/>
                    <a:pt x="786337" y="345315"/>
                  </a:cubicBezTo>
                  <a:cubicBezTo>
                    <a:pt x="800625" y="369128"/>
                    <a:pt x="824437" y="371033"/>
                    <a:pt x="847297" y="371985"/>
                  </a:cubicBezTo>
                  <a:cubicBezTo>
                    <a:pt x="856822" y="372938"/>
                    <a:pt x="868252" y="372938"/>
                    <a:pt x="871110" y="382463"/>
                  </a:cubicBezTo>
                  <a:cubicBezTo>
                    <a:pt x="874920" y="393893"/>
                    <a:pt x="863490" y="397703"/>
                    <a:pt x="855870" y="402465"/>
                  </a:cubicBezTo>
                  <a:cubicBezTo>
                    <a:pt x="817770" y="426278"/>
                    <a:pt x="795862" y="471046"/>
                    <a:pt x="803482" y="513908"/>
                  </a:cubicBezTo>
                  <a:cubicBezTo>
                    <a:pt x="807293" y="536768"/>
                    <a:pt x="827295" y="540578"/>
                    <a:pt x="842535" y="550103"/>
                  </a:cubicBezTo>
                  <a:cubicBezTo>
                    <a:pt x="869205" y="566296"/>
                    <a:pt x="909210" y="560581"/>
                    <a:pt x="921593" y="599633"/>
                  </a:cubicBezTo>
                  <a:cubicBezTo>
                    <a:pt x="888255" y="622493"/>
                    <a:pt x="851107" y="611063"/>
                    <a:pt x="815865" y="611063"/>
                  </a:cubicBezTo>
                  <a:cubicBezTo>
                    <a:pt x="782527" y="611063"/>
                    <a:pt x="758715" y="622493"/>
                    <a:pt x="743475" y="652973"/>
                  </a:cubicBezTo>
                  <a:cubicBezTo>
                    <a:pt x="709185" y="716791"/>
                    <a:pt x="669180" y="777750"/>
                    <a:pt x="624412" y="833948"/>
                  </a:cubicBezTo>
                  <a:cubicBezTo>
                    <a:pt x="619650" y="839663"/>
                    <a:pt x="616793" y="848235"/>
                    <a:pt x="609172" y="850141"/>
                  </a:cubicBezTo>
                  <a:cubicBezTo>
                    <a:pt x="529162" y="873000"/>
                    <a:pt x="450105" y="907291"/>
                    <a:pt x="364380" y="875858"/>
                  </a:cubicBezTo>
                  <a:cubicBezTo>
                    <a:pt x="355807" y="873000"/>
                    <a:pt x="347235" y="870143"/>
                    <a:pt x="337710" y="867285"/>
                  </a:cubicBezTo>
                  <a:cubicBezTo>
                    <a:pt x="305325" y="856808"/>
                    <a:pt x="280560" y="833948"/>
                    <a:pt x="250080" y="818708"/>
                  </a:cubicBezTo>
                  <a:cubicBezTo>
                    <a:pt x="218647" y="793943"/>
                    <a:pt x="199597" y="758700"/>
                    <a:pt x="180547" y="72345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3362C5D0-9F58-40E5-B122-A63F0CD517BF}"/>
              </a:ext>
            </a:extLst>
          </p:cNvPr>
          <p:cNvSpPr/>
          <p:nvPr/>
        </p:nvSpPr>
        <p:spPr>
          <a:xfrm>
            <a:off x="2194616" y="4599988"/>
            <a:ext cx="2230148" cy="2227137"/>
          </a:xfrm>
          <a:custGeom>
            <a:avLst/>
            <a:gdLst>
              <a:gd name="connsiteX0" fmla="*/ 1010879 w 2230148"/>
              <a:gd name="connsiteY0" fmla="*/ 2126548 h 2227137"/>
              <a:gd name="connsiteX1" fmla="*/ 1013187 w 2230148"/>
              <a:gd name="connsiteY1" fmla="*/ 2131165 h 2227137"/>
              <a:gd name="connsiteX2" fmla="*/ 1012198 w 2230148"/>
              <a:gd name="connsiteY2" fmla="*/ 2144027 h 2227137"/>
              <a:gd name="connsiteX3" fmla="*/ 1012858 w 2230148"/>
              <a:gd name="connsiteY3" fmla="*/ 2167113 h 2227137"/>
              <a:gd name="connsiteX4" fmla="*/ 1004613 w 2230148"/>
              <a:gd name="connsiteY4" fmla="*/ 2190859 h 2227137"/>
              <a:gd name="connsiteX5" fmla="*/ 996697 w 2230148"/>
              <a:gd name="connsiteY5" fmla="*/ 2190529 h 2227137"/>
              <a:gd name="connsiteX6" fmla="*/ 992080 w 2230148"/>
              <a:gd name="connsiteY6" fmla="*/ 2179316 h 2227137"/>
              <a:gd name="connsiteX7" fmla="*/ 1010879 w 2230148"/>
              <a:gd name="connsiteY7" fmla="*/ 2126548 h 2227137"/>
              <a:gd name="connsiteX8" fmla="*/ 1015826 w 2230148"/>
              <a:gd name="connsiteY8" fmla="*/ 2109398 h 2227137"/>
              <a:gd name="connsiteX9" fmla="*/ 1015496 w 2230148"/>
              <a:gd name="connsiteY9" fmla="*/ 2124239 h 2227137"/>
              <a:gd name="connsiteX10" fmla="*/ 1013188 w 2230148"/>
              <a:gd name="connsiteY10" fmla="*/ 2131165 h 2227137"/>
              <a:gd name="connsiteX11" fmla="*/ 1010879 w 2230148"/>
              <a:gd name="connsiteY11" fmla="*/ 2126548 h 2227137"/>
              <a:gd name="connsiteX12" fmla="*/ 1015826 w 2230148"/>
              <a:gd name="connsiteY12" fmla="*/ 2109398 h 2227137"/>
              <a:gd name="connsiteX13" fmla="*/ 1028688 w 2230148"/>
              <a:gd name="connsiteY13" fmla="*/ 2033544 h 2227137"/>
              <a:gd name="connsiteX14" fmla="*/ 1019454 w 2230148"/>
              <a:gd name="connsiteY14" fmla="*/ 2101813 h 2227137"/>
              <a:gd name="connsiteX15" fmla="*/ 1028688 w 2230148"/>
              <a:gd name="connsiteY15" fmla="*/ 2033544 h 2227137"/>
              <a:gd name="connsiteX16" fmla="*/ 1219312 w 2230148"/>
              <a:gd name="connsiteY16" fmla="*/ 2015735 h 2227137"/>
              <a:gd name="connsiteX17" fmla="*/ 1233163 w 2230148"/>
              <a:gd name="connsiteY17" fmla="*/ 2027938 h 2227137"/>
              <a:gd name="connsiteX18" fmla="*/ 1233493 w 2230148"/>
              <a:gd name="connsiteY18" fmla="*/ 2050364 h 2227137"/>
              <a:gd name="connsiteX19" fmla="*/ 1233384 w 2230148"/>
              <a:gd name="connsiteY19" fmla="*/ 2059214 h 2227137"/>
              <a:gd name="connsiteX20" fmla="*/ 1237110 w 2230148"/>
              <a:gd name="connsiteY20" fmla="*/ 2050694 h 2227137"/>
              <a:gd name="connsiteX21" fmla="*/ 1237110 w 2230148"/>
              <a:gd name="connsiteY21" fmla="*/ 2077078 h 2227137"/>
              <a:gd name="connsiteX22" fmla="*/ 1233274 w 2230148"/>
              <a:gd name="connsiteY22" fmla="*/ 2068140 h 2227137"/>
              <a:gd name="connsiteX23" fmla="*/ 1233163 w 2230148"/>
              <a:gd name="connsiteY23" fmla="*/ 2077078 h 2227137"/>
              <a:gd name="connsiteX24" fmla="*/ 1239429 w 2230148"/>
              <a:gd name="connsiteY24" fmla="*/ 2098515 h 2227137"/>
              <a:gd name="connsiteX25" fmla="*/ 1235472 w 2230148"/>
              <a:gd name="connsiteY25" fmla="*/ 2140070 h 2227137"/>
              <a:gd name="connsiteX26" fmla="*/ 1213045 w 2230148"/>
              <a:gd name="connsiteY26" fmla="*/ 2173379 h 2227137"/>
              <a:gd name="connsiteX27" fmla="*/ 1187321 w 2230148"/>
              <a:gd name="connsiteY27" fmla="*/ 2222190 h 2227137"/>
              <a:gd name="connsiteX28" fmla="*/ 1179076 w 2230148"/>
              <a:gd name="connsiteY28" fmla="*/ 2227137 h 2227137"/>
              <a:gd name="connsiteX29" fmla="*/ 1150713 w 2230148"/>
              <a:gd name="connsiteY29" fmla="*/ 2203721 h 2227137"/>
              <a:gd name="connsiteX30" fmla="*/ 1154011 w 2230148"/>
              <a:gd name="connsiteY30" fmla="*/ 2162826 h 2227137"/>
              <a:gd name="connsiteX31" fmla="*/ 1163905 w 2230148"/>
              <a:gd name="connsiteY31" fmla="*/ 2119952 h 2227137"/>
              <a:gd name="connsiteX32" fmla="*/ 1183693 w 2230148"/>
              <a:gd name="connsiteY32" fmla="*/ 2071141 h 2227137"/>
              <a:gd name="connsiteX33" fmla="*/ 1199194 w 2230148"/>
              <a:gd name="connsiteY33" fmla="*/ 2035193 h 2227137"/>
              <a:gd name="connsiteX34" fmla="*/ 1219312 w 2230148"/>
              <a:gd name="connsiteY34" fmla="*/ 2015735 h 2227137"/>
              <a:gd name="connsiteX35" fmla="*/ 1051115 w 2230148"/>
              <a:gd name="connsiteY35" fmla="*/ 1949775 h 2227137"/>
              <a:gd name="connsiteX36" fmla="*/ 1056061 w 2230148"/>
              <a:gd name="connsiteY36" fmla="*/ 1952743 h 2227137"/>
              <a:gd name="connsiteX37" fmla="*/ 1053093 w 2230148"/>
              <a:gd name="connsiteY37" fmla="*/ 1956371 h 2227137"/>
              <a:gd name="connsiteX38" fmla="*/ 1048806 w 2230148"/>
              <a:gd name="connsiteY38" fmla="*/ 1952743 h 2227137"/>
              <a:gd name="connsiteX39" fmla="*/ 1051115 w 2230148"/>
              <a:gd name="connsiteY39" fmla="*/ 1949775 h 2227137"/>
              <a:gd name="connsiteX40" fmla="*/ 1109488 w 2230148"/>
              <a:gd name="connsiteY40" fmla="*/ 1946477 h 2227137"/>
              <a:gd name="connsiteX41" fmla="*/ 1118723 w 2230148"/>
              <a:gd name="connsiteY41" fmla="*/ 1955382 h 2227137"/>
              <a:gd name="connsiteX42" fmla="*/ 1109818 w 2230148"/>
              <a:gd name="connsiteY42" fmla="*/ 1966265 h 2227137"/>
              <a:gd name="connsiteX43" fmla="*/ 1099594 w 2230148"/>
              <a:gd name="connsiteY43" fmla="*/ 1956371 h 2227137"/>
              <a:gd name="connsiteX44" fmla="*/ 1109488 w 2230148"/>
              <a:gd name="connsiteY44" fmla="*/ 1946477 h 2227137"/>
              <a:gd name="connsiteX45" fmla="*/ 1166544 w 2230148"/>
              <a:gd name="connsiteY45" fmla="*/ 1907891 h 2227137"/>
              <a:gd name="connsiteX46" fmla="*/ 1169513 w 2230148"/>
              <a:gd name="connsiteY46" fmla="*/ 1911519 h 2227137"/>
              <a:gd name="connsiteX47" fmla="*/ 1165885 w 2230148"/>
              <a:gd name="connsiteY47" fmla="*/ 1914817 h 2227137"/>
              <a:gd name="connsiteX48" fmla="*/ 1163906 w 2230148"/>
              <a:gd name="connsiteY48" fmla="*/ 1910530 h 2227137"/>
              <a:gd name="connsiteX49" fmla="*/ 1166544 w 2230148"/>
              <a:gd name="connsiteY49" fmla="*/ 1907891 h 2227137"/>
              <a:gd name="connsiteX50" fmla="*/ 1110808 w 2230148"/>
              <a:gd name="connsiteY50" fmla="*/ 1876889 h 2227137"/>
              <a:gd name="connsiteX51" fmla="*/ 1117404 w 2230148"/>
              <a:gd name="connsiteY51" fmla="*/ 1880847 h 2227137"/>
              <a:gd name="connsiteX52" fmla="*/ 1113776 w 2230148"/>
              <a:gd name="connsiteY52" fmla="*/ 1885464 h 2227137"/>
              <a:gd name="connsiteX53" fmla="*/ 1108169 w 2230148"/>
              <a:gd name="connsiteY53" fmla="*/ 1880517 h 2227137"/>
              <a:gd name="connsiteX54" fmla="*/ 1110808 w 2230148"/>
              <a:gd name="connsiteY54" fmla="*/ 1876889 h 2227137"/>
              <a:gd name="connsiteX55" fmla="*/ 1273399 w 2230148"/>
              <a:gd name="connsiteY55" fmla="*/ 1871942 h 2227137"/>
              <a:gd name="connsiteX56" fmla="*/ 1306709 w 2230148"/>
              <a:gd name="connsiteY56" fmla="*/ 1890081 h 2227137"/>
              <a:gd name="connsiteX57" fmla="*/ 1275708 w 2230148"/>
              <a:gd name="connsiteY57" fmla="*/ 1930317 h 2227137"/>
              <a:gd name="connsiteX58" fmla="*/ 1256909 w 2230148"/>
              <a:gd name="connsiteY58" fmla="*/ 1920423 h 2227137"/>
              <a:gd name="connsiteX59" fmla="*/ 1256909 w 2230148"/>
              <a:gd name="connsiteY59" fmla="*/ 1911571 h 2227137"/>
              <a:gd name="connsiteX60" fmla="*/ 1254562 w 2230148"/>
              <a:gd name="connsiteY60" fmla="*/ 1907066 h 2227137"/>
              <a:gd name="connsiteX61" fmla="*/ 1256909 w 2230148"/>
              <a:gd name="connsiteY61" fmla="*/ 1902562 h 2227137"/>
              <a:gd name="connsiteX62" fmla="*/ 1256909 w 2230148"/>
              <a:gd name="connsiteY62" fmla="*/ 1894039 h 2227137"/>
              <a:gd name="connsiteX63" fmla="*/ 1273399 w 2230148"/>
              <a:gd name="connsiteY63" fmla="*/ 1871942 h 2227137"/>
              <a:gd name="connsiteX64" fmla="*/ 1503929 w 2230148"/>
              <a:gd name="connsiteY64" fmla="*/ 1837314 h 2227137"/>
              <a:gd name="connsiteX65" fmla="*/ 1533941 w 2230148"/>
              <a:gd name="connsiteY65" fmla="*/ 1855123 h 2227137"/>
              <a:gd name="connsiteX66" fmla="*/ 1519430 w 2230148"/>
              <a:gd name="connsiteY66" fmla="*/ 1879529 h 2227137"/>
              <a:gd name="connsiteX67" fmla="*/ 1499971 w 2230148"/>
              <a:gd name="connsiteY67" fmla="*/ 1861389 h 2227137"/>
              <a:gd name="connsiteX68" fmla="*/ 1496344 w 2230148"/>
              <a:gd name="connsiteY68" fmla="*/ 1844240 h 2227137"/>
              <a:gd name="connsiteX69" fmla="*/ 1503929 w 2230148"/>
              <a:gd name="connsiteY69" fmla="*/ 1837314 h 2227137"/>
              <a:gd name="connsiteX70" fmla="*/ 1015825 w 2230148"/>
              <a:gd name="connsiteY70" fmla="*/ 1795100 h 2227137"/>
              <a:gd name="connsiteX71" fmla="*/ 1020442 w 2230148"/>
              <a:gd name="connsiteY71" fmla="*/ 1799057 h 2227137"/>
              <a:gd name="connsiteX72" fmla="*/ 1016814 w 2230148"/>
              <a:gd name="connsiteY72" fmla="*/ 1805653 h 2227137"/>
              <a:gd name="connsiteX73" fmla="*/ 1012197 w 2230148"/>
              <a:gd name="connsiteY73" fmla="*/ 1801036 h 2227137"/>
              <a:gd name="connsiteX74" fmla="*/ 1015825 w 2230148"/>
              <a:gd name="connsiteY74" fmla="*/ 1795100 h 2227137"/>
              <a:gd name="connsiteX75" fmla="*/ 1371679 w 2230148"/>
              <a:gd name="connsiteY75" fmla="*/ 1784216 h 2227137"/>
              <a:gd name="connsiteX76" fmla="*/ 1377286 w 2230148"/>
              <a:gd name="connsiteY76" fmla="*/ 1788833 h 2227137"/>
              <a:gd name="connsiteX77" fmla="*/ 1371679 w 2230148"/>
              <a:gd name="connsiteY77" fmla="*/ 1792461 h 2227137"/>
              <a:gd name="connsiteX78" fmla="*/ 1367062 w 2230148"/>
              <a:gd name="connsiteY78" fmla="*/ 1788503 h 2227137"/>
              <a:gd name="connsiteX79" fmla="*/ 1371679 w 2230148"/>
              <a:gd name="connsiteY79" fmla="*/ 1784216 h 2227137"/>
              <a:gd name="connsiteX80" fmla="*/ 1154671 w 2230148"/>
              <a:gd name="connsiteY80" fmla="*/ 1784216 h 2227137"/>
              <a:gd name="connsiteX81" fmla="*/ 1158299 w 2230148"/>
              <a:gd name="connsiteY81" fmla="*/ 1787185 h 2227137"/>
              <a:gd name="connsiteX82" fmla="*/ 1154671 w 2230148"/>
              <a:gd name="connsiteY82" fmla="*/ 1790153 h 2227137"/>
              <a:gd name="connsiteX83" fmla="*/ 1151373 w 2230148"/>
              <a:gd name="connsiteY83" fmla="*/ 1787185 h 2227137"/>
              <a:gd name="connsiteX84" fmla="*/ 1154671 w 2230148"/>
              <a:gd name="connsiteY84" fmla="*/ 1784216 h 2227137"/>
              <a:gd name="connsiteX85" fmla="*/ 1446214 w 2230148"/>
              <a:gd name="connsiteY85" fmla="*/ 1773332 h 2227137"/>
              <a:gd name="connsiteX86" fmla="*/ 1449842 w 2230148"/>
              <a:gd name="connsiteY86" fmla="*/ 1778939 h 2227137"/>
              <a:gd name="connsiteX87" fmla="*/ 1445225 w 2230148"/>
              <a:gd name="connsiteY87" fmla="*/ 1782237 h 2227137"/>
              <a:gd name="connsiteX88" fmla="*/ 1441597 w 2230148"/>
              <a:gd name="connsiteY88" fmla="*/ 1773992 h 2227137"/>
              <a:gd name="connsiteX89" fmla="*/ 1446214 w 2230148"/>
              <a:gd name="connsiteY89" fmla="*/ 1773332 h 2227137"/>
              <a:gd name="connsiteX90" fmla="*/ 1009230 w 2230148"/>
              <a:gd name="connsiteY90" fmla="*/ 1773002 h 2227137"/>
              <a:gd name="connsiteX91" fmla="*/ 1017475 w 2230148"/>
              <a:gd name="connsiteY91" fmla="*/ 1779598 h 2227137"/>
              <a:gd name="connsiteX92" fmla="*/ 1012198 w 2230148"/>
              <a:gd name="connsiteY92" fmla="*/ 1783886 h 2227137"/>
              <a:gd name="connsiteX93" fmla="*/ 1005602 w 2230148"/>
              <a:gd name="connsiteY93" fmla="*/ 1778279 h 2227137"/>
              <a:gd name="connsiteX94" fmla="*/ 1009230 w 2230148"/>
              <a:gd name="connsiteY94" fmla="*/ 1773002 h 2227137"/>
              <a:gd name="connsiteX95" fmla="*/ 1220631 w 2230148"/>
              <a:gd name="connsiteY95" fmla="*/ 1747608 h 2227137"/>
              <a:gd name="connsiteX96" fmla="*/ 1220961 w 2230148"/>
              <a:gd name="connsiteY96" fmla="*/ 1761130 h 2227137"/>
              <a:gd name="connsiteX97" fmla="*/ 1217333 w 2230148"/>
              <a:gd name="connsiteY97" fmla="*/ 1760470 h 2227137"/>
              <a:gd name="connsiteX98" fmla="*/ 1220631 w 2230148"/>
              <a:gd name="connsiteY98" fmla="*/ 1747608 h 2227137"/>
              <a:gd name="connsiteX99" fmla="*/ 566969 w 2230148"/>
              <a:gd name="connsiteY99" fmla="*/ 1739033 h 2227137"/>
              <a:gd name="connsiteX100" fmla="*/ 569277 w 2230148"/>
              <a:gd name="connsiteY100" fmla="*/ 1741672 h 2227137"/>
              <a:gd name="connsiteX101" fmla="*/ 565649 w 2230148"/>
              <a:gd name="connsiteY101" fmla="*/ 1745959 h 2227137"/>
              <a:gd name="connsiteX102" fmla="*/ 563341 w 2230148"/>
              <a:gd name="connsiteY102" fmla="*/ 1743320 h 2227137"/>
              <a:gd name="connsiteX103" fmla="*/ 566969 w 2230148"/>
              <a:gd name="connsiteY103" fmla="*/ 1739033 h 2227137"/>
              <a:gd name="connsiteX104" fmla="*/ 1160608 w 2230148"/>
              <a:gd name="connsiteY104" fmla="*/ 1731777 h 2227137"/>
              <a:gd name="connsiteX105" fmla="*/ 1163906 w 2230148"/>
              <a:gd name="connsiteY105" fmla="*/ 1735075 h 2227137"/>
              <a:gd name="connsiteX106" fmla="*/ 1160937 w 2230148"/>
              <a:gd name="connsiteY106" fmla="*/ 1738703 h 2227137"/>
              <a:gd name="connsiteX107" fmla="*/ 1156980 w 2230148"/>
              <a:gd name="connsiteY107" fmla="*/ 1734416 h 2227137"/>
              <a:gd name="connsiteX108" fmla="*/ 1160608 w 2230148"/>
              <a:gd name="connsiteY108" fmla="*/ 1731777 h 2227137"/>
              <a:gd name="connsiteX109" fmla="*/ 1688947 w 2230148"/>
              <a:gd name="connsiteY109" fmla="*/ 1726830 h 2227137"/>
              <a:gd name="connsiteX110" fmla="*/ 1693235 w 2230148"/>
              <a:gd name="connsiteY110" fmla="*/ 1731447 h 2227137"/>
              <a:gd name="connsiteX111" fmla="*/ 1686309 w 2230148"/>
              <a:gd name="connsiteY111" fmla="*/ 1739693 h 2227137"/>
              <a:gd name="connsiteX112" fmla="*/ 1683011 w 2230148"/>
              <a:gd name="connsiteY112" fmla="*/ 1733756 h 2227137"/>
              <a:gd name="connsiteX113" fmla="*/ 1688947 w 2230148"/>
              <a:gd name="connsiteY113" fmla="*/ 1726830 h 2227137"/>
              <a:gd name="connsiteX114" fmla="*/ 1089041 w 2230148"/>
              <a:gd name="connsiteY114" fmla="*/ 1721224 h 2227137"/>
              <a:gd name="connsiteX115" fmla="*/ 1093988 w 2230148"/>
              <a:gd name="connsiteY115" fmla="*/ 1726500 h 2227137"/>
              <a:gd name="connsiteX116" fmla="*/ 1090690 w 2230148"/>
              <a:gd name="connsiteY116" fmla="*/ 1731118 h 2227137"/>
              <a:gd name="connsiteX117" fmla="*/ 1085743 w 2230148"/>
              <a:gd name="connsiteY117" fmla="*/ 1723862 h 2227137"/>
              <a:gd name="connsiteX118" fmla="*/ 1089041 w 2230148"/>
              <a:gd name="connsiteY118" fmla="*/ 1721224 h 2227137"/>
              <a:gd name="connsiteX119" fmla="*/ 1109489 w 2230148"/>
              <a:gd name="connsiteY119" fmla="*/ 1690552 h 2227137"/>
              <a:gd name="connsiteX120" fmla="*/ 1120702 w 2230148"/>
              <a:gd name="connsiteY120" fmla="*/ 1701106 h 2227137"/>
              <a:gd name="connsiteX121" fmla="*/ 1106521 w 2230148"/>
              <a:gd name="connsiteY121" fmla="*/ 1715287 h 2227137"/>
              <a:gd name="connsiteX122" fmla="*/ 1094978 w 2230148"/>
              <a:gd name="connsiteY122" fmla="*/ 1702425 h 2227137"/>
              <a:gd name="connsiteX123" fmla="*/ 1109489 w 2230148"/>
              <a:gd name="connsiteY123" fmla="*/ 1690552 h 2227137"/>
              <a:gd name="connsiteX124" fmla="*/ 2155943 w 2230148"/>
              <a:gd name="connsiteY124" fmla="*/ 1661861 h 2227137"/>
              <a:gd name="connsiteX125" fmla="*/ 2218275 w 2230148"/>
              <a:gd name="connsiteY125" fmla="*/ 1700447 h 2227137"/>
              <a:gd name="connsiteX126" fmla="*/ 2220254 w 2230148"/>
              <a:gd name="connsiteY126" fmla="*/ 1714299 h 2227137"/>
              <a:gd name="connsiteX127" fmla="*/ 2201785 w 2230148"/>
              <a:gd name="connsiteY127" fmla="*/ 1722214 h 2227137"/>
              <a:gd name="connsiteX128" fmla="*/ 2157922 w 2230148"/>
              <a:gd name="connsiteY128" fmla="*/ 1691213 h 2227137"/>
              <a:gd name="connsiteX129" fmla="*/ 2150007 w 2230148"/>
              <a:gd name="connsiteY129" fmla="*/ 1670765 h 2227137"/>
              <a:gd name="connsiteX130" fmla="*/ 2148358 w 2230148"/>
              <a:gd name="connsiteY130" fmla="*/ 1664499 h 2227137"/>
              <a:gd name="connsiteX131" fmla="*/ 2155943 w 2230148"/>
              <a:gd name="connsiteY131" fmla="*/ 1661861 h 2227137"/>
              <a:gd name="connsiteX132" fmla="*/ 1162256 w 2230148"/>
              <a:gd name="connsiteY132" fmla="*/ 1651637 h 2227137"/>
              <a:gd name="connsiteX133" fmla="*/ 1166214 w 2230148"/>
              <a:gd name="connsiteY133" fmla="*/ 1654605 h 2227137"/>
              <a:gd name="connsiteX134" fmla="*/ 1164565 w 2230148"/>
              <a:gd name="connsiteY134" fmla="*/ 1658892 h 2227137"/>
              <a:gd name="connsiteX135" fmla="*/ 1160278 w 2230148"/>
              <a:gd name="connsiteY135" fmla="*/ 1655594 h 2227137"/>
              <a:gd name="connsiteX136" fmla="*/ 1162256 w 2230148"/>
              <a:gd name="connsiteY136" fmla="*/ 1651637 h 2227137"/>
              <a:gd name="connsiteX137" fmla="*/ 1440608 w 2230148"/>
              <a:gd name="connsiteY137" fmla="*/ 1637455 h 2227137"/>
              <a:gd name="connsiteX138" fmla="*/ 1441267 w 2230148"/>
              <a:gd name="connsiteY138" fmla="*/ 1648998 h 2227137"/>
              <a:gd name="connsiteX139" fmla="*/ 1437969 w 2230148"/>
              <a:gd name="connsiteY139" fmla="*/ 1637785 h 2227137"/>
              <a:gd name="connsiteX140" fmla="*/ 1440608 w 2230148"/>
              <a:gd name="connsiteY140" fmla="*/ 1637455 h 2227137"/>
              <a:gd name="connsiteX141" fmla="*/ 1905296 w 2230148"/>
              <a:gd name="connsiteY141" fmla="*/ 1621295 h 2227137"/>
              <a:gd name="connsiteX142" fmla="*/ 1909913 w 2230148"/>
              <a:gd name="connsiteY142" fmla="*/ 1624263 h 2227137"/>
              <a:gd name="connsiteX143" fmla="*/ 1903647 w 2230148"/>
              <a:gd name="connsiteY143" fmla="*/ 1634157 h 2227137"/>
              <a:gd name="connsiteX144" fmla="*/ 1897710 w 2230148"/>
              <a:gd name="connsiteY144" fmla="*/ 1628880 h 2227137"/>
              <a:gd name="connsiteX145" fmla="*/ 1905296 w 2230148"/>
              <a:gd name="connsiteY145" fmla="*/ 1621295 h 2227137"/>
              <a:gd name="connsiteX146" fmla="*/ 972952 w 2230148"/>
              <a:gd name="connsiteY146" fmla="*/ 1605794 h 2227137"/>
              <a:gd name="connsiteX147" fmla="*/ 964377 w 2230148"/>
              <a:gd name="connsiteY147" fmla="*/ 1621295 h 2227137"/>
              <a:gd name="connsiteX148" fmla="*/ 972952 w 2230148"/>
              <a:gd name="connsiteY148" fmla="*/ 1605794 h 2227137"/>
              <a:gd name="connsiteX149" fmla="*/ 2225201 w 2230148"/>
              <a:gd name="connsiteY149" fmla="*/ 1603156 h 2227137"/>
              <a:gd name="connsiteX150" fmla="*/ 2230148 w 2230148"/>
              <a:gd name="connsiteY150" fmla="*/ 1607114 h 2227137"/>
              <a:gd name="connsiteX151" fmla="*/ 2227180 w 2230148"/>
              <a:gd name="connsiteY151" fmla="*/ 1611731 h 2227137"/>
              <a:gd name="connsiteX152" fmla="*/ 2221903 w 2230148"/>
              <a:gd name="connsiteY152" fmla="*/ 1607773 h 2227137"/>
              <a:gd name="connsiteX153" fmla="*/ 2225201 w 2230148"/>
              <a:gd name="connsiteY153" fmla="*/ 1603156 h 2227137"/>
              <a:gd name="connsiteX154" fmla="*/ 1498322 w 2230148"/>
              <a:gd name="connsiteY154" fmla="*/ 1601507 h 2227137"/>
              <a:gd name="connsiteX155" fmla="*/ 1510524 w 2230148"/>
              <a:gd name="connsiteY155" fmla="*/ 1610082 h 2227137"/>
              <a:gd name="connsiteX156" fmla="*/ 1503269 w 2230148"/>
              <a:gd name="connsiteY156" fmla="*/ 1622944 h 2227137"/>
              <a:gd name="connsiteX157" fmla="*/ 1466331 w 2230148"/>
              <a:gd name="connsiteY157" fmla="*/ 1609752 h 2227137"/>
              <a:gd name="connsiteX158" fmla="*/ 1469299 w 2230148"/>
              <a:gd name="connsiteY158" fmla="*/ 1604146 h 2227137"/>
              <a:gd name="connsiteX159" fmla="*/ 1477874 w 2230148"/>
              <a:gd name="connsiteY159" fmla="*/ 1604146 h 2227137"/>
              <a:gd name="connsiteX160" fmla="*/ 1498322 w 2230148"/>
              <a:gd name="connsiteY160" fmla="*/ 1601507 h 2227137"/>
              <a:gd name="connsiteX161" fmla="*/ 1192269 w 2230148"/>
              <a:gd name="connsiteY161" fmla="*/ 1599528 h 2227137"/>
              <a:gd name="connsiteX162" fmla="*/ 1195567 w 2230148"/>
              <a:gd name="connsiteY162" fmla="*/ 1605794 h 2227137"/>
              <a:gd name="connsiteX163" fmla="*/ 1191279 w 2230148"/>
              <a:gd name="connsiteY163" fmla="*/ 1613050 h 2227137"/>
              <a:gd name="connsiteX164" fmla="*/ 1188971 w 2230148"/>
              <a:gd name="connsiteY164" fmla="*/ 1607113 h 2227137"/>
              <a:gd name="connsiteX165" fmla="*/ 1192269 w 2230148"/>
              <a:gd name="connsiteY165" fmla="*/ 1599528 h 2227137"/>
              <a:gd name="connsiteX166" fmla="*/ 1143788 w 2230148"/>
              <a:gd name="connsiteY166" fmla="*/ 1590953 h 2227137"/>
              <a:gd name="connsiteX167" fmla="*/ 1151703 w 2230148"/>
              <a:gd name="connsiteY167" fmla="*/ 1596560 h 2227137"/>
              <a:gd name="connsiteX168" fmla="*/ 1144118 w 2230148"/>
              <a:gd name="connsiteY168" fmla="*/ 1603485 h 2227137"/>
              <a:gd name="connsiteX169" fmla="*/ 1136863 w 2230148"/>
              <a:gd name="connsiteY169" fmla="*/ 1598868 h 2227137"/>
              <a:gd name="connsiteX170" fmla="*/ 1143788 w 2230148"/>
              <a:gd name="connsiteY170" fmla="*/ 1590953 h 2227137"/>
              <a:gd name="connsiteX171" fmla="*/ 2056014 w 2230148"/>
              <a:gd name="connsiteY171" fmla="*/ 1589964 h 2227137"/>
              <a:gd name="connsiteX172" fmla="*/ 2100207 w 2230148"/>
              <a:gd name="connsiteY172" fmla="*/ 1598868 h 2227137"/>
              <a:gd name="connsiteX173" fmla="*/ 2110761 w 2230148"/>
              <a:gd name="connsiteY173" fmla="*/ 1612060 h 2227137"/>
              <a:gd name="connsiteX174" fmla="*/ 2117686 w 2230148"/>
              <a:gd name="connsiteY174" fmla="*/ 1633827 h 2227137"/>
              <a:gd name="connsiteX175" fmla="*/ 2090973 w 2230148"/>
              <a:gd name="connsiteY175" fmla="*/ 1626242 h 2227137"/>
              <a:gd name="connsiteX176" fmla="*/ 2079429 w 2230148"/>
              <a:gd name="connsiteY176" fmla="*/ 1611401 h 2227137"/>
              <a:gd name="connsiteX177" fmla="*/ 2064589 w 2230148"/>
              <a:gd name="connsiteY177" fmla="*/ 1605464 h 2227137"/>
              <a:gd name="connsiteX178" fmla="*/ 2049418 w 2230148"/>
              <a:gd name="connsiteY178" fmla="*/ 1603156 h 2227137"/>
              <a:gd name="connsiteX179" fmla="*/ 2046120 w 2230148"/>
              <a:gd name="connsiteY179" fmla="*/ 1595240 h 2227137"/>
              <a:gd name="connsiteX180" fmla="*/ 2056014 w 2230148"/>
              <a:gd name="connsiteY180" fmla="*/ 1589964 h 2227137"/>
              <a:gd name="connsiteX181" fmla="*/ 1113446 w 2230148"/>
              <a:gd name="connsiteY181" fmla="*/ 1573144 h 2227137"/>
              <a:gd name="connsiteX182" fmla="*/ 1116744 w 2230148"/>
              <a:gd name="connsiteY182" fmla="*/ 1576772 h 2227137"/>
              <a:gd name="connsiteX183" fmla="*/ 1114106 w 2230148"/>
              <a:gd name="connsiteY183" fmla="*/ 1579410 h 2227137"/>
              <a:gd name="connsiteX184" fmla="*/ 1109489 w 2230148"/>
              <a:gd name="connsiteY184" fmla="*/ 1576112 h 2227137"/>
              <a:gd name="connsiteX185" fmla="*/ 1113446 w 2230148"/>
              <a:gd name="connsiteY185" fmla="*/ 1573144 h 2227137"/>
              <a:gd name="connsiteX186" fmla="*/ 1799759 w 2230148"/>
              <a:gd name="connsiteY186" fmla="*/ 1562590 h 2227137"/>
              <a:gd name="connsiteX187" fmla="*/ 1804376 w 2230148"/>
              <a:gd name="connsiteY187" fmla="*/ 1566548 h 2227137"/>
              <a:gd name="connsiteX188" fmla="*/ 1799759 w 2230148"/>
              <a:gd name="connsiteY188" fmla="*/ 1571165 h 2227137"/>
              <a:gd name="connsiteX189" fmla="*/ 1795472 w 2230148"/>
              <a:gd name="connsiteY189" fmla="*/ 1567867 h 2227137"/>
              <a:gd name="connsiteX190" fmla="*/ 1799759 w 2230148"/>
              <a:gd name="connsiteY190" fmla="*/ 1562590 h 2227137"/>
              <a:gd name="connsiteX191" fmla="*/ 1431702 w 2230148"/>
              <a:gd name="connsiteY191" fmla="*/ 1551707 h 2227137"/>
              <a:gd name="connsiteX192" fmla="*/ 1434670 w 2230148"/>
              <a:gd name="connsiteY192" fmla="*/ 1555005 h 2227137"/>
              <a:gd name="connsiteX193" fmla="*/ 1431702 w 2230148"/>
              <a:gd name="connsiteY193" fmla="*/ 1558633 h 2227137"/>
              <a:gd name="connsiteX194" fmla="*/ 1428734 w 2230148"/>
              <a:gd name="connsiteY194" fmla="*/ 1555005 h 2227137"/>
              <a:gd name="connsiteX195" fmla="*/ 1431702 w 2230148"/>
              <a:gd name="connsiteY195" fmla="*/ 1551707 h 2227137"/>
              <a:gd name="connsiteX196" fmla="*/ 1883528 w 2230148"/>
              <a:gd name="connsiteY196" fmla="*/ 1551377 h 2227137"/>
              <a:gd name="connsiteX197" fmla="*/ 1891114 w 2230148"/>
              <a:gd name="connsiteY197" fmla="*/ 1557973 h 2227137"/>
              <a:gd name="connsiteX198" fmla="*/ 1883528 w 2230148"/>
              <a:gd name="connsiteY198" fmla="*/ 1563909 h 2227137"/>
              <a:gd name="connsiteX199" fmla="*/ 1876603 w 2230148"/>
              <a:gd name="connsiteY199" fmla="*/ 1555994 h 2227137"/>
              <a:gd name="connsiteX200" fmla="*/ 1883528 w 2230148"/>
              <a:gd name="connsiteY200" fmla="*/ 1551377 h 2227137"/>
              <a:gd name="connsiteX201" fmla="*/ 1070902 w 2230148"/>
              <a:gd name="connsiteY201" fmla="*/ 1549398 h 2227137"/>
              <a:gd name="connsiteX202" fmla="*/ 1075189 w 2230148"/>
              <a:gd name="connsiteY202" fmla="*/ 1553686 h 2227137"/>
              <a:gd name="connsiteX203" fmla="*/ 1065666 w 2230148"/>
              <a:gd name="connsiteY203" fmla="*/ 1560241 h 2227137"/>
              <a:gd name="connsiteX204" fmla="*/ 1057381 w 2230148"/>
              <a:gd name="connsiteY204" fmla="*/ 1568526 h 2227137"/>
              <a:gd name="connsiteX205" fmla="*/ 1057380 w 2230148"/>
              <a:gd name="connsiteY205" fmla="*/ 1568527 h 2227137"/>
              <a:gd name="connsiteX206" fmla="*/ 1055071 w 2230148"/>
              <a:gd name="connsiteY206" fmla="*/ 1576442 h 2227137"/>
              <a:gd name="connsiteX207" fmla="*/ 1050124 w 2230148"/>
              <a:gd name="connsiteY207" fmla="*/ 1581719 h 2227137"/>
              <a:gd name="connsiteX208" fmla="*/ 1047816 w 2230148"/>
              <a:gd name="connsiteY208" fmla="*/ 1574793 h 2227137"/>
              <a:gd name="connsiteX209" fmla="*/ 1056061 w 2230148"/>
              <a:gd name="connsiteY209" fmla="*/ 1566218 h 2227137"/>
              <a:gd name="connsiteX210" fmla="*/ 1056061 w 2230148"/>
              <a:gd name="connsiteY210" fmla="*/ 1566218 h 2227137"/>
              <a:gd name="connsiteX211" fmla="*/ 1070902 w 2230148"/>
              <a:gd name="connsiteY211" fmla="*/ 1549398 h 2227137"/>
              <a:gd name="connsiteX212" fmla="*/ 2034577 w 2230148"/>
              <a:gd name="connsiteY212" fmla="*/ 1548739 h 2227137"/>
              <a:gd name="connsiteX213" fmla="*/ 2053705 w 2230148"/>
              <a:gd name="connsiteY213" fmla="*/ 1567867 h 2227137"/>
              <a:gd name="connsiteX214" fmla="*/ 2041173 w 2230148"/>
              <a:gd name="connsiteY214" fmla="*/ 1579080 h 2227137"/>
              <a:gd name="connsiteX215" fmla="*/ 2023034 w 2230148"/>
              <a:gd name="connsiteY215" fmla="*/ 1557973 h 2227137"/>
              <a:gd name="connsiteX216" fmla="*/ 2034577 w 2230148"/>
              <a:gd name="connsiteY216" fmla="*/ 1548739 h 2227137"/>
              <a:gd name="connsiteX217" fmla="*/ 1227804 w 2230148"/>
              <a:gd name="connsiteY217" fmla="*/ 1547585 h 2227137"/>
              <a:gd name="connsiteX218" fmla="*/ 1234482 w 2230148"/>
              <a:gd name="connsiteY218" fmla="*/ 1550388 h 2227137"/>
              <a:gd name="connsiteX219" fmla="*/ 1240749 w 2230148"/>
              <a:gd name="connsiteY219" fmla="*/ 1557973 h 2227137"/>
              <a:gd name="connsiteX220" fmla="*/ 1248004 w 2230148"/>
              <a:gd name="connsiteY220" fmla="*/ 1617667 h 2227137"/>
              <a:gd name="connsiteX221" fmla="*/ 1234153 w 2230148"/>
              <a:gd name="connsiteY221" fmla="*/ 1631519 h 2227137"/>
              <a:gd name="connsiteX222" fmla="*/ 1214695 w 2230148"/>
              <a:gd name="connsiteY222" fmla="*/ 1626242 h 2227137"/>
              <a:gd name="connsiteX223" fmla="*/ 1213705 w 2230148"/>
              <a:gd name="connsiteY223" fmla="*/ 1622284 h 2227137"/>
              <a:gd name="connsiteX224" fmla="*/ 1211397 w 2230148"/>
              <a:gd name="connsiteY224" fmla="*/ 1594581 h 2227137"/>
              <a:gd name="connsiteX225" fmla="*/ 1222610 w 2230148"/>
              <a:gd name="connsiteY225" fmla="*/ 1552696 h 2227137"/>
              <a:gd name="connsiteX226" fmla="*/ 1227804 w 2230148"/>
              <a:gd name="connsiteY226" fmla="*/ 1547585 h 2227137"/>
              <a:gd name="connsiteX227" fmla="*/ 708782 w 2230148"/>
              <a:gd name="connsiteY227" fmla="*/ 1534558 h 2227137"/>
              <a:gd name="connsiteX228" fmla="*/ 709111 w 2230148"/>
              <a:gd name="connsiteY228" fmla="*/ 1541154 h 2227137"/>
              <a:gd name="connsiteX229" fmla="*/ 703505 w 2230148"/>
              <a:gd name="connsiteY229" fmla="*/ 1542473 h 2227137"/>
              <a:gd name="connsiteX230" fmla="*/ 702845 w 2230148"/>
              <a:gd name="connsiteY230" fmla="*/ 1535547 h 2227137"/>
              <a:gd name="connsiteX231" fmla="*/ 708782 w 2230148"/>
              <a:gd name="connsiteY231" fmla="*/ 1534558 h 2227137"/>
              <a:gd name="connsiteX232" fmla="*/ 1409936 w 2230148"/>
              <a:gd name="connsiteY232" fmla="*/ 1494981 h 2227137"/>
              <a:gd name="connsiteX233" fmla="*/ 1417191 w 2230148"/>
              <a:gd name="connsiteY233" fmla="*/ 1502237 h 2227137"/>
              <a:gd name="connsiteX234" fmla="*/ 1406967 w 2230148"/>
              <a:gd name="connsiteY234" fmla="*/ 1509492 h 2227137"/>
              <a:gd name="connsiteX235" fmla="*/ 1400042 w 2230148"/>
              <a:gd name="connsiteY235" fmla="*/ 1503886 h 2227137"/>
              <a:gd name="connsiteX236" fmla="*/ 1409936 w 2230148"/>
              <a:gd name="connsiteY236" fmla="*/ 1494981 h 2227137"/>
              <a:gd name="connsiteX237" fmla="*/ 1091367 w 2230148"/>
              <a:gd name="connsiteY237" fmla="*/ 1494461 h 2227137"/>
              <a:gd name="connsiteX238" fmla="*/ 1091060 w 2230148"/>
              <a:gd name="connsiteY238" fmla="*/ 1499104 h 2227137"/>
              <a:gd name="connsiteX239" fmla="*/ 1090794 w 2230148"/>
              <a:gd name="connsiteY239" fmla="*/ 1501367 h 2227137"/>
              <a:gd name="connsiteX240" fmla="*/ 1091121 w 2230148"/>
              <a:gd name="connsiteY240" fmla="*/ 1499640 h 2227137"/>
              <a:gd name="connsiteX241" fmla="*/ 1164235 w 2230148"/>
              <a:gd name="connsiteY241" fmla="*/ 1486077 h 2227137"/>
              <a:gd name="connsiteX242" fmla="*/ 1166994 w 2230148"/>
              <a:gd name="connsiteY242" fmla="*/ 1488041 h 2227137"/>
              <a:gd name="connsiteX243" fmla="*/ 1167404 w 2230148"/>
              <a:gd name="connsiteY243" fmla="*/ 1486077 h 2227137"/>
              <a:gd name="connsiteX244" fmla="*/ 1167612 w 2230148"/>
              <a:gd name="connsiteY244" fmla="*/ 1488482 h 2227137"/>
              <a:gd name="connsiteX245" fmla="*/ 1169677 w 2230148"/>
              <a:gd name="connsiteY245" fmla="*/ 1489952 h 2227137"/>
              <a:gd name="connsiteX246" fmla="*/ 1169182 w 2230148"/>
              <a:gd name="connsiteY246" fmla="*/ 1496301 h 2227137"/>
              <a:gd name="connsiteX247" fmla="*/ 1168831 w 2230148"/>
              <a:gd name="connsiteY247" fmla="*/ 1502554 h 2227137"/>
              <a:gd name="connsiteX248" fmla="*/ 1169313 w 2230148"/>
              <a:gd name="connsiteY248" fmla="*/ 1508109 h 2227137"/>
              <a:gd name="connsiteX249" fmla="*/ 1173057 w 2230148"/>
              <a:gd name="connsiteY249" fmla="*/ 1496630 h 2227137"/>
              <a:gd name="connsiteX250" fmla="*/ 1167342 w 2230148"/>
              <a:gd name="connsiteY250" fmla="*/ 1531919 h 2227137"/>
              <a:gd name="connsiteX251" fmla="*/ 1167342 w 2230148"/>
              <a:gd name="connsiteY251" fmla="*/ 1529116 h 2227137"/>
              <a:gd name="connsiteX252" fmla="*/ 1167203 w 2230148"/>
              <a:gd name="connsiteY252" fmla="*/ 1531589 h 2227137"/>
              <a:gd name="connsiteX253" fmla="*/ 1166873 w 2230148"/>
              <a:gd name="connsiteY253" fmla="*/ 1532026 h 2227137"/>
              <a:gd name="connsiteX254" fmla="*/ 1166873 w 2230148"/>
              <a:gd name="connsiteY254" fmla="*/ 1532579 h 2227137"/>
              <a:gd name="connsiteX255" fmla="*/ 1167533 w 2230148"/>
              <a:gd name="connsiteY255" fmla="*/ 1544781 h 2227137"/>
              <a:gd name="connsiteX256" fmla="*/ 1163905 w 2230148"/>
              <a:gd name="connsiteY256" fmla="*/ 1545441 h 2227137"/>
              <a:gd name="connsiteX257" fmla="*/ 1162916 w 2230148"/>
              <a:gd name="connsiteY257" fmla="*/ 1533238 h 2227137"/>
              <a:gd name="connsiteX258" fmla="*/ 1162917 w 2230148"/>
              <a:gd name="connsiteY258" fmla="*/ 1533238 h 2227137"/>
              <a:gd name="connsiteX259" fmla="*/ 1162916 w 2230148"/>
              <a:gd name="connsiteY259" fmla="*/ 1533238 h 2227137"/>
              <a:gd name="connsiteX260" fmla="*/ 1162916 w 2230148"/>
              <a:gd name="connsiteY260" fmla="*/ 1530270 h 2227137"/>
              <a:gd name="connsiteX261" fmla="*/ 1163354 w 2230148"/>
              <a:gd name="connsiteY261" fmla="*/ 1515596 h 2227137"/>
              <a:gd name="connsiteX262" fmla="*/ 1162761 w 2230148"/>
              <a:gd name="connsiteY262" fmla="*/ 1508298 h 2227137"/>
              <a:gd name="connsiteX263" fmla="*/ 1163707 w 2230148"/>
              <a:gd name="connsiteY263" fmla="*/ 1503768 h 2227137"/>
              <a:gd name="connsiteX264" fmla="*/ 735496 w 2230148"/>
              <a:gd name="connsiteY264" fmla="*/ 1476512 h 2227137"/>
              <a:gd name="connsiteX265" fmla="*/ 737805 w 2230148"/>
              <a:gd name="connsiteY265" fmla="*/ 1488385 h 2227137"/>
              <a:gd name="connsiteX266" fmla="*/ 723294 w 2230148"/>
              <a:gd name="connsiteY266" fmla="*/ 1488385 h 2227137"/>
              <a:gd name="connsiteX267" fmla="*/ 723953 w 2230148"/>
              <a:gd name="connsiteY267" fmla="*/ 1476842 h 2227137"/>
              <a:gd name="connsiteX268" fmla="*/ 735496 w 2230148"/>
              <a:gd name="connsiteY268" fmla="*/ 1476512 h 2227137"/>
              <a:gd name="connsiteX269" fmla="*/ 1468970 w 2230148"/>
              <a:gd name="connsiteY269" fmla="*/ 1476183 h 2227137"/>
              <a:gd name="connsiteX270" fmla="*/ 1474247 w 2230148"/>
              <a:gd name="connsiteY270" fmla="*/ 1483109 h 2227137"/>
              <a:gd name="connsiteX271" fmla="*/ 1471609 w 2230148"/>
              <a:gd name="connsiteY271" fmla="*/ 1490365 h 2227137"/>
              <a:gd name="connsiteX272" fmla="*/ 1466002 w 2230148"/>
              <a:gd name="connsiteY272" fmla="*/ 1496631 h 2227137"/>
              <a:gd name="connsiteX273" fmla="*/ 1465672 w 2230148"/>
              <a:gd name="connsiteY273" fmla="*/ 1489046 h 2227137"/>
              <a:gd name="connsiteX274" fmla="*/ 1466661 w 2230148"/>
              <a:gd name="connsiteY274" fmla="*/ 1482450 h 2227137"/>
              <a:gd name="connsiteX275" fmla="*/ 1468970 w 2230148"/>
              <a:gd name="connsiteY275" fmla="*/ 1476183 h 2227137"/>
              <a:gd name="connsiteX276" fmla="*/ 1410596 w 2230148"/>
              <a:gd name="connsiteY276" fmla="*/ 1460352 h 2227137"/>
              <a:gd name="connsiteX277" fmla="*/ 1417192 w 2230148"/>
              <a:gd name="connsiteY277" fmla="*/ 1473874 h 2227137"/>
              <a:gd name="connsiteX278" fmla="*/ 1413564 w 2230148"/>
              <a:gd name="connsiteY278" fmla="*/ 1474534 h 2227137"/>
              <a:gd name="connsiteX279" fmla="*/ 1410596 w 2230148"/>
              <a:gd name="connsiteY279" fmla="*/ 1460352 h 2227137"/>
              <a:gd name="connsiteX280" fmla="*/ 370407 w 2230148"/>
              <a:gd name="connsiteY280" fmla="*/ 1443533 h 2227137"/>
              <a:gd name="connsiteX281" fmla="*/ 373705 w 2230148"/>
              <a:gd name="connsiteY281" fmla="*/ 1446831 h 2227137"/>
              <a:gd name="connsiteX282" fmla="*/ 370737 w 2230148"/>
              <a:gd name="connsiteY282" fmla="*/ 1450789 h 2227137"/>
              <a:gd name="connsiteX283" fmla="*/ 366450 w 2230148"/>
              <a:gd name="connsiteY283" fmla="*/ 1447161 h 2227137"/>
              <a:gd name="connsiteX284" fmla="*/ 370407 w 2230148"/>
              <a:gd name="connsiteY284" fmla="*/ 1443533 h 2227137"/>
              <a:gd name="connsiteX285" fmla="*/ 1452480 w 2230148"/>
              <a:gd name="connsiteY285" fmla="*/ 1434629 h 2227137"/>
              <a:gd name="connsiteX286" fmla="*/ 1457757 w 2230148"/>
              <a:gd name="connsiteY286" fmla="*/ 1439576 h 2227137"/>
              <a:gd name="connsiteX287" fmla="*/ 1447533 w 2230148"/>
              <a:gd name="connsiteY287" fmla="*/ 1446172 h 2227137"/>
              <a:gd name="connsiteX288" fmla="*/ 1441927 w 2230148"/>
              <a:gd name="connsiteY288" fmla="*/ 1441884 h 2227137"/>
              <a:gd name="connsiteX289" fmla="*/ 1452480 w 2230148"/>
              <a:gd name="connsiteY289" fmla="*/ 1434629 h 2227137"/>
              <a:gd name="connsiteX290" fmla="*/ 1043198 w 2230148"/>
              <a:gd name="connsiteY290" fmla="*/ 1433639 h 2227137"/>
              <a:gd name="connsiteX291" fmla="*/ 1051113 w 2230148"/>
              <a:gd name="connsiteY291" fmla="*/ 1440895 h 2227137"/>
              <a:gd name="connsiteX292" fmla="*/ 1042209 w 2230148"/>
              <a:gd name="connsiteY292" fmla="*/ 1448150 h 2227137"/>
              <a:gd name="connsiteX293" fmla="*/ 1034953 w 2230148"/>
              <a:gd name="connsiteY293" fmla="*/ 1439575 h 2227137"/>
              <a:gd name="connsiteX294" fmla="*/ 1043198 w 2230148"/>
              <a:gd name="connsiteY294" fmla="*/ 1433639 h 2227137"/>
              <a:gd name="connsiteX295" fmla="*/ 1405319 w 2230148"/>
              <a:gd name="connsiteY295" fmla="*/ 1426713 h 2227137"/>
              <a:gd name="connsiteX296" fmla="*/ 1418181 w 2230148"/>
              <a:gd name="connsiteY296" fmla="*/ 1452767 h 2227137"/>
              <a:gd name="connsiteX297" fmla="*/ 1416532 w 2230148"/>
              <a:gd name="connsiteY297" fmla="*/ 1457055 h 2227137"/>
              <a:gd name="connsiteX298" fmla="*/ 1411915 w 2230148"/>
              <a:gd name="connsiteY298" fmla="*/ 1453427 h 2227137"/>
              <a:gd name="connsiteX299" fmla="*/ 1405319 w 2230148"/>
              <a:gd name="connsiteY299" fmla="*/ 1426713 h 2227137"/>
              <a:gd name="connsiteX300" fmla="*/ 1050014 w 2230148"/>
              <a:gd name="connsiteY300" fmla="*/ 1382849 h 2227137"/>
              <a:gd name="connsiteX301" fmla="*/ 1048999 w 2230148"/>
              <a:gd name="connsiteY301" fmla="*/ 1384373 h 2227137"/>
              <a:gd name="connsiteX302" fmla="*/ 1049355 w 2230148"/>
              <a:gd name="connsiteY302" fmla="*/ 1385084 h 2227137"/>
              <a:gd name="connsiteX303" fmla="*/ 1046497 w 2230148"/>
              <a:gd name="connsiteY303" fmla="*/ 1386989 h 2227137"/>
              <a:gd name="connsiteX304" fmla="*/ 1047462 w 2230148"/>
              <a:gd name="connsiteY304" fmla="*/ 1385059 h 2227137"/>
              <a:gd name="connsiteX305" fmla="*/ 1047157 w 2230148"/>
              <a:gd name="connsiteY305" fmla="*/ 1384754 h 2227137"/>
              <a:gd name="connsiteX306" fmla="*/ 1047843 w 2230148"/>
              <a:gd name="connsiteY306" fmla="*/ 1384297 h 2227137"/>
              <a:gd name="connsiteX307" fmla="*/ 1048402 w 2230148"/>
              <a:gd name="connsiteY307" fmla="*/ 1383179 h 2227137"/>
              <a:gd name="connsiteX308" fmla="*/ 1048681 w 2230148"/>
              <a:gd name="connsiteY308" fmla="*/ 1383738 h 2227137"/>
              <a:gd name="connsiteX309" fmla="*/ 923811 w 2230148"/>
              <a:gd name="connsiteY309" fmla="*/ 1379881 h 2227137"/>
              <a:gd name="connsiteX310" fmla="*/ 933045 w 2230148"/>
              <a:gd name="connsiteY310" fmla="*/ 1388126 h 2227137"/>
              <a:gd name="connsiteX311" fmla="*/ 925460 w 2230148"/>
              <a:gd name="connsiteY311" fmla="*/ 1396701 h 2227137"/>
              <a:gd name="connsiteX312" fmla="*/ 916555 w 2230148"/>
              <a:gd name="connsiteY312" fmla="*/ 1388456 h 2227137"/>
              <a:gd name="connsiteX313" fmla="*/ 923811 w 2230148"/>
              <a:gd name="connsiteY313" fmla="*/ 1379881 h 2227137"/>
              <a:gd name="connsiteX314" fmla="*/ 1158959 w 2230148"/>
              <a:gd name="connsiteY314" fmla="*/ 1379551 h 2227137"/>
              <a:gd name="connsiteX315" fmla="*/ 1166874 w 2230148"/>
              <a:gd name="connsiteY315" fmla="*/ 1428362 h 2227137"/>
              <a:gd name="connsiteX316" fmla="*/ 1166804 w 2230148"/>
              <a:gd name="connsiteY316" fmla="*/ 1428891 h 2227137"/>
              <a:gd name="connsiteX317" fmla="*/ 1166873 w 2230148"/>
              <a:gd name="connsiteY317" fmla="*/ 1428692 h 2227137"/>
              <a:gd name="connsiteX318" fmla="*/ 1168522 w 2230148"/>
              <a:gd name="connsiteY318" fmla="*/ 1456395 h 2227137"/>
              <a:gd name="connsiteX319" fmla="*/ 1166544 w 2230148"/>
              <a:gd name="connsiteY319" fmla="*/ 1460683 h 2227137"/>
              <a:gd name="connsiteX320" fmla="*/ 1163246 w 2230148"/>
              <a:gd name="connsiteY320" fmla="*/ 1456395 h 2227137"/>
              <a:gd name="connsiteX321" fmla="*/ 1162916 w 2230148"/>
              <a:gd name="connsiteY321" fmla="*/ 1435948 h 2227137"/>
              <a:gd name="connsiteX322" fmla="*/ 1162917 w 2230148"/>
              <a:gd name="connsiteY322" fmla="*/ 1435947 h 2227137"/>
              <a:gd name="connsiteX323" fmla="*/ 1162916 w 2230148"/>
              <a:gd name="connsiteY323" fmla="*/ 1435947 h 2227137"/>
              <a:gd name="connsiteX324" fmla="*/ 1162916 w 2230148"/>
              <a:gd name="connsiteY324" fmla="*/ 1422096 h 2227137"/>
              <a:gd name="connsiteX325" fmla="*/ 1162587 w 2230148"/>
              <a:gd name="connsiteY325" fmla="*/ 1410552 h 2227137"/>
              <a:gd name="connsiteX326" fmla="*/ 1158959 w 2230148"/>
              <a:gd name="connsiteY326" fmla="*/ 1379551 h 2227137"/>
              <a:gd name="connsiteX327" fmla="*/ 1219971 w 2230148"/>
              <a:gd name="connsiteY327" fmla="*/ 1369987 h 2227137"/>
              <a:gd name="connsiteX328" fmla="*/ 1243057 w 2230148"/>
              <a:gd name="connsiteY328" fmla="*/ 1385158 h 2227137"/>
              <a:gd name="connsiteX329" fmla="*/ 1243387 w 2230148"/>
              <a:gd name="connsiteY329" fmla="*/ 1390765 h 2227137"/>
              <a:gd name="connsiteX330" fmla="*/ 1238110 w 2230148"/>
              <a:gd name="connsiteY330" fmla="*/ 1389116 h 2227137"/>
              <a:gd name="connsiteX331" fmla="*/ 1224588 w 2230148"/>
              <a:gd name="connsiteY331" fmla="*/ 1380541 h 2227137"/>
              <a:gd name="connsiteX332" fmla="*/ 1219971 w 2230148"/>
              <a:gd name="connsiteY332" fmla="*/ 1369987 h 2227137"/>
              <a:gd name="connsiteX333" fmla="*/ 1453799 w 2230148"/>
              <a:gd name="connsiteY333" fmla="*/ 1364711 h 2227137"/>
              <a:gd name="connsiteX334" fmla="*/ 1458747 w 2230148"/>
              <a:gd name="connsiteY334" fmla="*/ 1369988 h 2227137"/>
              <a:gd name="connsiteX335" fmla="*/ 1455449 w 2230148"/>
              <a:gd name="connsiteY335" fmla="*/ 1373946 h 2227137"/>
              <a:gd name="connsiteX336" fmla="*/ 1450172 w 2230148"/>
              <a:gd name="connsiteY336" fmla="*/ 1367680 h 2227137"/>
              <a:gd name="connsiteX337" fmla="*/ 1453799 w 2230148"/>
              <a:gd name="connsiteY337" fmla="*/ 1364711 h 2227137"/>
              <a:gd name="connsiteX338" fmla="*/ 1368052 w 2230148"/>
              <a:gd name="connsiteY338" fmla="*/ 1355146 h 2227137"/>
              <a:gd name="connsiteX339" fmla="*/ 1380584 w 2230148"/>
              <a:gd name="connsiteY339" fmla="*/ 1370977 h 2227137"/>
              <a:gd name="connsiteX340" fmla="*/ 1380584 w 2230148"/>
              <a:gd name="connsiteY340" fmla="*/ 1370977 h 2227137"/>
              <a:gd name="connsiteX341" fmla="*/ 1392250 w 2230148"/>
              <a:gd name="connsiteY341" fmla="*/ 1391094 h 2227137"/>
              <a:gd name="connsiteX342" fmla="*/ 1399712 w 2230148"/>
              <a:gd name="connsiteY342" fmla="*/ 1413191 h 2227137"/>
              <a:gd name="connsiteX343" fmla="*/ 1377945 w 2230148"/>
              <a:gd name="connsiteY343" fmla="*/ 1374934 h 2227137"/>
              <a:gd name="connsiteX344" fmla="*/ 1378131 w 2230148"/>
              <a:gd name="connsiteY344" fmla="*/ 1374655 h 2227137"/>
              <a:gd name="connsiteX345" fmla="*/ 1155331 w 2230148"/>
              <a:gd name="connsiteY345" fmla="*/ 1341625 h 2227137"/>
              <a:gd name="connsiteX346" fmla="*/ 1157310 w 2230148"/>
              <a:gd name="connsiteY346" fmla="*/ 1358445 h 2227137"/>
              <a:gd name="connsiteX347" fmla="*/ 1155331 w 2230148"/>
              <a:gd name="connsiteY347" fmla="*/ 1341625 h 2227137"/>
              <a:gd name="connsiteX348" fmla="*/ 964706 w 2230148"/>
              <a:gd name="connsiteY348" fmla="*/ 1332720 h 2227137"/>
              <a:gd name="connsiteX349" fmla="*/ 966026 w 2230148"/>
              <a:gd name="connsiteY349" fmla="*/ 1336348 h 2227137"/>
              <a:gd name="connsiteX350" fmla="*/ 961408 w 2230148"/>
              <a:gd name="connsiteY350" fmla="*/ 1337667 h 2227137"/>
              <a:gd name="connsiteX351" fmla="*/ 959430 w 2230148"/>
              <a:gd name="connsiteY351" fmla="*/ 1334699 h 2227137"/>
              <a:gd name="connsiteX352" fmla="*/ 964706 w 2230148"/>
              <a:gd name="connsiteY352" fmla="*/ 1332720 h 2227137"/>
              <a:gd name="connsiteX353" fmla="*/ 1347934 w 2230148"/>
              <a:gd name="connsiteY353" fmla="*/ 1326124 h 2227137"/>
              <a:gd name="connsiteX354" fmla="*/ 1366073 w 2230148"/>
              <a:gd name="connsiteY354" fmla="*/ 1348551 h 2227137"/>
              <a:gd name="connsiteX355" fmla="*/ 1347934 w 2230148"/>
              <a:gd name="connsiteY355" fmla="*/ 1326124 h 2227137"/>
              <a:gd name="connsiteX356" fmla="*/ 1096626 w 2230148"/>
              <a:gd name="connsiteY356" fmla="*/ 1313921 h 2227137"/>
              <a:gd name="connsiteX357" fmla="*/ 1072881 w 2230148"/>
              <a:gd name="connsiteY357" fmla="*/ 1333709 h 2227137"/>
              <a:gd name="connsiteX358" fmla="*/ 1057710 w 2230148"/>
              <a:gd name="connsiteY358" fmla="*/ 1325794 h 2227137"/>
              <a:gd name="connsiteX359" fmla="*/ 1096626 w 2230148"/>
              <a:gd name="connsiteY359" fmla="*/ 1313921 h 2227137"/>
              <a:gd name="connsiteX360" fmla="*/ 1083105 w 2230148"/>
              <a:gd name="connsiteY360" fmla="*/ 1293804 h 2227137"/>
              <a:gd name="connsiteX361" fmla="*/ 1091020 w 2230148"/>
              <a:gd name="connsiteY361" fmla="*/ 1301719 h 2227137"/>
              <a:gd name="connsiteX362" fmla="*/ 1086403 w 2230148"/>
              <a:gd name="connsiteY362" fmla="*/ 1309305 h 2227137"/>
              <a:gd name="connsiteX363" fmla="*/ 1077828 w 2230148"/>
              <a:gd name="connsiteY363" fmla="*/ 1312603 h 2227137"/>
              <a:gd name="connsiteX364" fmla="*/ 1080137 w 2230148"/>
              <a:gd name="connsiteY364" fmla="*/ 1302379 h 2227137"/>
              <a:gd name="connsiteX365" fmla="*/ 1083105 w 2230148"/>
              <a:gd name="connsiteY365" fmla="*/ 1293804 h 2227137"/>
              <a:gd name="connsiteX366" fmla="*/ 694971 w 2230148"/>
              <a:gd name="connsiteY366" fmla="*/ 1283085 h 2227137"/>
              <a:gd name="connsiteX367" fmla="*/ 703505 w 2230148"/>
              <a:gd name="connsiteY367" fmla="*/ 1284240 h 2227137"/>
              <a:gd name="connsiteX368" fmla="*/ 689983 w 2230148"/>
              <a:gd name="connsiteY368" fmla="*/ 1288527 h 2227137"/>
              <a:gd name="connsiteX369" fmla="*/ 682605 w 2230148"/>
              <a:gd name="connsiteY369" fmla="*/ 1294010 h 2227137"/>
              <a:gd name="connsiteX370" fmla="*/ 673494 w 2230148"/>
              <a:gd name="connsiteY370" fmla="*/ 1297761 h 2227137"/>
              <a:gd name="connsiteX371" fmla="*/ 688665 w 2230148"/>
              <a:gd name="connsiteY371" fmla="*/ 1287867 h 2227137"/>
              <a:gd name="connsiteX372" fmla="*/ 689981 w 2230148"/>
              <a:gd name="connsiteY372" fmla="*/ 1288525 h 2227137"/>
              <a:gd name="connsiteX373" fmla="*/ 689323 w 2230148"/>
              <a:gd name="connsiteY373" fmla="*/ 1287867 h 2227137"/>
              <a:gd name="connsiteX374" fmla="*/ 688665 w 2230148"/>
              <a:gd name="connsiteY374" fmla="*/ 1287867 h 2227137"/>
              <a:gd name="connsiteX375" fmla="*/ 688664 w 2230148"/>
              <a:gd name="connsiteY375" fmla="*/ 1287867 h 2227137"/>
              <a:gd name="connsiteX376" fmla="*/ 694971 w 2230148"/>
              <a:gd name="connsiteY376" fmla="*/ 1283085 h 2227137"/>
              <a:gd name="connsiteX377" fmla="*/ 1107180 w 2230148"/>
              <a:gd name="connsiteY377" fmla="*/ 1270059 h 2227137"/>
              <a:gd name="connsiteX378" fmla="*/ 1112457 w 2230148"/>
              <a:gd name="connsiteY378" fmla="*/ 1275336 h 2227137"/>
              <a:gd name="connsiteX379" fmla="*/ 1109159 w 2230148"/>
              <a:gd name="connsiteY379" fmla="*/ 1278304 h 2227137"/>
              <a:gd name="connsiteX380" fmla="*/ 1104212 w 2230148"/>
              <a:gd name="connsiteY380" fmla="*/ 1272038 h 2227137"/>
              <a:gd name="connsiteX381" fmla="*/ 1107180 w 2230148"/>
              <a:gd name="connsiteY381" fmla="*/ 1270059 h 2227137"/>
              <a:gd name="connsiteX382" fmla="*/ 583128 w 2230148"/>
              <a:gd name="connsiteY382" fmla="*/ 1261483 h 2227137"/>
              <a:gd name="connsiteX383" fmla="*/ 587415 w 2230148"/>
              <a:gd name="connsiteY383" fmla="*/ 1263462 h 2227137"/>
              <a:gd name="connsiteX384" fmla="*/ 583788 w 2230148"/>
              <a:gd name="connsiteY384" fmla="*/ 1267420 h 2227137"/>
              <a:gd name="connsiteX385" fmla="*/ 580160 w 2230148"/>
              <a:gd name="connsiteY385" fmla="*/ 1264122 h 2227137"/>
              <a:gd name="connsiteX386" fmla="*/ 583128 w 2230148"/>
              <a:gd name="connsiteY386" fmla="*/ 1261483 h 2227137"/>
              <a:gd name="connsiteX387" fmla="*/ 604565 w 2230148"/>
              <a:gd name="connsiteY387" fmla="*/ 1240046 h 2227137"/>
              <a:gd name="connsiteX388" fmla="*/ 609513 w 2230148"/>
              <a:gd name="connsiteY388" fmla="*/ 1244334 h 2227137"/>
              <a:gd name="connsiteX389" fmla="*/ 600608 w 2230148"/>
              <a:gd name="connsiteY389" fmla="*/ 1251260 h 2227137"/>
              <a:gd name="connsiteX390" fmla="*/ 596650 w 2230148"/>
              <a:gd name="connsiteY390" fmla="*/ 1245323 h 2227137"/>
              <a:gd name="connsiteX391" fmla="*/ 604565 w 2230148"/>
              <a:gd name="connsiteY391" fmla="*/ 1240046 h 2227137"/>
              <a:gd name="connsiteX392" fmla="*/ 985155 w 2230148"/>
              <a:gd name="connsiteY392" fmla="*/ 1222567 h 2227137"/>
              <a:gd name="connsiteX393" fmla="*/ 988782 w 2230148"/>
              <a:gd name="connsiteY393" fmla="*/ 1226854 h 2227137"/>
              <a:gd name="connsiteX394" fmla="*/ 983836 w 2230148"/>
              <a:gd name="connsiteY394" fmla="*/ 1230482 h 2227137"/>
              <a:gd name="connsiteX395" fmla="*/ 980208 w 2230148"/>
              <a:gd name="connsiteY395" fmla="*/ 1226195 h 2227137"/>
              <a:gd name="connsiteX396" fmla="*/ 985155 w 2230148"/>
              <a:gd name="connsiteY396" fmla="*/ 1222567 h 2227137"/>
              <a:gd name="connsiteX397" fmla="*/ 1103882 w 2230148"/>
              <a:gd name="connsiteY397" fmla="*/ 1189917 h 2227137"/>
              <a:gd name="connsiteX398" fmla="*/ 1120702 w 2230148"/>
              <a:gd name="connsiteY398" fmla="*/ 1203109 h 2227137"/>
              <a:gd name="connsiteX399" fmla="*/ 1115755 w 2230148"/>
              <a:gd name="connsiteY399" fmla="*/ 1223557 h 2227137"/>
              <a:gd name="connsiteX400" fmla="*/ 1115095 w 2230148"/>
              <a:gd name="connsiteY400" fmla="*/ 1229164 h 2227137"/>
              <a:gd name="connsiteX401" fmla="*/ 1102893 w 2230148"/>
              <a:gd name="connsiteY401" fmla="*/ 1228504 h 2227137"/>
              <a:gd name="connsiteX402" fmla="*/ 1100584 w 2230148"/>
              <a:gd name="connsiteY402" fmla="*/ 1220259 h 2227137"/>
              <a:gd name="connsiteX403" fmla="*/ 1103882 w 2230148"/>
              <a:gd name="connsiteY403" fmla="*/ 1189917 h 2227137"/>
              <a:gd name="connsiteX404" fmla="*/ 991421 w 2230148"/>
              <a:gd name="connsiteY404" fmla="*/ 1173427 h 2227137"/>
              <a:gd name="connsiteX405" fmla="*/ 994389 w 2230148"/>
              <a:gd name="connsiteY405" fmla="*/ 1177055 h 2227137"/>
              <a:gd name="connsiteX406" fmla="*/ 989112 w 2230148"/>
              <a:gd name="connsiteY406" fmla="*/ 1180023 h 2227137"/>
              <a:gd name="connsiteX407" fmla="*/ 987133 w 2230148"/>
              <a:gd name="connsiteY407" fmla="*/ 1176066 h 2227137"/>
              <a:gd name="connsiteX408" fmla="*/ 991421 w 2230148"/>
              <a:gd name="connsiteY408" fmla="*/ 1173427 h 2227137"/>
              <a:gd name="connsiteX409" fmla="*/ 1579783 w 2230148"/>
              <a:gd name="connsiteY409" fmla="*/ 1136819 h 2227137"/>
              <a:gd name="connsiteX410" fmla="*/ 1598581 w 2230148"/>
              <a:gd name="connsiteY410" fmla="*/ 1148032 h 2227137"/>
              <a:gd name="connsiteX411" fmla="*/ 1601220 w 2230148"/>
              <a:gd name="connsiteY411" fmla="*/ 1154958 h 2227137"/>
              <a:gd name="connsiteX412" fmla="*/ 1595283 w 2230148"/>
              <a:gd name="connsiteY412" fmla="*/ 1152650 h 2227137"/>
              <a:gd name="connsiteX413" fmla="*/ 1578134 w 2230148"/>
              <a:gd name="connsiteY413" fmla="*/ 1138798 h 2227137"/>
              <a:gd name="connsiteX414" fmla="*/ 1579783 w 2230148"/>
              <a:gd name="connsiteY414" fmla="*/ 1136819 h 2227137"/>
              <a:gd name="connsiteX415" fmla="*/ 470007 w 2230148"/>
              <a:gd name="connsiteY415" fmla="*/ 1129894 h 2227137"/>
              <a:gd name="connsiteX416" fmla="*/ 473965 w 2230148"/>
              <a:gd name="connsiteY416" fmla="*/ 1130224 h 2227137"/>
              <a:gd name="connsiteX417" fmla="*/ 474624 w 2230148"/>
              <a:gd name="connsiteY417" fmla="*/ 1137479 h 2227137"/>
              <a:gd name="connsiteX418" fmla="*/ 474624 w 2230148"/>
              <a:gd name="connsiteY418" fmla="*/ 1138468 h 2227137"/>
              <a:gd name="connsiteX419" fmla="*/ 473305 w 2230148"/>
              <a:gd name="connsiteY419" fmla="*/ 1147702 h 2227137"/>
              <a:gd name="connsiteX420" fmla="*/ 470337 w 2230148"/>
              <a:gd name="connsiteY420" fmla="*/ 1144280 h 2227137"/>
              <a:gd name="connsiteX421" fmla="*/ 470337 w 2230148"/>
              <a:gd name="connsiteY421" fmla="*/ 1138139 h 2227137"/>
              <a:gd name="connsiteX422" fmla="*/ 659642 w 2230148"/>
              <a:gd name="connsiteY422" fmla="*/ 1109776 h 2227137"/>
              <a:gd name="connsiteX423" fmla="*/ 670525 w 2230148"/>
              <a:gd name="connsiteY423" fmla="*/ 1123628 h 2227137"/>
              <a:gd name="connsiteX424" fmla="*/ 666897 w 2230148"/>
              <a:gd name="connsiteY424" fmla="*/ 1128905 h 2227137"/>
              <a:gd name="connsiteX425" fmla="*/ 632928 w 2230148"/>
              <a:gd name="connsiteY425" fmla="*/ 1151991 h 2227137"/>
              <a:gd name="connsiteX426" fmla="*/ 621715 w 2230148"/>
              <a:gd name="connsiteY426" fmla="*/ 1157597 h 2227137"/>
              <a:gd name="connsiteX427" fmla="*/ 615778 w 2230148"/>
              <a:gd name="connsiteY427" fmla="*/ 1153969 h 2227137"/>
              <a:gd name="connsiteX428" fmla="*/ 617427 w 2230148"/>
              <a:gd name="connsiteY428" fmla="*/ 1145065 h 2227137"/>
              <a:gd name="connsiteX429" fmla="*/ 649748 w 2230148"/>
              <a:gd name="connsiteY429" fmla="*/ 1122968 h 2227137"/>
              <a:gd name="connsiteX430" fmla="*/ 658322 w 2230148"/>
              <a:gd name="connsiteY430" fmla="*/ 1114723 h 2227137"/>
              <a:gd name="connsiteX431" fmla="*/ 659642 w 2230148"/>
              <a:gd name="connsiteY431" fmla="*/ 1109776 h 2227137"/>
              <a:gd name="connsiteX432" fmla="*/ 814318 w 2230148"/>
              <a:gd name="connsiteY432" fmla="*/ 1062614 h 2227137"/>
              <a:gd name="connsiteX433" fmla="*/ 816296 w 2230148"/>
              <a:gd name="connsiteY433" fmla="*/ 1064593 h 2227137"/>
              <a:gd name="connsiteX434" fmla="*/ 809041 w 2230148"/>
              <a:gd name="connsiteY434" fmla="*/ 1075147 h 2227137"/>
              <a:gd name="connsiteX435" fmla="*/ 804094 w 2230148"/>
              <a:gd name="connsiteY435" fmla="*/ 1076795 h 2227137"/>
              <a:gd name="connsiteX436" fmla="*/ 806073 w 2230148"/>
              <a:gd name="connsiteY436" fmla="*/ 1071519 h 2227137"/>
              <a:gd name="connsiteX437" fmla="*/ 814318 w 2230148"/>
              <a:gd name="connsiteY437" fmla="*/ 1062614 h 2227137"/>
              <a:gd name="connsiteX438" fmla="*/ 460773 w 2230148"/>
              <a:gd name="connsiteY438" fmla="*/ 1054040 h 2227137"/>
              <a:gd name="connsiteX439" fmla="*/ 470667 w 2230148"/>
              <a:gd name="connsiteY439" fmla="*/ 1066572 h 2227137"/>
              <a:gd name="connsiteX440" fmla="*/ 463082 w 2230148"/>
              <a:gd name="connsiteY440" fmla="*/ 1076137 h 2227137"/>
              <a:gd name="connsiteX441" fmla="*/ 455496 w 2230148"/>
              <a:gd name="connsiteY441" fmla="*/ 1062285 h 2227137"/>
              <a:gd name="connsiteX442" fmla="*/ 460773 w 2230148"/>
              <a:gd name="connsiteY442" fmla="*/ 1054040 h 2227137"/>
              <a:gd name="connsiteX443" fmla="*/ 1538887 w 2230148"/>
              <a:gd name="connsiteY443" fmla="*/ 1050742 h 2227137"/>
              <a:gd name="connsiteX444" fmla="*/ 1556036 w 2230148"/>
              <a:gd name="connsiteY444" fmla="*/ 1058987 h 2227137"/>
              <a:gd name="connsiteX445" fmla="*/ 1556366 w 2230148"/>
              <a:gd name="connsiteY445" fmla="*/ 1072179 h 2227137"/>
              <a:gd name="connsiteX446" fmla="*/ 1520418 w 2230148"/>
              <a:gd name="connsiteY446" fmla="*/ 1065913 h 2227137"/>
              <a:gd name="connsiteX447" fmla="*/ 1514482 w 2230148"/>
              <a:gd name="connsiteY447" fmla="*/ 1062615 h 2227137"/>
              <a:gd name="connsiteX448" fmla="*/ 1523716 w 2230148"/>
              <a:gd name="connsiteY448" fmla="*/ 1053710 h 2227137"/>
              <a:gd name="connsiteX449" fmla="*/ 1538887 w 2230148"/>
              <a:gd name="connsiteY449" fmla="*/ 1050742 h 2227137"/>
              <a:gd name="connsiteX450" fmla="*/ 1445554 w 2230148"/>
              <a:gd name="connsiteY450" fmla="*/ 956748 h 2227137"/>
              <a:gd name="connsiteX451" fmla="*/ 1452480 w 2230148"/>
              <a:gd name="connsiteY451" fmla="*/ 960706 h 2227137"/>
              <a:gd name="connsiteX452" fmla="*/ 1443905 w 2230148"/>
              <a:gd name="connsiteY452" fmla="*/ 970600 h 2227137"/>
              <a:gd name="connsiteX453" fmla="*/ 1434671 w 2230148"/>
              <a:gd name="connsiteY453" fmla="*/ 963674 h 2227137"/>
              <a:gd name="connsiteX454" fmla="*/ 1445554 w 2230148"/>
              <a:gd name="connsiteY454" fmla="*/ 956748 h 2227137"/>
              <a:gd name="connsiteX455" fmla="*/ 1745342 w 2230148"/>
              <a:gd name="connsiteY455" fmla="*/ 903321 h 2227137"/>
              <a:gd name="connsiteX456" fmla="*/ 1750619 w 2230148"/>
              <a:gd name="connsiteY456" fmla="*/ 907938 h 2227137"/>
              <a:gd name="connsiteX457" fmla="*/ 1745012 w 2230148"/>
              <a:gd name="connsiteY457" fmla="*/ 911896 h 2227137"/>
              <a:gd name="connsiteX458" fmla="*/ 1740395 w 2230148"/>
              <a:gd name="connsiteY458" fmla="*/ 907279 h 2227137"/>
              <a:gd name="connsiteX459" fmla="*/ 1745342 w 2230148"/>
              <a:gd name="connsiteY459" fmla="*/ 903321 h 2227137"/>
              <a:gd name="connsiteX460" fmla="*/ 563011 w 2230148"/>
              <a:gd name="connsiteY460" fmla="*/ 883533 h 2227137"/>
              <a:gd name="connsiteX461" fmla="*/ 515850 w 2230148"/>
              <a:gd name="connsiteY461" fmla="*/ 919811 h 2227137"/>
              <a:gd name="connsiteX462" fmla="*/ 563011 w 2230148"/>
              <a:gd name="connsiteY462" fmla="*/ 883533 h 2227137"/>
              <a:gd name="connsiteX463" fmla="*/ 159006 w 2230148"/>
              <a:gd name="connsiteY463" fmla="*/ 828456 h 2227137"/>
              <a:gd name="connsiteX464" fmla="*/ 162634 w 2230148"/>
              <a:gd name="connsiteY464" fmla="*/ 831425 h 2227137"/>
              <a:gd name="connsiteX465" fmla="*/ 158676 w 2230148"/>
              <a:gd name="connsiteY465" fmla="*/ 834063 h 2227137"/>
              <a:gd name="connsiteX466" fmla="*/ 155708 w 2230148"/>
              <a:gd name="connsiteY466" fmla="*/ 830435 h 2227137"/>
              <a:gd name="connsiteX467" fmla="*/ 159006 w 2230148"/>
              <a:gd name="connsiteY467" fmla="*/ 828456 h 2227137"/>
              <a:gd name="connsiteX468" fmla="*/ 308076 w 2230148"/>
              <a:gd name="connsiteY468" fmla="*/ 782944 h 2227137"/>
              <a:gd name="connsiteX469" fmla="*/ 323906 w 2230148"/>
              <a:gd name="connsiteY469" fmla="*/ 797785 h 2227137"/>
              <a:gd name="connsiteX470" fmla="*/ 307087 w 2230148"/>
              <a:gd name="connsiteY470" fmla="*/ 816913 h 2227137"/>
              <a:gd name="connsiteX471" fmla="*/ 291916 w 2230148"/>
              <a:gd name="connsiteY471" fmla="*/ 800423 h 2227137"/>
              <a:gd name="connsiteX472" fmla="*/ 308076 w 2230148"/>
              <a:gd name="connsiteY472" fmla="*/ 782944 h 2227137"/>
              <a:gd name="connsiteX473" fmla="*/ 688334 w 2230148"/>
              <a:gd name="connsiteY473" fmla="*/ 777998 h 2227137"/>
              <a:gd name="connsiteX474" fmla="*/ 683387 w 2230148"/>
              <a:gd name="connsiteY474" fmla="*/ 782944 h 2227137"/>
              <a:gd name="connsiteX475" fmla="*/ 683387 w 2230148"/>
              <a:gd name="connsiteY475" fmla="*/ 782944 h 2227137"/>
              <a:gd name="connsiteX476" fmla="*/ 683387 w 2230148"/>
              <a:gd name="connsiteY476" fmla="*/ 782944 h 2227137"/>
              <a:gd name="connsiteX477" fmla="*/ 705483 w 2230148"/>
              <a:gd name="connsiteY477" fmla="*/ 814605 h 2227137"/>
              <a:gd name="connsiteX478" fmla="*/ 732527 w 2230148"/>
              <a:gd name="connsiteY478" fmla="*/ 827138 h 2227137"/>
              <a:gd name="connsiteX479" fmla="*/ 721644 w 2230148"/>
              <a:gd name="connsiteY479" fmla="*/ 815265 h 2227137"/>
              <a:gd name="connsiteX480" fmla="*/ 707133 w 2230148"/>
              <a:gd name="connsiteY480" fmla="*/ 799764 h 2227137"/>
              <a:gd name="connsiteX481" fmla="*/ 707133 w 2230148"/>
              <a:gd name="connsiteY481" fmla="*/ 791519 h 2227137"/>
              <a:gd name="connsiteX482" fmla="*/ 705813 w 2230148"/>
              <a:gd name="connsiteY482" fmla="*/ 785583 h 2227137"/>
              <a:gd name="connsiteX483" fmla="*/ 696208 w 2230148"/>
              <a:gd name="connsiteY483" fmla="*/ 783522 h 2227137"/>
              <a:gd name="connsiteX484" fmla="*/ 1786897 w 2230148"/>
              <a:gd name="connsiteY484" fmla="*/ 742379 h 2227137"/>
              <a:gd name="connsiteX485" fmla="*/ 1798770 w 2230148"/>
              <a:gd name="connsiteY485" fmla="*/ 753592 h 2227137"/>
              <a:gd name="connsiteX486" fmla="*/ 1788216 w 2230148"/>
              <a:gd name="connsiteY486" fmla="*/ 765135 h 2227137"/>
              <a:gd name="connsiteX487" fmla="*/ 1777333 w 2230148"/>
              <a:gd name="connsiteY487" fmla="*/ 757550 h 2227137"/>
              <a:gd name="connsiteX488" fmla="*/ 1786897 w 2230148"/>
              <a:gd name="connsiteY488" fmla="*/ 742379 h 2227137"/>
              <a:gd name="connsiteX489" fmla="*/ 571412 w 2230148"/>
              <a:gd name="connsiteY489" fmla="*/ 693184 h 2227137"/>
              <a:gd name="connsiteX490" fmla="*/ 571256 w 2230148"/>
              <a:gd name="connsiteY490" fmla="*/ 693239 h 2227137"/>
              <a:gd name="connsiteX491" fmla="*/ 571457 w 2230148"/>
              <a:gd name="connsiteY491" fmla="*/ 693195 h 2227137"/>
              <a:gd name="connsiteX492" fmla="*/ 791232 w 2230148"/>
              <a:gd name="connsiteY492" fmla="*/ 663227 h 2227137"/>
              <a:gd name="connsiteX493" fmla="*/ 803765 w 2230148"/>
              <a:gd name="connsiteY493" fmla="*/ 677739 h 2227137"/>
              <a:gd name="connsiteX494" fmla="*/ 792222 w 2230148"/>
              <a:gd name="connsiteY494" fmla="*/ 688952 h 2227137"/>
              <a:gd name="connsiteX495" fmla="*/ 778040 w 2230148"/>
              <a:gd name="connsiteY495" fmla="*/ 675430 h 2227137"/>
              <a:gd name="connsiteX496" fmla="*/ 791232 w 2230148"/>
              <a:gd name="connsiteY496" fmla="*/ 663227 h 2227137"/>
              <a:gd name="connsiteX497" fmla="*/ 1654978 w 2230148"/>
              <a:gd name="connsiteY497" fmla="*/ 660918 h 2227137"/>
              <a:gd name="connsiteX498" fmla="*/ 1661244 w 2230148"/>
              <a:gd name="connsiteY498" fmla="*/ 677079 h 2227137"/>
              <a:gd name="connsiteX499" fmla="*/ 1647392 w 2230148"/>
              <a:gd name="connsiteY499" fmla="*/ 667844 h 2227137"/>
              <a:gd name="connsiteX500" fmla="*/ 1654978 w 2230148"/>
              <a:gd name="connsiteY500" fmla="*/ 660918 h 2227137"/>
              <a:gd name="connsiteX501" fmla="*/ 933128 w 2230148"/>
              <a:gd name="connsiteY501" fmla="*/ 632308 h 2227137"/>
              <a:gd name="connsiteX502" fmla="*/ 928098 w 2230148"/>
              <a:gd name="connsiteY502" fmla="*/ 636843 h 2227137"/>
              <a:gd name="connsiteX503" fmla="*/ 923481 w 2230148"/>
              <a:gd name="connsiteY503" fmla="*/ 670483 h 2227137"/>
              <a:gd name="connsiteX504" fmla="*/ 956461 w 2230148"/>
              <a:gd name="connsiteY504" fmla="*/ 717644 h 2227137"/>
              <a:gd name="connsiteX505" fmla="*/ 964706 w 2230148"/>
              <a:gd name="connsiteY505" fmla="*/ 713686 h 2227137"/>
              <a:gd name="connsiteX506" fmla="*/ 956461 w 2230148"/>
              <a:gd name="connsiteY506" fmla="*/ 699175 h 2227137"/>
              <a:gd name="connsiteX507" fmla="*/ 969323 w 2230148"/>
              <a:gd name="connsiteY507" fmla="*/ 703792 h 2227137"/>
              <a:gd name="connsiteX508" fmla="*/ 984824 w 2230148"/>
              <a:gd name="connsiteY508" fmla="*/ 698845 h 2227137"/>
              <a:gd name="connsiteX509" fmla="*/ 990430 w 2230148"/>
              <a:gd name="connsiteY509" fmla="*/ 682355 h 2227137"/>
              <a:gd name="connsiteX510" fmla="*/ 964706 w 2230148"/>
              <a:gd name="connsiteY510" fmla="*/ 653992 h 2227137"/>
              <a:gd name="connsiteX511" fmla="*/ 939641 w 2230148"/>
              <a:gd name="connsiteY511" fmla="*/ 636183 h 2227137"/>
              <a:gd name="connsiteX512" fmla="*/ 933128 w 2230148"/>
              <a:gd name="connsiteY512" fmla="*/ 632308 h 2227137"/>
              <a:gd name="connsiteX513" fmla="*/ 1789206 w 2230148"/>
              <a:gd name="connsiteY513" fmla="*/ 623981 h 2227137"/>
              <a:gd name="connsiteX514" fmla="*/ 1792504 w 2230148"/>
              <a:gd name="connsiteY514" fmla="*/ 627279 h 2227137"/>
              <a:gd name="connsiteX515" fmla="*/ 1788876 w 2230148"/>
              <a:gd name="connsiteY515" fmla="*/ 630247 h 2227137"/>
              <a:gd name="connsiteX516" fmla="*/ 1785578 w 2230148"/>
              <a:gd name="connsiteY516" fmla="*/ 626949 h 2227137"/>
              <a:gd name="connsiteX517" fmla="*/ 1789206 w 2230148"/>
              <a:gd name="connsiteY517" fmla="*/ 623981 h 2227137"/>
              <a:gd name="connsiteX518" fmla="*/ 882215 w 2230148"/>
              <a:gd name="connsiteY518" fmla="*/ 620270 h 2227137"/>
              <a:gd name="connsiteX519" fmla="*/ 867415 w 2230148"/>
              <a:gd name="connsiteY519" fmla="*/ 621672 h 2227137"/>
              <a:gd name="connsiteX520" fmla="*/ 865766 w 2230148"/>
              <a:gd name="connsiteY520" fmla="*/ 623321 h 2227137"/>
              <a:gd name="connsiteX521" fmla="*/ 862798 w 2230148"/>
              <a:gd name="connsiteY521" fmla="*/ 631895 h 2227137"/>
              <a:gd name="connsiteX522" fmla="*/ 878298 w 2230148"/>
              <a:gd name="connsiteY522" fmla="*/ 637172 h 2227137"/>
              <a:gd name="connsiteX523" fmla="*/ 896767 w 2230148"/>
              <a:gd name="connsiteY523" fmla="*/ 630906 h 2227137"/>
              <a:gd name="connsiteX524" fmla="*/ 896767 w 2230148"/>
              <a:gd name="connsiteY524" fmla="*/ 624310 h 2227137"/>
              <a:gd name="connsiteX525" fmla="*/ 882215 w 2230148"/>
              <a:gd name="connsiteY525" fmla="*/ 620270 h 2227137"/>
              <a:gd name="connsiteX526" fmla="*/ 758912 w 2230148"/>
              <a:gd name="connsiteY526" fmla="*/ 619364 h 2227137"/>
              <a:gd name="connsiteX527" fmla="*/ 768806 w 2230148"/>
              <a:gd name="connsiteY527" fmla="*/ 628928 h 2227137"/>
              <a:gd name="connsiteX528" fmla="*/ 760891 w 2230148"/>
              <a:gd name="connsiteY528" fmla="*/ 636843 h 2227137"/>
              <a:gd name="connsiteX529" fmla="*/ 751327 w 2230148"/>
              <a:gd name="connsiteY529" fmla="*/ 628928 h 2227137"/>
              <a:gd name="connsiteX530" fmla="*/ 758912 w 2230148"/>
              <a:gd name="connsiteY530" fmla="*/ 619364 h 2227137"/>
              <a:gd name="connsiteX531" fmla="*/ 656674 w 2230148"/>
              <a:gd name="connsiteY531" fmla="*/ 615076 h 2227137"/>
              <a:gd name="connsiteX532" fmla="*/ 666238 w 2230148"/>
              <a:gd name="connsiteY532" fmla="*/ 622991 h 2227137"/>
              <a:gd name="connsiteX533" fmla="*/ 658983 w 2230148"/>
              <a:gd name="connsiteY533" fmla="*/ 632225 h 2227137"/>
              <a:gd name="connsiteX534" fmla="*/ 645791 w 2230148"/>
              <a:gd name="connsiteY534" fmla="*/ 635853 h 2227137"/>
              <a:gd name="connsiteX535" fmla="*/ 639854 w 2230148"/>
              <a:gd name="connsiteY535" fmla="*/ 634864 h 2227137"/>
              <a:gd name="connsiteX536" fmla="*/ 638536 w 2230148"/>
              <a:gd name="connsiteY536" fmla="*/ 627938 h 2227137"/>
              <a:gd name="connsiteX537" fmla="*/ 656674 w 2230148"/>
              <a:gd name="connsiteY537" fmla="*/ 615076 h 2227137"/>
              <a:gd name="connsiteX538" fmla="*/ 320278 w 2230148"/>
              <a:gd name="connsiteY538" fmla="*/ 615076 h 2227137"/>
              <a:gd name="connsiteX539" fmla="*/ 320278 w 2230148"/>
              <a:gd name="connsiteY539" fmla="*/ 615076 h 2227137"/>
              <a:gd name="connsiteX540" fmla="*/ 320279 w 2230148"/>
              <a:gd name="connsiteY540" fmla="*/ 615076 h 2227137"/>
              <a:gd name="connsiteX541" fmla="*/ 320279 w 2230148"/>
              <a:gd name="connsiteY541" fmla="*/ 615076 h 2227137"/>
              <a:gd name="connsiteX542" fmla="*/ 337427 w 2230148"/>
              <a:gd name="connsiteY542" fmla="*/ 619033 h 2227137"/>
              <a:gd name="connsiteX543" fmla="*/ 330543 w 2230148"/>
              <a:gd name="connsiteY543" fmla="*/ 621795 h 2227137"/>
              <a:gd name="connsiteX544" fmla="*/ 323906 w 2230148"/>
              <a:gd name="connsiteY544" fmla="*/ 621342 h 2227137"/>
              <a:gd name="connsiteX545" fmla="*/ 322917 w 2230148"/>
              <a:gd name="connsiteY545" fmla="*/ 622001 h 2227137"/>
              <a:gd name="connsiteX546" fmla="*/ 312034 w 2230148"/>
              <a:gd name="connsiteY546" fmla="*/ 624970 h 2227137"/>
              <a:gd name="connsiteX547" fmla="*/ 310055 w 2230148"/>
              <a:gd name="connsiteY547" fmla="*/ 620682 h 2227137"/>
              <a:gd name="connsiteX548" fmla="*/ 320278 w 2230148"/>
              <a:gd name="connsiteY548" fmla="*/ 615076 h 2227137"/>
              <a:gd name="connsiteX549" fmla="*/ 526403 w 2230148"/>
              <a:gd name="connsiteY549" fmla="*/ 604192 h 2227137"/>
              <a:gd name="connsiteX550" fmla="*/ 542893 w 2230148"/>
              <a:gd name="connsiteY550" fmla="*/ 622332 h 2227137"/>
              <a:gd name="connsiteX551" fmla="*/ 529701 w 2230148"/>
              <a:gd name="connsiteY551" fmla="*/ 641130 h 2227137"/>
              <a:gd name="connsiteX552" fmla="*/ 509583 w 2230148"/>
              <a:gd name="connsiteY552" fmla="*/ 619363 h 2227137"/>
              <a:gd name="connsiteX553" fmla="*/ 526403 w 2230148"/>
              <a:gd name="connsiteY553" fmla="*/ 604192 h 2227137"/>
              <a:gd name="connsiteX554" fmla="*/ 668217 w 2230148"/>
              <a:gd name="connsiteY554" fmla="*/ 589022 h 2227137"/>
              <a:gd name="connsiteX555" fmla="*/ 677121 w 2230148"/>
              <a:gd name="connsiteY555" fmla="*/ 596937 h 2227137"/>
              <a:gd name="connsiteX556" fmla="*/ 668876 w 2230148"/>
              <a:gd name="connsiteY556" fmla="*/ 606171 h 2227137"/>
              <a:gd name="connsiteX557" fmla="*/ 659972 w 2230148"/>
              <a:gd name="connsiteY557" fmla="*/ 596607 h 2227137"/>
              <a:gd name="connsiteX558" fmla="*/ 668217 w 2230148"/>
              <a:gd name="connsiteY558" fmla="*/ 589022 h 2227137"/>
              <a:gd name="connsiteX559" fmla="*/ 473965 w 2230148"/>
              <a:gd name="connsiteY559" fmla="*/ 586713 h 2227137"/>
              <a:gd name="connsiteX560" fmla="*/ 483529 w 2230148"/>
              <a:gd name="connsiteY560" fmla="*/ 595288 h 2227137"/>
              <a:gd name="connsiteX561" fmla="*/ 474954 w 2230148"/>
              <a:gd name="connsiteY561" fmla="*/ 604193 h 2227137"/>
              <a:gd name="connsiteX562" fmla="*/ 466380 w 2230148"/>
              <a:gd name="connsiteY562" fmla="*/ 596278 h 2227137"/>
              <a:gd name="connsiteX563" fmla="*/ 473965 w 2230148"/>
              <a:gd name="connsiteY563" fmla="*/ 586713 h 2227137"/>
              <a:gd name="connsiteX564" fmla="*/ 712410 w 2230148"/>
              <a:gd name="connsiteY564" fmla="*/ 578798 h 2227137"/>
              <a:gd name="connsiteX565" fmla="*/ 722633 w 2230148"/>
              <a:gd name="connsiteY565" fmla="*/ 582426 h 2227137"/>
              <a:gd name="connsiteX566" fmla="*/ 745060 w 2230148"/>
              <a:gd name="connsiteY566" fmla="*/ 597596 h 2227137"/>
              <a:gd name="connsiteX567" fmla="*/ 745060 w 2230148"/>
              <a:gd name="connsiteY567" fmla="*/ 609139 h 2227137"/>
              <a:gd name="connsiteX568" fmla="*/ 732857 w 2230148"/>
              <a:gd name="connsiteY568" fmla="*/ 610459 h 2227137"/>
              <a:gd name="connsiteX569" fmla="*/ 708122 w 2230148"/>
              <a:gd name="connsiteY569" fmla="*/ 591660 h 2227137"/>
              <a:gd name="connsiteX570" fmla="*/ 706473 w 2230148"/>
              <a:gd name="connsiteY570" fmla="*/ 583745 h 2227137"/>
              <a:gd name="connsiteX571" fmla="*/ 712410 w 2230148"/>
              <a:gd name="connsiteY571" fmla="*/ 578798 h 2227137"/>
              <a:gd name="connsiteX572" fmla="*/ 647109 w 2230148"/>
              <a:gd name="connsiteY572" fmla="*/ 575501 h 2227137"/>
              <a:gd name="connsiteX573" fmla="*/ 657663 w 2230148"/>
              <a:gd name="connsiteY573" fmla="*/ 586054 h 2227137"/>
              <a:gd name="connsiteX574" fmla="*/ 647769 w 2230148"/>
              <a:gd name="connsiteY574" fmla="*/ 595289 h 2227137"/>
              <a:gd name="connsiteX575" fmla="*/ 636226 w 2230148"/>
              <a:gd name="connsiteY575" fmla="*/ 584735 h 2227137"/>
              <a:gd name="connsiteX576" fmla="*/ 647109 w 2230148"/>
              <a:gd name="connsiteY576" fmla="*/ 575501 h 2227137"/>
              <a:gd name="connsiteX577" fmla="*/ 272127 w 2230148"/>
              <a:gd name="connsiteY577" fmla="*/ 573191 h 2227137"/>
              <a:gd name="connsiteX578" fmla="*/ 271797 w 2230148"/>
              <a:gd name="connsiteY578" fmla="*/ 575830 h 2227137"/>
              <a:gd name="connsiteX579" fmla="*/ 277404 w 2230148"/>
              <a:gd name="connsiteY579" fmla="*/ 578798 h 2227137"/>
              <a:gd name="connsiteX580" fmla="*/ 331491 w 2230148"/>
              <a:gd name="connsiteY580" fmla="*/ 596277 h 2227137"/>
              <a:gd name="connsiteX581" fmla="*/ 342044 w 2230148"/>
              <a:gd name="connsiteY581" fmla="*/ 598256 h 2227137"/>
              <a:gd name="connsiteX582" fmla="*/ 335448 w 2230148"/>
              <a:gd name="connsiteY582" fmla="*/ 586383 h 2227137"/>
              <a:gd name="connsiteX583" fmla="*/ 327533 w 2230148"/>
              <a:gd name="connsiteY583" fmla="*/ 583085 h 2227137"/>
              <a:gd name="connsiteX584" fmla="*/ 302468 w 2230148"/>
              <a:gd name="connsiteY584" fmla="*/ 576160 h 2227137"/>
              <a:gd name="connsiteX585" fmla="*/ 272127 w 2230148"/>
              <a:gd name="connsiteY585" fmla="*/ 573191 h 2227137"/>
              <a:gd name="connsiteX586" fmla="*/ 685037 w 2230148"/>
              <a:gd name="connsiteY586" fmla="*/ 563298 h 2227137"/>
              <a:gd name="connsiteX587" fmla="*/ 689984 w 2230148"/>
              <a:gd name="connsiteY587" fmla="*/ 570223 h 2227137"/>
              <a:gd name="connsiteX588" fmla="*/ 684378 w 2230148"/>
              <a:gd name="connsiteY588" fmla="*/ 575500 h 2227137"/>
              <a:gd name="connsiteX589" fmla="*/ 679430 w 2230148"/>
              <a:gd name="connsiteY589" fmla="*/ 568575 h 2227137"/>
              <a:gd name="connsiteX590" fmla="*/ 685037 w 2230148"/>
              <a:gd name="connsiteY590" fmla="*/ 563298 h 2227137"/>
              <a:gd name="connsiteX591" fmla="*/ 1720937 w 2230148"/>
              <a:gd name="connsiteY591" fmla="*/ 562968 h 2227137"/>
              <a:gd name="connsiteX592" fmla="*/ 1724235 w 2230148"/>
              <a:gd name="connsiteY592" fmla="*/ 566266 h 2227137"/>
              <a:gd name="connsiteX593" fmla="*/ 1719948 w 2230148"/>
              <a:gd name="connsiteY593" fmla="*/ 569564 h 2227137"/>
              <a:gd name="connsiteX594" fmla="*/ 1716320 w 2230148"/>
              <a:gd name="connsiteY594" fmla="*/ 565606 h 2227137"/>
              <a:gd name="connsiteX595" fmla="*/ 1720937 w 2230148"/>
              <a:gd name="connsiteY595" fmla="*/ 562968 h 2227137"/>
              <a:gd name="connsiteX596" fmla="*/ 532999 w 2230148"/>
              <a:gd name="connsiteY596" fmla="*/ 558680 h 2227137"/>
              <a:gd name="connsiteX597" fmla="*/ 541244 w 2230148"/>
              <a:gd name="connsiteY597" fmla="*/ 567914 h 2227137"/>
              <a:gd name="connsiteX598" fmla="*/ 531350 w 2230148"/>
              <a:gd name="connsiteY598" fmla="*/ 575829 h 2227137"/>
              <a:gd name="connsiteX599" fmla="*/ 522775 w 2230148"/>
              <a:gd name="connsiteY599" fmla="*/ 569233 h 2227137"/>
              <a:gd name="connsiteX600" fmla="*/ 532999 w 2230148"/>
              <a:gd name="connsiteY600" fmla="*/ 558680 h 2227137"/>
              <a:gd name="connsiteX601" fmla="*/ 420538 w 2230148"/>
              <a:gd name="connsiteY601" fmla="*/ 551755 h 2227137"/>
              <a:gd name="connsiteX602" fmla="*/ 429112 w 2230148"/>
              <a:gd name="connsiteY602" fmla="*/ 560659 h 2227137"/>
              <a:gd name="connsiteX603" fmla="*/ 419548 w 2230148"/>
              <a:gd name="connsiteY603" fmla="*/ 569234 h 2227137"/>
              <a:gd name="connsiteX604" fmla="*/ 409984 w 2230148"/>
              <a:gd name="connsiteY604" fmla="*/ 560000 h 2227137"/>
              <a:gd name="connsiteX605" fmla="*/ 420538 w 2230148"/>
              <a:gd name="connsiteY605" fmla="*/ 551755 h 2227137"/>
              <a:gd name="connsiteX606" fmla="*/ 1534599 w 2230148"/>
              <a:gd name="connsiteY606" fmla="*/ 540211 h 2227137"/>
              <a:gd name="connsiteX607" fmla="*/ 1541525 w 2230148"/>
              <a:gd name="connsiteY607" fmla="*/ 545488 h 2227137"/>
              <a:gd name="connsiteX608" fmla="*/ 1534929 w 2230148"/>
              <a:gd name="connsiteY608" fmla="*/ 550105 h 2227137"/>
              <a:gd name="connsiteX609" fmla="*/ 1529323 w 2230148"/>
              <a:gd name="connsiteY609" fmla="*/ 544828 h 2227137"/>
              <a:gd name="connsiteX610" fmla="*/ 1534599 w 2230148"/>
              <a:gd name="connsiteY610" fmla="*/ 540211 h 2227137"/>
              <a:gd name="connsiteX611" fmla="*/ 914907 w 2230148"/>
              <a:gd name="connsiteY611" fmla="*/ 538563 h 2227137"/>
              <a:gd name="connsiteX612" fmla="*/ 917216 w 2230148"/>
              <a:gd name="connsiteY612" fmla="*/ 553074 h 2227137"/>
              <a:gd name="connsiteX613" fmla="*/ 914907 w 2230148"/>
              <a:gd name="connsiteY613" fmla="*/ 538563 h 2227137"/>
              <a:gd name="connsiteX614" fmla="*/ 227605 w 2230148"/>
              <a:gd name="connsiteY614" fmla="*/ 529328 h 2227137"/>
              <a:gd name="connsiteX615" fmla="*/ 236180 w 2230148"/>
              <a:gd name="connsiteY615" fmla="*/ 530647 h 2227137"/>
              <a:gd name="connsiteX616" fmla="*/ 234860 w 2230148"/>
              <a:gd name="connsiteY616" fmla="*/ 533945 h 2227137"/>
              <a:gd name="connsiteX617" fmla="*/ 227605 w 2230148"/>
              <a:gd name="connsiteY617" fmla="*/ 529328 h 2227137"/>
              <a:gd name="connsiteX618" fmla="*/ 750090 w 2230148"/>
              <a:gd name="connsiteY618" fmla="*/ 525865 h 2227137"/>
              <a:gd name="connsiteX619" fmla="*/ 763529 w 2230148"/>
              <a:gd name="connsiteY619" fmla="*/ 526360 h 2227137"/>
              <a:gd name="connsiteX620" fmla="*/ 776391 w 2230148"/>
              <a:gd name="connsiteY620" fmla="*/ 534275 h 2227137"/>
              <a:gd name="connsiteX621" fmla="*/ 781338 w 2230148"/>
              <a:gd name="connsiteY621" fmla="*/ 555712 h 2227137"/>
              <a:gd name="connsiteX622" fmla="*/ 781998 w 2230148"/>
              <a:gd name="connsiteY622" fmla="*/ 566266 h 2227137"/>
              <a:gd name="connsiteX623" fmla="*/ 783977 w 2230148"/>
              <a:gd name="connsiteY623" fmla="*/ 582426 h 2227137"/>
              <a:gd name="connsiteX624" fmla="*/ 766168 w 2230148"/>
              <a:gd name="connsiteY624" fmla="*/ 588362 h 2227137"/>
              <a:gd name="connsiteX625" fmla="*/ 756274 w 2230148"/>
              <a:gd name="connsiteY625" fmla="*/ 571213 h 2227137"/>
              <a:gd name="connsiteX626" fmla="*/ 758912 w 2230148"/>
              <a:gd name="connsiteY626" fmla="*/ 561978 h 2227137"/>
              <a:gd name="connsiteX627" fmla="*/ 744071 w 2230148"/>
              <a:gd name="connsiteY627" fmla="*/ 557361 h 2227137"/>
              <a:gd name="connsiteX628" fmla="*/ 741103 w 2230148"/>
              <a:gd name="connsiteY628" fmla="*/ 535265 h 2227137"/>
              <a:gd name="connsiteX629" fmla="*/ 750090 w 2230148"/>
              <a:gd name="connsiteY629" fmla="*/ 525865 h 2227137"/>
              <a:gd name="connsiteX630" fmla="*/ 827509 w 2230148"/>
              <a:gd name="connsiteY630" fmla="*/ 510200 h 2227137"/>
              <a:gd name="connsiteX631" fmla="*/ 831797 w 2230148"/>
              <a:gd name="connsiteY631" fmla="*/ 510200 h 2227137"/>
              <a:gd name="connsiteX632" fmla="*/ 851915 w 2230148"/>
              <a:gd name="connsiteY632" fmla="*/ 528339 h 2227137"/>
              <a:gd name="connsiteX633" fmla="*/ 828829 w 2230148"/>
              <a:gd name="connsiteY633" fmla="*/ 513827 h 2227137"/>
              <a:gd name="connsiteX634" fmla="*/ 827509 w 2230148"/>
              <a:gd name="connsiteY634" fmla="*/ 510200 h 2227137"/>
              <a:gd name="connsiteX635" fmla="*/ 547181 w 2230148"/>
              <a:gd name="connsiteY635" fmla="*/ 509540 h 2227137"/>
              <a:gd name="connsiteX636" fmla="*/ 555426 w 2230148"/>
              <a:gd name="connsiteY636" fmla="*/ 518445 h 2227137"/>
              <a:gd name="connsiteX637" fmla="*/ 546851 w 2230148"/>
              <a:gd name="connsiteY637" fmla="*/ 526030 h 2227137"/>
              <a:gd name="connsiteX638" fmla="*/ 538936 w 2230148"/>
              <a:gd name="connsiteY638" fmla="*/ 517456 h 2227137"/>
              <a:gd name="connsiteX639" fmla="*/ 547181 w 2230148"/>
              <a:gd name="connsiteY639" fmla="*/ 509540 h 2227137"/>
              <a:gd name="connsiteX640" fmla="*/ 773753 w 2230148"/>
              <a:gd name="connsiteY640" fmla="*/ 502614 h 2227137"/>
              <a:gd name="connsiteX641" fmla="*/ 786285 w 2230148"/>
              <a:gd name="connsiteY641" fmla="*/ 506572 h 2227137"/>
              <a:gd name="connsiteX642" fmla="*/ 794200 w 2230148"/>
              <a:gd name="connsiteY642" fmla="*/ 518444 h 2227137"/>
              <a:gd name="connsiteX643" fmla="*/ 784636 w 2230148"/>
              <a:gd name="connsiteY643" fmla="*/ 529328 h 2227137"/>
              <a:gd name="connsiteX644" fmla="*/ 772104 w 2230148"/>
              <a:gd name="connsiteY644" fmla="*/ 525700 h 2227137"/>
              <a:gd name="connsiteX645" fmla="*/ 764848 w 2230148"/>
              <a:gd name="connsiteY645" fmla="*/ 517785 h 2227137"/>
              <a:gd name="connsiteX646" fmla="*/ 761220 w 2230148"/>
              <a:gd name="connsiteY646" fmla="*/ 507891 h 2227137"/>
              <a:gd name="connsiteX647" fmla="*/ 773753 w 2230148"/>
              <a:gd name="connsiteY647" fmla="*/ 502614 h 2227137"/>
              <a:gd name="connsiteX648" fmla="*/ 573894 w 2230148"/>
              <a:gd name="connsiteY648" fmla="*/ 502614 h 2227137"/>
              <a:gd name="connsiteX649" fmla="*/ 594012 w 2230148"/>
              <a:gd name="connsiteY649" fmla="*/ 514487 h 2227137"/>
              <a:gd name="connsiteX650" fmla="*/ 602916 w 2230148"/>
              <a:gd name="connsiteY650" fmla="*/ 535265 h 2227137"/>
              <a:gd name="connsiteX651" fmla="*/ 614130 w 2230148"/>
              <a:gd name="connsiteY651" fmla="*/ 538233 h 2227137"/>
              <a:gd name="connsiteX652" fmla="*/ 628641 w 2230148"/>
              <a:gd name="connsiteY652" fmla="*/ 534275 h 2227137"/>
              <a:gd name="connsiteX653" fmla="*/ 637875 w 2230148"/>
              <a:gd name="connsiteY653" fmla="*/ 544499 h 2227137"/>
              <a:gd name="connsiteX654" fmla="*/ 627652 w 2230148"/>
              <a:gd name="connsiteY654" fmla="*/ 554393 h 2227137"/>
              <a:gd name="connsiteX655" fmla="*/ 614130 w 2230148"/>
              <a:gd name="connsiteY655" fmla="*/ 561319 h 2227137"/>
              <a:gd name="connsiteX656" fmla="*/ 596320 w 2230148"/>
              <a:gd name="connsiteY656" fmla="*/ 556372 h 2227137"/>
              <a:gd name="connsiteX657" fmla="*/ 581150 w 2230148"/>
              <a:gd name="connsiteY657" fmla="*/ 540871 h 2227137"/>
              <a:gd name="connsiteX658" fmla="*/ 573564 w 2230148"/>
              <a:gd name="connsiteY658" fmla="*/ 542850 h 2227137"/>
              <a:gd name="connsiteX659" fmla="*/ 557404 w 2230148"/>
              <a:gd name="connsiteY659" fmla="*/ 532956 h 2227137"/>
              <a:gd name="connsiteX660" fmla="*/ 559713 w 2230148"/>
              <a:gd name="connsiteY660" fmla="*/ 525041 h 2227137"/>
              <a:gd name="connsiteX661" fmla="*/ 564330 w 2230148"/>
              <a:gd name="connsiteY661" fmla="*/ 511519 h 2227137"/>
              <a:gd name="connsiteX662" fmla="*/ 573894 w 2230148"/>
              <a:gd name="connsiteY662" fmla="*/ 502614 h 2227137"/>
              <a:gd name="connsiteX663" fmla="*/ 518817 w 2230148"/>
              <a:gd name="connsiteY663" fmla="*/ 487113 h 2227137"/>
              <a:gd name="connsiteX664" fmla="*/ 532999 w 2230148"/>
              <a:gd name="connsiteY664" fmla="*/ 498986 h 2227137"/>
              <a:gd name="connsiteX665" fmla="*/ 518817 w 2230148"/>
              <a:gd name="connsiteY665" fmla="*/ 512837 h 2227137"/>
              <a:gd name="connsiteX666" fmla="*/ 505955 w 2230148"/>
              <a:gd name="connsiteY666" fmla="*/ 497667 h 2227137"/>
              <a:gd name="connsiteX667" fmla="*/ 518817 w 2230148"/>
              <a:gd name="connsiteY667" fmla="*/ 487113 h 2227137"/>
              <a:gd name="connsiteX668" fmla="*/ 776721 w 2230148"/>
              <a:gd name="connsiteY668" fmla="*/ 477220 h 2227137"/>
              <a:gd name="connsiteX669" fmla="*/ 786285 w 2230148"/>
              <a:gd name="connsiteY669" fmla="*/ 487773 h 2227137"/>
              <a:gd name="connsiteX670" fmla="*/ 772433 w 2230148"/>
              <a:gd name="connsiteY670" fmla="*/ 499976 h 2227137"/>
              <a:gd name="connsiteX671" fmla="*/ 760891 w 2230148"/>
              <a:gd name="connsiteY671" fmla="*/ 488103 h 2227137"/>
              <a:gd name="connsiteX672" fmla="*/ 776721 w 2230148"/>
              <a:gd name="connsiteY672" fmla="*/ 477220 h 2227137"/>
              <a:gd name="connsiteX673" fmla="*/ 402399 w 2230148"/>
              <a:gd name="connsiteY673" fmla="*/ 473922 h 2227137"/>
              <a:gd name="connsiteX674" fmla="*/ 411633 w 2230148"/>
              <a:gd name="connsiteY674" fmla="*/ 484475 h 2227137"/>
              <a:gd name="connsiteX675" fmla="*/ 402069 w 2230148"/>
              <a:gd name="connsiteY675" fmla="*/ 493380 h 2227137"/>
              <a:gd name="connsiteX676" fmla="*/ 392175 w 2230148"/>
              <a:gd name="connsiteY676" fmla="*/ 483816 h 2227137"/>
              <a:gd name="connsiteX677" fmla="*/ 402399 w 2230148"/>
              <a:gd name="connsiteY677" fmla="*/ 473922 h 2227137"/>
              <a:gd name="connsiteX678" fmla="*/ 712410 w 2230148"/>
              <a:gd name="connsiteY678" fmla="*/ 467326 h 2227137"/>
              <a:gd name="connsiteX679" fmla="*/ 720984 w 2230148"/>
              <a:gd name="connsiteY679" fmla="*/ 476890 h 2227137"/>
              <a:gd name="connsiteX680" fmla="*/ 712410 w 2230148"/>
              <a:gd name="connsiteY680" fmla="*/ 486454 h 2227137"/>
              <a:gd name="connsiteX681" fmla="*/ 703835 w 2230148"/>
              <a:gd name="connsiteY681" fmla="*/ 476560 h 2227137"/>
              <a:gd name="connsiteX682" fmla="*/ 712410 w 2230148"/>
              <a:gd name="connsiteY682" fmla="*/ 467326 h 2227137"/>
              <a:gd name="connsiteX683" fmla="*/ 825861 w 2230148"/>
              <a:gd name="connsiteY683" fmla="*/ 452154 h 2227137"/>
              <a:gd name="connsiteX684" fmla="*/ 835755 w 2230148"/>
              <a:gd name="connsiteY684" fmla="*/ 468644 h 2227137"/>
              <a:gd name="connsiteX685" fmla="*/ 823553 w 2230148"/>
              <a:gd name="connsiteY685" fmla="*/ 492060 h 2227137"/>
              <a:gd name="connsiteX686" fmla="*/ 812669 w 2230148"/>
              <a:gd name="connsiteY686" fmla="*/ 484475 h 2227137"/>
              <a:gd name="connsiteX687" fmla="*/ 812999 w 2230148"/>
              <a:gd name="connsiteY687" fmla="*/ 483485 h 2227137"/>
              <a:gd name="connsiteX688" fmla="*/ 812339 w 2230148"/>
              <a:gd name="connsiteY688" fmla="*/ 482496 h 2227137"/>
              <a:gd name="connsiteX689" fmla="*/ 813329 w 2230148"/>
              <a:gd name="connsiteY689" fmla="*/ 460729 h 2227137"/>
              <a:gd name="connsiteX690" fmla="*/ 825861 w 2230148"/>
              <a:gd name="connsiteY690" fmla="*/ 452154 h 2227137"/>
              <a:gd name="connsiteX691" fmla="*/ 720325 w 2230148"/>
              <a:gd name="connsiteY691" fmla="*/ 402355 h 2227137"/>
              <a:gd name="connsiteX692" fmla="*/ 722634 w 2230148"/>
              <a:gd name="connsiteY692" fmla="*/ 404334 h 2227137"/>
              <a:gd name="connsiteX693" fmla="*/ 718676 w 2230148"/>
              <a:gd name="connsiteY693" fmla="*/ 411259 h 2227137"/>
              <a:gd name="connsiteX694" fmla="*/ 709772 w 2230148"/>
              <a:gd name="connsiteY694" fmla="*/ 417196 h 2227137"/>
              <a:gd name="connsiteX695" fmla="*/ 715378 w 2230148"/>
              <a:gd name="connsiteY695" fmla="*/ 407302 h 2227137"/>
              <a:gd name="connsiteX696" fmla="*/ 720325 w 2230148"/>
              <a:gd name="connsiteY696" fmla="*/ 402355 h 2227137"/>
              <a:gd name="connsiteX697" fmla="*/ 376344 w 2230148"/>
              <a:gd name="connsiteY697" fmla="*/ 397738 h 2227137"/>
              <a:gd name="connsiteX698" fmla="*/ 389866 w 2230148"/>
              <a:gd name="connsiteY698" fmla="*/ 405653 h 2227137"/>
              <a:gd name="connsiteX699" fmla="*/ 380302 w 2230148"/>
              <a:gd name="connsiteY699" fmla="*/ 414558 h 2227137"/>
              <a:gd name="connsiteX700" fmla="*/ 368759 w 2230148"/>
              <a:gd name="connsiteY700" fmla="*/ 404664 h 2227137"/>
              <a:gd name="connsiteX701" fmla="*/ 376344 w 2230148"/>
              <a:gd name="connsiteY701" fmla="*/ 397738 h 2227137"/>
              <a:gd name="connsiteX702" fmla="*/ 1393116 w 2230148"/>
              <a:gd name="connsiteY702" fmla="*/ 395429 h 2227137"/>
              <a:gd name="connsiteX703" fmla="*/ 1399052 w 2230148"/>
              <a:gd name="connsiteY703" fmla="*/ 401036 h 2227137"/>
              <a:gd name="connsiteX704" fmla="*/ 1391797 w 2230148"/>
              <a:gd name="connsiteY704" fmla="*/ 408291 h 2227137"/>
              <a:gd name="connsiteX705" fmla="*/ 1384871 w 2230148"/>
              <a:gd name="connsiteY705" fmla="*/ 402025 h 2227137"/>
              <a:gd name="connsiteX706" fmla="*/ 1393116 w 2230148"/>
              <a:gd name="connsiteY706" fmla="*/ 395429 h 2227137"/>
              <a:gd name="connsiteX707" fmla="*/ 639524 w 2230148"/>
              <a:gd name="connsiteY707" fmla="*/ 368386 h 2227137"/>
              <a:gd name="connsiteX708" fmla="*/ 658652 w 2230148"/>
              <a:gd name="connsiteY708" fmla="*/ 385206 h 2227137"/>
              <a:gd name="connsiteX709" fmla="*/ 639524 w 2230148"/>
              <a:gd name="connsiteY709" fmla="*/ 368386 h 2227137"/>
              <a:gd name="connsiteX710" fmla="*/ 558063 w 2230148"/>
              <a:gd name="connsiteY710" fmla="*/ 354204 h 2227137"/>
              <a:gd name="connsiteX711" fmla="*/ 569276 w 2230148"/>
              <a:gd name="connsiteY711" fmla="*/ 364758 h 2227137"/>
              <a:gd name="connsiteX712" fmla="*/ 560702 w 2230148"/>
              <a:gd name="connsiteY712" fmla="*/ 373663 h 2227137"/>
              <a:gd name="connsiteX713" fmla="*/ 548829 w 2230148"/>
              <a:gd name="connsiteY713" fmla="*/ 363769 h 2227137"/>
              <a:gd name="connsiteX714" fmla="*/ 558063 w 2230148"/>
              <a:gd name="connsiteY714" fmla="*/ 354204 h 2227137"/>
              <a:gd name="connsiteX715" fmla="*/ 624024 w 2230148"/>
              <a:gd name="connsiteY715" fmla="*/ 344970 h 2227137"/>
              <a:gd name="connsiteX716" fmla="*/ 631279 w 2230148"/>
              <a:gd name="connsiteY716" fmla="*/ 349587 h 2227137"/>
              <a:gd name="connsiteX717" fmla="*/ 635896 w 2230148"/>
              <a:gd name="connsiteY717" fmla="*/ 364098 h 2227137"/>
              <a:gd name="connsiteX718" fmla="*/ 622375 w 2230148"/>
              <a:gd name="connsiteY718" fmla="*/ 359811 h 2227137"/>
              <a:gd name="connsiteX719" fmla="*/ 620726 w 2230148"/>
              <a:gd name="connsiteY719" fmla="*/ 350247 h 2227137"/>
              <a:gd name="connsiteX720" fmla="*/ 624024 w 2230148"/>
              <a:gd name="connsiteY720" fmla="*/ 344970 h 2227137"/>
              <a:gd name="connsiteX721" fmla="*/ 546850 w 2230148"/>
              <a:gd name="connsiteY721" fmla="*/ 329800 h 2227137"/>
              <a:gd name="connsiteX722" fmla="*/ 555425 w 2230148"/>
              <a:gd name="connsiteY722" fmla="*/ 337055 h 2227137"/>
              <a:gd name="connsiteX723" fmla="*/ 546191 w 2230148"/>
              <a:gd name="connsiteY723" fmla="*/ 349258 h 2227137"/>
              <a:gd name="connsiteX724" fmla="*/ 536297 w 2230148"/>
              <a:gd name="connsiteY724" fmla="*/ 340024 h 2227137"/>
              <a:gd name="connsiteX725" fmla="*/ 546850 w 2230148"/>
              <a:gd name="connsiteY725" fmla="*/ 329800 h 2227137"/>
              <a:gd name="connsiteX726" fmla="*/ 647439 w 2230148"/>
              <a:gd name="connsiteY726" fmla="*/ 318916 h 2227137"/>
              <a:gd name="connsiteX727" fmla="*/ 655354 w 2230148"/>
              <a:gd name="connsiteY727" fmla="*/ 327821 h 2227137"/>
              <a:gd name="connsiteX728" fmla="*/ 647109 w 2230148"/>
              <a:gd name="connsiteY728" fmla="*/ 336395 h 2227137"/>
              <a:gd name="connsiteX729" fmla="*/ 638205 w 2230148"/>
              <a:gd name="connsiteY729" fmla="*/ 327491 h 2227137"/>
              <a:gd name="connsiteX730" fmla="*/ 647439 w 2230148"/>
              <a:gd name="connsiteY730" fmla="*/ 318916 h 2227137"/>
              <a:gd name="connsiteX731" fmla="*/ 469347 w 2230148"/>
              <a:gd name="connsiteY731" fmla="*/ 288904 h 2227137"/>
              <a:gd name="connsiteX732" fmla="*/ 475943 w 2230148"/>
              <a:gd name="connsiteY732" fmla="*/ 295829 h 2227137"/>
              <a:gd name="connsiteX733" fmla="*/ 469347 w 2230148"/>
              <a:gd name="connsiteY733" fmla="*/ 301766 h 2227137"/>
              <a:gd name="connsiteX734" fmla="*/ 461762 w 2230148"/>
              <a:gd name="connsiteY734" fmla="*/ 295500 h 2227137"/>
              <a:gd name="connsiteX735" fmla="*/ 469347 w 2230148"/>
              <a:gd name="connsiteY735" fmla="*/ 288904 h 2227137"/>
              <a:gd name="connsiteX736" fmla="*/ 467369 w 2230148"/>
              <a:gd name="connsiteY736" fmla="*/ 225582 h 2227137"/>
              <a:gd name="connsiteX737" fmla="*/ 478582 w 2230148"/>
              <a:gd name="connsiteY737" fmla="*/ 234487 h 2227137"/>
              <a:gd name="connsiteX738" fmla="*/ 468358 w 2230148"/>
              <a:gd name="connsiteY738" fmla="*/ 243062 h 2227137"/>
              <a:gd name="connsiteX739" fmla="*/ 457475 w 2230148"/>
              <a:gd name="connsiteY739" fmla="*/ 235476 h 2227137"/>
              <a:gd name="connsiteX740" fmla="*/ 467369 w 2230148"/>
              <a:gd name="connsiteY740" fmla="*/ 225582 h 2227137"/>
              <a:gd name="connsiteX741" fmla="*/ 522445 w 2230148"/>
              <a:gd name="connsiteY741" fmla="*/ 207774 h 2227137"/>
              <a:gd name="connsiteX742" fmla="*/ 531349 w 2230148"/>
              <a:gd name="connsiteY742" fmla="*/ 217008 h 2227137"/>
              <a:gd name="connsiteX743" fmla="*/ 522775 w 2230148"/>
              <a:gd name="connsiteY743" fmla="*/ 225583 h 2227137"/>
              <a:gd name="connsiteX744" fmla="*/ 513870 w 2230148"/>
              <a:gd name="connsiteY744" fmla="*/ 216349 h 2227137"/>
              <a:gd name="connsiteX745" fmla="*/ 522445 w 2230148"/>
              <a:gd name="connsiteY745" fmla="*/ 207774 h 2227137"/>
              <a:gd name="connsiteX746" fmla="*/ 139218 w 2230148"/>
              <a:gd name="connsiteY746" fmla="*/ 202826 h 2227137"/>
              <a:gd name="connsiteX747" fmla="*/ 128334 w 2230148"/>
              <a:gd name="connsiteY747" fmla="*/ 212061 h 2227137"/>
              <a:gd name="connsiteX748" fmla="*/ 134271 w 2230148"/>
              <a:gd name="connsiteY748" fmla="*/ 246360 h 2227137"/>
              <a:gd name="connsiteX749" fmla="*/ 157357 w 2230148"/>
              <a:gd name="connsiteY749" fmla="*/ 285936 h 2227137"/>
              <a:gd name="connsiteX750" fmla="*/ 180113 w 2230148"/>
              <a:gd name="connsiteY750" fmla="*/ 316277 h 2227137"/>
              <a:gd name="connsiteX751" fmla="*/ 186049 w 2230148"/>
              <a:gd name="connsiteY751" fmla="*/ 225582 h 2227137"/>
              <a:gd name="connsiteX752" fmla="*/ 139218 w 2230148"/>
              <a:gd name="connsiteY752" fmla="*/ 202826 h 2227137"/>
              <a:gd name="connsiteX753" fmla="*/ 334130 w 2230148"/>
              <a:gd name="connsiteY753" fmla="*/ 177761 h 2227137"/>
              <a:gd name="connsiteX754" fmla="*/ 348641 w 2230148"/>
              <a:gd name="connsiteY754" fmla="*/ 185347 h 2227137"/>
              <a:gd name="connsiteX755" fmla="*/ 340726 w 2230148"/>
              <a:gd name="connsiteY755" fmla="*/ 194581 h 2227137"/>
              <a:gd name="connsiteX756" fmla="*/ 327534 w 2230148"/>
              <a:gd name="connsiteY756" fmla="*/ 184028 h 2227137"/>
              <a:gd name="connsiteX757" fmla="*/ 334130 w 2230148"/>
              <a:gd name="connsiteY757" fmla="*/ 177761 h 2227137"/>
              <a:gd name="connsiteX758" fmla="*/ 601598 w 2230148"/>
              <a:gd name="connsiteY758" fmla="*/ 170836 h 2227137"/>
              <a:gd name="connsiteX759" fmla="*/ 606874 w 2230148"/>
              <a:gd name="connsiteY759" fmla="*/ 175123 h 2227137"/>
              <a:gd name="connsiteX760" fmla="*/ 603247 w 2230148"/>
              <a:gd name="connsiteY760" fmla="*/ 181719 h 2227137"/>
              <a:gd name="connsiteX761" fmla="*/ 596321 w 2230148"/>
              <a:gd name="connsiteY761" fmla="*/ 177761 h 2227137"/>
              <a:gd name="connsiteX762" fmla="*/ 601598 w 2230148"/>
              <a:gd name="connsiteY762" fmla="*/ 170836 h 2227137"/>
              <a:gd name="connsiteX763" fmla="*/ 930408 w 2230148"/>
              <a:gd name="connsiteY763" fmla="*/ 133899 h 2227137"/>
              <a:gd name="connsiteX764" fmla="*/ 935355 w 2230148"/>
              <a:gd name="connsiteY764" fmla="*/ 138186 h 2227137"/>
              <a:gd name="connsiteX765" fmla="*/ 929418 w 2230148"/>
              <a:gd name="connsiteY765" fmla="*/ 143133 h 2227137"/>
              <a:gd name="connsiteX766" fmla="*/ 925790 w 2230148"/>
              <a:gd name="connsiteY766" fmla="*/ 137856 h 2227137"/>
              <a:gd name="connsiteX767" fmla="*/ 930408 w 2230148"/>
              <a:gd name="connsiteY767" fmla="*/ 133899 h 2227137"/>
              <a:gd name="connsiteX768" fmla="*/ 934694 w 2230148"/>
              <a:gd name="connsiteY768" fmla="*/ 90365 h 2227137"/>
              <a:gd name="connsiteX769" fmla="*/ 940631 w 2230148"/>
              <a:gd name="connsiteY769" fmla="*/ 97291 h 2227137"/>
              <a:gd name="connsiteX770" fmla="*/ 933376 w 2230148"/>
              <a:gd name="connsiteY770" fmla="*/ 103227 h 2227137"/>
              <a:gd name="connsiteX771" fmla="*/ 928428 w 2230148"/>
              <a:gd name="connsiteY771" fmla="*/ 95972 h 2227137"/>
              <a:gd name="connsiteX772" fmla="*/ 934694 w 2230148"/>
              <a:gd name="connsiteY772" fmla="*/ 90365 h 2227137"/>
              <a:gd name="connsiteX773" fmla="*/ 585437 w 2230148"/>
              <a:gd name="connsiteY773" fmla="*/ 49800 h 2227137"/>
              <a:gd name="connsiteX774" fmla="*/ 589395 w 2230148"/>
              <a:gd name="connsiteY774" fmla="*/ 53428 h 2227137"/>
              <a:gd name="connsiteX775" fmla="*/ 586426 w 2230148"/>
              <a:gd name="connsiteY775" fmla="*/ 57055 h 2227137"/>
              <a:gd name="connsiteX776" fmla="*/ 582469 w 2230148"/>
              <a:gd name="connsiteY776" fmla="*/ 54417 h 2227137"/>
              <a:gd name="connsiteX777" fmla="*/ 585437 w 2230148"/>
              <a:gd name="connsiteY777" fmla="*/ 49800 h 2227137"/>
              <a:gd name="connsiteX778" fmla="*/ 54377 w 2230148"/>
              <a:gd name="connsiteY778" fmla="*/ 2020 h 2227137"/>
              <a:gd name="connsiteX779" fmla="*/ 74247 w 2230148"/>
              <a:gd name="connsiteY779" fmla="*/ 4947 h 2227137"/>
              <a:gd name="connsiteX780" fmla="*/ 81833 w 2230148"/>
              <a:gd name="connsiteY780" fmla="*/ 6266 h 2227137"/>
              <a:gd name="connsiteX781" fmla="*/ 129653 w 2230148"/>
              <a:gd name="connsiteY781" fmla="*/ 23415 h 2227137"/>
              <a:gd name="connsiteX782" fmla="*/ 146803 w 2230148"/>
              <a:gd name="connsiteY782" fmla="*/ 30011 h 2227137"/>
              <a:gd name="connsiteX783" fmla="*/ 154059 w 2230148"/>
              <a:gd name="connsiteY783" fmla="*/ 43863 h 2227137"/>
              <a:gd name="connsiteX784" fmla="*/ 156697 w 2230148"/>
              <a:gd name="connsiteY784" fmla="*/ 53427 h 2227137"/>
              <a:gd name="connsiteX785" fmla="*/ 172857 w 2230148"/>
              <a:gd name="connsiteY785" fmla="*/ 85418 h 2227137"/>
              <a:gd name="connsiteX786" fmla="*/ 194294 w 2230148"/>
              <a:gd name="connsiteY786" fmla="*/ 142143 h 2227137"/>
              <a:gd name="connsiteX787" fmla="*/ 222987 w 2230148"/>
              <a:gd name="connsiteY787" fmla="*/ 168197 h 2227137"/>
              <a:gd name="connsiteX788" fmla="*/ 301479 w 2230148"/>
              <a:gd name="connsiteY788" fmla="*/ 251637 h 2227137"/>
              <a:gd name="connsiteX789" fmla="*/ 338087 w 2230148"/>
              <a:gd name="connsiteY789" fmla="*/ 332767 h 2227137"/>
              <a:gd name="connsiteX790" fmla="*/ 355566 w 2230148"/>
              <a:gd name="connsiteY790" fmla="*/ 367396 h 2227137"/>
              <a:gd name="connsiteX791" fmla="*/ 346662 w 2230148"/>
              <a:gd name="connsiteY791" fmla="*/ 403674 h 2227137"/>
              <a:gd name="connsiteX792" fmla="*/ 341715 w 2230148"/>
              <a:gd name="connsiteY792" fmla="*/ 405653 h 2227137"/>
              <a:gd name="connsiteX793" fmla="*/ 323906 w 2230148"/>
              <a:gd name="connsiteY793" fmla="*/ 415877 h 2227137"/>
              <a:gd name="connsiteX794" fmla="*/ 328523 w 2230148"/>
              <a:gd name="connsiteY794" fmla="*/ 444240 h 2227137"/>
              <a:gd name="connsiteX795" fmla="*/ 369088 w 2230148"/>
              <a:gd name="connsiteY795" fmla="*/ 527679 h 2227137"/>
              <a:gd name="connsiteX796" fmla="*/ 401079 w 2230148"/>
              <a:gd name="connsiteY796" fmla="*/ 591660 h 2227137"/>
              <a:gd name="connsiteX797" fmla="*/ 411962 w 2230148"/>
              <a:gd name="connsiteY797" fmla="*/ 602214 h 2227137"/>
              <a:gd name="connsiteX798" fmla="*/ 476273 w 2230148"/>
              <a:gd name="connsiteY798" fmla="*/ 648715 h 2227137"/>
              <a:gd name="connsiteX799" fmla="*/ 529041 w 2230148"/>
              <a:gd name="connsiteY799" fmla="*/ 675759 h 2227137"/>
              <a:gd name="connsiteX800" fmla="*/ 552048 w 2230148"/>
              <a:gd name="connsiteY800" fmla="*/ 685214 h 2227137"/>
              <a:gd name="connsiteX801" fmla="*/ 552457 w 2230148"/>
              <a:gd name="connsiteY801" fmla="*/ 684994 h 2227137"/>
              <a:gd name="connsiteX802" fmla="*/ 576861 w 2230148"/>
              <a:gd name="connsiteY802" fmla="*/ 691260 h 2227137"/>
              <a:gd name="connsiteX803" fmla="*/ 576862 w 2230148"/>
              <a:gd name="connsiteY803" fmla="*/ 691260 h 2227137"/>
              <a:gd name="connsiteX804" fmla="*/ 613800 w 2230148"/>
              <a:gd name="connsiteY804" fmla="*/ 696537 h 2227137"/>
              <a:gd name="connsiteX805" fmla="*/ 626662 w 2230148"/>
              <a:gd name="connsiteY805" fmla="*/ 703463 h 2227137"/>
              <a:gd name="connsiteX806" fmla="*/ 618747 w 2230148"/>
              <a:gd name="connsiteY806" fmla="*/ 716985 h 2227137"/>
              <a:gd name="connsiteX807" fmla="*/ 608853 w 2230148"/>
              <a:gd name="connsiteY807" fmla="*/ 712367 h 2227137"/>
              <a:gd name="connsiteX808" fmla="*/ 595166 w 2230148"/>
              <a:gd name="connsiteY808" fmla="*/ 700371 h 2227137"/>
              <a:gd name="connsiteX809" fmla="*/ 577522 w 2230148"/>
              <a:gd name="connsiteY809" fmla="*/ 695547 h 2227137"/>
              <a:gd name="connsiteX810" fmla="*/ 577522 w 2230148"/>
              <a:gd name="connsiteY810" fmla="*/ 695548 h 2227137"/>
              <a:gd name="connsiteX811" fmla="*/ 571033 w 2230148"/>
              <a:gd name="connsiteY811" fmla="*/ 697908 h 2227137"/>
              <a:gd name="connsiteX812" fmla="*/ 591373 w 2230148"/>
              <a:gd name="connsiteY812" fmla="*/ 707750 h 2227137"/>
              <a:gd name="connsiteX813" fmla="*/ 598299 w 2230148"/>
              <a:gd name="connsiteY813" fmla="*/ 710718 h 2227137"/>
              <a:gd name="connsiteX814" fmla="*/ 626991 w 2230148"/>
              <a:gd name="connsiteY814" fmla="*/ 732815 h 2227137"/>
              <a:gd name="connsiteX815" fmla="*/ 663599 w 2230148"/>
              <a:gd name="connsiteY815" fmla="*/ 759199 h 2227137"/>
              <a:gd name="connsiteX816" fmla="*/ 670855 w 2230148"/>
              <a:gd name="connsiteY816" fmla="*/ 760848 h 2227137"/>
              <a:gd name="connsiteX817" fmla="*/ 676791 w 2230148"/>
              <a:gd name="connsiteY817" fmla="*/ 756890 h 2227137"/>
              <a:gd name="connsiteX818" fmla="*/ 673823 w 2230148"/>
              <a:gd name="connsiteY818" fmla="*/ 751613 h 2227137"/>
              <a:gd name="connsiteX819" fmla="*/ 663929 w 2230148"/>
              <a:gd name="connsiteY819" fmla="*/ 745017 h 2227137"/>
              <a:gd name="connsiteX820" fmla="*/ 657663 w 2230148"/>
              <a:gd name="connsiteY820" fmla="*/ 728198 h 2227137"/>
              <a:gd name="connsiteX821" fmla="*/ 677121 w 2230148"/>
              <a:gd name="connsiteY821" fmla="*/ 724240 h 2227137"/>
              <a:gd name="connsiteX822" fmla="*/ 682397 w 2230148"/>
              <a:gd name="connsiteY822" fmla="*/ 728198 h 2227137"/>
              <a:gd name="connsiteX823" fmla="*/ 682627 w 2230148"/>
              <a:gd name="connsiteY823" fmla="*/ 728632 h 2227137"/>
              <a:gd name="connsiteX824" fmla="*/ 700991 w 2230148"/>
              <a:gd name="connsiteY824" fmla="*/ 725230 h 2227137"/>
              <a:gd name="connsiteX825" fmla="*/ 721314 w 2230148"/>
              <a:gd name="connsiteY825" fmla="*/ 725560 h 2227137"/>
              <a:gd name="connsiteX826" fmla="*/ 702764 w 2230148"/>
              <a:gd name="connsiteY826" fmla="*/ 731414 h 2227137"/>
              <a:gd name="connsiteX827" fmla="*/ 684800 w 2230148"/>
              <a:gd name="connsiteY827" fmla="*/ 732736 h 2227137"/>
              <a:gd name="connsiteX828" fmla="*/ 685366 w 2230148"/>
              <a:gd name="connsiteY828" fmla="*/ 733804 h 2227137"/>
              <a:gd name="connsiteX829" fmla="*/ 704494 w 2230148"/>
              <a:gd name="connsiteY829" fmla="*/ 750954 h 2227137"/>
              <a:gd name="connsiteX830" fmla="*/ 741102 w 2230148"/>
              <a:gd name="connsiteY830" fmla="*/ 753922 h 2227137"/>
              <a:gd name="connsiteX831" fmla="*/ 782986 w 2230148"/>
              <a:gd name="connsiteY831" fmla="*/ 741719 h 2227137"/>
              <a:gd name="connsiteX832" fmla="*/ 807721 w 2230148"/>
              <a:gd name="connsiteY832" fmla="*/ 733474 h 2227137"/>
              <a:gd name="connsiteX833" fmla="*/ 811679 w 2230148"/>
              <a:gd name="connsiteY833" fmla="*/ 728857 h 2227137"/>
              <a:gd name="connsiteX834" fmla="*/ 817945 w 2230148"/>
              <a:gd name="connsiteY834" fmla="*/ 690930 h 2227137"/>
              <a:gd name="connsiteX835" fmla="*/ 829158 w 2230148"/>
              <a:gd name="connsiteY835" fmla="*/ 680706 h 2227137"/>
              <a:gd name="connsiteX836" fmla="*/ 845648 w 2230148"/>
              <a:gd name="connsiteY836" fmla="*/ 654652 h 2227137"/>
              <a:gd name="connsiteX837" fmla="*/ 840042 w 2230148"/>
              <a:gd name="connsiteY837" fmla="*/ 625300 h 2227137"/>
              <a:gd name="connsiteX838" fmla="*/ 830148 w 2230148"/>
              <a:gd name="connsiteY838" fmla="*/ 616065 h 2227137"/>
              <a:gd name="connsiteX839" fmla="*/ 826190 w 2230148"/>
              <a:gd name="connsiteY839" fmla="*/ 603203 h 2227137"/>
              <a:gd name="connsiteX840" fmla="*/ 828499 w 2230148"/>
              <a:gd name="connsiteY840" fmla="*/ 594628 h 2227137"/>
              <a:gd name="connsiteX841" fmla="*/ 831137 w 2230148"/>
              <a:gd name="connsiteY841" fmla="*/ 589681 h 2227137"/>
              <a:gd name="connsiteX842" fmla="*/ 836414 w 2230148"/>
              <a:gd name="connsiteY842" fmla="*/ 592650 h 2227137"/>
              <a:gd name="connsiteX843" fmla="*/ 842680 w 2230148"/>
              <a:gd name="connsiteY843" fmla="*/ 608810 h 2227137"/>
              <a:gd name="connsiteX844" fmla="*/ 859830 w 2230148"/>
              <a:gd name="connsiteY844" fmla="*/ 615406 h 2227137"/>
              <a:gd name="connsiteX845" fmla="*/ 875330 w 2230148"/>
              <a:gd name="connsiteY845" fmla="*/ 613097 h 2227137"/>
              <a:gd name="connsiteX846" fmla="*/ 871373 w 2230148"/>
              <a:gd name="connsiteY846" fmla="*/ 603533 h 2227137"/>
              <a:gd name="connsiteX847" fmla="*/ 870054 w 2230148"/>
              <a:gd name="connsiteY847" fmla="*/ 588362 h 2227137"/>
              <a:gd name="connsiteX848" fmla="*/ 883905 w 2230148"/>
              <a:gd name="connsiteY848" fmla="*/ 580777 h 2227137"/>
              <a:gd name="connsiteX849" fmla="*/ 889512 w 2230148"/>
              <a:gd name="connsiteY849" fmla="*/ 594298 h 2227137"/>
              <a:gd name="connsiteX850" fmla="*/ 894788 w 2230148"/>
              <a:gd name="connsiteY850" fmla="*/ 613757 h 2227137"/>
              <a:gd name="connsiteX851" fmla="*/ 902704 w 2230148"/>
              <a:gd name="connsiteY851" fmla="*/ 613427 h 2227137"/>
              <a:gd name="connsiteX852" fmla="*/ 916555 w 2230148"/>
              <a:gd name="connsiteY852" fmla="*/ 605182 h 2227137"/>
              <a:gd name="connsiteX853" fmla="*/ 893469 w 2230148"/>
              <a:gd name="connsiteY853" fmla="*/ 577808 h 2227137"/>
              <a:gd name="connsiteX854" fmla="*/ 890831 w 2230148"/>
              <a:gd name="connsiteY854" fmla="*/ 568904 h 2227137"/>
              <a:gd name="connsiteX855" fmla="*/ 892203 w 2230148"/>
              <a:gd name="connsiteY855" fmla="*/ 567669 h 2227137"/>
              <a:gd name="connsiteX856" fmla="*/ 854883 w 2230148"/>
              <a:gd name="connsiteY856" fmla="*/ 534605 h 2227137"/>
              <a:gd name="connsiteX857" fmla="*/ 874341 w 2230148"/>
              <a:gd name="connsiteY857" fmla="*/ 547467 h 2227137"/>
              <a:gd name="connsiteX858" fmla="*/ 895118 w 2230148"/>
              <a:gd name="connsiteY858" fmla="*/ 565276 h 2227137"/>
              <a:gd name="connsiteX859" fmla="*/ 894320 w 2230148"/>
              <a:gd name="connsiteY859" fmla="*/ 566075 h 2227137"/>
              <a:gd name="connsiteX860" fmla="*/ 915896 w 2230148"/>
              <a:gd name="connsiteY860" fmla="*/ 581766 h 2227137"/>
              <a:gd name="connsiteX861" fmla="*/ 922821 w 2230148"/>
              <a:gd name="connsiteY861" fmla="*/ 583745 h 2227137"/>
              <a:gd name="connsiteX862" fmla="*/ 925130 w 2230148"/>
              <a:gd name="connsiteY862" fmla="*/ 575830 h 2227137"/>
              <a:gd name="connsiteX863" fmla="*/ 920183 w 2230148"/>
              <a:gd name="connsiteY863" fmla="*/ 564946 h 2227137"/>
              <a:gd name="connsiteX864" fmla="*/ 923151 w 2230148"/>
              <a:gd name="connsiteY864" fmla="*/ 560329 h 2227137"/>
              <a:gd name="connsiteX865" fmla="*/ 942609 w 2230148"/>
              <a:gd name="connsiteY865" fmla="*/ 565276 h 2227137"/>
              <a:gd name="connsiteX866" fmla="*/ 959099 w 2230148"/>
              <a:gd name="connsiteY866" fmla="*/ 564946 h 2227137"/>
              <a:gd name="connsiteX867" fmla="*/ 967674 w 2230148"/>
              <a:gd name="connsiteY867" fmla="*/ 550105 h 2227137"/>
              <a:gd name="connsiteX868" fmla="*/ 959759 w 2230148"/>
              <a:gd name="connsiteY868" fmla="*/ 526360 h 2227137"/>
              <a:gd name="connsiteX869" fmla="*/ 960419 w 2230148"/>
              <a:gd name="connsiteY869" fmla="*/ 516466 h 2227137"/>
              <a:gd name="connsiteX870" fmla="*/ 965205 w 2230148"/>
              <a:gd name="connsiteY870" fmla="*/ 516977 h 2227137"/>
              <a:gd name="connsiteX871" fmla="*/ 968668 w 2230148"/>
              <a:gd name="connsiteY871" fmla="*/ 521557 h 2227137"/>
              <a:gd name="connsiteX872" fmla="*/ 968993 w 2230148"/>
              <a:gd name="connsiteY872" fmla="*/ 522072 h 2227137"/>
              <a:gd name="connsiteX873" fmla="*/ 971302 w 2230148"/>
              <a:gd name="connsiteY873" fmla="*/ 525040 h 2227137"/>
              <a:gd name="connsiteX874" fmla="*/ 968668 w 2230148"/>
              <a:gd name="connsiteY874" fmla="*/ 521557 h 2227137"/>
              <a:gd name="connsiteX875" fmla="*/ 965819 w 2230148"/>
              <a:gd name="connsiteY875" fmla="*/ 517043 h 2227137"/>
              <a:gd name="connsiteX876" fmla="*/ 965205 w 2230148"/>
              <a:gd name="connsiteY876" fmla="*/ 516977 h 2227137"/>
              <a:gd name="connsiteX877" fmla="*/ 961078 w 2230148"/>
              <a:gd name="connsiteY877" fmla="*/ 511519 h 2227137"/>
              <a:gd name="connsiteX878" fmla="*/ 943929 w 2230148"/>
              <a:gd name="connsiteY878" fmla="*/ 488103 h 2227137"/>
              <a:gd name="connsiteX879" fmla="*/ 892480 w 2230148"/>
              <a:gd name="connsiteY879" fmla="*/ 443910 h 2227137"/>
              <a:gd name="connsiteX880" fmla="*/ 860160 w 2230148"/>
              <a:gd name="connsiteY880" fmla="*/ 440942 h 2227137"/>
              <a:gd name="connsiteX881" fmla="*/ 846308 w 2230148"/>
              <a:gd name="connsiteY881" fmla="*/ 433356 h 2227137"/>
              <a:gd name="connsiteX882" fmla="*/ 814977 w 2230148"/>
              <a:gd name="connsiteY882" fmla="*/ 421154 h 2227137"/>
              <a:gd name="connsiteX883" fmla="*/ 765177 w 2230148"/>
              <a:gd name="connsiteY883" fmla="*/ 386195 h 2227137"/>
              <a:gd name="connsiteX884" fmla="*/ 696909 w 2230148"/>
              <a:gd name="connsiteY884" fmla="*/ 331778 h 2227137"/>
              <a:gd name="connsiteX885" fmla="*/ 657663 w 2230148"/>
              <a:gd name="connsiteY885" fmla="*/ 289893 h 2227137"/>
              <a:gd name="connsiteX886" fmla="*/ 579170 w 2230148"/>
              <a:gd name="connsiteY886" fmla="*/ 211071 h 2227137"/>
              <a:gd name="connsiteX887" fmla="*/ 489465 w 2230148"/>
              <a:gd name="connsiteY887" fmla="*/ 162261 h 2227137"/>
              <a:gd name="connsiteX888" fmla="*/ 457145 w 2230148"/>
              <a:gd name="connsiteY888" fmla="*/ 144122 h 2227137"/>
              <a:gd name="connsiteX889" fmla="*/ 451208 w 2230148"/>
              <a:gd name="connsiteY889" fmla="*/ 136866 h 2227137"/>
              <a:gd name="connsiteX890" fmla="*/ 452280 w 2230148"/>
              <a:gd name="connsiteY890" fmla="*/ 135556 h 2227137"/>
              <a:gd name="connsiteX891" fmla="*/ 393494 w 2230148"/>
              <a:gd name="connsiteY891" fmla="*/ 114770 h 2227137"/>
              <a:gd name="connsiteX892" fmla="*/ 399760 w 2230148"/>
              <a:gd name="connsiteY892" fmla="*/ 110812 h 2227137"/>
              <a:gd name="connsiteX893" fmla="*/ 452528 w 2230148"/>
              <a:gd name="connsiteY893" fmla="*/ 130930 h 2227137"/>
              <a:gd name="connsiteX894" fmla="*/ 454677 w 2230148"/>
              <a:gd name="connsiteY894" fmla="*/ 133317 h 2227137"/>
              <a:gd name="connsiteX895" fmla="*/ 466709 w 2230148"/>
              <a:gd name="connsiteY895" fmla="*/ 135217 h 2227137"/>
              <a:gd name="connsiteX896" fmla="*/ 556744 w 2230148"/>
              <a:gd name="connsiteY896" fmla="*/ 183368 h 2227137"/>
              <a:gd name="connsiteX897" fmla="*/ 578840 w 2230148"/>
              <a:gd name="connsiteY897" fmla="*/ 188315 h 2227137"/>
              <a:gd name="connsiteX898" fmla="*/ 579830 w 2230148"/>
              <a:gd name="connsiteY898" fmla="*/ 167208 h 2227137"/>
              <a:gd name="connsiteX899" fmla="*/ 563340 w 2230148"/>
              <a:gd name="connsiteY899" fmla="*/ 122685 h 2227137"/>
              <a:gd name="connsiteX900" fmla="*/ 557074 w 2230148"/>
              <a:gd name="connsiteY900" fmla="*/ 107844 h 2227137"/>
              <a:gd name="connsiteX901" fmla="*/ 565648 w 2230148"/>
              <a:gd name="connsiteY901" fmla="*/ 90694 h 2227137"/>
              <a:gd name="connsiteX902" fmla="*/ 583458 w 2230148"/>
              <a:gd name="connsiteY902" fmla="*/ 94322 h 2227137"/>
              <a:gd name="connsiteX903" fmla="*/ 600607 w 2230148"/>
              <a:gd name="connsiteY903" fmla="*/ 119387 h 2227137"/>
              <a:gd name="connsiteX904" fmla="*/ 590384 w 2230148"/>
              <a:gd name="connsiteY904" fmla="*/ 134558 h 2227137"/>
              <a:gd name="connsiteX905" fmla="*/ 585766 w 2230148"/>
              <a:gd name="connsiteY905" fmla="*/ 138515 h 2227137"/>
              <a:gd name="connsiteX906" fmla="*/ 605224 w 2230148"/>
              <a:gd name="connsiteY906" fmla="*/ 206454 h 2227137"/>
              <a:gd name="connsiteX907" fmla="*/ 675801 w 2230148"/>
              <a:gd name="connsiteY907" fmla="*/ 288904 h 2227137"/>
              <a:gd name="connsiteX908" fmla="*/ 728899 w 2230148"/>
              <a:gd name="connsiteY908" fmla="*/ 328480 h 2227137"/>
              <a:gd name="connsiteX909" fmla="*/ 765177 w 2230148"/>
              <a:gd name="connsiteY909" fmla="*/ 357832 h 2227137"/>
              <a:gd name="connsiteX910" fmla="*/ 862138 w 2230148"/>
              <a:gd name="connsiteY910" fmla="*/ 419175 h 2227137"/>
              <a:gd name="connsiteX911" fmla="*/ 894459 w 2230148"/>
              <a:gd name="connsiteY911" fmla="*/ 423462 h 2227137"/>
              <a:gd name="connsiteX912" fmla="*/ 950195 w 2230148"/>
              <a:gd name="connsiteY912" fmla="*/ 460070 h 2227137"/>
              <a:gd name="connsiteX913" fmla="*/ 970313 w 2230148"/>
              <a:gd name="connsiteY913" fmla="*/ 486784 h 2227137"/>
              <a:gd name="connsiteX914" fmla="*/ 977238 w 2230148"/>
              <a:gd name="connsiteY914" fmla="*/ 496348 h 2227137"/>
              <a:gd name="connsiteX915" fmla="*/ 1018134 w 2230148"/>
              <a:gd name="connsiteY915" fmla="*/ 543180 h 2227137"/>
              <a:gd name="connsiteX916" fmla="*/ 1052762 w 2230148"/>
              <a:gd name="connsiteY916" fmla="*/ 574181 h 2227137"/>
              <a:gd name="connsiteX917" fmla="*/ 1080466 w 2230148"/>
              <a:gd name="connsiteY917" fmla="*/ 598256 h 2227137"/>
              <a:gd name="connsiteX918" fmla="*/ 1103882 w 2230148"/>
              <a:gd name="connsiteY918" fmla="*/ 634204 h 2227137"/>
              <a:gd name="connsiteX919" fmla="*/ 1106850 w 2230148"/>
              <a:gd name="connsiteY919" fmla="*/ 642449 h 2227137"/>
              <a:gd name="connsiteX920" fmla="*/ 1124659 w 2230148"/>
              <a:gd name="connsiteY920" fmla="*/ 648385 h 2227137"/>
              <a:gd name="connsiteX921" fmla="*/ 1167203 w 2230148"/>
              <a:gd name="connsiteY921" fmla="*/ 628927 h 2227137"/>
              <a:gd name="connsiteX922" fmla="*/ 1256578 w 2230148"/>
              <a:gd name="connsiteY922" fmla="*/ 690271 h 2227137"/>
              <a:gd name="connsiteX923" fmla="*/ 1290878 w 2230148"/>
              <a:gd name="connsiteY923" fmla="*/ 736772 h 2227137"/>
              <a:gd name="connsiteX924" fmla="*/ 1344305 w 2230148"/>
              <a:gd name="connsiteY924" fmla="*/ 774699 h 2227137"/>
              <a:gd name="connsiteX925" fmla="*/ 1382562 w 2230148"/>
              <a:gd name="connsiteY925" fmla="*/ 831095 h 2227137"/>
              <a:gd name="connsiteX926" fmla="*/ 1406967 w 2230148"/>
              <a:gd name="connsiteY926" fmla="*/ 853192 h 2227137"/>
              <a:gd name="connsiteX927" fmla="*/ 1432691 w 2230148"/>
              <a:gd name="connsiteY927" fmla="*/ 854181 h 2227137"/>
              <a:gd name="connsiteX928" fmla="*/ 1486779 w 2230148"/>
              <a:gd name="connsiteY928" fmla="*/ 852532 h 2227137"/>
              <a:gd name="connsiteX929" fmla="*/ 1497662 w 2230148"/>
              <a:gd name="connsiteY929" fmla="*/ 853192 h 2227137"/>
              <a:gd name="connsiteX930" fmla="*/ 1514811 w 2230148"/>
              <a:gd name="connsiteY930" fmla="*/ 889470 h 2227137"/>
              <a:gd name="connsiteX931" fmla="*/ 1490736 w 2230148"/>
              <a:gd name="connsiteY931" fmla="*/ 921130 h 2227137"/>
              <a:gd name="connsiteX932" fmla="*/ 1485789 w 2230148"/>
              <a:gd name="connsiteY932" fmla="*/ 930365 h 2227137"/>
              <a:gd name="connsiteX933" fmla="*/ 1494364 w 2230148"/>
              <a:gd name="connsiteY933" fmla="*/ 935312 h 2227137"/>
              <a:gd name="connsiteX934" fmla="*/ 1550760 w 2230148"/>
              <a:gd name="connsiteY934" fmla="*/ 945865 h 2227137"/>
              <a:gd name="connsiteX935" fmla="*/ 1634529 w 2230148"/>
              <a:gd name="connsiteY935" fmla="*/ 971590 h 2227137"/>
              <a:gd name="connsiteX936" fmla="*/ 1685318 w 2230148"/>
              <a:gd name="connsiteY936" fmla="*/ 991048 h 2227137"/>
              <a:gd name="connsiteX937" fmla="*/ 1701149 w 2230148"/>
              <a:gd name="connsiteY937" fmla="*/ 1004570 h 2227137"/>
              <a:gd name="connsiteX938" fmla="*/ 1700537 w 2230148"/>
              <a:gd name="connsiteY938" fmla="*/ 1004899 h 2227137"/>
              <a:gd name="connsiteX939" fmla="*/ 1700819 w 2230148"/>
              <a:gd name="connsiteY939" fmla="*/ 1004899 h 2227137"/>
              <a:gd name="connsiteX940" fmla="*/ 1733469 w 2230148"/>
              <a:gd name="connsiteY940" fmla="*/ 1037549 h 2227137"/>
              <a:gd name="connsiteX941" fmla="*/ 1733140 w 2230148"/>
              <a:gd name="connsiteY941" fmla="*/ 1037549 h 2227137"/>
              <a:gd name="connsiteX942" fmla="*/ 1774364 w 2230148"/>
              <a:gd name="connsiteY942" fmla="*/ 1072178 h 2227137"/>
              <a:gd name="connsiteX943" fmla="*/ 1800419 w 2230148"/>
              <a:gd name="connsiteY943" fmla="*/ 1111094 h 2227137"/>
              <a:gd name="connsiteX944" fmla="*/ 1807015 w 2230148"/>
              <a:gd name="connsiteY944" fmla="*/ 1121978 h 2227137"/>
              <a:gd name="connsiteX945" fmla="*/ 1807674 w 2230148"/>
              <a:gd name="connsiteY945" fmla="*/ 1128244 h 2227137"/>
              <a:gd name="connsiteX946" fmla="*/ 1801408 w 2230148"/>
              <a:gd name="connsiteY946" fmla="*/ 1126265 h 2227137"/>
              <a:gd name="connsiteX947" fmla="*/ 1788216 w 2230148"/>
              <a:gd name="connsiteY947" fmla="*/ 1102190 h 2227137"/>
              <a:gd name="connsiteX948" fmla="*/ 1766120 w 2230148"/>
              <a:gd name="connsiteY948" fmla="*/ 1075146 h 2227137"/>
              <a:gd name="connsiteX949" fmla="*/ 1730171 w 2230148"/>
              <a:gd name="connsiteY949" fmla="*/ 1037549 h 2227137"/>
              <a:gd name="connsiteX950" fmla="*/ 1730501 w 2230148"/>
              <a:gd name="connsiteY950" fmla="*/ 1037549 h 2227137"/>
              <a:gd name="connsiteX951" fmla="*/ 1708405 w 2230148"/>
              <a:gd name="connsiteY951" fmla="*/ 1015453 h 2227137"/>
              <a:gd name="connsiteX952" fmla="*/ 1697865 w 2230148"/>
              <a:gd name="connsiteY952" fmla="*/ 1006338 h 2227137"/>
              <a:gd name="connsiteX953" fmla="*/ 1696861 w 2230148"/>
              <a:gd name="connsiteY953" fmla="*/ 1006878 h 2227137"/>
              <a:gd name="connsiteX954" fmla="*/ 1671137 w 2230148"/>
              <a:gd name="connsiteY954" fmla="*/ 995005 h 2227137"/>
              <a:gd name="connsiteX955" fmla="*/ 1554717 w 2230148"/>
              <a:gd name="connsiteY955" fmla="*/ 959387 h 2227137"/>
              <a:gd name="connsiteX956" fmla="*/ 1490077 w 2230148"/>
              <a:gd name="connsiteY956" fmla="*/ 951472 h 2227137"/>
              <a:gd name="connsiteX957" fmla="*/ 1476555 w 2230148"/>
              <a:gd name="connsiteY957" fmla="*/ 947514 h 2227137"/>
              <a:gd name="connsiteX958" fmla="*/ 1431042 w 2230148"/>
              <a:gd name="connsiteY958" fmla="*/ 938610 h 2227137"/>
              <a:gd name="connsiteX959" fmla="*/ 1417191 w 2230148"/>
              <a:gd name="connsiteY959" fmla="*/ 957738 h 2227137"/>
              <a:gd name="connsiteX960" fmla="*/ 1437968 w 2230148"/>
              <a:gd name="connsiteY960" fmla="*/ 981154 h 2227137"/>
              <a:gd name="connsiteX961" fmla="*/ 1456767 w 2230148"/>
              <a:gd name="connsiteY961" fmla="*/ 990059 h 2227137"/>
              <a:gd name="connsiteX962" fmla="*/ 1476225 w 2230148"/>
              <a:gd name="connsiteY962" fmla="*/ 1007868 h 2227137"/>
              <a:gd name="connsiteX963" fmla="*/ 1490406 w 2230148"/>
              <a:gd name="connsiteY963" fmla="*/ 1018091 h 2227137"/>
              <a:gd name="connsiteX964" fmla="*/ 1505907 w 2230148"/>
              <a:gd name="connsiteY964" fmla="*/ 1022709 h 2227137"/>
              <a:gd name="connsiteX965" fmla="*/ 1512173 w 2230148"/>
              <a:gd name="connsiteY965" fmla="*/ 1024028 h 2227137"/>
              <a:gd name="connsiteX966" fmla="*/ 1530312 w 2230148"/>
              <a:gd name="connsiteY966" fmla="*/ 1028975 h 2227137"/>
              <a:gd name="connsiteX967" fmla="*/ 1533280 w 2230148"/>
              <a:gd name="connsiteY967" fmla="*/ 1038209 h 2227137"/>
              <a:gd name="connsiteX968" fmla="*/ 1525035 w 2230148"/>
              <a:gd name="connsiteY968" fmla="*/ 1041837 h 2227137"/>
              <a:gd name="connsiteX969" fmla="*/ 1510194 w 2230148"/>
              <a:gd name="connsiteY969" fmla="*/ 1035571 h 2227137"/>
              <a:gd name="connsiteX970" fmla="*/ 1485459 w 2230148"/>
              <a:gd name="connsiteY970" fmla="*/ 1049093 h 2227137"/>
              <a:gd name="connsiteX971" fmla="*/ 1511184 w 2230148"/>
              <a:gd name="connsiteY971" fmla="*/ 1076136 h 2227137"/>
              <a:gd name="connsiteX972" fmla="*/ 1521737 w 2230148"/>
              <a:gd name="connsiteY972" fmla="*/ 1080424 h 2227137"/>
              <a:gd name="connsiteX973" fmla="*/ 1553398 w 2230148"/>
              <a:gd name="connsiteY973" fmla="*/ 1111095 h 2227137"/>
              <a:gd name="connsiteX974" fmla="*/ 1568899 w 2230148"/>
              <a:gd name="connsiteY974" fmla="*/ 1126266 h 2227137"/>
              <a:gd name="connsiteX975" fmla="*/ 1570877 w 2230148"/>
              <a:gd name="connsiteY975" fmla="*/ 1132862 h 2227137"/>
              <a:gd name="connsiteX976" fmla="*/ 1562962 w 2230148"/>
              <a:gd name="connsiteY976" fmla="*/ 1132862 h 2227137"/>
              <a:gd name="connsiteX977" fmla="*/ 1551089 w 2230148"/>
              <a:gd name="connsiteY977" fmla="*/ 1123627 h 2227137"/>
              <a:gd name="connsiteX978" fmla="*/ 1538887 w 2230148"/>
              <a:gd name="connsiteY978" fmla="*/ 1113074 h 2227137"/>
              <a:gd name="connsiteX979" fmla="*/ 1521078 w 2230148"/>
              <a:gd name="connsiteY979" fmla="*/ 1113404 h 2227137"/>
              <a:gd name="connsiteX980" fmla="*/ 1517450 w 2230148"/>
              <a:gd name="connsiteY980" fmla="*/ 1115712 h 2227137"/>
              <a:gd name="connsiteX981" fmla="*/ 1512173 w 2230148"/>
              <a:gd name="connsiteY981" fmla="*/ 1134840 h 2227137"/>
              <a:gd name="connsiteX982" fmla="*/ 1537568 w 2230148"/>
              <a:gd name="connsiteY982" fmla="*/ 1161224 h 2227137"/>
              <a:gd name="connsiteX983" fmla="*/ 1585059 w 2230148"/>
              <a:gd name="connsiteY983" fmla="*/ 1201130 h 2227137"/>
              <a:gd name="connsiteX984" fmla="*/ 1596272 w 2230148"/>
              <a:gd name="connsiteY984" fmla="*/ 1207726 h 2227137"/>
              <a:gd name="connsiteX985" fmla="*/ 1616390 w 2230148"/>
              <a:gd name="connsiteY985" fmla="*/ 1222238 h 2227137"/>
              <a:gd name="connsiteX986" fmla="*/ 1679052 w 2230148"/>
              <a:gd name="connsiteY986" fmla="*/ 1280612 h 2227137"/>
              <a:gd name="connsiteX987" fmla="*/ 1710053 w 2230148"/>
              <a:gd name="connsiteY987" fmla="*/ 1310623 h 2227137"/>
              <a:gd name="connsiteX988" fmla="*/ 1738746 w 2230148"/>
              <a:gd name="connsiteY988" fmla="*/ 1333709 h 2227137"/>
              <a:gd name="connsiteX989" fmla="*/ 1804046 w 2230148"/>
              <a:gd name="connsiteY989" fmla="*/ 1390435 h 2227137"/>
              <a:gd name="connsiteX990" fmla="*/ 1834058 w 2230148"/>
              <a:gd name="connsiteY990" fmla="*/ 1410223 h 2227137"/>
              <a:gd name="connsiteX991" fmla="*/ 1853846 w 2230148"/>
              <a:gd name="connsiteY991" fmla="*/ 1425394 h 2227137"/>
              <a:gd name="connsiteX992" fmla="*/ 1923433 w 2230148"/>
              <a:gd name="connsiteY992" fmla="*/ 1467938 h 2227137"/>
              <a:gd name="connsiteX993" fmla="*/ 1937945 w 2230148"/>
              <a:gd name="connsiteY993" fmla="*/ 1476843 h 2227137"/>
              <a:gd name="connsiteX994" fmla="*/ 1972903 w 2230148"/>
              <a:gd name="connsiteY994" fmla="*/ 1502897 h 2227137"/>
              <a:gd name="connsiteX995" fmla="*/ 1966637 w 2230148"/>
              <a:gd name="connsiteY995" fmla="*/ 1526972 h 2227137"/>
              <a:gd name="connsiteX996" fmla="*/ 1940583 w 2230148"/>
              <a:gd name="connsiteY996" fmla="*/ 1524994 h 2227137"/>
              <a:gd name="connsiteX997" fmla="*/ 1911231 w 2230148"/>
              <a:gd name="connsiteY997" fmla="*/ 1499269 h 2227137"/>
              <a:gd name="connsiteX998" fmla="*/ 1867697 w 2230148"/>
              <a:gd name="connsiteY998" fmla="*/ 1458704 h 2227137"/>
              <a:gd name="connsiteX999" fmla="*/ 1825153 w 2230148"/>
              <a:gd name="connsiteY999" fmla="*/ 1425064 h 2227137"/>
              <a:gd name="connsiteX1000" fmla="*/ 1802397 w 2230148"/>
              <a:gd name="connsiteY1000" fmla="*/ 1422426 h 2227137"/>
              <a:gd name="connsiteX1001" fmla="*/ 1791843 w 2230148"/>
              <a:gd name="connsiteY1001" fmla="*/ 1423745 h 2227137"/>
              <a:gd name="connsiteX1002" fmla="*/ 1767768 w 2230148"/>
              <a:gd name="connsiteY1002" fmla="*/ 1426713 h 2227137"/>
              <a:gd name="connsiteX1003" fmla="*/ 1758863 w 2230148"/>
              <a:gd name="connsiteY1003" fmla="*/ 1423415 h 2227137"/>
              <a:gd name="connsiteX1004" fmla="*/ 1763151 w 2230148"/>
              <a:gd name="connsiteY1004" fmla="*/ 1415500 h 2227137"/>
              <a:gd name="connsiteX1005" fmla="*/ 1777992 w 2230148"/>
              <a:gd name="connsiteY1005" fmla="*/ 1413191 h 2227137"/>
              <a:gd name="connsiteX1006" fmla="*/ 1789205 w 2230148"/>
              <a:gd name="connsiteY1006" fmla="*/ 1407585 h 2227137"/>
              <a:gd name="connsiteX1007" fmla="*/ 1786237 w 2230148"/>
              <a:gd name="connsiteY1007" fmla="*/ 1396701 h 2227137"/>
              <a:gd name="connsiteX1008" fmla="*/ 1738086 w 2230148"/>
              <a:gd name="connsiteY1008" fmla="*/ 1362402 h 2227137"/>
              <a:gd name="connsiteX1009" fmla="*/ 1701149 w 2230148"/>
              <a:gd name="connsiteY1009" fmla="*/ 1338986 h 2227137"/>
              <a:gd name="connsiteX1010" fmla="*/ 1649040 w 2230148"/>
              <a:gd name="connsiteY1010" fmla="*/ 1304357 h 2227137"/>
              <a:gd name="connsiteX1011" fmla="*/ 1587038 w 2230148"/>
              <a:gd name="connsiteY1011" fmla="*/ 1256866 h 2227137"/>
              <a:gd name="connsiteX1012" fmla="*/ 1565601 w 2230148"/>
              <a:gd name="connsiteY1012" fmla="*/ 1226854 h 2227137"/>
              <a:gd name="connsiteX1013" fmla="*/ 1513492 w 2230148"/>
              <a:gd name="connsiteY1013" fmla="*/ 1176395 h 2227137"/>
              <a:gd name="connsiteX1014" fmla="*/ 1494034 w 2230148"/>
              <a:gd name="connsiteY1014" fmla="*/ 1169799 h 2227137"/>
              <a:gd name="connsiteX1015" fmla="*/ 1469629 w 2230148"/>
              <a:gd name="connsiteY1015" fmla="*/ 1159576 h 2227137"/>
              <a:gd name="connsiteX1016" fmla="*/ 1454458 w 2230148"/>
              <a:gd name="connsiteY1016" fmla="*/ 1155288 h 2227137"/>
              <a:gd name="connsiteX1017" fmla="*/ 1448851 w 2230148"/>
              <a:gd name="connsiteY1017" fmla="*/ 1171778 h 2227137"/>
              <a:gd name="connsiteX1018" fmla="*/ 1450830 w 2230148"/>
              <a:gd name="connsiteY1018" fmla="*/ 1182332 h 2227137"/>
              <a:gd name="connsiteX1019" fmla="*/ 1435989 w 2230148"/>
              <a:gd name="connsiteY1019" fmla="*/ 1199811 h 2227137"/>
              <a:gd name="connsiteX1020" fmla="*/ 1425830 w 2230148"/>
              <a:gd name="connsiteY1020" fmla="*/ 1199277 h 2227137"/>
              <a:gd name="connsiteX1021" fmla="*/ 1435990 w 2230148"/>
              <a:gd name="connsiteY1021" fmla="*/ 1200800 h 2227137"/>
              <a:gd name="connsiteX1022" fmla="*/ 1425230 w 2230148"/>
              <a:gd name="connsiteY1022" fmla="*/ 1200718 h 2227137"/>
              <a:gd name="connsiteX1023" fmla="*/ 1417613 w 2230148"/>
              <a:gd name="connsiteY1023" fmla="*/ 1207671 h 2227137"/>
              <a:gd name="connsiteX1024" fmla="*/ 1430713 w 2230148"/>
              <a:gd name="connsiteY1024" fmla="*/ 1246642 h 2227137"/>
              <a:gd name="connsiteX1025" fmla="*/ 1402350 w 2230148"/>
              <a:gd name="connsiteY1025" fmla="*/ 1291165 h 2227137"/>
              <a:gd name="connsiteX1026" fmla="*/ 1400972 w 2230148"/>
              <a:gd name="connsiteY1026" fmla="*/ 1291666 h 2227137"/>
              <a:gd name="connsiteX1027" fmla="*/ 1402350 w 2230148"/>
              <a:gd name="connsiteY1027" fmla="*/ 1291825 h 2227137"/>
              <a:gd name="connsiteX1028" fmla="*/ 1422798 w 2230148"/>
              <a:gd name="connsiteY1028" fmla="*/ 1344263 h 2227137"/>
              <a:gd name="connsiteX1029" fmla="*/ 1426426 w 2230148"/>
              <a:gd name="connsiteY1029" fmla="*/ 1354487 h 2227137"/>
              <a:gd name="connsiteX1030" fmla="*/ 1421808 w 2230148"/>
              <a:gd name="connsiteY1030" fmla="*/ 1357455 h 2227137"/>
              <a:gd name="connsiteX1031" fmla="*/ 1418181 w 2230148"/>
              <a:gd name="connsiteY1031" fmla="*/ 1354817 h 2227137"/>
              <a:gd name="connsiteX1032" fmla="*/ 1407297 w 2230148"/>
              <a:gd name="connsiteY1032" fmla="*/ 1331731 h 2227137"/>
              <a:gd name="connsiteX1033" fmla="*/ 1398063 w 2230148"/>
              <a:gd name="connsiteY1033" fmla="*/ 1304358 h 2227137"/>
              <a:gd name="connsiteX1034" fmla="*/ 1391467 w 2230148"/>
              <a:gd name="connsiteY1034" fmla="*/ 1295783 h 2227137"/>
              <a:gd name="connsiteX1035" fmla="*/ 1392420 w 2230148"/>
              <a:gd name="connsiteY1035" fmla="*/ 1294776 h 2227137"/>
              <a:gd name="connsiteX1036" fmla="*/ 1391466 w 2230148"/>
              <a:gd name="connsiteY1036" fmla="*/ 1295123 h 2227137"/>
              <a:gd name="connsiteX1037" fmla="*/ 1361784 w 2230148"/>
              <a:gd name="connsiteY1037" fmla="*/ 1283910 h 2227137"/>
              <a:gd name="connsiteX1038" fmla="*/ 1344305 w 2230148"/>
              <a:gd name="connsiteY1038" fmla="*/ 1264452 h 2227137"/>
              <a:gd name="connsiteX1039" fmla="*/ 1324517 w 2230148"/>
              <a:gd name="connsiteY1039" fmla="*/ 1277644 h 2227137"/>
              <a:gd name="connsiteX1040" fmla="*/ 1315942 w 2230148"/>
              <a:gd name="connsiteY1040" fmla="*/ 1281931 h 2227137"/>
              <a:gd name="connsiteX1041" fmla="*/ 1309016 w 2230148"/>
              <a:gd name="connsiteY1041" fmla="*/ 1300070 h 2227137"/>
              <a:gd name="connsiteX1042" fmla="*/ 1311325 w 2230148"/>
              <a:gd name="connsiteY1042" fmla="*/ 1318539 h 2227137"/>
              <a:gd name="connsiteX1043" fmla="*/ 1306048 w 2230148"/>
              <a:gd name="connsiteY1043" fmla="*/ 1326784 h 2227137"/>
              <a:gd name="connsiteX1044" fmla="*/ 1297474 w 2230148"/>
              <a:gd name="connsiteY1044" fmla="*/ 1324475 h 2227137"/>
              <a:gd name="connsiteX1045" fmla="*/ 1285601 w 2230148"/>
              <a:gd name="connsiteY1045" fmla="*/ 1299740 h 2227137"/>
              <a:gd name="connsiteX1046" fmla="*/ 1278675 w 2230148"/>
              <a:gd name="connsiteY1046" fmla="*/ 1286548 h 2227137"/>
              <a:gd name="connsiteX1047" fmla="*/ 1266802 w 2230148"/>
              <a:gd name="connsiteY1047" fmla="*/ 1288857 h 2227137"/>
              <a:gd name="connsiteX1048" fmla="*/ 1266143 w 2230148"/>
              <a:gd name="connsiteY1048" fmla="*/ 1303698 h 2227137"/>
              <a:gd name="connsiteX1049" fmla="*/ 1278015 w 2230148"/>
              <a:gd name="connsiteY1049" fmla="*/ 1341295 h 2227137"/>
              <a:gd name="connsiteX1050" fmla="*/ 1279005 w 2230148"/>
              <a:gd name="connsiteY1050" fmla="*/ 1354817 h 2227137"/>
              <a:gd name="connsiteX1051" fmla="*/ 1282303 w 2230148"/>
              <a:gd name="connsiteY1051" fmla="*/ 1375594 h 2227137"/>
              <a:gd name="connsiteX1052" fmla="*/ 1283622 w 2230148"/>
              <a:gd name="connsiteY1052" fmla="*/ 1403627 h 2227137"/>
              <a:gd name="connsiteX1053" fmla="*/ 1287250 w 2230148"/>
              <a:gd name="connsiteY1053" fmla="*/ 1445841 h 2227137"/>
              <a:gd name="connsiteX1054" fmla="*/ 1287250 w 2230148"/>
              <a:gd name="connsiteY1054" fmla="*/ 1447416 h 2227137"/>
              <a:gd name="connsiteX1055" fmla="*/ 1290631 w 2230148"/>
              <a:gd name="connsiteY1055" fmla="*/ 1453427 h 2227137"/>
              <a:gd name="connsiteX1056" fmla="*/ 1287250 w 2230148"/>
              <a:gd name="connsiteY1056" fmla="*/ 1459438 h 2227137"/>
              <a:gd name="connsiteX1057" fmla="*/ 1287250 w 2230148"/>
              <a:gd name="connsiteY1057" fmla="*/ 1523674 h 2227137"/>
              <a:gd name="connsiteX1058" fmla="*/ 1297144 w 2230148"/>
              <a:gd name="connsiteY1058" fmla="*/ 1537196 h 2227137"/>
              <a:gd name="connsiteX1059" fmla="*/ 1320230 w 2230148"/>
              <a:gd name="connsiteY1059" fmla="*/ 1595241 h 2227137"/>
              <a:gd name="connsiteX1060" fmla="*/ 1315612 w 2230148"/>
              <a:gd name="connsiteY1060" fmla="*/ 1616018 h 2227137"/>
              <a:gd name="connsiteX1061" fmla="*/ 1299782 w 2230148"/>
              <a:gd name="connsiteY1061" fmla="*/ 1628880 h 2227137"/>
              <a:gd name="connsiteX1062" fmla="*/ 1293189 w 2230148"/>
              <a:gd name="connsiteY1062" fmla="*/ 1636972 h 2227137"/>
              <a:gd name="connsiteX1063" fmla="*/ 1294898 w 2230148"/>
              <a:gd name="connsiteY1063" fmla="*/ 1639269 h 2227137"/>
              <a:gd name="connsiteX1064" fmla="*/ 1292418 w 2230148"/>
              <a:gd name="connsiteY1064" fmla="*/ 1643052 h 2227137"/>
              <a:gd name="connsiteX1065" fmla="*/ 1292197 w 2230148"/>
              <a:gd name="connsiteY1065" fmla="*/ 1653863 h 2227137"/>
              <a:gd name="connsiteX1066" fmla="*/ 1295824 w 2230148"/>
              <a:gd name="connsiteY1066" fmla="*/ 1669446 h 2227137"/>
              <a:gd name="connsiteX1067" fmla="*/ 1291867 w 2230148"/>
              <a:gd name="connsiteY1067" fmla="*/ 1678680 h 2227137"/>
              <a:gd name="connsiteX1068" fmla="*/ 1283622 w 2230148"/>
              <a:gd name="connsiteY1068" fmla="*/ 1671095 h 2227137"/>
              <a:gd name="connsiteX1069" fmla="*/ 1287844 w 2230148"/>
              <a:gd name="connsiteY1069" fmla="*/ 1649336 h 2227137"/>
              <a:gd name="connsiteX1070" fmla="*/ 1286921 w 2230148"/>
              <a:gd name="connsiteY1070" fmla="*/ 1628550 h 2227137"/>
              <a:gd name="connsiteX1071" fmla="*/ 1287609 w 2230148"/>
              <a:gd name="connsiteY1071" fmla="*/ 1629475 h 2227137"/>
              <a:gd name="connsiteX1072" fmla="*/ 1287580 w 2230148"/>
              <a:gd name="connsiteY1072" fmla="*/ 1627561 h 2227137"/>
              <a:gd name="connsiteX1073" fmla="*/ 1259547 w 2230148"/>
              <a:gd name="connsiteY1073" fmla="*/ 1565559 h 2227137"/>
              <a:gd name="connsiteX1074" fmla="*/ 1267792 w 2230148"/>
              <a:gd name="connsiteY1074" fmla="*/ 1536866 h 2227137"/>
              <a:gd name="connsiteX1075" fmla="*/ 1275377 w 2230148"/>
              <a:gd name="connsiteY1075" fmla="*/ 1486077 h 2227137"/>
              <a:gd name="connsiteX1076" fmla="*/ 1274717 w 2230148"/>
              <a:gd name="connsiteY1076" fmla="*/ 1464310 h 2227137"/>
              <a:gd name="connsiteX1077" fmla="*/ 1274962 w 2230148"/>
              <a:gd name="connsiteY1077" fmla="*/ 1459722 h 2227137"/>
              <a:gd name="connsiteX1078" fmla="*/ 1273634 w 2230148"/>
              <a:gd name="connsiteY1078" fmla="*/ 1452684 h 2227137"/>
              <a:gd name="connsiteX1079" fmla="*/ 1275536 w 2230148"/>
              <a:gd name="connsiteY1079" fmla="*/ 1448961 h 2227137"/>
              <a:gd name="connsiteX1080" fmla="*/ 1276036 w 2230148"/>
              <a:gd name="connsiteY1080" fmla="*/ 1439575 h 2227137"/>
              <a:gd name="connsiteX1081" fmla="*/ 1270430 w 2230148"/>
              <a:gd name="connsiteY1081" fmla="*/ 1400989 h 2227137"/>
              <a:gd name="connsiteX1082" fmla="*/ 1266143 w 2230148"/>
              <a:gd name="connsiteY1082" fmla="*/ 1393073 h 2227137"/>
              <a:gd name="connsiteX1083" fmla="*/ 1263834 w 2230148"/>
              <a:gd name="connsiteY1083" fmla="*/ 1389116 h 2227137"/>
              <a:gd name="connsiteX1084" fmla="*/ 1257898 w 2230148"/>
              <a:gd name="connsiteY1084" fmla="*/ 1343603 h 2227137"/>
              <a:gd name="connsiteX1085" fmla="*/ 1248993 w 2230148"/>
              <a:gd name="connsiteY1085" fmla="*/ 1306006 h 2227137"/>
              <a:gd name="connsiteX1086" fmla="*/ 1245695 w 2230148"/>
              <a:gd name="connsiteY1086" fmla="*/ 1298421 h 2227137"/>
              <a:gd name="connsiteX1087" fmla="*/ 1238439 w 2230148"/>
              <a:gd name="connsiteY1087" fmla="*/ 1304027 h 2227137"/>
              <a:gd name="connsiteX1088" fmla="*/ 1231514 w 2230148"/>
              <a:gd name="connsiteY1088" fmla="*/ 1300730 h 2227137"/>
              <a:gd name="connsiteX1089" fmla="*/ 1234482 w 2230148"/>
              <a:gd name="connsiteY1089" fmla="*/ 1295783 h 2227137"/>
              <a:gd name="connsiteX1090" fmla="*/ 1241078 w 2230148"/>
              <a:gd name="connsiteY1090" fmla="*/ 1289516 h 2227137"/>
              <a:gd name="connsiteX1091" fmla="*/ 1231843 w 2230148"/>
              <a:gd name="connsiteY1091" fmla="*/ 1284569 h 2227137"/>
              <a:gd name="connsiteX1092" fmla="*/ 1196225 w 2230148"/>
              <a:gd name="connsiteY1092" fmla="*/ 1269399 h 2227137"/>
              <a:gd name="connsiteX1093" fmla="*/ 1175118 w 2230148"/>
              <a:gd name="connsiteY1093" fmla="*/ 1229823 h 2227137"/>
              <a:gd name="connsiteX1094" fmla="*/ 1163905 w 2230148"/>
              <a:gd name="connsiteY1094" fmla="*/ 1241696 h 2227137"/>
              <a:gd name="connsiteX1095" fmla="*/ 1170171 w 2230148"/>
              <a:gd name="connsiteY1095" fmla="*/ 1227844 h 2227137"/>
              <a:gd name="connsiteX1096" fmla="*/ 1171160 w 2230148"/>
              <a:gd name="connsiteY1096" fmla="*/ 1211684 h 2227137"/>
              <a:gd name="connsiteX1097" fmla="*/ 1155000 w 2230148"/>
              <a:gd name="connsiteY1097" fmla="*/ 1206407 h 2227137"/>
              <a:gd name="connsiteX1098" fmla="*/ 1154295 w 2230148"/>
              <a:gd name="connsiteY1098" fmla="*/ 1214745 h 2227137"/>
              <a:gd name="connsiteX1099" fmla="*/ 1154506 w 2230148"/>
              <a:gd name="connsiteY1099" fmla="*/ 1220464 h 2227137"/>
              <a:gd name="connsiteX1100" fmla="*/ 1152927 w 2230148"/>
              <a:gd name="connsiteY1100" fmla="*/ 1226233 h 2227137"/>
              <a:gd name="connsiteX1101" fmla="*/ 1152032 w 2230148"/>
              <a:gd name="connsiteY1101" fmla="*/ 1232461 h 2227137"/>
              <a:gd name="connsiteX1102" fmla="*/ 1144776 w 2230148"/>
              <a:gd name="connsiteY1102" fmla="*/ 1271048 h 2227137"/>
              <a:gd name="connsiteX1103" fmla="*/ 1155330 w 2230148"/>
              <a:gd name="connsiteY1103" fmla="*/ 1283250 h 2227137"/>
              <a:gd name="connsiteX1104" fmla="*/ 1159287 w 2230148"/>
              <a:gd name="connsiteY1104" fmla="*/ 1285559 h 2227137"/>
              <a:gd name="connsiteX1105" fmla="*/ 1166213 w 2230148"/>
              <a:gd name="connsiteY1105" fmla="*/ 1319528 h 2227137"/>
              <a:gd name="connsiteX1106" fmla="*/ 1151702 w 2230148"/>
              <a:gd name="connsiteY1106" fmla="*/ 1337007 h 2227137"/>
              <a:gd name="connsiteX1107" fmla="*/ 1143127 w 2230148"/>
              <a:gd name="connsiteY1107" fmla="*/ 1337337 h 2227137"/>
              <a:gd name="connsiteX1108" fmla="*/ 1128616 w 2230148"/>
              <a:gd name="connsiteY1108" fmla="*/ 1350199 h 2227137"/>
              <a:gd name="connsiteX1109" fmla="*/ 1121361 w 2230148"/>
              <a:gd name="connsiteY1109" fmla="*/ 1374605 h 2227137"/>
              <a:gd name="connsiteX1110" fmla="*/ 1126637 w 2230148"/>
              <a:gd name="connsiteY1110" fmla="*/ 1393403 h 2227137"/>
              <a:gd name="connsiteX1111" fmla="*/ 1110148 w 2230148"/>
              <a:gd name="connsiteY1111" fmla="*/ 1406265 h 2227137"/>
              <a:gd name="connsiteX1112" fmla="*/ 1096296 w 2230148"/>
              <a:gd name="connsiteY1112" fmla="*/ 1462991 h 2227137"/>
              <a:gd name="connsiteX1113" fmla="*/ 1092008 w 2230148"/>
              <a:gd name="connsiteY1113" fmla="*/ 1484758 h 2227137"/>
              <a:gd name="connsiteX1114" fmla="*/ 1091504 w 2230148"/>
              <a:gd name="connsiteY1114" fmla="*/ 1492387 h 2227137"/>
              <a:gd name="connsiteX1115" fmla="*/ 1096002 w 2230148"/>
              <a:gd name="connsiteY1115" fmla="*/ 1485417 h 2227137"/>
              <a:gd name="connsiteX1116" fmla="*/ 1096002 w 2230148"/>
              <a:gd name="connsiteY1116" fmla="*/ 1507076 h 2227137"/>
              <a:gd name="connsiteX1117" fmla="*/ 1089403 w 2230148"/>
              <a:gd name="connsiteY1117" fmla="*/ 1513167 h 2227137"/>
              <a:gd name="connsiteX1118" fmla="*/ 1089370 w 2230148"/>
              <a:gd name="connsiteY1118" fmla="*/ 1513450 h 2227137"/>
              <a:gd name="connsiteX1119" fmla="*/ 1092668 w 2230148"/>
              <a:gd name="connsiteY1119" fmla="*/ 1571825 h 2227137"/>
              <a:gd name="connsiteX1120" fmla="*/ 1092668 w 2230148"/>
              <a:gd name="connsiteY1120" fmla="*/ 1586666 h 2227137"/>
              <a:gd name="connsiteX1121" fmla="*/ 1076508 w 2230148"/>
              <a:gd name="connsiteY1121" fmla="*/ 1552697 h 2227137"/>
              <a:gd name="connsiteX1122" fmla="*/ 1072220 w 2230148"/>
              <a:gd name="connsiteY1122" fmla="*/ 1548409 h 2227137"/>
              <a:gd name="connsiteX1123" fmla="*/ 1081125 w 2230148"/>
              <a:gd name="connsiteY1123" fmla="*/ 1515759 h 2227137"/>
              <a:gd name="connsiteX1124" fmla="*/ 1080466 w 2230148"/>
              <a:gd name="connsiteY1124" fmla="*/ 1500258 h 2227137"/>
              <a:gd name="connsiteX1125" fmla="*/ 1078816 w 2230148"/>
              <a:gd name="connsiteY1125" fmla="*/ 1479481 h 2227137"/>
              <a:gd name="connsiteX1126" fmla="*/ 1082114 w 2230148"/>
              <a:gd name="connsiteY1126" fmla="*/ 1452108 h 2227137"/>
              <a:gd name="connsiteX1127" fmla="*/ 1110807 w 2230148"/>
              <a:gd name="connsiteY1127" fmla="*/ 1375924 h 2227137"/>
              <a:gd name="connsiteX1128" fmla="*/ 1116744 w 2230148"/>
              <a:gd name="connsiteY1128" fmla="*/ 1303698 h 2227137"/>
              <a:gd name="connsiteX1129" fmla="*/ 1118722 w 2230148"/>
              <a:gd name="connsiteY1129" fmla="*/ 1282591 h 2227137"/>
              <a:gd name="connsiteX1130" fmla="*/ 1122680 w 2230148"/>
              <a:gd name="connsiteY1130" fmla="*/ 1258186 h 2227137"/>
              <a:gd name="connsiteX1131" fmla="*/ 1130595 w 2230148"/>
              <a:gd name="connsiteY1131" fmla="*/ 1206737 h 2227137"/>
              <a:gd name="connsiteX1132" fmla="*/ 1130053 w 2230148"/>
              <a:gd name="connsiteY1132" fmla="*/ 1200383 h 2227137"/>
              <a:gd name="connsiteX1133" fmla="*/ 1126309 w 2230148"/>
              <a:gd name="connsiteY1133" fmla="*/ 1192349 h 2227137"/>
              <a:gd name="connsiteX1134" fmla="*/ 1122174 w 2230148"/>
              <a:gd name="connsiteY1134" fmla="*/ 1181497 h 2227137"/>
              <a:gd name="connsiteX1135" fmla="*/ 1120371 w 2230148"/>
              <a:gd name="connsiteY1135" fmla="*/ 1179693 h 2227137"/>
              <a:gd name="connsiteX1136" fmla="*/ 1119721 w 2230148"/>
              <a:gd name="connsiteY1136" fmla="*/ 1179283 h 2227137"/>
              <a:gd name="connsiteX1137" fmla="*/ 1107057 w 2230148"/>
              <a:gd name="connsiteY1137" fmla="*/ 1178498 h 2227137"/>
              <a:gd name="connsiteX1138" fmla="*/ 1097463 w 2230148"/>
              <a:gd name="connsiteY1138" fmla="*/ 1180486 h 2227137"/>
              <a:gd name="connsiteX1139" fmla="*/ 1096626 w 2230148"/>
              <a:gd name="connsiteY1139" fmla="*/ 1181672 h 2227137"/>
              <a:gd name="connsiteX1140" fmla="*/ 1094526 w 2230148"/>
              <a:gd name="connsiteY1140" fmla="*/ 1187709 h 2227137"/>
              <a:gd name="connsiteX1141" fmla="*/ 1096213 w 2230148"/>
              <a:gd name="connsiteY1141" fmla="*/ 1200594 h 2227137"/>
              <a:gd name="connsiteX1142" fmla="*/ 1095365 w 2230148"/>
              <a:gd name="connsiteY1142" fmla="*/ 1207401 h 2227137"/>
              <a:gd name="connsiteX1143" fmla="*/ 1092823 w 2230148"/>
              <a:gd name="connsiteY1143" fmla="*/ 1209919 h 2227137"/>
              <a:gd name="connsiteX1144" fmla="*/ 1092668 w 2230148"/>
              <a:gd name="connsiteY1144" fmla="*/ 1212673 h 2227137"/>
              <a:gd name="connsiteX1145" fmla="*/ 1086732 w 2230148"/>
              <a:gd name="connsiteY1145" fmla="*/ 1248622 h 2227137"/>
              <a:gd name="connsiteX1146" fmla="*/ 1084987 w 2230148"/>
              <a:gd name="connsiteY1146" fmla="*/ 1255450 h 2227137"/>
              <a:gd name="connsiteX1147" fmla="*/ 1088052 w 2230148"/>
              <a:gd name="connsiteY1147" fmla="*/ 1259834 h 2227137"/>
              <a:gd name="connsiteX1148" fmla="*/ 1088052 w 2230148"/>
              <a:gd name="connsiteY1148" fmla="*/ 1259835 h 2227137"/>
              <a:gd name="connsiteX1149" fmla="*/ 1089413 w 2230148"/>
              <a:gd name="connsiteY1149" fmla="*/ 1255094 h 2227137"/>
              <a:gd name="connsiteX1150" fmla="*/ 1092999 w 2230148"/>
              <a:gd name="connsiteY1150" fmla="*/ 1253569 h 2227137"/>
              <a:gd name="connsiteX1151" fmla="*/ 1092010 w 2230148"/>
              <a:gd name="connsiteY1151" fmla="*/ 1261154 h 2227137"/>
              <a:gd name="connsiteX1152" fmla="*/ 1088712 w 2230148"/>
              <a:gd name="connsiteY1152" fmla="*/ 1275006 h 2227137"/>
              <a:gd name="connsiteX1153" fmla="*/ 1088711 w 2230148"/>
              <a:gd name="connsiteY1153" fmla="*/ 1275005 h 2227137"/>
              <a:gd name="connsiteX1154" fmla="*/ 1082528 w 2230148"/>
              <a:gd name="connsiteY1154" fmla="*/ 1279458 h 2227137"/>
              <a:gd name="connsiteX1155" fmla="*/ 1078406 w 2230148"/>
              <a:gd name="connsiteY1155" fmla="*/ 1279192 h 2227137"/>
              <a:gd name="connsiteX1156" fmla="*/ 1075848 w 2230148"/>
              <a:gd name="connsiteY1156" fmla="*/ 1282261 h 2227137"/>
              <a:gd name="connsiteX1157" fmla="*/ 1073541 w 2230148"/>
              <a:gd name="connsiteY1157" fmla="*/ 1282607 h 2227137"/>
              <a:gd name="connsiteX1158" fmla="*/ 1073541 w 2230148"/>
              <a:gd name="connsiteY1158" fmla="*/ 1296442 h 2227137"/>
              <a:gd name="connsiteX1159" fmla="*/ 1069913 w 2230148"/>
              <a:gd name="connsiteY1159" fmla="*/ 1301719 h 2227137"/>
              <a:gd name="connsiteX1160" fmla="*/ 1068264 w 2230148"/>
              <a:gd name="connsiteY1160" fmla="*/ 1296442 h 2227137"/>
              <a:gd name="connsiteX1161" fmla="*/ 1069253 w 2230148"/>
              <a:gd name="connsiteY1161" fmla="*/ 1283580 h 2227137"/>
              <a:gd name="connsiteX1162" fmla="*/ 1070103 w 2230148"/>
              <a:gd name="connsiteY1162" fmla="*/ 1283123 h 2227137"/>
              <a:gd name="connsiteX1163" fmla="*/ 1069252 w 2230148"/>
              <a:gd name="connsiteY1163" fmla="*/ 1283250 h 2227137"/>
              <a:gd name="connsiteX1164" fmla="*/ 1054412 w 2230148"/>
              <a:gd name="connsiteY1164" fmla="*/ 1233780 h 2227137"/>
              <a:gd name="connsiteX1165" fmla="*/ 1064635 w 2230148"/>
              <a:gd name="connsiteY1165" fmla="*/ 1190576 h 2227137"/>
              <a:gd name="connsiteX1166" fmla="*/ 1066284 w 2230148"/>
              <a:gd name="connsiteY1166" fmla="*/ 1181012 h 2227137"/>
              <a:gd name="connsiteX1167" fmla="*/ 1073135 w 2230148"/>
              <a:gd name="connsiteY1167" fmla="*/ 1169921 h 2227137"/>
              <a:gd name="connsiteX1168" fmla="*/ 1070490 w 2230148"/>
              <a:gd name="connsiteY1168" fmla="*/ 1167862 h 2227137"/>
              <a:gd name="connsiteX1169" fmla="*/ 1066945 w 2230148"/>
              <a:gd name="connsiteY1169" fmla="*/ 1162214 h 2227137"/>
              <a:gd name="connsiteX1170" fmla="*/ 1066944 w 2230148"/>
              <a:gd name="connsiteY1170" fmla="*/ 1162214 h 2227137"/>
              <a:gd name="connsiteX1171" fmla="*/ 1053752 w 2230148"/>
              <a:gd name="connsiteY1171" fmla="*/ 1159246 h 2227137"/>
              <a:gd name="connsiteX1172" fmla="*/ 1053318 w 2230148"/>
              <a:gd name="connsiteY1172" fmla="*/ 1159202 h 2227137"/>
              <a:gd name="connsiteX1173" fmla="*/ 1053423 w 2230148"/>
              <a:gd name="connsiteY1173" fmla="*/ 1159246 h 2227137"/>
              <a:gd name="connsiteX1174" fmla="*/ 1041221 w 2230148"/>
              <a:gd name="connsiteY1174" fmla="*/ 1159823 h 2227137"/>
              <a:gd name="connsiteX1175" fmla="*/ 1038541 w 2230148"/>
              <a:gd name="connsiteY1175" fmla="*/ 1159624 h 2227137"/>
              <a:gd name="connsiteX1176" fmla="*/ 1030336 w 2230148"/>
              <a:gd name="connsiteY1176" fmla="*/ 1161554 h 2227137"/>
              <a:gd name="connsiteX1177" fmla="*/ 881267 w 2230148"/>
              <a:gd name="connsiteY1177" fmla="*/ 1194864 h 2227137"/>
              <a:gd name="connsiteX1178" fmla="*/ 876373 w 2230148"/>
              <a:gd name="connsiteY1178" fmla="*/ 1195122 h 2227137"/>
              <a:gd name="connsiteX1179" fmla="*/ 873080 w 2230148"/>
              <a:gd name="connsiteY1179" fmla="*/ 1198060 h 2227137"/>
              <a:gd name="connsiteX1180" fmla="*/ 852905 w 2230148"/>
              <a:gd name="connsiteY1180" fmla="*/ 1196989 h 2227137"/>
              <a:gd name="connsiteX1181" fmla="*/ 855866 w 2230148"/>
              <a:gd name="connsiteY1181" fmla="*/ 1196144 h 2227137"/>
              <a:gd name="connsiteX1182" fmla="*/ 815472 w 2230148"/>
              <a:gd name="connsiteY1182" fmla="*/ 1191484 h 2227137"/>
              <a:gd name="connsiteX1183" fmla="*/ 780678 w 2230148"/>
              <a:gd name="connsiteY1183" fmla="*/ 1170459 h 2227137"/>
              <a:gd name="connsiteX1184" fmla="*/ 792221 w 2230148"/>
              <a:gd name="connsiteY1184" fmla="*/ 1126266 h 2227137"/>
              <a:gd name="connsiteX1185" fmla="*/ 810360 w 2230148"/>
              <a:gd name="connsiteY1185" fmla="*/ 1119340 h 2227137"/>
              <a:gd name="connsiteX1186" fmla="*/ 818934 w 2230148"/>
              <a:gd name="connsiteY1186" fmla="*/ 1089988 h 2227137"/>
              <a:gd name="connsiteX1187" fmla="*/ 817912 w 2230148"/>
              <a:gd name="connsiteY1187" fmla="*/ 1088089 h 2227137"/>
              <a:gd name="connsiteX1188" fmla="*/ 804094 w 2230148"/>
              <a:gd name="connsiteY1188" fmla="*/ 1093616 h 2227137"/>
              <a:gd name="connsiteX1189" fmla="*/ 816626 w 2230148"/>
              <a:gd name="connsiteY1189" fmla="*/ 1085371 h 2227137"/>
              <a:gd name="connsiteX1190" fmla="*/ 816752 w 2230148"/>
              <a:gd name="connsiteY1190" fmla="*/ 1085497 h 2227137"/>
              <a:gd name="connsiteX1191" fmla="*/ 835754 w 2230148"/>
              <a:gd name="connsiteY1191" fmla="*/ 1054699 h 2227137"/>
              <a:gd name="connsiteX1192" fmla="*/ 836084 w 2230148"/>
              <a:gd name="connsiteY1192" fmla="*/ 1041177 h 2227137"/>
              <a:gd name="connsiteX1193" fmla="*/ 832642 w 2230148"/>
              <a:gd name="connsiteY1193" fmla="*/ 1042739 h 2227137"/>
              <a:gd name="connsiteX1194" fmla="*/ 830973 w 2230148"/>
              <a:gd name="connsiteY1194" fmla="*/ 1045094 h 2227137"/>
              <a:gd name="connsiteX1195" fmla="*/ 833776 w 2230148"/>
              <a:gd name="connsiteY1195" fmla="*/ 1055029 h 2227137"/>
              <a:gd name="connsiteX1196" fmla="*/ 825737 w 2230148"/>
              <a:gd name="connsiteY1196" fmla="*/ 1050247 h 2227137"/>
              <a:gd name="connsiteX1197" fmla="*/ 821415 w 2230148"/>
              <a:gd name="connsiteY1197" fmla="*/ 1049241 h 2227137"/>
              <a:gd name="connsiteX1198" fmla="*/ 819264 w 2230148"/>
              <a:gd name="connsiteY1198" fmla="*/ 1050742 h 2227137"/>
              <a:gd name="connsiteX1199" fmla="*/ 791231 w 2230148"/>
              <a:gd name="connsiteY1199" fmla="*/ 1074817 h 2227137"/>
              <a:gd name="connsiteX1200" fmla="*/ 753964 w 2230148"/>
              <a:gd name="connsiteY1200" fmla="*/ 1109446 h 2227137"/>
              <a:gd name="connsiteX1201" fmla="*/ 738134 w 2230148"/>
              <a:gd name="connsiteY1201" fmla="*/ 1112414 h 2227137"/>
              <a:gd name="connsiteX1202" fmla="*/ 730219 w 2230148"/>
              <a:gd name="connsiteY1202" fmla="*/ 1096584 h 2227137"/>
              <a:gd name="connsiteX1203" fmla="*/ 741432 w 2230148"/>
              <a:gd name="connsiteY1203" fmla="*/ 1086690 h 2227137"/>
              <a:gd name="connsiteX1204" fmla="*/ 785625 w 2230148"/>
              <a:gd name="connsiteY1204" fmla="*/ 1059317 h 2227137"/>
              <a:gd name="connsiteX1205" fmla="*/ 814977 w 2230148"/>
              <a:gd name="connsiteY1205" fmla="*/ 1027326 h 2227137"/>
              <a:gd name="connsiteX1206" fmla="*/ 817651 w 2230148"/>
              <a:gd name="connsiteY1206" fmla="*/ 1025499 h 2227137"/>
              <a:gd name="connsiteX1207" fmla="*/ 821244 w 2230148"/>
              <a:gd name="connsiteY1207" fmla="*/ 1014464 h 2227137"/>
              <a:gd name="connsiteX1208" fmla="*/ 822233 w 2230148"/>
              <a:gd name="connsiteY1208" fmla="*/ 998963 h 2227137"/>
              <a:gd name="connsiteX1209" fmla="*/ 823223 w 2230148"/>
              <a:gd name="connsiteY1209" fmla="*/ 991048 h 2227137"/>
              <a:gd name="connsiteX1210" fmla="*/ 827345 w 2230148"/>
              <a:gd name="connsiteY1210" fmla="*/ 990430 h 2227137"/>
              <a:gd name="connsiteX1211" fmla="*/ 830478 w 2230148"/>
              <a:gd name="connsiteY1211" fmla="*/ 993027 h 2227137"/>
              <a:gd name="connsiteX1212" fmla="*/ 835884 w 2230148"/>
              <a:gd name="connsiteY1212" fmla="*/ 991946 h 2227137"/>
              <a:gd name="connsiteX1213" fmla="*/ 834435 w 2230148"/>
              <a:gd name="connsiteY1213" fmla="*/ 984122 h 2227137"/>
              <a:gd name="connsiteX1214" fmla="*/ 833692 w 2230148"/>
              <a:gd name="connsiteY1214" fmla="*/ 982387 h 2227137"/>
              <a:gd name="connsiteX1215" fmla="*/ 826026 w 2230148"/>
              <a:gd name="connsiteY1215" fmla="*/ 980000 h 2227137"/>
              <a:gd name="connsiteX1216" fmla="*/ 822956 w 2230148"/>
              <a:gd name="connsiteY1216" fmla="*/ 970144 h 2227137"/>
              <a:gd name="connsiteX1217" fmla="*/ 822893 w 2230148"/>
              <a:gd name="connsiteY1217" fmla="*/ 970270 h 2227137"/>
              <a:gd name="connsiteX1218" fmla="*/ 813823 w 2230148"/>
              <a:gd name="connsiteY1218" fmla="*/ 962355 h 2227137"/>
              <a:gd name="connsiteX1219" fmla="*/ 816058 w 2230148"/>
              <a:gd name="connsiteY1219" fmla="*/ 952892 h 2227137"/>
              <a:gd name="connsiteX1220" fmla="*/ 815966 w 2230148"/>
              <a:gd name="connsiteY1220" fmla="*/ 952791 h 2227137"/>
              <a:gd name="connsiteX1221" fmla="*/ 802115 w 2230148"/>
              <a:gd name="connsiteY1221" fmla="*/ 937620 h 2227137"/>
              <a:gd name="connsiteX1222" fmla="*/ 800037 w 2230148"/>
              <a:gd name="connsiteY1222" fmla="*/ 935958 h 2227137"/>
              <a:gd name="connsiteX1223" fmla="*/ 796838 w 2230148"/>
              <a:gd name="connsiteY1223" fmla="*/ 936631 h 2227137"/>
              <a:gd name="connsiteX1224" fmla="*/ 782657 w 2230148"/>
              <a:gd name="connsiteY1224" fmla="*/ 930035 h 2227137"/>
              <a:gd name="connsiteX1225" fmla="*/ 779129 w 2230148"/>
              <a:gd name="connsiteY1225" fmla="*/ 919232 h 2227137"/>
              <a:gd name="connsiteX1226" fmla="*/ 775731 w 2230148"/>
              <a:gd name="connsiteY1226" fmla="*/ 916513 h 2227137"/>
              <a:gd name="connsiteX1227" fmla="*/ 726591 w 2230148"/>
              <a:gd name="connsiteY1227" fmla="*/ 892438 h 2227137"/>
              <a:gd name="connsiteX1228" fmla="*/ 721870 w 2230148"/>
              <a:gd name="connsiteY1228" fmla="*/ 891022 h 2227137"/>
              <a:gd name="connsiteX1229" fmla="*/ 719006 w 2230148"/>
              <a:gd name="connsiteY1229" fmla="*/ 891902 h 2227137"/>
              <a:gd name="connsiteX1230" fmla="*/ 715698 w 2230148"/>
              <a:gd name="connsiteY1230" fmla="*/ 891093 h 2227137"/>
              <a:gd name="connsiteX1231" fmla="*/ 715116 w 2230148"/>
              <a:gd name="connsiteY1231" fmla="*/ 888996 h 2227137"/>
              <a:gd name="connsiteX1232" fmla="*/ 713399 w 2230148"/>
              <a:gd name="connsiteY1232" fmla="*/ 888480 h 2227137"/>
              <a:gd name="connsiteX1233" fmla="*/ 683387 w 2230148"/>
              <a:gd name="connsiteY1233" fmla="*/ 886172 h 2227137"/>
              <a:gd name="connsiteX1234" fmla="*/ 681898 w 2230148"/>
              <a:gd name="connsiteY1234" fmla="*/ 886148 h 2227137"/>
              <a:gd name="connsiteX1235" fmla="*/ 683387 w 2230148"/>
              <a:gd name="connsiteY1235" fmla="*/ 886979 h 2227137"/>
              <a:gd name="connsiteX1236" fmla="*/ 660961 w 2230148"/>
              <a:gd name="connsiteY1236" fmla="*/ 886026 h 2227137"/>
              <a:gd name="connsiteX1237" fmla="*/ 661221 w 2230148"/>
              <a:gd name="connsiteY1237" fmla="*/ 885906 h 2227137"/>
              <a:gd name="connsiteX1238" fmla="*/ 624147 w 2230148"/>
              <a:gd name="connsiteY1238" fmla="*/ 887285 h 2227137"/>
              <a:gd name="connsiteX1239" fmla="*/ 585107 w 2230148"/>
              <a:gd name="connsiteY1239" fmla="*/ 882544 h 2227137"/>
              <a:gd name="connsiteX1240" fmla="*/ 522115 w 2230148"/>
              <a:gd name="connsiteY1240" fmla="*/ 839670 h 2227137"/>
              <a:gd name="connsiteX1241" fmla="*/ 513629 w 2230148"/>
              <a:gd name="connsiteY1241" fmla="*/ 831357 h 2227137"/>
              <a:gd name="connsiteX1242" fmla="*/ 513417 w 2230148"/>
              <a:gd name="connsiteY1242" fmla="*/ 831219 h 2227137"/>
              <a:gd name="connsiteX1243" fmla="*/ 513292 w 2230148"/>
              <a:gd name="connsiteY1243" fmla="*/ 831027 h 2227137"/>
              <a:gd name="connsiteX1244" fmla="*/ 505955 w 2230148"/>
              <a:gd name="connsiteY1244" fmla="*/ 823840 h 2227137"/>
              <a:gd name="connsiteX1245" fmla="*/ 464070 w 2230148"/>
              <a:gd name="connsiteY1245" fmla="*/ 768763 h 2227137"/>
              <a:gd name="connsiteX1246" fmla="*/ 458793 w 2230148"/>
              <a:gd name="connsiteY1246" fmla="*/ 736772 h 2227137"/>
              <a:gd name="connsiteX1247" fmla="*/ 398770 w 2230148"/>
              <a:gd name="connsiteY1247" fmla="*/ 647396 h 2227137"/>
              <a:gd name="connsiteX1248" fmla="*/ 354247 w 2230148"/>
              <a:gd name="connsiteY1248" fmla="*/ 622661 h 2227137"/>
              <a:gd name="connsiteX1249" fmla="*/ 244094 w 2230148"/>
              <a:gd name="connsiteY1249" fmla="*/ 581436 h 2227137"/>
              <a:gd name="connsiteX1250" fmla="*/ 231232 w 2230148"/>
              <a:gd name="connsiteY1250" fmla="*/ 575500 h 2227137"/>
              <a:gd name="connsiteX1251" fmla="*/ 181102 w 2230148"/>
              <a:gd name="connsiteY1251" fmla="*/ 557031 h 2227137"/>
              <a:gd name="connsiteX1252" fmla="*/ 160325 w 2230148"/>
              <a:gd name="connsiteY1252" fmla="*/ 550435 h 2227137"/>
              <a:gd name="connsiteX1253" fmla="*/ 33022 w 2230148"/>
              <a:gd name="connsiteY1253" fmla="*/ 510200 h 2227137"/>
              <a:gd name="connsiteX1254" fmla="*/ 6308 w 2230148"/>
              <a:gd name="connsiteY1254" fmla="*/ 497997 h 2227137"/>
              <a:gd name="connsiteX1255" fmla="*/ 702 w 2230148"/>
              <a:gd name="connsiteY1255" fmla="*/ 485464 h 2227137"/>
              <a:gd name="connsiteX1256" fmla="*/ 12575 w 2230148"/>
              <a:gd name="connsiteY1256" fmla="*/ 482496 h 2227137"/>
              <a:gd name="connsiteX1257" fmla="*/ 47204 w 2230148"/>
              <a:gd name="connsiteY1257" fmla="*/ 495358 h 2227137"/>
              <a:gd name="connsiteX1258" fmla="*/ 53140 w 2230148"/>
              <a:gd name="connsiteY1258" fmla="*/ 497997 h 2227137"/>
              <a:gd name="connsiteX1259" fmla="*/ 128994 w 2230148"/>
              <a:gd name="connsiteY1259" fmla="*/ 521742 h 2227137"/>
              <a:gd name="connsiteX1260" fmla="*/ 201880 w 2230148"/>
              <a:gd name="connsiteY1260" fmla="*/ 541201 h 2227137"/>
              <a:gd name="connsiteX1261" fmla="*/ 186049 w 2230148"/>
              <a:gd name="connsiteY1261" fmla="*/ 524381 h 2227137"/>
              <a:gd name="connsiteX1262" fmla="*/ 186722 w 2230148"/>
              <a:gd name="connsiteY1262" fmla="*/ 522951 h 2227137"/>
              <a:gd name="connsiteX1263" fmla="*/ 149112 w 2230148"/>
              <a:gd name="connsiteY1263" fmla="*/ 497338 h 2227137"/>
              <a:gd name="connsiteX1264" fmla="*/ 170837 w 2230148"/>
              <a:gd name="connsiteY1264" fmla="*/ 505377 h 2227137"/>
              <a:gd name="connsiteX1265" fmla="*/ 189077 w 2230148"/>
              <a:gd name="connsiteY1265" fmla="*/ 518904 h 2227137"/>
              <a:gd name="connsiteX1266" fmla="*/ 205343 w 2230148"/>
              <a:gd name="connsiteY1266" fmla="*/ 524340 h 2227137"/>
              <a:gd name="connsiteX1267" fmla="*/ 221008 w 2230148"/>
              <a:gd name="connsiteY1267" fmla="*/ 532626 h 2227137"/>
              <a:gd name="connsiteX1268" fmla="*/ 236179 w 2230148"/>
              <a:gd name="connsiteY1268" fmla="*/ 541201 h 2227137"/>
              <a:gd name="connsiteX1269" fmla="*/ 311703 w 2230148"/>
              <a:gd name="connsiteY1269" fmla="*/ 554063 h 2227137"/>
              <a:gd name="connsiteX1270" fmla="*/ 325554 w 2230148"/>
              <a:gd name="connsiteY1270" fmla="*/ 532626 h 2227137"/>
              <a:gd name="connsiteX1271" fmla="*/ 312033 w 2230148"/>
              <a:gd name="connsiteY1271" fmla="*/ 501625 h 2227137"/>
              <a:gd name="connsiteX1272" fmla="*/ 261573 w 2230148"/>
              <a:gd name="connsiteY1272" fmla="*/ 404664 h 2227137"/>
              <a:gd name="connsiteX1273" fmla="*/ 235519 w 2230148"/>
              <a:gd name="connsiteY1273" fmla="*/ 396749 h 2227137"/>
              <a:gd name="connsiteX1274" fmla="*/ 169559 w 2230148"/>
              <a:gd name="connsiteY1274" fmla="*/ 375311 h 2227137"/>
              <a:gd name="connsiteX1275" fmla="*/ 166591 w 2230148"/>
              <a:gd name="connsiteY1275" fmla="*/ 334416 h 2227137"/>
              <a:gd name="connsiteX1276" fmla="*/ 162633 w 2230148"/>
              <a:gd name="connsiteY1276" fmla="*/ 313309 h 2227137"/>
              <a:gd name="connsiteX1277" fmla="*/ 141526 w 2230148"/>
              <a:gd name="connsiteY1277" fmla="*/ 280659 h 2227137"/>
              <a:gd name="connsiteX1278" fmla="*/ 117121 w 2230148"/>
              <a:gd name="connsiteY1278" fmla="*/ 253945 h 2227137"/>
              <a:gd name="connsiteX1279" fmla="*/ 96674 w 2230148"/>
              <a:gd name="connsiteY1279" fmla="*/ 205465 h 2227137"/>
              <a:gd name="connsiteX1280" fmla="*/ 83812 w 2230148"/>
              <a:gd name="connsiteY1280" fmla="*/ 164570 h 2227137"/>
              <a:gd name="connsiteX1281" fmla="*/ 69630 w 2230148"/>
              <a:gd name="connsiteY1281" fmla="*/ 152697 h 2227137"/>
              <a:gd name="connsiteX1282" fmla="*/ 57757 w 2230148"/>
              <a:gd name="connsiteY1282" fmla="*/ 126972 h 2227137"/>
              <a:gd name="connsiteX1283" fmla="*/ 56438 w 2230148"/>
              <a:gd name="connsiteY1283" fmla="*/ 103556 h 2227137"/>
              <a:gd name="connsiteX1284" fmla="*/ 48853 w 2230148"/>
              <a:gd name="connsiteY1284" fmla="*/ 61342 h 2227137"/>
              <a:gd name="connsiteX1285" fmla="*/ 35990 w 2230148"/>
              <a:gd name="connsiteY1285" fmla="*/ 37267 h 2227137"/>
              <a:gd name="connsiteX1286" fmla="*/ 27416 w 2230148"/>
              <a:gd name="connsiteY1286" fmla="*/ 28692 h 2227137"/>
              <a:gd name="connsiteX1287" fmla="*/ 35001 w 2230148"/>
              <a:gd name="connsiteY1287" fmla="*/ 6266 h 2227137"/>
              <a:gd name="connsiteX1288" fmla="*/ 54377 w 2230148"/>
              <a:gd name="connsiteY1288" fmla="*/ 2020 h 2227137"/>
              <a:gd name="connsiteX1289" fmla="*/ 191327 w 2230148"/>
              <a:gd name="connsiteY1289" fmla="*/ 0 h 2227137"/>
              <a:gd name="connsiteX1290" fmla="*/ 200561 w 2230148"/>
              <a:gd name="connsiteY1290" fmla="*/ 11213 h 2227137"/>
              <a:gd name="connsiteX1291" fmla="*/ 194955 w 2230148"/>
              <a:gd name="connsiteY1291" fmla="*/ 14181 h 2227137"/>
              <a:gd name="connsiteX1292" fmla="*/ 186050 w 2230148"/>
              <a:gd name="connsiteY1292" fmla="*/ 4947 h 2227137"/>
              <a:gd name="connsiteX1293" fmla="*/ 191327 w 2230148"/>
              <a:gd name="connsiteY1293" fmla="*/ 0 h 22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2230148" h="2227137">
                <a:moveTo>
                  <a:pt x="1010879" y="2126548"/>
                </a:moveTo>
                <a:cubicBezTo>
                  <a:pt x="1014837" y="2126548"/>
                  <a:pt x="1014837" y="2128527"/>
                  <a:pt x="1013187" y="2131165"/>
                </a:cubicBezTo>
                <a:cubicBezTo>
                  <a:pt x="1012528" y="2135453"/>
                  <a:pt x="1014177" y="2139740"/>
                  <a:pt x="1012198" y="2144027"/>
                </a:cubicBezTo>
                <a:cubicBezTo>
                  <a:pt x="1008570" y="2151613"/>
                  <a:pt x="1006262" y="2158539"/>
                  <a:pt x="1012858" y="2167113"/>
                </a:cubicBezTo>
                <a:cubicBezTo>
                  <a:pt x="1017805" y="2173380"/>
                  <a:pt x="1012198" y="2186572"/>
                  <a:pt x="1004613" y="2190859"/>
                </a:cubicBezTo>
                <a:cubicBezTo>
                  <a:pt x="1001645" y="2192508"/>
                  <a:pt x="998676" y="2192508"/>
                  <a:pt x="996697" y="2190529"/>
                </a:cubicBezTo>
                <a:cubicBezTo>
                  <a:pt x="993399" y="2187561"/>
                  <a:pt x="990101" y="2183603"/>
                  <a:pt x="992080" y="2179316"/>
                </a:cubicBezTo>
                <a:cubicBezTo>
                  <a:pt x="999995" y="2162497"/>
                  <a:pt x="1002304" y="2143368"/>
                  <a:pt x="1010879" y="2126548"/>
                </a:cubicBezTo>
                <a:close/>
                <a:moveTo>
                  <a:pt x="1015826" y="2109398"/>
                </a:moveTo>
                <a:cubicBezTo>
                  <a:pt x="1022092" y="2110717"/>
                  <a:pt x="1012858" y="2118633"/>
                  <a:pt x="1015496" y="2124239"/>
                </a:cubicBezTo>
                <a:cubicBezTo>
                  <a:pt x="1016486" y="2126548"/>
                  <a:pt x="1015496" y="2129516"/>
                  <a:pt x="1013188" y="2131165"/>
                </a:cubicBezTo>
                <a:cubicBezTo>
                  <a:pt x="1012528" y="2129516"/>
                  <a:pt x="1012858" y="2127537"/>
                  <a:pt x="1010879" y="2126548"/>
                </a:cubicBezTo>
                <a:cubicBezTo>
                  <a:pt x="1012198" y="2120282"/>
                  <a:pt x="1011868" y="2108739"/>
                  <a:pt x="1015826" y="2109398"/>
                </a:cubicBezTo>
                <a:close/>
                <a:moveTo>
                  <a:pt x="1028688" y="2033544"/>
                </a:moveTo>
                <a:cubicBezTo>
                  <a:pt x="1041550" y="2058279"/>
                  <a:pt x="1023741" y="2079057"/>
                  <a:pt x="1019454" y="2101813"/>
                </a:cubicBezTo>
                <a:cubicBezTo>
                  <a:pt x="1026050" y="2079387"/>
                  <a:pt x="1025060" y="2056301"/>
                  <a:pt x="1028688" y="2033544"/>
                </a:cubicBezTo>
                <a:close/>
                <a:moveTo>
                  <a:pt x="1219312" y="2015735"/>
                </a:moveTo>
                <a:cubicBezTo>
                  <a:pt x="1227886" y="2015405"/>
                  <a:pt x="1232504" y="2020682"/>
                  <a:pt x="1233163" y="2027938"/>
                </a:cubicBezTo>
                <a:cubicBezTo>
                  <a:pt x="1234153" y="2035193"/>
                  <a:pt x="1235472" y="2042778"/>
                  <a:pt x="1233493" y="2050364"/>
                </a:cubicBezTo>
                <a:lnTo>
                  <a:pt x="1233384" y="2059214"/>
                </a:lnTo>
                <a:lnTo>
                  <a:pt x="1237110" y="2050694"/>
                </a:lnTo>
                <a:cubicBezTo>
                  <a:pt x="1237110" y="2059269"/>
                  <a:pt x="1237110" y="2068173"/>
                  <a:pt x="1237110" y="2077078"/>
                </a:cubicBezTo>
                <a:lnTo>
                  <a:pt x="1233274" y="2068140"/>
                </a:lnTo>
                <a:lnTo>
                  <a:pt x="1233163" y="2077078"/>
                </a:lnTo>
                <a:cubicBezTo>
                  <a:pt x="1235142" y="2084333"/>
                  <a:pt x="1237121" y="2091589"/>
                  <a:pt x="1239429" y="2098515"/>
                </a:cubicBezTo>
                <a:cubicBezTo>
                  <a:pt x="1243717" y="2113026"/>
                  <a:pt x="1241408" y="2128856"/>
                  <a:pt x="1235472" y="2140070"/>
                </a:cubicBezTo>
                <a:cubicBezTo>
                  <a:pt x="1229865" y="2151283"/>
                  <a:pt x="1221620" y="2162826"/>
                  <a:pt x="1213045" y="2173379"/>
                </a:cubicBezTo>
                <a:cubicBezTo>
                  <a:pt x="1201173" y="2187890"/>
                  <a:pt x="1194247" y="2205040"/>
                  <a:pt x="1187321" y="2222190"/>
                </a:cubicBezTo>
                <a:cubicBezTo>
                  <a:pt x="1185672" y="2226477"/>
                  <a:pt x="1183034" y="2227137"/>
                  <a:pt x="1179076" y="2227137"/>
                </a:cubicBezTo>
                <a:cubicBezTo>
                  <a:pt x="1165555" y="2227137"/>
                  <a:pt x="1154671" y="2217902"/>
                  <a:pt x="1150713" y="2203721"/>
                </a:cubicBezTo>
                <a:cubicBezTo>
                  <a:pt x="1146756" y="2189540"/>
                  <a:pt x="1144777" y="2177337"/>
                  <a:pt x="1154011" y="2162826"/>
                </a:cubicBezTo>
                <a:cubicBezTo>
                  <a:pt x="1161267" y="2150953"/>
                  <a:pt x="1162257" y="2134463"/>
                  <a:pt x="1163905" y="2119952"/>
                </a:cubicBezTo>
                <a:cubicBezTo>
                  <a:pt x="1165555" y="2101483"/>
                  <a:pt x="1170831" y="2084993"/>
                  <a:pt x="1183693" y="2071141"/>
                </a:cubicBezTo>
                <a:cubicBezTo>
                  <a:pt x="1192928" y="2061247"/>
                  <a:pt x="1197545" y="2048715"/>
                  <a:pt x="1199194" y="2035193"/>
                </a:cubicBezTo>
                <a:cubicBezTo>
                  <a:pt x="1200843" y="2022990"/>
                  <a:pt x="1208758" y="2016065"/>
                  <a:pt x="1219312" y="2015735"/>
                </a:cubicBezTo>
                <a:close/>
                <a:moveTo>
                  <a:pt x="1051115" y="1949775"/>
                </a:moveTo>
                <a:cubicBezTo>
                  <a:pt x="1053423" y="1949445"/>
                  <a:pt x="1055402" y="1950435"/>
                  <a:pt x="1056061" y="1952743"/>
                </a:cubicBezTo>
                <a:cubicBezTo>
                  <a:pt x="1056061" y="1954722"/>
                  <a:pt x="1054742" y="1956371"/>
                  <a:pt x="1053093" y="1956371"/>
                </a:cubicBezTo>
                <a:cubicBezTo>
                  <a:pt x="1050785" y="1956701"/>
                  <a:pt x="1049136" y="1955382"/>
                  <a:pt x="1048806" y="1952743"/>
                </a:cubicBezTo>
                <a:cubicBezTo>
                  <a:pt x="1048806" y="1951094"/>
                  <a:pt x="1049465" y="1949775"/>
                  <a:pt x="1051115" y="1949775"/>
                </a:cubicBezTo>
                <a:close/>
                <a:moveTo>
                  <a:pt x="1109488" y="1946477"/>
                </a:moveTo>
                <a:cubicBezTo>
                  <a:pt x="1115095" y="1946807"/>
                  <a:pt x="1119712" y="1948126"/>
                  <a:pt x="1118723" y="1955382"/>
                </a:cubicBezTo>
                <a:cubicBezTo>
                  <a:pt x="1118393" y="1960988"/>
                  <a:pt x="1117404" y="1966265"/>
                  <a:pt x="1109818" y="1966265"/>
                </a:cubicBezTo>
                <a:cubicBezTo>
                  <a:pt x="1103222" y="1966265"/>
                  <a:pt x="1099924" y="1962308"/>
                  <a:pt x="1099594" y="1956371"/>
                </a:cubicBezTo>
                <a:cubicBezTo>
                  <a:pt x="1099265" y="1950105"/>
                  <a:pt x="1102233" y="1946477"/>
                  <a:pt x="1109488" y="1946477"/>
                </a:cubicBezTo>
                <a:close/>
                <a:moveTo>
                  <a:pt x="1166544" y="1907891"/>
                </a:moveTo>
                <a:cubicBezTo>
                  <a:pt x="1168194" y="1908221"/>
                  <a:pt x="1169513" y="1909540"/>
                  <a:pt x="1169513" y="1911519"/>
                </a:cubicBezTo>
                <a:cubicBezTo>
                  <a:pt x="1168853" y="1913498"/>
                  <a:pt x="1167864" y="1915147"/>
                  <a:pt x="1165885" y="1914817"/>
                </a:cubicBezTo>
                <a:cubicBezTo>
                  <a:pt x="1163576" y="1914487"/>
                  <a:pt x="1163576" y="1912508"/>
                  <a:pt x="1163906" y="1910530"/>
                </a:cubicBezTo>
                <a:cubicBezTo>
                  <a:pt x="1163906" y="1908880"/>
                  <a:pt x="1164896" y="1907562"/>
                  <a:pt x="1166544" y="1907891"/>
                </a:cubicBezTo>
                <a:close/>
                <a:moveTo>
                  <a:pt x="1110808" y="1876889"/>
                </a:moveTo>
                <a:cubicBezTo>
                  <a:pt x="1115095" y="1876230"/>
                  <a:pt x="1116744" y="1878208"/>
                  <a:pt x="1117404" y="1880847"/>
                </a:cubicBezTo>
                <a:cubicBezTo>
                  <a:pt x="1117733" y="1883155"/>
                  <a:pt x="1116085" y="1884804"/>
                  <a:pt x="1113776" y="1885464"/>
                </a:cubicBezTo>
                <a:cubicBezTo>
                  <a:pt x="1109818" y="1886453"/>
                  <a:pt x="1108829" y="1882496"/>
                  <a:pt x="1108169" y="1880517"/>
                </a:cubicBezTo>
                <a:cubicBezTo>
                  <a:pt x="1106850" y="1877879"/>
                  <a:pt x="1110148" y="1877219"/>
                  <a:pt x="1110808" y="1876889"/>
                </a:cubicBezTo>
                <a:close/>
                <a:moveTo>
                  <a:pt x="1273399" y="1871942"/>
                </a:moveTo>
                <a:cubicBezTo>
                  <a:pt x="1287581" y="1865676"/>
                  <a:pt x="1306049" y="1873921"/>
                  <a:pt x="1306709" y="1890081"/>
                </a:cubicBezTo>
                <a:cubicBezTo>
                  <a:pt x="1307698" y="1911189"/>
                  <a:pt x="1296155" y="1925040"/>
                  <a:pt x="1275708" y="1930317"/>
                </a:cubicBezTo>
                <a:cubicBezTo>
                  <a:pt x="1267463" y="1932296"/>
                  <a:pt x="1260867" y="1927679"/>
                  <a:pt x="1256909" y="1920423"/>
                </a:cubicBezTo>
                <a:lnTo>
                  <a:pt x="1256909" y="1911571"/>
                </a:lnTo>
                <a:lnTo>
                  <a:pt x="1254562" y="1907066"/>
                </a:lnTo>
                <a:lnTo>
                  <a:pt x="1256909" y="1902562"/>
                </a:lnTo>
                <a:lnTo>
                  <a:pt x="1256909" y="1894039"/>
                </a:lnTo>
                <a:cubicBezTo>
                  <a:pt x="1259877" y="1884805"/>
                  <a:pt x="1262845" y="1876560"/>
                  <a:pt x="1273399" y="1871942"/>
                </a:cubicBezTo>
                <a:close/>
                <a:moveTo>
                  <a:pt x="1503929" y="1837314"/>
                </a:moveTo>
                <a:cubicBezTo>
                  <a:pt x="1517451" y="1838633"/>
                  <a:pt x="1527675" y="1842591"/>
                  <a:pt x="1533941" y="1855123"/>
                </a:cubicBezTo>
                <a:cubicBezTo>
                  <a:pt x="1540537" y="1867985"/>
                  <a:pt x="1533611" y="1879529"/>
                  <a:pt x="1519430" y="1879529"/>
                </a:cubicBezTo>
                <a:cubicBezTo>
                  <a:pt x="1511844" y="1879529"/>
                  <a:pt x="1500631" y="1869964"/>
                  <a:pt x="1499971" y="1861389"/>
                </a:cubicBezTo>
                <a:cubicBezTo>
                  <a:pt x="1499312" y="1855453"/>
                  <a:pt x="1497333" y="1849847"/>
                  <a:pt x="1496344" y="1844240"/>
                </a:cubicBezTo>
                <a:cubicBezTo>
                  <a:pt x="1495025" y="1836984"/>
                  <a:pt x="1496344" y="1836655"/>
                  <a:pt x="1503929" y="1837314"/>
                </a:cubicBezTo>
                <a:close/>
                <a:moveTo>
                  <a:pt x="1015825" y="1795100"/>
                </a:moveTo>
                <a:cubicBezTo>
                  <a:pt x="1019123" y="1794770"/>
                  <a:pt x="1020442" y="1796089"/>
                  <a:pt x="1020442" y="1799057"/>
                </a:cubicBezTo>
                <a:cubicBezTo>
                  <a:pt x="1020442" y="1801696"/>
                  <a:pt x="1020772" y="1804664"/>
                  <a:pt x="1016814" y="1805653"/>
                </a:cubicBezTo>
                <a:cubicBezTo>
                  <a:pt x="1013516" y="1805653"/>
                  <a:pt x="1012527" y="1803345"/>
                  <a:pt x="1012197" y="1801036"/>
                </a:cubicBezTo>
                <a:cubicBezTo>
                  <a:pt x="1011867" y="1798068"/>
                  <a:pt x="1011538" y="1795430"/>
                  <a:pt x="1015825" y="1795100"/>
                </a:cubicBezTo>
                <a:close/>
                <a:moveTo>
                  <a:pt x="1371679" y="1784216"/>
                </a:moveTo>
                <a:cubicBezTo>
                  <a:pt x="1374647" y="1784876"/>
                  <a:pt x="1377286" y="1785865"/>
                  <a:pt x="1377286" y="1788833"/>
                </a:cubicBezTo>
                <a:cubicBezTo>
                  <a:pt x="1376956" y="1791472"/>
                  <a:pt x="1374647" y="1792791"/>
                  <a:pt x="1371679" y="1792461"/>
                </a:cubicBezTo>
                <a:cubicBezTo>
                  <a:pt x="1369371" y="1792131"/>
                  <a:pt x="1367392" y="1790812"/>
                  <a:pt x="1367062" y="1788503"/>
                </a:cubicBezTo>
                <a:cubicBezTo>
                  <a:pt x="1367062" y="1785535"/>
                  <a:pt x="1369371" y="1784216"/>
                  <a:pt x="1371679" y="1784216"/>
                </a:cubicBezTo>
                <a:close/>
                <a:moveTo>
                  <a:pt x="1154671" y="1784216"/>
                </a:moveTo>
                <a:cubicBezTo>
                  <a:pt x="1156650" y="1784216"/>
                  <a:pt x="1158299" y="1785535"/>
                  <a:pt x="1158299" y="1787185"/>
                </a:cubicBezTo>
                <a:cubicBezTo>
                  <a:pt x="1158299" y="1788833"/>
                  <a:pt x="1156650" y="1790153"/>
                  <a:pt x="1154671" y="1790153"/>
                </a:cubicBezTo>
                <a:cubicBezTo>
                  <a:pt x="1152692" y="1790153"/>
                  <a:pt x="1151373" y="1789163"/>
                  <a:pt x="1151373" y="1787185"/>
                </a:cubicBezTo>
                <a:cubicBezTo>
                  <a:pt x="1151373" y="1785205"/>
                  <a:pt x="1152692" y="1784216"/>
                  <a:pt x="1154671" y="1784216"/>
                </a:cubicBezTo>
                <a:close/>
                <a:moveTo>
                  <a:pt x="1446214" y="1773332"/>
                </a:moveTo>
                <a:cubicBezTo>
                  <a:pt x="1448523" y="1773992"/>
                  <a:pt x="1450502" y="1775971"/>
                  <a:pt x="1449842" y="1778939"/>
                </a:cubicBezTo>
                <a:cubicBezTo>
                  <a:pt x="1449182" y="1781578"/>
                  <a:pt x="1447533" y="1782567"/>
                  <a:pt x="1445225" y="1782237"/>
                </a:cubicBezTo>
                <a:cubicBezTo>
                  <a:pt x="1442586" y="1781907"/>
                  <a:pt x="1440608" y="1780588"/>
                  <a:pt x="1441597" y="1773992"/>
                </a:cubicBezTo>
                <a:cubicBezTo>
                  <a:pt x="1441597" y="1774322"/>
                  <a:pt x="1443576" y="1772673"/>
                  <a:pt x="1446214" y="1773332"/>
                </a:cubicBezTo>
                <a:close/>
                <a:moveTo>
                  <a:pt x="1009230" y="1773002"/>
                </a:moveTo>
                <a:cubicBezTo>
                  <a:pt x="1013847" y="1773992"/>
                  <a:pt x="1017145" y="1775311"/>
                  <a:pt x="1017475" y="1779598"/>
                </a:cubicBezTo>
                <a:cubicBezTo>
                  <a:pt x="1017805" y="1782237"/>
                  <a:pt x="1015166" y="1783556"/>
                  <a:pt x="1012198" y="1783886"/>
                </a:cubicBezTo>
                <a:cubicBezTo>
                  <a:pt x="1007581" y="1784545"/>
                  <a:pt x="1006591" y="1780588"/>
                  <a:pt x="1005602" y="1778279"/>
                </a:cubicBezTo>
                <a:cubicBezTo>
                  <a:pt x="1004283" y="1775311"/>
                  <a:pt x="1007911" y="1774321"/>
                  <a:pt x="1009230" y="1773002"/>
                </a:cubicBezTo>
                <a:close/>
                <a:moveTo>
                  <a:pt x="1220631" y="1747608"/>
                </a:moveTo>
                <a:cubicBezTo>
                  <a:pt x="1223269" y="1753874"/>
                  <a:pt x="1222280" y="1757502"/>
                  <a:pt x="1220961" y="1761130"/>
                </a:cubicBezTo>
                <a:cubicBezTo>
                  <a:pt x="1220631" y="1762119"/>
                  <a:pt x="1217993" y="1761789"/>
                  <a:pt x="1217333" y="1760470"/>
                </a:cubicBezTo>
                <a:cubicBezTo>
                  <a:pt x="1215684" y="1756183"/>
                  <a:pt x="1218652" y="1753215"/>
                  <a:pt x="1220631" y="1747608"/>
                </a:cubicBezTo>
                <a:close/>
                <a:moveTo>
                  <a:pt x="566969" y="1739033"/>
                </a:moveTo>
                <a:cubicBezTo>
                  <a:pt x="568947" y="1739033"/>
                  <a:pt x="569277" y="1740352"/>
                  <a:pt x="569277" y="1741672"/>
                </a:cubicBezTo>
                <a:cubicBezTo>
                  <a:pt x="569277" y="1743980"/>
                  <a:pt x="567958" y="1745629"/>
                  <a:pt x="565649" y="1745959"/>
                </a:cubicBezTo>
                <a:cubicBezTo>
                  <a:pt x="563671" y="1746289"/>
                  <a:pt x="563341" y="1744640"/>
                  <a:pt x="563341" y="1743320"/>
                </a:cubicBezTo>
                <a:cubicBezTo>
                  <a:pt x="563671" y="1741012"/>
                  <a:pt x="564660" y="1739363"/>
                  <a:pt x="566969" y="1739033"/>
                </a:cubicBezTo>
                <a:close/>
                <a:moveTo>
                  <a:pt x="1160608" y="1731777"/>
                </a:moveTo>
                <a:cubicBezTo>
                  <a:pt x="1162916" y="1731777"/>
                  <a:pt x="1163906" y="1733096"/>
                  <a:pt x="1163906" y="1735075"/>
                </a:cubicBezTo>
                <a:cubicBezTo>
                  <a:pt x="1163906" y="1737054"/>
                  <a:pt x="1162916" y="1738703"/>
                  <a:pt x="1160937" y="1738703"/>
                </a:cubicBezTo>
                <a:cubicBezTo>
                  <a:pt x="1158629" y="1738703"/>
                  <a:pt x="1156980" y="1736724"/>
                  <a:pt x="1156980" y="1734416"/>
                </a:cubicBezTo>
                <a:cubicBezTo>
                  <a:pt x="1156980" y="1732767"/>
                  <a:pt x="1158629" y="1731777"/>
                  <a:pt x="1160608" y="1731777"/>
                </a:cubicBezTo>
                <a:close/>
                <a:moveTo>
                  <a:pt x="1688947" y="1726830"/>
                </a:moveTo>
                <a:cubicBezTo>
                  <a:pt x="1692245" y="1726830"/>
                  <a:pt x="1693564" y="1728149"/>
                  <a:pt x="1693235" y="1731447"/>
                </a:cubicBezTo>
                <a:cubicBezTo>
                  <a:pt x="1692905" y="1736065"/>
                  <a:pt x="1690596" y="1739033"/>
                  <a:pt x="1686309" y="1739693"/>
                </a:cubicBezTo>
                <a:cubicBezTo>
                  <a:pt x="1681692" y="1740352"/>
                  <a:pt x="1683011" y="1736395"/>
                  <a:pt x="1683011" y="1733756"/>
                </a:cubicBezTo>
                <a:cubicBezTo>
                  <a:pt x="1682681" y="1729469"/>
                  <a:pt x="1684330" y="1726830"/>
                  <a:pt x="1688947" y="1726830"/>
                </a:cubicBezTo>
                <a:close/>
                <a:moveTo>
                  <a:pt x="1089041" y="1721224"/>
                </a:moveTo>
                <a:cubicBezTo>
                  <a:pt x="1092999" y="1721554"/>
                  <a:pt x="1092009" y="1725181"/>
                  <a:pt x="1093988" y="1726500"/>
                </a:cubicBezTo>
                <a:cubicBezTo>
                  <a:pt x="1093329" y="1729139"/>
                  <a:pt x="1091350" y="1731448"/>
                  <a:pt x="1090690" y="1731118"/>
                </a:cubicBezTo>
                <a:cubicBezTo>
                  <a:pt x="1088711" y="1729139"/>
                  <a:pt x="1086733" y="1726500"/>
                  <a:pt x="1085743" y="1723862"/>
                </a:cubicBezTo>
                <a:cubicBezTo>
                  <a:pt x="1085084" y="1721883"/>
                  <a:pt x="1087063" y="1720894"/>
                  <a:pt x="1089041" y="1721224"/>
                </a:cubicBezTo>
                <a:close/>
                <a:moveTo>
                  <a:pt x="1109489" y="1690552"/>
                </a:moveTo>
                <a:cubicBezTo>
                  <a:pt x="1116415" y="1690882"/>
                  <a:pt x="1120043" y="1696159"/>
                  <a:pt x="1120702" y="1701106"/>
                </a:cubicBezTo>
                <a:cubicBezTo>
                  <a:pt x="1120702" y="1710340"/>
                  <a:pt x="1114766" y="1715947"/>
                  <a:pt x="1106521" y="1715287"/>
                </a:cubicBezTo>
                <a:cubicBezTo>
                  <a:pt x="1098935" y="1714628"/>
                  <a:pt x="1094978" y="1708361"/>
                  <a:pt x="1094978" y="1702425"/>
                </a:cubicBezTo>
                <a:cubicBezTo>
                  <a:pt x="1094978" y="1694180"/>
                  <a:pt x="1101904" y="1690223"/>
                  <a:pt x="1109489" y="1690552"/>
                </a:cubicBezTo>
                <a:close/>
                <a:moveTo>
                  <a:pt x="2155943" y="1661861"/>
                </a:moveTo>
                <a:cubicBezTo>
                  <a:pt x="2177710" y="1672744"/>
                  <a:pt x="2203104" y="1678680"/>
                  <a:pt x="2218275" y="1700447"/>
                </a:cubicBezTo>
                <a:cubicBezTo>
                  <a:pt x="2221244" y="1704405"/>
                  <a:pt x="2222892" y="1709022"/>
                  <a:pt x="2220254" y="1714299"/>
                </a:cubicBezTo>
                <a:cubicBezTo>
                  <a:pt x="2215967" y="1722214"/>
                  <a:pt x="2209371" y="1723533"/>
                  <a:pt x="2201785" y="1722214"/>
                </a:cubicBezTo>
                <a:cubicBezTo>
                  <a:pt x="2184966" y="1725512"/>
                  <a:pt x="2162209" y="1706054"/>
                  <a:pt x="2157922" y="1691213"/>
                </a:cubicBezTo>
                <a:cubicBezTo>
                  <a:pt x="2155943" y="1684287"/>
                  <a:pt x="2153305" y="1677361"/>
                  <a:pt x="2150007" y="1670765"/>
                </a:cubicBezTo>
                <a:cubicBezTo>
                  <a:pt x="2149347" y="1669116"/>
                  <a:pt x="2145719" y="1667797"/>
                  <a:pt x="2148358" y="1664499"/>
                </a:cubicBezTo>
                <a:cubicBezTo>
                  <a:pt x="2150666" y="1661861"/>
                  <a:pt x="2153634" y="1660871"/>
                  <a:pt x="2155943" y="1661861"/>
                </a:cubicBezTo>
                <a:close/>
                <a:moveTo>
                  <a:pt x="1162256" y="1651637"/>
                </a:moveTo>
                <a:cubicBezTo>
                  <a:pt x="1164895" y="1651307"/>
                  <a:pt x="1165884" y="1652626"/>
                  <a:pt x="1166214" y="1654605"/>
                </a:cubicBezTo>
                <a:cubicBezTo>
                  <a:pt x="1166544" y="1656254"/>
                  <a:pt x="1166544" y="1658233"/>
                  <a:pt x="1164565" y="1658892"/>
                </a:cubicBezTo>
                <a:cubicBezTo>
                  <a:pt x="1161926" y="1659552"/>
                  <a:pt x="1160937" y="1657573"/>
                  <a:pt x="1160278" y="1655594"/>
                </a:cubicBezTo>
                <a:cubicBezTo>
                  <a:pt x="1159618" y="1653286"/>
                  <a:pt x="1160607" y="1651966"/>
                  <a:pt x="1162256" y="1651637"/>
                </a:cubicBezTo>
                <a:close/>
                <a:moveTo>
                  <a:pt x="1440608" y="1637455"/>
                </a:moveTo>
                <a:cubicBezTo>
                  <a:pt x="1444895" y="1640423"/>
                  <a:pt x="1444565" y="1644381"/>
                  <a:pt x="1441267" y="1648998"/>
                </a:cubicBezTo>
                <a:cubicBezTo>
                  <a:pt x="1441267" y="1644711"/>
                  <a:pt x="1434671" y="1642732"/>
                  <a:pt x="1437969" y="1637785"/>
                </a:cubicBezTo>
                <a:cubicBezTo>
                  <a:pt x="1438299" y="1637455"/>
                  <a:pt x="1439948" y="1637125"/>
                  <a:pt x="1440608" y="1637455"/>
                </a:cubicBezTo>
                <a:close/>
                <a:moveTo>
                  <a:pt x="1905296" y="1621295"/>
                </a:moveTo>
                <a:cubicBezTo>
                  <a:pt x="1908923" y="1621295"/>
                  <a:pt x="1909913" y="1623604"/>
                  <a:pt x="1909913" y="1624263"/>
                </a:cubicBezTo>
                <a:cubicBezTo>
                  <a:pt x="1910243" y="1631189"/>
                  <a:pt x="1907604" y="1633498"/>
                  <a:pt x="1903647" y="1634157"/>
                </a:cubicBezTo>
                <a:cubicBezTo>
                  <a:pt x="1899689" y="1634817"/>
                  <a:pt x="1897051" y="1630859"/>
                  <a:pt x="1897710" y="1628880"/>
                </a:cubicBezTo>
                <a:cubicBezTo>
                  <a:pt x="1898700" y="1625912"/>
                  <a:pt x="1900019" y="1621295"/>
                  <a:pt x="1905296" y="1621295"/>
                </a:cubicBezTo>
                <a:close/>
                <a:moveTo>
                  <a:pt x="972952" y="1605794"/>
                </a:moveTo>
                <a:cubicBezTo>
                  <a:pt x="971303" y="1611071"/>
                  <a:pt x="971962" y="1617337"/>
                  <a:pt x="964377" y="1621295"/>
                </a:cubicBezTo>
                <a:cubicBezTo>
                  <a:pt x="965366" y="1613380"/>
                  <a:pt x="968005" y="1609092"/>
                  <a:pt x="972952" y="1605794"/>
                </a:cubicBezTo>
                <a:close/>
                <a:moveTo>
                  <a:pt x="2225201" y="1603156"/>
                </a:moveTo>
                <a:cubicBezTo>
                  <a:pt x="2228169" y="1602827"/>
                  <a:pt x="2229818" y="1603816"/>
                  <a:pt x="2230148" y="1607114"/>
                </a:cubicBezTo>
                <a:cubicBezTo>
                  <a:pt x="2230148" y="1609423"/>
                  <a:pt x="2230148" y="1611731"/>
                  <a:pt x="2227180" y="1611731"/>
                </a:cubicBezTo>
                <a:cubicBezTo>
                  <a:pt x="2224871" y="1611731"/>
                  <a:pt x="2221903" y="1611401"/>
                  <a:pt x="2221903" y="1607773"/>
                </a:cubicBezTo>
                <a:cubicBezTo>
                  <a:pt x="2221903" y="1605465"/>
                  <a:pt x="2222233" y="1603486"/>
                  <a:pt x="2225201" y="1603156"/>
                </a:cubicBezTo>
                <a:close/>
                <a:moveTo>
                  <a:pt x="1498322" y="1601507"/>
                </a:moveTo>
                <a:cubicBezTo>
                  <a:pt x="1504918" y="1601507"/>
                  <a:pt x="1508875" y="1604805"/>
                  <a:pt x="1510524" y="1610082"/>
                </a:cubicBezTo>
                <a:cubicBezTo>
                  <a:pt x="1512503" y="1616018"/>
                  <a:pt x="1508546" y="1619976"/>
                  <a:pt x="1503269" y="1622944"/>
                </a:cubicBezTo>
                <a:cubicBezTo>
                  <a:pt x="1493045" y="1628221"/>
                  <a:pt x="1470618" y="1620306"/>
                  <a:pt x="1466331" y="1609752"/>
                </a:cubicBezTo>
                <a:cubicBezTo>
                  <a:pt x="1465012" y="1606454"/>
                  <a:pt x="1466991" y="1604805"/>
                  <a:pt x="1469299" y="1604146"/>
                </a:cubicBezTo>
                <a:cubicBezTo>
                  <a:pt x="1472268" y="1603816"/>
                  <a:pt x="1475236" y="1604146"/>
                  <a:pt x="1477874" y="1604146"/>
                </a:cubicBezTo>
                <a:cubicBezTo>
                  <a:pt x="1485130" y="1606124"/>
                  <a:pt x="1491066" y="1601507"/>
                  <a:pt x="1498322" y="1601507"/>
                </a:cubicBezTo>
                <a:close/>
                <a:moveTo>
                  <a:pt x="1192269" y="1599528"/>
                </a:moveTo>
                <a:cubicBezTo>
                  <a:pt x="1196556" y="1599858"/>
                  <a:pt x="1195237" y="1603815"/>
                  <a:pt x="1195567" y="1605794"/>
                </a:cubicBezTo>
                <a:cubicBezTo>
                  <a:pt x="1195896" y="1609422"/>
                  <a:pt x="1195567" y="1613380"/>
                  <a:pt x="1191279" y="1613050"/>
                </a:cubicBezTo>
                <a:cubicBezTo>
                  <a:pt x="1187651" y="1613050"/>
                  <a:pt x="1188641" y="1609422"/>
                  <a:pt x="1188971" y="1607113"/>
                </a:cubicBezTo>
                <a:cubicBezTo>
                  <a:pt x="1189300" y="1604475"/>
                  <a:pt x="1186992" y="1599858"/>
                  <a:pt x="1192269" y="1599528"/>
                </a:cubicBezTo>
                <a:close/>
                <a:moveTo>
                  <a:pt x="1143788" y="1590953"/>
                </a:moveTo>
                <a:cubicBezTo>
                  <a:pt x="1148405" y="1589964"/>
                  <a:pt x="1149395" y="1594251"/>
                  <a:pt x="1151703" y="1596560"/>
                </a:cubicBezTo>
                <a:cubicBezTo>
                  <a:pt x="1150055" y="1600517"/>
                  <a:pt x="1148076" y="1603485"/>
                  <a:pt x="1144118" y="1603485"/>
                </a:cubicBezTo>
                <a:cubicBezTo>
                  <a:pt x="1140820" y="1603485"/>
                  <a:pt x="1136863" y="1602826"/>
                  <a:pt x="1136863" y="1598868"/>
                </a:cubicBezTo>
                <a:cubicBezTo>
                  <a:pt x="1136533" y="1594911"/>
                  <a:pt x="1139171" y="1591613"/>
                  <a:pt x="1143788" y="1590953"/>
                </a:cubicBezTo>
                <a:close/>
                <a:moveTo>
                  <a:pt x="2056014" y="1589964"/>
                </a:moveTo>
                <a:cubicBezTo>
                  <a:pt x="2069865" y="1597879"/>
                  <a:pt x="2085366" y="1595900"/>
                  <a:pt x="2100207" y="1598868"/>
                </a:cubicBezTo>
                <a:cubicBezTo>
                  <a:pt x="2106803" y="1600188"/>
                  <a:pt x="2110761" y="1605464"/>
                  <a:pt x="2110761" y="1612060"/>
                </a:cubicBezTo>
                <a:cubicBezTo>
                  <a:pt x="2109771" y="1620635"/>
                  <a:pt x="2114388" y="1626572"/>
                  <a:pt x="2117686" y="1633827"/>
                </a:cubicBezTo>
                <a:cubicBezTo>
                  <a:pt x="2109441" y="1626901"/>
                  <a:pt x="2100537" y="1626572"/>
                  <a:pt x="2090973" y="1626242"/>
                </a:cubicBezTo>
                <a:cubicBezTo>
                  <a:pt x="2083057" y="1625912"/>
                  <a:pt x="2081408" y="1617337"/>
                  <a:pt x="2079429" y="1611401"/>
                </a:cubicBezTo>
                <a:cubicBezTo>
                  <a:pt x="2076131" y="1603156"/>
                  <a:pt x="2073493" y="1599858"/>
                  <a:pt x="2064589" y="1605464"/>
                </a:cubicBezTo>
                <a:cubicBezTo>
                  <a:pt x="2059971" y="1608432"/>
                  <a:pt x="2053375" y="1609092"/>
                  <a:pt x="2049418" y="1603156"/>
                </a:cubicBezTo>
                <a:cubicBezTo>
                  <a:pt x="2047769" y="1600847"/>
                  <a:pt x="2044141" y="1598209"/>
                  <a:pt x="2046120" y="1595240"/>
                </a:cubicBezTo>
                <a:cubicBezTo>
                  <a:pt x="2048099" y="1591942"/>
                  <a:pt x="2052386" y="1587985"/>
                  <a:pt x="2056014" y="1589964"/>
                </a:cubicBezTo>
                <a:close/>
                <a:moveTo>
                  <a:pt x="1113446" y="1573144"/>
                </a:moveTo>
                <a:cubicBezTo>
                  <a:pt x="1115095" y="1573144"/>
                  <a:pt x="1116744" y="1573804"/>
                  <a:pt x="1116744" y="1576772"/>
                </a:cubicBezTo>
                <a:cubicBezTo>
                  <a:pt x="1116744" y="1578421"/>
                  <a:pt x="1115425" y="1579081"/>
                  <a:pt x="1114106" y="1579410"/>
                </a:cubicBezTo>
                <a:cubicBezTo>
                  <a:pt x="1111797" y="1579410"/>
                  <a:pt x="1109819" y="1578421"/>
                  <a:pt x="1109489" y="1576112"/>
                </a:cubicBezTo>
                <a:cubicBezTo>
                  <a:pt x="1108829" y="1574133"/>
                  <a:pt x="1110808" y="1573144"/>
                  <a:pt x="1113446" y="1573144"/>
                </a:cubicBezTo>
                <a:close/>
                <a:moveTo>
                  <a:pt x="1799759" y="1562590"/>
                </a:moveTo>
                <a:cubicBezTo>
                  <a:pt x="1802398" y="1562920"/>
                  <a:pt x="1804047" y="1563909"/>
                  <a:pt x="1804376" y="1566548"/>
                </a:cubicBezTo>
                <a:cubicBezTo>
                  <a:pt x="1804376" y="1569516"/>
                  <a:pt x="1803057" y="1571165"/>
                  <a:pt x="1799759" y="1571165"/>
                </a:cubicBezTo>
                <a:cubicBezTo>
                  <a:pt x="1797451" y="1571165"/>
                  <a:pt x="1795142" y="1570835"/>
                  <a:pt x="1795472" y="1567867"/>
                </a:cubicBezTo>
                <a:cubicBezTo>
                  <a:pt x="1795472" y="1564569"/>
                  <a:pt x="1797121" y="1563250"/>
                  <a:pt x="1799759" y="1562590"/>
                </a:cubicBezTo>
                <a:close/>
                <a:moveTo>
                  <a:pt x="1431702" y="1551707"/>
                </a:moveTo>
                <a:cubicBezTo>
                  <a:pt x="1433681" y="1552037"/>
                  <a:pt x="1434670" y="1553026"/>
                  <a:pt x="1434670" y="1555005"/>
                </a:cubicBezTo>
                <a:cubicBezTo>
                  <a:pt x="1434670" y="1556984"/>
                  <a:pt x="1433021" y="1558633"/>
                  <a:pt x="1431702" y="1558633"/>
                </a:cubicBezTo>
                <a:cubicBezTo>
                  <a:pt x="1430383" y="1558633"/>
                  <a:pt x="1429064" y="1556324"/>
                  <a:pt x="1428734" y="1555005"/>
                </a:cubicBezTo>
                <a:cubicBezTo>
                  <a:pt x="1428074" y="1552696"/>
                  <a:pt x="1430053" y="1552037"/>
                  <a:pt x="1431702" y="1551707"/>
                </a:cubicBezTo>
                <a:close/>
                <a:moveTo>
                  <a:pt x="1883528" y="1551377"/>
                </a:moveTo>
                <a:cubicBezTo>
                  <a:pt x="1888475" y="1551047"/>
                  <a:pt x="1890784" y="1553686"/>
                  <a:pt x="1891114" y="1557973"/>
                </a:cubicBezTo>
                <a:cubicBezTo>
                  <a:pt x="1891114" y="1563580"/>
                  <a:pt x="1887486" y="1563909"/>
                  <a:pt x="1883528" y="1563909"/>
                </a:cubicBezTo>
                <a:cubicBezTo>
                  <a:pt x="1878252" y="1563909"/>
                  <a:pt x="1877262" y="1558633"/>
                  <a:pt x="1876603" y="1555994"/>
                </a:cubicBezTo>
                <a:cubicBezTo>
                  <a:pt x="1875613" y="1552367"/>
                  <a:pt x="1879901" y="1551707"/>
                  <a:pt x="1883528" y="1551377"/>
                </a:cubicBezTo>
                <a:close/>
                <a:moveTo>
                  <a:pt x="1070902" y="1549398"/>
                </a:moveTo>
                <a:cubicBezTo>
                  <a:pt x="1070242" y="1553026"/>
                  <a:pt x="1074859" y="1551377"/>
                  <a:pt x="1075189" y="1553686"/>
                </a:cubicBezTo>
                <a:cubicBezTo>
                  <a:pt x="1071067" y="1554675"/>
                  <a:pt x="1068263" y="1557314"/>
                  <a:pt x="1065666" y="1560241"/>
                </a:cubicBezTo>
                <a:lnTo>
                  <a:pt x="1057381" y="1568526"/>
                </a:lnTo>
                <a:lnTo>
                  <a:pt x="1057380" y="1568527"/>
                </a:lnTo>
                <a:cubicBezTo>
                  <a:pt x="1056720" y="1571165"/>
                  <a:pt x="1055731" y="1573804"/>
                  <a:pt x="1055071" y="1576442"/>
                </a:cubicBezTo>
                <a:cubicBezTo>
                  <a:pt x="1054412" y="1579080"/>
                  <a:pt x="1054082" y="1582708"/>
                  <a:pt x="1050124" y="1581719"/>
                </a:cubicBezTo>
                <a:cubicBezTo>
                  <a:pt x="1045837" y="1580729"/>
                  <a:pt x="1047816" y="1577431"/>
                  <a:pt x="1047816" y="1574793"/>
                </a:cubicBezTo>
                <a:cubicBezTo>
                  <a:pt x="1048146" y="1569846"/>
                  <a:pt x="1051773" y="1567537"/>
                  <a:pt x="1056061" y="1566218"/>
                </a:cubicBezTo>
                <a:lnTo>
                  <a:pt x="1056061" y="1566218"/>
                </a:lnTo>
                <a:cubicBezTo>
                  <a:pt x="1061008" y="1560611"/>
                  <a:pt x="1065955" y="1555005"/>
                  <a:pt x="1070902" y="1549398"/>
                </a:cubicBezTo>
                <a:close/>
                <a:moveTo>
                  <a:pt x="2034577" y="1548739"/>
                </a:moveTo>
                <a:cubicBezTo>
                  <a:pt x="2044801" y="1549398"/>
                  <a:pt x="2053705" y="1558303"/>
                  <a:pt x="2053705" y="1567867"/>
                </a:cubicBezTo>
                <a:cubicBezTo>
                  <a:pt x="2053376" y="1576112"/>
                  <a:pt x="2049418" y="1579740"/>
                  <a:pt x="2041173" y="1579080"/>
                </a:cubicBezTo>
                <a:cubicBezTo>
                  <a:pt x="2031609" y="1578750"/>
                  <a:pt x="2022704" y="1567867"/>
                  <a:pt x="2023034" y="1557973"/>
                </a:cubicBezTo>
                <a:cubicBezTo>
                  <a:pt x="2023364" y="1550387"/>
                  <a:pt x="2027651" y="1548409"/>
                  <a:pt x="2034577" y="1548739"/>
                </a:cubicBezTo>
                <a:close/>
                <a:moveTo>
                  <a:pt x="1227804" y="1547585"/>
                </a:moveTo>
                <a:cubicBezTo>
                  <a:pt x="1229783" y="1547172"/>
                  <a:pt x="1232009" y="1548079"/>
                  <a:pt x="1234482" y="1550388"/>
                </a:cubicBezTo>
                <a:cubicBezTo>
                  <a:pt x="1236791" y="1552696"/>
                  <a:pt x="1240089" y="1555005"/>
                  <a:pt x="1240749" y="1557973"/>
                </a:cubicBezTo>
                <a:cubicBezTo>
                  <a:pt x="1244706" y="1577761"/>
                  <a:pt x="1253611" y="1596560"/>
                  <a:pt x="1248004" y="1617667"/>
                </a:cubicBezTo>
                <a:cubicBezTo>
                  <a:pt x="1246025" y="1625582"/>
                  <a:pt x="1240089" y="1628880"/>
                  <a:pt x="1234153" y="1631519"/>
                </a:cubicBezTo>
                <a:cubicBezTo>
                  <a:pt x="1227227" y="1634817"/>
                  <a:pt x="1220961" y="1628880"/>
                  <a:pt x="1214695" y="1626242"/>
                </a:cubicBezTo>
                <a:cubicBezTo>
                  <a:pt x="1214035" y="1625912"/>
                  <a:pt x="1213375" y="1623603"/>
                  <a:pt x="1213705" y="1622284"/>
                </a:cubicBezTo>
                <a:cubicBezTo>
                  <a:pt x="1214695" y="1612720"/>
                  <a:pt x="1209088" y="1603815"/>
                  <a:pt x="1211397" y="1594581"/>
                </a:cubicBezTo>
                <a:cubicBezTo>
                  <a:pt x="1210407" y="1579080"/>
                  <a:pt x="1215684" y="1565888"/>
                  <a:pt x="1222610" y="1552696"/>
                </a:cubicBezTo>
                <a:cubicBezTo>
                  <a:pt x="1224094" y="1549728"/>
                  <a:pt x="1225825" y="1547997"/>
                  <a:pt x="1227804" y="1547585"/>
                </a:cubicBezTo>
                <a:close/>
                <a:moveTo>
                  <a:pt x="708782" y="1534558"/>
                </a:moveTo>
                <a:cubicBezTo>
                  <a:pt x="710761" y="1536537"/>
                  <a:pt x="710761" y="1538845"/>
                  <a:pt x="709111" y="1541154"/>
                </a:cubicBezTo>
                <a:cubicBezTo>
                  <a:pt x="707463" y="1543133"/>
                  <a:pt x="705154" y="1543462"/>
                  <a:pt x="703505" y="1542473"/>
                </a:cubicBezTo>
                <a:cubicBezTo>
                  <a:pt x="701196" y="1540824"/>
                  <a:pt x="701526" y="1537856"/>
                  <a:pt x="702845" y="1535547"/>
                </a:cubicBezTo>
                <a:cubicBezTo>
                  <a:pt x="704494" y="1533239"/>
                  <a:pt x="706473" y="1533568"/>
                  <a:pt x="708782" y="1534558"/>
                </a:cubicBezTo>
                <a:close/>
                <a:moveTo>
                  <a:pt x="1409936" y="1494981"/>
                </a:moveTo>
                <a:cubicBezTo>
                  <a:pt x="1414553" y="1494981"/>
                  <a:pt x="1417851" y="1496960"/>
                  <a:pt x="1417191" y="1502237"/>
                </a:cubicBezTo>
                <a:cubicBezTo>
                  <a:pt x="1416861" y="1507513"/>
                  <a:pt x="1413234" y="1509822"/>
                  <a:pt x="1406967" y="1509492"/>
                </a:cubicBezTo>
                <a:cubicBezTo>
                  <a:pt x="1403340" y="1509822"/>
                  <a:pt x="1399712" y="1508503"/>
                  <a:pt x="1400042" y="1503886"/>
                </a:cubicBezTo>
                <a:cubicBezTo>
                  <a:pt x="1400371" y="1498279"/>
                  <a:pt x="1403999" y="1494651"/>
                  <a:pt x="1409936" y="1494981"/>
                </a:cubicBezTo>
                <a:close/>
                <a:moveTo>
                  <a:pt x="1091367" y="1494461"/>
                </a:moveTo>
                <a:lnTo>
                  <a:pt x="1091060" y="1499104"/>
                </a:lnTo>
                <a:lnTo>
                  <a:pt x="1090794" y="1501367"/>
                </a:lnTo>
                <a:lnTo>
                  <a:pt x="1091121" y="1499640"/>
                </a:lnTo>
                <a:close/>
                <a:moveTo>
                  <a:pt x="1164235" y="1486077"/>
                </a:moveTo>
                <a:lnTo>
                  <a:pt x="1166994" y="1488041"/>
                </a:lnTo>
                <a:lnTo>
                  <a:pt x="1167404" y="1486077"/>
                </a:lnTo>
                <a:lnTo>
                  <a:pt x="1167612" y="1488482"/>
                </a:lnTo>
                <a:lnTo>
                  <a:pt x="1169677" y="1489952"/>
                </a:lnTo>
                <a:cubicBezTo>
                  <a:pt x="1169429" y="1492178"/>
                  <a:pt x="1168193" y="1494817"/>
                  <a:pt x="1169182" y="1496301"/>
                </a:cubicBezTo>
                <a:lnTo>
                  <a:pt x="1168831" y="1502554"/>
                </a:lnTo>
                <a:lnTo>
                  <a:pt x="1169313" y="1508109"/>
                </a:lnTo>
                <a:lnTo>
                  <a:pt x="1173057" y="1496630"/>
                </a:lnTo>
                <a:cubicBezTo>
                  <a:pt x="1170199" y="1508173"/>
                  <a:pt x="1180677" y="1520376"/>
                  <a:pt x="1167342" y="1531919"/>
                </a:cubicBezTo>
                <a:lnTo>
                  <a:pt x="1167342" y="1529116"/>
                </a:lnTo>
                <a:lnTo>
                  <a:pt x="1167203" y="1531589"/>
                </a:lnTo>
                <a:lnTo>
                  <a:pt x="1166873" y="1532026"/>
                </a:lnTo>
                <a:lnTo>
                  <a:pt x="1166873" y="1532579"/>
                </a:lnTo>
                <a:cubicBezTo>
                  <a:pt x="1167533" y="1536536"/>
                  <a:pt x="1170831" y="1540494"/>
                  <a:pt x="1167533" y="1544781"/>
                </a:cubicBezTo>
                <a:cubicBezTo>
                  <a:pt x="1166543" y="1546100"/>
                  <a:pt x="1164565" y="1546760"/>
                  <a:pt x="1163905" y="1545441"/>
                </a:cubicBezTo>
                <a:cubicBezTo>
                  <a:pt x="1161267" y="1541813"/>
                  <a:pt x="1162916" y="1537526"/>
                  <a:pt x="1162916" y="1533238"/>
                </a:cubicBezTo>
                <a:lnTo>
                  <a:pt x="1162917" y="1533238"/>
                </a:lnTo>
                <a:lnTo>
                  <a:pt x="1162916" y="1533238"/>
                </a:lnTo>
                <a:cubicBezTo>
                  <a:pt x="1162916" y="1532249"/>
                  <a:pt x="1162916" y="1531259"/>
                  <a:pt x="1162916" y="1530270"/>
                </a:cubicBezTo>
                <a:lnTo>
                  <a:pt x="1163354" y="1515596"/>
                </a:lnTo>
                <a:lnTo>
                  <a:pt x="1162761" y="1508298"/>
                </a:lnTo>
                <a:lnTo>
                  <a:pt x="1163707" y="1503768"/>
                </a:lnTo>
                <a:close/>
                <a:moveTo>
                  <a:pt x="735496" y="1476512"/>
                </a:moveTo>
                <a:cubicBezTo>
                  <a:pt x="740113" y="1480140"/>
                  <a:pt x="740773" y="1484758"/>
                  <a:pt x="737805" y="1488385"/>
                </a:cubicBezTo>
                <a:cubicBezTo>
                  <a:pt x="733847" y="1493002"/>
                  <a:pt x="727911" y="1491354"/>
                  <a:pt x="723294" y="1488385"/>
                </a:cubicBezTo>
                <a:cubicBezTo>
                  <a:pt x="718017" y="1485087"/>
                  <a:pt x="720325" y="1481789"/>
                  <a:pt x="723953" y="1476842"/>
                </a:cubicBezTo>
                <a:cubicBezTo>
                  <a:pt x="726262" y="1472555"/>
                  <a:pt x="730549" y="1472555"/>
                  <a:pt x="735496" y="1476512"/>
                </a:cubicBezTo>
                <a:close/>
                <a:moveTo>
                  <a:pt x="1468970" y="1476183"/>
                </a:moveTo>
                <a:cubicBezTo>
                  <a:pt x="1472928" y="1475854"/>
                  <a:pt x="1474247" y="1478822"/>
                  <a:pt x="1474247" y="1483109"/>
                </a:cubicBezTo>
                <a:cubicBezTo>
                  <a:pt x="1473587" y="1485088"/>
                  <a:pt x="1472598" y="1488056"/>
                  <a:pt x="1471609" y="1490365"/>
                </a:cubicBezTo>
                <a:cubicBezTo>
                  <a:pt x="1470289" y="1493003"/>
                  <a:pt x="1470949" y="1497950"/>
                  <a:pt x="1466002" y="1496631"/>
                </a:cubicBezTo>
                <a:cubicBezTo>
                  <a:pt x="1459736" y="1494982"/>
                  <a:pt x="1467321" y="1491684"/>
                  <a:pt x="1465672" y="1489046"/>
                </a:cubicBezTo>
                <a:cubicBezTo>
                  <a:pt x="1464683" y="1487067"/>
                  <a:pt x="1468311" y="1485418"/>
                  <a:pt x="1466661" y="1482450"/>
                </a:cubicBezTo>
                <a:cubicBezTo>
                  <a:pt x="1465672" y="1480471"/>
                  <a:pt x="1464023" y="1476183"/>
                  <a:pt x="1468970" y="1476183"/>
                </a:cubicBezTo>
                <a:close/>
                <a:moveTo>
                  <a:pt x="1410596" y="1460352"/>
                </a:moveTo>
                <a:cubicBezTo>
                  <a:pt x="1416862" y="1463650"/>
                  <a:pt x="1419170" y="1467938"/>
                  <a:pt x="1417192" y="1473874"/>
                </a:cubicBezTo>
                <a:cubicBezTo>
                  <a:pt x="1416532" y="1475853"/>
                  <a:pt x="1414553" y="1475193"/>
                  <a:pt x="1413564" y="1474534"/>
                </a:cubicBezTo>
                <a:cubicBezTo>
                  <a:pt x="1408617" y="1471236"/>
                  <a:pt x="1407957" y="1466289"/>
                  <a:pt x="1410596" y="1460352"/>
                </a:cubicBezTo>
                <a:close/>
                <a:moveTo>
                  <a:pt x="370407" y="1443533"/>
                </a:moveTo>
                <a:cubicBezTo>
                  <a:pt x="372386" y="1443533"/>
                  <a:pt x="373705" y="1445182"/>
                  <a:pt x="373705" y="1446831"/>
                </a:cubicBezTo>
                <a:cubicBezTo>
                  <a:pt x="374035" y="1448810"/>
                  <a:pt x="372386" y="1450459"/>
                  <a:pt x="370737" y="1450789"/>
                </a:cubicBezTo>
                <a:cubicBezTo>
                  <a:pt x="368429" y="1451119"/>
                  <a:pt x="367109" y="1449470"/>
                  <a:pt x="366450" y="1447161"/>
                </a:cubicBezTo>
                <a:cubicBezTo>
                  <a:pt x="366780" y="1444852"/>
                  <a:pt x="368099" y="1443204"/>
                  <a:pt x="370407" y="1443533"/>
                </a:cubicBezTo>
                <a:close/>
                <a:moveTo>
                  <a:pt x="1452480" y="1434629"/>
                </a:moveTo>
                <a:cubicBezTo>
                  <a:pt x="1454789" y="1434299"/>
                  <a:pt x="1457427" y="1436608"/>
                  <a:pt x="1457757" y="1439576"/>
                </a:cubicBezTo>
                <a:cubicBezTo>
                  <a:pt x="1455448" y="1443204"/>
                  <a:pt x="1452480" y="1446172"/>
                  <a:pt x="1447533" y="1446172"/>
                </a:cubicBezTo>
                <a:cubicBezTo>
                  <a:pt x="1444565" y="1446172"/>
                  <a:pt x="1440278" y="1445512"/>
                  <a:pt x="1441927" y="1441884"/>
                </a:cubicBezTo>
                <a:cubicBezTo>
                  <a:pt x="1443576" y="1437927"/>
                  <a:pt x="1448193" y="1435618"/>
                  <a:pt x="1452480" y="1434629"/>
                </a:cubicBezTo>
                <a:close/>
                <a:moveTo>
                  <a:pt x="1043198" y="1433639"/>
                </a:moveTo>
                <a:cubicBezTo>
                  <a:pt x="1048475" y="1432649"/>
                  <a:pt x="1050784" y="1436277"/>
                  <a:pt x="1051113" y="1440895"/>
                </a:cubicBezTo>
                <a:cubicBezTo>
                  <a:pt x="1051773" y="1446831"/>
                  <a:pt x="1046167" y="1447820"/>
                  <a:pt x="1042209" y="1448150"/>
                </a:cubicBezTo>
                <a:cubicBezTo>
                  <a:pt x="1036273" y="1448810"/>
                  <a:pt x="1035613" y="1443863"/>
                  <a:pt x="1034953" y="1439575"/>
                </a:cubicBezTo>
                <a:cubicBezTo>
                  <a:pt x="1034294" y="1433639"/>
                  <a:pt x="1038581" y="1433969"/>
                  <a:pt x="1043198" y="1433639"/>
                </a:cubicBezTo>
                <a:close/>
                <a:moveTo>
                  <a:pt x="1405319" y="1426713"/>
                </a:moveTo>
                <a:cubicBezTo>
                  <a:pt x="1412904" y="1434298"/>
                  <a:pt x="1413234" y="1444522"/>
                  <a:pt x="1418181" y="1452767"/>
                </a:cubicBezTo>
                <a:cubicBezTo>
                  <a:pt x="1419170" y="1454746"/>
                  <a:pt x="1418511" y="1456395"/>
                  <a:pt x="1416532" y="1457055"/>
                </a:cubicBezTo>
                <a:cubicBezTo>
                  <a:pt x="1413894" y="1457714"/>
                  <a:pt x="1412574" y="1457055"/>
                  <a:pt x="1411915" y="1453427"/>
                </a:cubicBezTo>
                <a:cubicBezTo>
                  <a:pt x="1409936" y="1444192"/>
                  <a:pt x="1407298" y="1435618"/>
                  <a:pt x="1405319" y="1426713"/>
                </a:cubicBezTo>
                <a:close/>
                <a:moveTo>
                  <a:pt x="1050014" y="1382849"/>
                </a:moveTo>
                <a:lnTo>
                  <a:pt x="1048999" y="1384373"/>
                </a:lnTo>
                <a:lnTo>
                  <a:pt x="1049355" y="1385084"/>
                </a:lnTo>
                <a:cubicBezTo>
                  <a:pt x="1048402" y="1386037"/>
                  <a:pt x="1047450" y="1386989"/>
                  <a:pt x="1046497" y="1386989"/>
                </a:cubicBezTo>
                <a:lnTo>
                  <a:pt x="1047462" y="1385059"/>
                </a:lnTo>
                <a:lnTo>
                  <a:pt x="1047157" y="1384754"/>
                </a:lnTo>
                <a:lnTo>
                  <a:pt x="1047843" y="1384297"/>
                </a:lnTo>
                <a:lnTo>
                  <a:pt x="1048402" y="1383179"/>
                </a:lnTo>
                <a:lnTo>
                  <a:pt x="1048681" y="1383738"/>
                </a:lnTo>
                <a:close/>
                <a:moveTo>
                  <a:pt x="923811" y="1379881"/>
                </a:moveTo>
                <a:cubicBezTo>
                  <a:pt x="928758" y="1380211"/>
                  <a:pt x="933045" y="1382849"/>
                  <a:pt x="933045" y="1388126"/>
                </a:cubicBezTo>
                <a:cubicBezTo>
                  <a:pt x="933045" y="1392084"/>
                  <a:pt x="931726" y="1396701"/>
                  <a:pt x="925460" y="1396701"/>
                </a:cubicBezTo>
                <a:cubicBezTo>
                  <a:pt x="920183" y="1396371"/>
                  <a:pt x="917545" y="1393403"/>
                  <a:pt x="916555" y="1388456"/>
                </a:cubicBezTo>
                <a:cubicBezTo>
                  <a:pt x="915566" y="1382520"/>
                  <a:pt x="919523" y="1381200"/>
                  <a:pt x="923811" y="1379881"/>
                </a:cubicBezTo>
                <a:close/>
                <a:moveTo>
                  <a:pt x="1158959" y="1379551"/>
                </a:moveTo>
                <a:cubicBezTo>
                  <a:pt x="1173140" y="1395052"/>
                  <a:pt x="1165555" y="1412531"/>
                  <a:pt x="1166874" y="1428362"/>
                </a:cubicBezTo>
                <a:lnTo>
                  <a:pt x="1166804" y="1428891"/>
                </a:lnTo>
                <a:lnTo>
                  <a:pt x="1166873" y="1428692"/>
                </a:lnTo>
                <a:cubicBezTo>
                  <a:pt x="1167533" y="1437927"/>
                  <a:pt x="1167863" y="1447161"/>
                  <a:pt x="1168522" y="1456395"/>
                </a:cubicBezTo>
                <a:cubicBezTo>
                  <a:pt x="1168522" y="1458374"/>
                  <a:pt x="1168522" y="1460353"/>
                  <a:pt x="1166544" y="1460683"/>
                </a:cubicBezTo>
                <a:cubicBezTo>
                  <a:pt x="1163575" y="1461013"/>
                  <a:pt x="1163575" y="1458704"/>
                  <a:pt x="1163246" y="1456395"/>
                </a:cubicBezTo>
                <a:cubicBezTo>
                  <a:pt x="1163246" y="1449469"/>
                  <a:pt x="1162916" y="1442873"/>
                  <a:pt x="1162916" y="1435948"/>
                </a:cubicBezTo>
                <a:lnTo>
                  <a:pt x="1162917" y="1435947"/>
                </a:lnTo>
                <a:lnTo>
                  <a:pt x="1162916" y="1435947"/>
                </a:lnTo>
                <a:cubicBezTo>
                  <a:pt x="1162916" y="1431330"/>
                  <a:pt x="1158629" y="1427372"/>
                  <a:pt x="1162916" y="1422096"/>
                </a:cubicBezTo>
                <a:cubicBezTo>
                  <a:pt x="1164895" y="1419787"/>
                  <a:pt x="1164565" y="1413191"/>
                  <a:pt x="1162587" y="1410552"/>
                </a:cubicBezTo>
                <a:cubicBezTo>
                  <a:pt x="1155001" y="1400988"/>
                  <a:pt x="1159618" y="1390764"/>
                  <a:pt x="1158959" y="1379551"/>
                </a:cubicBezTo>
                <a:close/>
                <a:moveTo>
                  <a:pt x="1219971" y="1369987"/>
                </a:moveTo>
                <a:cubicBezTo>
                  <a:pt x="1230524" y="1370977"/>
                  <a:pt x="1235472" y="1380211"/>
                  <a:pt x="1243057" y="1385158"/>
                </a:cubicBezTo>
                <a:cubicBezTo>
                  <a:pt x="1244046" y="1385818"/>
                  <a:pt x="1245695" y="1388786"/>
                  <a:pt x="1243387" y="1390765"/>
                </a:cubicBezTo>
                <a:cubicBezTo>
                  <a:pt x="1241078" y="1393073"/>
                  <a:pt x="1239429" y="1391094"/>
                  <a:pt x="1238110" y="1389116"/>
                </a:cubicBezTo>
                <a:cubicBezTo>
                  <a:pt x="1234812" y="1384498"/>
                  <a:pt x="1234812" y="1376253"/>
                  <a:pt x="1224588" y="1380541"/>
                </a:cubicBezTo>
                <a:cubicBezTo>
                  <a:pt x="1222280" y="1381860"/>
                  <a:pt x="1222609" y="1373615"/>
                  <a:pt x="1219971" y="1369987"/>
                </a:cubicBezTo>
                <a:close/>
                <a:moveTo>
                  <a:pt x="1453799" y="1364711"/>
                </a:moveTo>
                <a:cubicBezTo>
                  <a:pt x="1456438" y="1365041"/>
                  <a:pt x="1458747" y="1366690"/>
                  <a:pt x="1458747" y="1369988"/>
                </a:cubicBezTo>
                <a:cubicBezTo>
                  <a:pt x="1458747" y="1372297"/>
                  <a:pt x="1457097" y="1374605"/>
                  <a:pt x="1455449" y="1373946"/>
                </a:cubicBezTo>
                <a:cubicBezTo>
                  <a:pt x="1453140" y="1372956"/>
                  <a:pt x="1450501" y="1370978"/>
                  <a:pt x="1450172" y="1367680"/>
                </a:cubicBezTo>
                <a:cubicBezTo>
                  <a:pt x="1450172" y="1365701"/>
                  <a:pt x="1451161" y="1364711"/>
                  <a:pt x="1453799" y="1364711"/>
                </a:cubicBezTo>
                <a:close/>
                <a:moveTo>
                  <a:pt x="1368052" y="1355146"/>
                </a:moveTo>
                <a:cubicBezTo>
                  <a:pt x="1372999" y="1359763"/>
                  <a:pt x="1378276" y="1364381"/>
                  <a:pt x="1380584" y="1370977"/>
                </a:cubicBezTo>
                <a:lnTo>
                  <a:pt x="1380584" y="1370977"/>
                </a:lnTo>
                <a:lnTo>
                  <a:pt x="1392250" y="1391094"/>
                </a:lnTo>
                <a:cubicBezTo>
                  <a:pt x="1395837" y="1397938"/>
                  <a:pt x="1398723" y="1405111"/>
                  <a:pt x="1399712" y="1413191"/>
                </a:cubicBezTo>
                <a:cubicBezTo>
                  <a:pt x="1390808" y="1401318"/>
                  <a:pt x="1387180" y="1386477"/>
                  <a:pt x="1377945" y="1374934"/>
                </a:cubicBezTo>
                <a:lnTo>
                  <a:pt x="1378131" y="1374655"/>
                </a:lnTo>
                <a:close/>
                <a:moveTo>
                  <a:pt x="1155331" y="1341625"/>
                </a:moveTo>
                <a:cubicBezTo>
                  <a:pt x="1156320" y="1348551"/>
                  <a:pt x="1156650" y="1353498"/>
                  <a:pt x="1157310" y="1358445"/>
                </a:cubicBezTo>
                <a:cubicBezTo>
                  <a:pt x="1148735" y="1352509"/>
                  <a:pt x="1148735" y="1352509"/>
                  <a:pt x="1155331" y="1341625"/>
                </a:cubicBezTo>
                <a:close/>
                <a:moveTo>
                  <a:pt x="964706" y="1332720"/>
                </a:moveTo>
                <a:cubicBezTo>
                  <a:pt x="965366" y="1333380"/>
                  <a:pt x="966685" y="1334699"/>
                  <a:pt x="966026" y="1336348"/>
                </a:cubicBezTo>
                <a:cubicBezTo>
                  <a:pt x="965036" y="1338327"/>
                  <a:pt x="963057" y="1338327"/>
                  <a:pt x="961408" y="1337667"/>
                </a:cubicBezTo>
                <a:cubicBezTo>
                  <a:pt x="959759" y="1337337"/>
                  <a:pt x="958770" y="1336018"/>
                  <a:pt x="959430" y="1334699"/>
                </a:cubicBezTo>
                <a:cubicBezTo>
                  <a:pt x="960419" y="1332390"/>
                  <a:pt x="962068" y="1331401"/>
                  <a:pt x="964706" y="1332720"/>
                </a:cubicBezTo>
                <a:close/>
                <a:moveTo>
                  <a:pt x="1347934" y="1326124"/>
                </a:moveTo>
                <a:cubicBezTo>
                  <a:pt x="1359477" y="1330082"/>
                  <a:pt x="1360136" y="1339976"/>
                  <a:pt x="1366073" y="1348551"/>
                </a:cubicBezTo>
                <a:cubicBezTo>
                  <a:pt x="1353540" y="1344923"/>
                  <a:pt x="1353540" y="1334699"/>
                  <a:pt x="1347934" y="1326124"/>
                </a:cubicBezTo>
                <a:close/>
                <a:moveTo>
                  <a:pt x="1096626" y="1313921"/>
                </a:moveTo>
                <a:cubicBezTo>
                  <a:pt x="1094317" y="1326124"/>
                  <a:pt x="1090360" y="1329092"/>
                  <a:pt x="1072881" y="1333709"/>
                </a:cubicBezTo>
                <a:cubicBezTo>
                  <a:pt x="1065955" y="1335688"/>
                  <a:pt x="1065955" y="1335688"/>
                  <a:pt x="1057710" y="1325794"/>
                </a:cubicBezTo>
                <a:cubicBezTo>
                  <a:pt x="1070572" y="1321507"/>
                  <a:pt x="1085413" y="1327773"/>
                  <a:pt x="1096626" y="1313921"/>
                </a:cubicBezTo>
                <a:close/>
                <a:moveTo>
                  <a:pt x="1083105" y="1293804"/>
                </a:moveTo>
                <a:cubicBezTo>
                  <a:pt x="1087062" y="1293474"/>
                  <a:pt x="1089041" y="1298751"/>
                  <a:pt x="1091020" y="1301719"/>
                </a:cubicBezTo>
                <a:cubicBezTo>
                  <a:pt x="1094648" y="1306666"/>
                  <a:pt x="1088711" y="1306996"/>
                  <a:pt x="1086403" y="1309305"/>
                </a:cubicBezTo>
                <a:cubicBezTo>
                  <a:pt x="1084424" y="1310954"/>
                  <a:pt x="1082115" y="1312603"/>
                  <a:pt x="1077828" y="1312603"/>
                </a:cubicBezTo>
                <a:cubicBezTo>
                  <a:pt x="1078817" y="1308315"/>
                  <a:pt x="1079147" y="1305347"/>
                  <a:pt x="1080137" y="1302379"/>
                </a:cubicBezTo>
                <a:cubicBezTo>
                  <a:pt x="1080796" y="1299411"/>
                  <a:pt x="1077828" y="1294134"/>
                  <a:pt x="1083105" y="1293804"/>
                </a:cubicBezTo>
                <a:close/>
                <a:moveTo>
                  <a:pt x="694971" y="1283085"/>
                </a:moveTo>
                <a:cubicBezTo>
                  <a:pt x="697486" y="1283003"/>
                  <a:pt x="700372" y="1283910"/>
                  <a:pt x="703505" y="1284240"/>
                </a:cubicBezTo>
                <a:lnTo>
                  <a:pt x="689983" y="1288527"/>
                </a:lnTo>
                <a:lnTo>
                  <a:pt x="682605" y="1294010"/>
                </a:lnTo>
                <a:cubicBezTo>
                  <a:pt x="680337" y="1296277"/>
                  <a:pt x="677781" y="1298256"/>
                  <a:pt x="673494" y="1297761"/>
                </a:cubicBezTo>
                <a:cubicBezTo>
                  <a:pt x="675143" y="1288856"/>
                  <a:pt x="682398" y="1289186"/>
                  <a:pt x="688665" y="1287867"/>
                </a:cubicBezTo>
                <a:lnTo>
                  <a:pt x="689981" y="1288525"/>
                </a:lnTo>
                <a:lnTo>
                  <a:pt x="689323" y="1287867"/>
                </a:lnTo>
                <a:lnTo>
                  <a:pt x="688665" y="1287867"/>
                </a:lnTo>
                <a:lnTo>
                  <a:pt x="688664" y="1287867"/>
                </a:lnTo>
                <a:cubicBezTo>
                  <a:pt x="690313" y="1284239"/>
                  <a:pt x="692457" y="1283168"/>
                  <a:pt x="694971" y="1283085"/>
                </a:cubicBezTo>
                <a:close/>
                <a:moveTo>
                  <a:pt x="1107180" y="1270059"/>
                </a:moveTo>
                <a:cubicBezTo>
                  <a:pt x="1110148" y="1270718"/>
                  <a:pt x="1112787" y="1271378"/>
                  <a:pt x="1112457" y="1275336"/>
                </a:cubicBezTo>
                <a:cubicBezTo>
                  <a:pt x="1112127" y="1277314"/>
                  <a:pt x="1111467" y="1279293"/>
                  <a:pt x="1109159" y="1278304"/>
                </a:cubicBezTo>
                <a:cubicBezTo>
                  <a:pt x="1106521" y="1277314"/>
                  <a:pt x="1104212" y="1275336"/>
                  <a:pt x="1104212" y="1272038"/>
                </a:cubicBezTo>
                <a:cubicBezTo>
                  <a:pt x="1104212" y="1270059"/>
                  <a:pt x="1105531" y="1269729"/>
                  <a:pt x="1107180" y="1270059"/>
                </a:cubicBezTo>
                <a:close/>
                <a:moveTo>
                  <a:pt x="583128" y="1261483"/>
                </a:moveTo>
                <a:cubicBezTo>
                  <a:pt x="584777" y="1261813"/>
                  <a:pt x="586426" y="1262143"/>
                  <a:pt x="587415" y="1263462"/>
                </a:cubicBezTo>
                <a:cubicBezTo>
                  <a:pt x="587086" y="1266100"/>
                  <a:pt x="586096" y="1267420"/>
                  <a:pt x="583788" y="1267420"/>
                </a:cubicBezTo>
                <a:cubicBezTo>
                  <a:pt x="581809" y="1267420"/>
                  <a:pt x="580490" y="1266100"/>
                  <a:pt x="580160" y="1264122"/>
                </a:cubicBezTo>
                <a:cubicBezTo>
                  <a:pt x="580160" y="1262472"/>
                  <a:pt x="581479" y="1261813"/>
                  <a:pt x="583128" y="1261483"/>
                </a:cubicBezTo>
                <a:close/>
                <a:moveTo>
                  <a:pt x="604565" y="1240046"/>
                </a:moveTo>
                <a:cubicBezTo>
                  <a:pt x="607204" y="1240046"/>
                  <a:pt x="610172" y="1239387"/>
                  <a:pt x="609513" y="1244334"/>
                </a:cubicBezTo>
                <a:cubicBezTo>
                  <a:pt x="608523" y="1248621"/>
                  <a:pt x="604895" y="1250600"/>
                  <a:pt x="600608" y="1251260"/>
                </a:cubicBezTo>
                <a:cubicBezTo>
                  <a:pt x="599289" y="1251590"/>
                  <a:pt x="596321" y="1248292"/>
                  <a:pt x="596650" y="1245323"/>
                </a:cubicBezTo>
                <a:cubicBezTo>
                  <a:pt x="597310" y="1241036"/>
                  <a:pt x="600608" y="1239717"/>
                  <a:pt x="604565" y="1240046"/>
                </a:cubicBezTo>
                <a:close/>
                <a:moveTo>
                  <a:pt x="985155" y="1222567"/>
                </a:moveTo>
                <a:cubicBezTo>
                  <a:pt x="987793" y="1222567"/>
                  <a:pt x="988782" y="1223886"/>
                  <a:pt x="988782" y="1226854"/>
                </a:cubicBezTo>
                <a:cubicBezTo>
                  <a:pt x="988123" y="1228833"/>
                  <a:pt x="986804" y="1231472"/>
                  <a:pt x="983836" y="1230482"/>
                </a:cubicBezTo>
                <a:cubicBezTo>
                  <a:pt x="981857" y="1229823"/>
                  <a:pt x="979218" y="1229163"/>
                  <a:pt x="980208" y="1226195"/>
                </a:cubicBezTo>
                <a:cubicBezTo>
                  <a:pt x="980867" y="1224216"/>
                  <a:pt x="982516" y="1222567"/>
                  <a:pt x="985155" y="1222567"/>
                </a:cubicBezTo>
                <a:close/>
                <a:moveTo>
                  <a:pt x="1103882" y="1189917"/>
                </a:moveTo>
                <a:cubicBezTo>
                  <a:pt x="1108170" y="1197832"/>
                  <a:pt x="1111468" y="1203439"/>
                  <a:pt x="1120702" y="1203109"/>
                </a:cubicBezTo>
                <a:cubicBezTo>
                  <a:pt x="1108499" y="1210365"/>
                  <a:pt x="1107510" y="1213663"/>
                  <a:pt x="1115755" y="1223557"/>
                </a:cubicBezTo>
                <a:cubicBezTo>
                  <a:pt x="1118393" y="1226855"/>
                  <a:pt x="1116744" y="1227844"/>
                  <a:pt x="1115095" y="1229164"/>
                </a:cubicBezTo>
                <a:cubicBezTo>
                  <a:pt x="1110808" y="1232462"/>
                  <a:pt x="1106850" y="1229823"/>
                  <a:pt x="1102893" y="1228504"/>
                </a:cubicBezTo>
                <a:cubicBezTo>
                  <a:pt x="1098605" y="1226855"/>
                  <a:pt x="1099924" y="1223557"/>
                  <a:pt x="1100584" y="1220259"/>
                </a:cubicBezTo>
                <a:cubicBezTo>
                  <a:pt x="1102233" y="1211354"/>
                  <a:pt x="1104542" y="1202120"/>
                  <a:pt x="1103882" y="1189917"/>
                </a:cubicBezTo>
                <a:close/>
                <a:moveTo>
                  <a:pt x="991421" y="1173427"/>
                </a:moveTo>
                <a:cubicBezTo>
                  <a:pt x="993399" y="1173757"/>
                  <a:pt x="994389" y="1175076"/>
                  <a:pt x="994389" y="1177055"/>
                </a:cubicBezTo>
                <a:cubicBezTo>
                  <a:pt x="993399" y="1179364"/>
                  <a:pt x="991421" y="1180353"/>
                  <a:pt x="989112" y="1180023"/>
                </a:cubicBezTo>
                <a:cubicBezTo>
                  <a:pt x="987133" y="1179694"/>
                  <a:pt x="986473" y="1177715"/>
                  <a:pt x="987133" y="1176066"/>
                </a:cubicBezTo>
                <a:cubicBezTo>
                  <a:pt x="987793" y="1174417"/>
                  <a:pt x="989442" y="1173098"/>
                  <a:pt x="991421" y="1173427"/>
                </a:cubicBezTo>
                <a:close/>
                <a:moveTo>
                  <a:pt x="1579783" y="1136819"/>
                </a:moveTo>
                <a:cubicBezTo>
                  <a:pt x="1586049" y="1140447"/>
                  <a:pt x="1592315" y="1144404"/>
                  <a:pt x="1598581" y="1148032"/>
                </a:cubicBezTo>
                <a:cubicBezTo>
                  <a:pt x="1601220" y="1149681"/>
                  <a:pt x="1603529" y="1152320"/>
                  <a:pt x="1601220" y="1154958"/>
                </a:cubicBezTo>
                <a:cubicBezTo>
                  <a:pt x="1597922" y="1158916"/>
                  <a:pt x="1597262" y="1154298"/>
                  <a:pt x="1595283" y="1152650"/>
                </a:cubicBezTo>
                <a:cubicBezTo>
                  <a:pt x="1590007" y="1147702"/>
                  <a:pt x="1584070" y="1143415"/>
                  <a:pt x="1578134" y="1138798"/>
                </a:cubicBezTo>
                <a:cubicBezTo>
                  <a:pt x="1578793" y="1138138"/>
                  <a:pt x="1579123" y="1137479"/>
                  <a:pt x="1579783" y="1136819"/>
                </a:cubicBezTo>
                <a:close/>
                <a:moveTo>
                  <a:pt x="470007" y="1129894"/>
                </a:moveTo>
                <a:cubicBezTo>
                  <a:pt x="470667" y="1129234"/>
                  <a:pt x="472975" y="1129564"/>
                  <a:pt x="473965" y="1130224"/>
                </a:cubicBezTo>
                <a:cubicBezTo>
                  <a:pt x="477922" y="1132202"/>
                  <a:pt x="475944" y="1134841"/>
                  <a:pt x="474624" y="1137479"/>
                </a:cubicBezTo>
                <a:lnTo>
                  <a:pt x="474624" y="1138468"/>
                </a:lnTo>
                <a:cubicBezTo>
                  <a:pt x="473305" y="1141766"/>
                  <a:pt x="479901" y="1147372"/>
                  <a:pt x="473305" y="1147702"/>
                </a:cubicBezTo>
                <a:cubicBezTo>
                  <a:pt x="470832" y="1147867"/>
                  <a:pt x="470337" y="1146300"/>
                  <a:pt x="470337" y="1144280"/>
                </a:cubicBezTo>
                <a:lnTo>
                  <a:pt x="470337" y="1138139"/>
                </a:lnTo>
                <a:close/>
                <a:moveTo>
                  <a:pt x="659642" y="1109776"/>
                </a:moveTo>
                <a:cubicBezTo>
                  <a:pt x="668546" y="1109776"/>
                  <a:pt x="666238" y="1119340"/>
                  <a:pt x="670525" y="1123628"/>
                </a:cubicBezTo>
                <a:cubicBezTo>
                  <a:pt x="673823" y="1126926"/>
                  <a:pt x="669536" y="1127915"/>
                  <a:pt x="666897" y="1128905"/>
                </a:cubicBezTo>
                <a:cubicBezTo>
                  <a:pt x="653705" y="1133851"/>
                  <a:pt x="640843" y="1138799"/>
                  <a:pt x="632928" y="1151991"/>
                </a:cubicBezTo>
                <a:cubicBezTo>
                  <a:pt x="630619" y="1155618"/>
                  <a:pt x="626332" y="1157597"/>
                  <a:pt x="621715" y="1157597"/>
                </a:cubicBezTo>
                <a:cubicBezTo>
                  <a:pt x="618087" y="1157267"/>
                  <a:pt x="615119" y="1156278"/>
                  <a:pt x="615778" y="1153969"/>
                </a:cubicBezTo>
                <a:cubicBezTo>
                  <a:pt x="616438" y="1149022"/>
                  <a:pt x="616108" y="1146054"/>
                  <a:pt x="617427" y="1145065"/>
                </a:cubicBezTo>
                <a:cubicBezTo>
                  <a:pt x="627651" y="1136820"/>
                  <a:pt x="633258" y="1121649"/>
                  <a:pt x="649748" y="1122968"/>
                </a:cubicBezTo>
                <a:cubicBezTo>
                  <a:pt x="656014" y="1123628"/>
                  <a:pt x="657003" y="1119011"/>
                  <a:pt x="658322" y="1114723"/>
                </a:cubicBezTo>
                <a:cubicBezTo>
                  <a:pt x="658652" y="1113074"/>
                  <a:pt x="656674" y="1109776"/>
                  <a:pt x="659642" y="1109776"/>
                </a:cubicBezTo>
                <a:close/>
                <a:moveTo>
                  <a:pt x="814318" y="1062614"/>
                </a:moveTo>
                <a:cubicBezTo>
                  <a:pt x="814977" y="1062614"/>
                  <a:pt x="815967" y="1063933"/>
                  <a:pt x="816296" y="1064593"/>
                </a:cubicBezTo>
                <a:cubicBezTo>
                  <a:pt x="817286" y="1070199"/>
                  <a:pt x="813328" y="1072838"/>
                  <a:pt x="809041" y="1075147"/>
                </a:cubicBezTo>
                <a:cubicBezTo>
                  <a:pt x="808051" y="1075476"/>
                  <a:pt x="807062" y="1075806"/>
                  <a:pt x="804094" y="1076795"/>
                </a:cubicBezTo>
                <a:cubicBezTo>
                  <a:pt x="805083" y="1073827"/>
                  <a:pt x="805413" y="1072508"/>
                  <a:pt x="806073" y="1071519"/>
                </a:cubicBezTo>
                <a:cubicBezTo>
                  <a:pt x="808051" y="1067891"/>
                  <a:pt x="809041" y="1063274"/>
                  <a:pt x="814318" y="1062614"/>
                </a:cubicBezTo>
                <a:close/>
                <a:moveTo>
                  <a:pt x="460773" y="1054040"/>
                </a:moveTo>
                <a:cubicBezTo>
                  <a:pt x="467040" y="1055029"/>
                  <a:pt x="469678" y="1060306"/>
                  <a:pt x="470667" y="1066572"/>
                </a:cubicBezTo>
                <a:cubicBezTo>
                  <a:pt x="470008" y="1071519"/>
                  <a:pt x="468029" y="1077126"/>
                  <a:pt x="463082" y="1076137"/>
                </a:cubicBezTo>
                <a:cubicBezTo>
                  <a:pt x="456486" y="1075147"/>
                  <a:pt x="456816" y="1067562"/>
                  <a:pt x="455496" y="1062285"/>
                </a:cubicBezTo>
                <a:cubicBezTo>
                  <a:pt x="454507" y="1058657"/>
                  <a:pt x="456816" y="1053710"/>
                  <a:pt x="460773" y="1054040"/>
                </a:cubicBezTo>
                <a:close/>
                <a:moveTo>
                  <a:pt x="1538887" y="1050742"/>
                </a:moveTo>
                <a:cubicBezTo>
                  <a:pt x="1546802" y="1047774"/>
                  <a:pt x="1550430" y="1056019"/>
                  <a:pt x="1556036" y="1058987"/>
                </a:cubicBezTo>
                <a:cubicBezTo>
                  <a:pt x="1562303" y="1061955"/>
                  <a:pt x="1556036" y="1067562"/>
                  <a:pt x="1556366" y="1072179"/>
                </a:cubicBezTo>
                <a:cubicBezTo>
                  <a:pt x="1543504" y="1070860"/>
                  <a:pt x="1532950" y="1063274"/>
                  <a:pt x="1520418" y="1065913"/>
                </a:cubicBezTo>
                <a:cubicBezTo>
                  <a:pt x="1518109" y="1066242"/>
                  <a:pt x="1513492" y="1067232"/>
                  <a:pt x="1514482" y="1062615"/>
                </a:cubicBezTo>
                <a:cubicBezTo>
                  <a:pt x="1515471" y="1057997"/>
                  <a:pt x="1518109" y="1052721"/>
                  <a:pt x="1523716" y="1053710"/>
                </a:cubicBezTo>
                <a:cubicBezTo>
                  <a:pt x="1529652" y="1054699"/>
                  <a:pt x="1533940" y="1052721"/>
                  <a:pt x="1538887" y="1050742"/>
                </a:cubicBezTo>
                <a:close/>
                <a:moveTo>
                  <a:pt x="1445554" y="956748"/>
                </a:moveTo>
                <a:cubicBezTo>
                  <a:pt x="1449842" y="957078"/>
                  <a:pt x="1452810" y="958067"/>
                  <a:pt x="1452480" y="960706"/>
                </a:cubicBezTo>
                <a:cubicBezTo>
                  <a:pt x="1451820" y="968291"/>
                  <a:pt x="1448852" y="971589"/>
                  <a:pt x="1443905" y="970600"/>
                </a:cubicBezTo>
                <a:cubicBezTo>
                  <a:pt x="1440277" y="969940"/>
                  <a:pt x="1433681" y="968951"/>
                  <a:pt x="1434671" y="963674"/>
                </a:cubicBezTo>
                <a:cubicBezTo>
                  <a:pt x="1435330" y="959387"/>
                  <a:pt x="1440277" y="956419"/>
                  <a:pt x="1445554" y="956748"/>
                </a:cubicBezTo>
                <a:close/>
                <a:moveTo>
                  <a:pt x="1745342" y="903321"/>
                </a:moveTo>
                <a:cubicBezTo>
                  <a:pt x="1748640" y="903321"/>
                  <a:pt x="1749959" y="905300"/>
                  <a:pt x="1750619" y="907938"/>
                </a:cubicBezTo>
                <a:cubicBezTo>
                  <a:pt x="1749630" y="910577"/>
                  <a:pt x="1747980" y="912226"/>
                  <a:pt x="1745012" y="911896"/>
                </a:cubicBezTo>
                <a:cubicBezTo>
                  <a:pt x="1742044" y="911896"/>
                  <a:pt x="1740395" y="910577"/>
                  <a:pt x="1740395" y="907279"/>
                </a:cubicBezTo>
                <a:cubicBezTo>
                  <a:pt x="1740395" y="903651"/>
                  <a:pt x="1742704" y="903321"/>
                  <a:pt x="1745342" y="903321"/>
                </a:cubicBezTo>
                <a:close/>
                <a:moveTo>
                  <a:pt x="563011" y="883533"/>
                </a:moveTo>
                <a:cubicBezTo>
                  <a:pt x="547181" y="895406"/>
                  <a:pt x="535968" y="913875"/>
                  <a:pt x="515850" y="919811"/>
                </a:cubicBezTo>
                <a:cubicBezTo>
                  <a:pt x="521127" y="893757"/>
                  <a:pt x="544872" y="892438"/>
                  <a:pt x="563011" y="883533"/>
                </a:cubicBezTo>
                <a:close/>
                <a:moveTo>
                  <a:pt x="159006" y="828456"/>
                </a:moveTo>
                <a:cubicBezTo>
                  <a:pt x="160985" y="828456"/>
                  <a:pt x="162634" y="829116"/>
                  <a:pt x="162634" y="831425"/>
                </a:cubicBezTo>
                <a:cubicBezTo>
                  <a:pt x="161974" y="833073"/>
                  <a:pt x="160655" y="834723"/>
                  <a:pt x="158676" y="834063"/>
                </a:cubicBezTo>
                <a:cubicBezTo>
                  <a:pt x="156698" y="833733"/>
                  <a:pt x="155378" y="832414"/>
                  <a:pt x="155708" y="830435"/>
                </a:cubicBezTo>
                <a:cubicBezTo>
                  <a:pt x="156038" y="828786"/>
                  <a:pt x="157687" y="828456"/>
                  <a:pt x="159006" y="828456"/>
                </a:cubicBezTo>
                <a:close/>
                <a:moveTo>
                  <a:pt x="308076" y="782944"/>
                </a:moveTo>
                <a:cubicBezTo>
                  <a:pt x="317970" y="782614"/>
                  <a:pt x="323906" y="788221"/>
                  <a:pt x="323906" y="797785"/>
                </a:cubicBezTo>
                <a:cubicBezTo>
                  <a:pt x="323906" y="807349"/>
                  <a:pt x="315661" y="816913"/>
                  <a:pt x="307087" y="816913"/>
                </a:cubicBezTo>
                <a:cubicBezTo>
                  <a:pt x="298512" y="816913"/>
                  <a:pt x="291916" y="809658"/>
                  <a:pt x="291916" y="800423"/>
                </a:cubicBezTo>
                <a:cubicBezTo>
                  <a:pt x="291916" y="791189"/>
                  <a:pt x="299501" y="782944"/>
                  <a:pt x="308076" y="782944"/>
                </a:cubicBezTo>
                <a:close/>
                <a:moveTo>
                  <a:pt x="688334" y="777998"/>
                </a:moveTo>
                <a:lnTo>
                  <a:pt x="683387" y="782944"/>
                </a:lnTo>
                <a:lnTo>
                  <a:pt x="683387" y="782944"/>
                </a:lnTo>
                <a:lnTo>
                  <a:pt x="683387" y="782944"/>
                </a:lnTo>
                <a:cubicBezTo>
                  <a:pt x="692291" y="792509"/>
                  <a:pt x="699877" y="802732"/>
                  <a:pt x="705483" y="814605"/>
                </a:cubicBezTo>
                <a:cubicBezTo>
                  <a:pt x="708452" y="821201"/>
                  <a:pt x="724942" y="828127"/>
                  <a:pt x="732527" y="827138"/>
                </a:cubicBezTo>
                <a:cubicBezTo>
                  <a:pt x="728569" y="823180"/>
                  <a:pt x="724942" y="819552"/>
                  <a:pt x="721644" y="815265"/>
                </a:cubicBezTo>
                <a:cubicBezTo>
                  <a:pt x="717356" y="809658"/>
                  <a:pt x="717027" y="800754"/>
                  <a:pt x="707133" y="799764"/>
                </a:cubicBezTo>
                <a:cubicBezTo>
                  <a:pt x="705483" y="799764"/>
                  <a:pt x="701856" y="794817"/>
                  <a:pt x="707133" y="791519"/>
                </a:cubicBezTo>
                <a:cubicBezTo>
                  <a:pt x="711420" y="788551"/>
                  <a:pt x="709771" y="784593"/>
                  <a:pt x="705813" y="785583"/>
                </a:cubicBezTo>
                <a:cubicBezTo>
                  <a:pt x="701691" y="786572"/>
                  <a:pt x="698805" y="785336"/>
                  <a:pt x="696208" y="783522"/>
                </a:cubicBezTo>
                <a:close/>
                <a:moveTo>
                  <a:pt x="1786897" y="742379"/>
                </a:moveTo>
                <a:cubicBezTo>
                  <a:pt x="1793823" y="742709"/>
                  <a:pt x="1798440" y="746666"/>
                  <a:pt x="1798770" y="753592"/>
                </a:cubicBezTo>
                <a:cubicBezTo>
                  <a:pt x="1799100" y="760518"/>
                  <a:pt x="1795472" y="765465"/>
                  <a:pt x="1788216" y="765135"/>
                </a:cubicBezTo>
                <a:cubicBezTo>
                  <a:pt x="1782280" y="765135"/>
                  <a:pt x="1776674" y="763156"/>
                  <a:pt x="1777333" y="757550"/>
                </a:cubicBezTo>
                <a:cubicBezTo>
                  <a:pt x="1777993" y="748975"/>
                  <a:pt x="1777663" y="742379"/>
                  <a:pt x="1786897" y="742379"/>
                </a:cubicBezTo>
                <a:close/>
                <a:moveTo>
                  <a:pt x="571412" y="693184"/>
                </a:moveTo>
                <a:lnTo>
                  <a:pt x="571256" y="693239"/>
                </a:lnTo>
                <a:lnTo>
                  <a:pt x="571457" y="693195"/>
                </a:lnTo>
                <a:close/>
                <a:moveTo>
                  <a:pt x="791232" y="663227"/>
                </a:moveTo>
                <a:cubicBezTo>
                  <a:pt x="797828" y="663887"/>
                  <a:pt x="803105" y="669164"/>
                  <a:pt x="803765" y="677739"/>
                </a:cubicBezTo>
                <a:cubicBezTo>
                  <a:pt x="802775" y="684005"/>
                  <a:pt x="799147" y="688622"/>
                  <a:pt x="792222" y="688952"/>
                </a:cubicBezTo>
                <a:cubicBezTo>
                  <a:pt x="786285" y="689611"/>
                  <a:pt x="776721" y="681037"/>
                  <a:pt x="778040" y="675430"/>
                </a:cubicBezTo>
                <a:cubicBezTo>
                  <a:pt x="779689" y="668834"/>
                  <a:pt x="784307" y="662897"/>
                  <a:pt x="791232" y="663227"/>
                </a:cubicBezTo>
                <a:close/>
                <a:moveTo>
                  <a:pt x="1654978" y="660918"/>
                </a:moveTo>
                <a:lnTo>
                  <a:pt x="1661244" y="677079"/>
                </a:lnTo>
                <a:cubicBezTo>
                  <a:pt x="1653328" y="677079"/>
                  <a:pt x="1646073" y="671802"/>
                  <a:pt x="1647392" y="667844"/>
                </a:cubicBezTo>
                <a:cubicBezTo>
                  <a:pt x="1648382" y="664876"/>
                  <a:pt x="1652010" y="661248"/>
                  <a:pt x="1654978" y="660918"/>
                </a:cubicBezTo>
                <a:close/>
                <a:moveTo>
                  <a:pt x="933128" y="632308"/>
                </a:moveTo>
                <a:cubicBezTo>
                  <a:pt x="931314" y="632308"/>
                  <a:pt x="929747" y="633710"/>
                  <a:pt x="928098" y="636843"/>
                </a:cubicBezTo>
                <a:cubicBezTo>
                  <a:pt x="922821" y="647726"/>
                  <a:pt x="920183" y="657950"/>
                  <a:pt x="923481" y="670483"/>
                </a:cubicBezTo>
                <a:cubicBezTo>
                  <a:pt x="929088" y="690271"/>
                  <a:pt x="938322" y="706761"/>
                  <a:pt x="956461" y="717644"/>
                </a:cubicBezTo>
                <a:cubicBezTo>
                  <a:pt x="962727" y="721272"/>
                  <a:pt x="963057" y="718633"/>
                  <a:pt x="964706" y="713686"/>
                </a:cubicBezTo>
                <a:cubicBezTo>
                  <a:pt x="967674" y="705111"/>
                  <a:pt x="957450" y="705111"/>
                  <a:pt x="956461" y="699175"/>
                </a:cubicBezTo>
                <a:cubicBezTo>
                  <a:pt x="960748" y="700494"/>
                  <a:pt x="965366" y="701484"/>
                  <a:pt x="969323" y="703792"/>
                </a:cubicBezTo>
                <a:cubicBezTo>
                  <a:pt x="976579" y="708409"/>
                  <a:pt x="980866" y="701813"/>
                  <a:pt x="984824" y="698845"/>
                </a:cubicBezTo>
                <a:cubicBezTo>
                  <a:pt x="989441" y="695217"/>
                  <a:pt x="993728" y="687632"/>
                  <a:pt x="990430" y="682355"/>
                </a:cubicBezTo>
                <a:cubicBezTo>
                  <a:pt x="983505" y="671802"/>
                  <a:pt x="977898" y="659929"/>
                  <a:pt x="964706" y="653992"/>
                </a:cubicBezTo>
                <a:cubicBezTo>
                  <a:pt x="955801" y="649705"/>
                  <a:pt x="947227" y="643109"/>
                  <a:pt x="939641" y="636183"/>
                </a:cubicBezTo>
                <a:cubicBezTo>
                  <a:pt x="937003" y="633709"/>
                  <a:pt x="934942" y="632308"/>
                  <a:pt x="933128" y="632308"/>
                </a:cubicBezTo>
                <a:close/>
                <a:moveTo>
                  <a:pt x="1789206" y="623981"/>
                </a:moveTo>
                <a:cubicBezTo>
                  <a:pt x="1791185" y="624311"/>
                  <a:pt x="1792834" y="625300"/>
                  <a:pt x="1792504" y="627279"/>
                </a:cubicBezTo>
                <a:cubicBezTo>
                  <a:pt x="1792504" y="629258"/>
                  <a:pt x="1790525" y="630247"/>
                  <a:pt x="1788876" y="630247"/>
                </a:cubicBezTo>
                <a:cubicBezTo>
                  <a:pt x="1786897" y="630247"/>
                  <a:pt x="1785578" y="629258"/>
                  <a:pt x="1785578" y="626949"/>
                </a:cubicBezTo>
                <a:cubicBezTo>
                  <a:pt x="1785908" y="624970"/>
                  <a:pt x="1787227" y="623981"/>
                  <a:pt x="1789206" y="623981"/>
                </a:cubicBezTo>
                <a:close/>
                <a:moveTo>
                  <a:pt x="882215" y="620270"/>
                </a:moveTo>
                <a:cubicBezTo>
                  <a:pt x="875907" y="619693"/>
                  <a:pt x="869559" y="620023"/>
                  <a:pt x="867415" y="621672"/>
                </a:cubicBezTo>
                <a:cubicBezTo>
                  <a:pt x="866756" y="622331"/>
                  <a:pt x="865766" y="622661"/>
                  <a:pt x="865766" y="623321"/>
                </a:cubicBezTo>
                <a:cubicBezTo>
                  <a:pt x="864777" y="626289"/>
                  <a:pt x="860819" y="628927"/>
                  <a:pt x="862798" y="631895"/>
                </a:cubicBezTo>
                <a:cubicBezTo>
                  <a:pt x="865766" y="636513"/>
                  <a:pt x="871373" y="636513"/>
                  <a:pt x="878298" y="637172"/>
                </a:cubicBezTo>
                <a:cubicBezTo>
                  <a:pt x="883575" y="636513"/>
                  <a:pt x="888522" y="628927"/>
                  <a:pt x="896767" y="630906"/>
                </a:cubicBezTo>
                <a:cubicBezTo>
                  <a:pt x="898416" y="631566"/>
                  <a:pt x="899076" y="626949"/>
                  <a:pt x="896767" y="624310"/>
                </a:cubicBezTo>
                <a:cubicBezTo>
                  <a:pt x="894789" y="622332"/>
                  <a:pt x="888522" y="620847"/>
                  <a:pt x="882215" y="620270"/>
                </a:cubicBezTo>
                <a:close/>
                <a:moveTo>
                  <a:pt x="758912" y="619364"/>
                </a:moveTo>
                <a:cubicBezTo>
                  <a:pt x="766168" y="619034"/>
                  <a:pt x="768476" y="622662"/>
                  <a:pt x="768806" y="628928"/>
                </a:cubicBezTo>
                <a:cubicBezTo>
                  <a:pt x="769136" y="634204"/>
                  <a:pt x="766497" y="636513"/>
                  <a:pt x="760891" y="636843"/>
                </a:cubicBezTo>
                <a:cubicBezTo>
                  <a:pt x="754954" y="637173"/>
                  <a:pt x="750997" y="635524"/>
                  <a:pt x="751327" y="628928"/>
                </a:cubicBezTo>
                <a:cubicBezTo>
                  <a:pt x="750997" y="623321"/>
                  <a:pt x="752646" y="619693"/>
                  <a:pt x="758912" y="619364"/>
                </a:cubicBezTo>
                <a:close/>
                <a:moveTo>
                  <a:pt x="656674" y="615076"/>
                </a:moveTo>
                <a:cubicBezTo>
                  <a:pt x="662281" y="615406"/>
                  <a:pt x="665579" y="618044"/>
                  <a:pt x="666238" y="622991"/>
                </a:cubicBezTo>
                <a:cubicBezTo>
                  <a:pt x="666898" y="627938"/>
                  <a:pt x="663930" y="631566"/>
                  <a:pt x="658983" y="632225"/>
                </a:cubicBezTo>
                <a:cubicBezTo>
                  <a:pt x="654366" y="632885"/>
                  <a:pt x="649748" y="632885"/>
                  <a:pt x="645791" y="635853"/>
                </a:cubicBezTo>
                <a:cubicBezTo>
                  <a:pt x="644142" y="637172"/>
                  <a:pt x="641504" y="636513"/>
                  <a:pt x="639854" y="634864"/>
                </a:cubicBezTo>
                <a:cubicBezTo>
                  <a:pt x="637876" y="632885"/>
                  <a:pt x="636886" y="629257"/>
                  <a:pt x="638536" y="627938"/>
                </a:cubicBezTo>
                <a:cubicBezTo>
                  <a:pt x="644472" y="623321"/>
                  <a:pt x="650738" y="619363"/>
                  <a:pt x="656674" y="615076"/>
                </a:cubicBezTo>
                <a:close/>
                <a:moveTo>
                  <a:pt x="320278" y="615076"/>
                </a:moveTo>
                <a:lnTo>
                  <a:pt x="320278" y="615076"/>
                </a:lnTo>
                <a:lnTo>
                  <a:pt x="320279" y="615076"/>
                </a:lnTo>
                <a:lnTo>
                  <a:pt x="320279" y="615076"/>
                </a:lnTo>
                <a:lnTo>
                  <a:pt x="337427" y="619033"/>
                </a:lnTo>
                <a:cubicBezTo>
                  <a:pt x="335119" y="621177"/>
                  <a:pt x="332810" y="621754"/>
                  <a:pt x="330543" y="621795"/>
                </a:cubicBezTo>
                <a:lnTo>
                  <a:pt x="323906" y="621342"/>
                </a:lnTo>
                <a:lnTo>
                  <a:pt x="322917" y="622001"/>
                </a:lnTo>
                <a:cubicBezTo>
                  <a:pt x="319949" y="625629"/>
                  <a:pt x="316321" y="627608"/>
                  <a:pt x="312034" y="624970"/>
                </a:cubicBezTo>
                <a:cubicBezTo>
                  <a:pt x="310714" y="624310"/>
                  <a:pt x="308736" y="622661"/>
                  <a:pt x="310055" y="620682"/>
                </a:cubicBezTo>
                <a:lnTo>
                  <a:pt x="320278" y="615076"/>
                </a:lnTo>
                <a:close/>
                <a:moveTo>
                  <a:pt x="526403" y="604192"/>
                </a:moveTo>
                <a:cubicBezTo>
                  <a:pt x="534318" y="604852"/>
                  <a:pt x="543222" y="614416"/>
                  <a:pt x="542893" y="622332"/>
                </a:cubicBezTo>
                <a:cubicBezTo>
                  <a:pt x="542233" y="635194"/>
                  <a:pt x="537946" y="641460"/>
                  <a:pt x="529701" y="641130"/>
                </a:cubicBezTo>
                <a:cubicBezTo>
                  <a:pt x="520466" y="640800"/>
                  <a:pt x="508923" y="628598"/>
                  <a:pt x="509583" y="619363"/>
                </a:cubicBezTo>
                <a:cubicBezTo>
                  <a:pt x="509913" y="611118"/>
                  <a:pt x="518158" y="603863"/>
                  <a:pt x="526403" y="604192"/>
                </a:cubicBezTo>
                <a:close/>
                <a:moveTo>
                  <a:pt x="668217" y="589022"/>
                </a:moveTo>
                <a:cubicBezTo>
                  <a:pt x="673494" y="589022"/>
                  <a:pt x="677451" y="590341"/>
                  <a:pt x="677121" y="596937"/>
                </a:cubicBezTo>
                <a:cubicBezTo>
                  <a:pt x="676792" y="602214"/>
                  <a:pt x="674153" y="606171"/>
                  <a:pt x="668876" y="606171"/>
                </a:cubicBezTo>
                <a:cubicBezTo>
                  <a:pt x="662940" y="606501"/>
                  <a:pt x="659972" y="602214"/>
                  <a:pt x="659972" y="596607"/>
                </a:cubicBezTo>
                <a:cubicBezTo>
                  <a:pt x="659972" y="591001"/>
                  <a:pt x="663270" y="589351"/>
                  <a:pt x="668217" y="589022"/>
                </a:cubicBezTo>
                <a:close/>
                <a:moveTo>
                  <a:pt x="473965" y="586713"/>
                </a:moveTo>
                <a:cubicBezTo>
                  <a:pt x="480231" y="586384"/>
                  <a:pt x="482540" y="589682"/>
                  <a:pt x="483529" y="595288"/>
                </a:cubicBezTo>
                <a:cubicBezTo>
                  <a:pt x="483200" y="600235"/>
                  <a:pt x="480561" y="603863"/>
                  <a:pt x="474954" y="604193"/>
                </a:cubicBezTo>
                <a:cubicBezTo>
                  <a:pt x="470008" y="604522"/>
                  <a:pt x="466710" y="601224"/>
                  <a:pt x="466380" y="596278"/>
                </a:cubicBezTo>
                <a:cubicBezTo>
                  <a:pt x="466050" y="591330"/>
                  <a:pt x="467699" y="587043"/>
                  <a:pt x="473965" y="586713"/>
                </a:cubicBezTo>
                <a:close/>
                <a:moveTo>
                  <a:pt x="712410" y="578798"/>
                </a:moveTo>
                <a:cubicBezTo>
                  <a:pt x="716037" y="580117"/>
                  <a:pt x="719335" y="581106"/>
                  <a:pt x="722633" y="582426"/>
                </a:cubicBezTo>
                <a:cubicBezTo>
                  <a:pt x="731208" y="585724"/>
                  <a:pt x="736155" y="594298"/>
                  <a:pt x="745060" y="597596"/>
                </a:cubicBezTo>
                <a:cubicBezTo>
                  <a:pt x="748688" y="598916"/>
                  <a:pt x="748028" y="605512"/>
                  <a:pt x="745060" y="609139"/>
                </a:cubicBezTo>
                <a:cubicBezTo>
                  <a:pt x="741432" y="613757"/>
                  <a:pt x="736155" y="614416"/>
                  <a:pt x="732857" y="610459"/>
                </a:cubicBezTo>
                <a:cubicBezTo>
                  <a:pt x="725931" y="602214"/>
                  <a:pt x="715378" y="599245"/>
                  <a:pt x="708122" y="591660"/>
                </a:cubicBezTo>
                <a:cubicBezTo>
                  <a:pt x="705814" y="589351"/>
                  <a:pt x="705154" y="586713"/>
                  <a:pt x="706473" y="583745"/>
                </a:cubicBezTo>
                <a:cubicBezTo>
                  <a:pt x="707133" y="581436"/>
                  <a:pt x="709112" y="579128"/>
                  <a:pt x="712410" y="578798"/>
                </a:cubicBezTo>
                <a:close/>
                <a:moveTo>
                  <a:pt x="647109" y="575501"/>
                </a:moveTo>
                <a:cubicBezTo>
                  <a:pt x="654035" y="576490"/>
                  <a:pt x="657333" y="579458"/>
                  <a:pt x="657663" y="586054"/>
                </a:cubicBezTo>
                <a:cubicBezTo>
                  <a:pt x="657003" y="591991"/>
                  <a:pt x="654035" y="595618"/>
                  <a:pt x="647769" y="595289"/>
                </a:cubicBezTo>
                <a:cubicBezTo>
                  <a:pt x="641173" y="595289"/>
                  <a:pt x="636226" y="591331"/>
                  <a:pt x="636226" y="584735"/>
                </a:cubicBezTo>
                <a:cubicBezTo>
                  <a:pt x="636226" y="578799"/>
                  <a:pt x="640183" y="575171"/>
                  <a:pt x="647109" y="575501"/>
                </a:cubicBezTo>
                <a:close/>
                <a:moveTo>
                  <a:pt x="272127" y="573191"/>
                </a:moveTo>
                <a:cubicBezTo>
                  <a:pt x="272127" y="573851"/>
                  <a:pt x="271797" y="574840"/>
                  <a:pt x="271797" y="575830"/>
                </a:cubicBezTo>
                <a:cubicBezTo>
                  <a:pt x="273776" y="576819"/>
                  <a:pt x="275425" y="578138"/>
                  <a:pt x="277404" y="578798"/>
                </a:cubicBezTo>
                <a:cubicBezTo>
                  <a:pt x="295543" y="584734"/>
                  <a:pt x="313352" y="590671"/>
                  <a:pt x="331491" y="596277"/>
                </a:cubicBezTo>
                <a:cubicBezTo>
                  <a:pt x="335119" y="597267"/>
                  <a:pt x="339736" y="602544"/>
                  <a:pt x="342044" y="598256"/>
                </a:cubicBezTo>
                <a:cubicBezTo>
                  <a:pt x="344683" y="593309"/>
                  <a:pt x="339736" y="588692"/>
                  <a:pt x="335448" y="586383"/>
                </a:cubicBezTo>
                <a:cubicBezTo>
                  <a:pt x="333140" y="584734"/>
                  <a:pt x="330172" y="583745"/>
                  <a:pt x="327533" y="583085"/>
                </a:cubicBezTo>
                <a:cubicBezTo>
                  <a:pt x="319288" y="580447"/>
                  <a:pt x="311043" y="578138"/>
                  <a:pt x="302468" y="576160"/>
                </a:cubicBezTo>
                <a:cubicBezTo>
                  <a:pt x="292574" y="573851"/>
                  <a:pt x="282351" y="572202"/>
                  <a:pt x="272127" y="573191"/>
                </a:cubicBezTo>
                <a:close/>
                <a:moveTo>
                  <a:pt x="685037" y="563298"/>
                </a:moveTo>
                <a:cubicBezTo>
                  <a:pt x="688995" y="563957"/>
                  <a:pt x="690314" y="566596"/>
                  <a:pt x="689984" y="570223"/>
                </a:cubicBezTo>
                <a:cubicBezTo>
                  <a:pt x="689654" y="573521"/>
                  <a:pt x="688005" y="575830"/>
                  <a:pt x="684378" y="575500"/>
                </a:cubicBezTo>
                <a:cubicBezTo>
                  <a:pt x="680420" y="575171"/>
                  <a:pt x="679101" y="572202"/>
                  <a:pt x="679430" y="568575"/>
                </a:cubicBezTo>
                <a:cubicBezTo>
                  <a:pt x="679760" y="565277"/>
                  <a:pt x="681739" y="563298"/>
                  <a:pt x="685037" y="563298"/>
                </a:cubicBezTo>
                <a:close/>
                <a:moveTo>
                  <a:pt x="1720937" y="562968"/>
                </a:moveTo>
                <a:cubicBezTo>
                  <a:pt x="1722916" y="562968"/>
                  <a:pt x="1724565" y="564287"/>
                  <a:pt x="1724235" y="566266"/>
                </a:cubicBezTo>
                <a:cubicBezTo>
                  <a:pt x="1724235" y="568904"/>
                  <a:pt x="1722257" y="569893"/>
                  <a:pt x="1719948" y="569564"/>
                </a:cubicBezTo>
                <a:cubicBezTo>
                  <a:pt x="1717639" y="569564"/>
                  <a:pt x="1716320" y="568245"/>
                  <a:pt x="1716320" y="565606"/>
                </a:cubicBezTo>
                <a:cubicBezTo>
                  <a:pt x="1716650" y="562308"/>
                  <a:pt x="1719288" y="562968"/>
                  <a:pt x="1720937" y="562968"/>
                </a:cubicBezTo>
                <a:close/>
                <a:moveTo>
                  <a:pt x="532999" y="558680"/>
                </a:moveTo>
                <a:cubicBezTo>
                  <a:pt x="539265" y="558020"/>
                  <a:pt x="541574" y="563297"/>
                  <a:pt x="541244" y="567914"/>
                </a:cubicBezTo>
                <a:cubicBezTo>
                  <a:pt x="541574" y="574181"/>
                  <a:pt x="536627" y="576159"/>
                  <a:pt x="531350" y="575829"/>
                </a:cubicBezTo>
                <a:cubicBezTo>
                  <a:pt x="526403" y="575829"/>
                  <a:pt x="522445" y="574510"/>
                  <a:pt x="522775" y="569233"/>
                </a:cubicBezTo>
                <a:cubicBezTo>
                  <a:pt x="523105" y="563297"/>
                  <a:pt x="527062" y="559010"/>
                  <a:pt x="532999" y="558680"/>
                </a:cubicBezTo>
                <a:close/>
                <a:moveTo>
                  <a:pt x="420538" y="551755"/>
                </a:moveTo>
                <a:cubicBezTo>
                  <a:pt x="426804" y="551755"/>
                  <a:pt x="429772" y="555053"/>
                  <a:pt x="429112" y="560659"/>
                </a:cubicBezTo>
                <a:cubicBezTo>
                  <a:pt x="429442" y="568245"/>
                  <a:pt x="425155" y="569564"/>
                  <a:pt x="419548" y="569234"/>
                </a:cubicBezTo>
                <a:cubicBezTo>
                  <a:pt x="413612" y="568904"/>
                  <a:pt x="409654" y="565936"/>
                  <a:pt x="409984" y="560000"/>
                </a:cubicBezTo>
                <a:cubicBezTo>
                  <a:pt x="410314" y="554063"/>
                  <a:pt x="414931" y="551755"/>
                  <a:pt x="420538" y="551755"/>
                </a:cubicBezTo>
                <a:close/>
                <a:moveTo>
                  <a:pt x="1534599" y="540211"/>
                </a:moveTo>
                <a:cubicBezTo>
                  <a:pt x="1538227" y="539222"/>
                  <a:pt x="1539876" y="542850"/>
                  <a:pt x="1541525" y="545488"/>
                </a:cubicBezTo>
                <a:cubicBezTo>
                  <a:pt x="1540206" y="549116"/>
                  <a:pt x="1537897" y="549776"/>
                  <a:pt x="1534929" y="550105"/>
                </a:cubicBezTo>
                <a:cubicBezTo>
                  <a:pt x="1530972" y="550435"/>
                  <a:pt x="1529982" y="546478"/>
                  <a:pt x="1529323" y="544828"/>
                </a:cubicBezTo>
                <a:cubicBezTo>
                  <a:pt x="1528003" y="540871"/>
                  <a:pt x="1532951" y="540541"/>
                  <a:pt x="1534599" y="540211"/>
                </a:cubicBezTo>
                <a:close/>
                <a:moveTo>
                  <a:pt x="914907" y="538563"/>
                </a:moveTo>
                <a:cubicBezTo>
                  <a:pt x="917875" y="543840"/>
                  <a:pt x="914907" y="549116"/>
                  <a:pt x="917216" y="553074"/>
                </a:cubicBezTo>
                <a:cubicBezTo>
                  <a:pt x="914907" y="548786"/>
                  <a:pt x="908971" y="545159"/>
                  <a:pt x="914907" y="538563"/>
                </a:cubicBezTo>
                <a:close/>
                <a:moveTo>
                  <a:pt x="227605" y="529328"/>
                </a:moveTo>
                <a:cubicBezTo>
                  <a:pt x="231233" y="527019"/>
                  <a:pt x="234201" y="527679"/>
                  <a:pt x="236180" y="530647"/>
                </a:cubicBezTo>
                <a:cubicBezTo>
                  <a:pt x="237169" y="531966"/>
                  <a:pt x="236509" y="533615"/>
                  <a:pt x="234860" y="533945"/>
                </a:cubicBezTo>
                <a:cubicBezTo>
                  <a:pt x="231233" y="534935"/>
                  <a:pt x="229584" y="532296"/>
                  <a:pt x="227605" y="529328"/>
                </a:cubicBezTo>
                <a:close/>
                <a:moveTo>
                  <a:pt x="750090" y="525865"/>
                </a:moveTo>
                <a:cubicBezTo>
                  <a:pt x="754872" y="523969"/>
                  <a:pt x="760396" y="523721"/>
                  <a:pt x="763529" y="526360"/>
                </a:cubicBezTo>
                <a:cubicBezTo>
                  <a:pt x="767487" y="529658"/>
                  <a:pt x="771774" y="531967"/>
                  <a:pt x="776391" y="534275"/>
                </a:cubicBezTo>
                <a:cubicBezTo>
                  <a:pt x="786615" y="539222"/>
                  <a:pt x="788924" y="546807"/>
                  <a:pt x="781338" y="555712"/>
                </a:cubicBezTo>
                <a:cubicBezTo>
                  <a:pt x="777710" y="560329"/>
                  <a:pt x="778040" y="562968"/>
                  <a:pt x="781998" y="566266"/>
                </a:cubicBezTo>
                <a:cubicBezTo>
                  <a:pt x="787275" y="570883"/>
                  <a:pt x="788594" y="577479"/>
                  <a:pt x="783977" y="582426"/>
                </a:cubicBezTo>
                <a:cubicBezTo>
                  <a:pt x="779689" y="587043"/>
                  <a:pt x="773753" y="592979"/>
                  <a:pt x="766168" y="588362"/>
                </a:cubicBezTo>
                <a:cubicBezTo>
                  <a:pt x="759901" y="584735"/>
                  <a:pt x="753965" y="580117"/>
                  <a:pt x="756274" y="571213"/>
                </a:cubicBezTo>
                <a:cubicBezTo>
                  <a:pt x="756933" y="568245"/>
                  <a:pt x="757922" y="564947"/>
                  <a:pt x="758912" y="561978"/>
                </a:cubicBezTo>
                <a:cubicBezTo>
                  <a:pt x="753965" y="558680"/>
                  <a:pt x="746050" y="563627"/>
                  <a:pt x="744071" y="557361"/>
                </a:cubicBezTo>
                <a:cubicBezTo>
                  <a:pt x="741762" y="550435"/>
                  <a:pt x="740773" y="542520"/>
                  <a:pt x="741103" y="535265"/>
                </a:cubicBezTo>
                <a:cubicBezTo>
                  <a:pt x="741268" y="531307"/>
                  <a:pt x="745308" y="527762"/>
                  <a:pt x="750090" y="525865"/>
                </a:cubicBezTo>
                <a:close/>
                <a:moveTo>
                  <a:pt x="827509" y="510200"/>
                </a:moveTo>
                <a:cubicBezTo>
                  <a:pt x="828499" y="507891"/>
                  <a:pt x="830478" y="508881"/>
                  <a:pt x="831797" y="510200"/>
                </a:cubicBezTo>
                <a:cubicBezTo>
                  <a:pt x="838063" y="515806"/>
                  <a:pt x="844329" y="521743"/>
                  <a:pt x="851915" y="528339"/>
                </a:cubicBezTo>
                <a:cubicBezTo>
                  <a:pt x="839712" y="527679"/>
                  <a:pt x="837074" y="516466"/>
                  <a:pt x="828829" y="513827"/>
                </a:cubicBezTo>
                <a:cubicBezTo>
                  <a:pt x="828169" y="513498"/>
                  <a:pt x="827180" y="511189"/>
                  <a:pt x="827509" y="510200"/>
                </a:cubicBezTo>
                <a:close/>
                <a:moveTo>
                  <a:pt x="547181" y="509540"/>
                </a:moveTo>
                <a:cubicBezTo>
                  <a:pt x="551798" y="509870"/>
                  <a:pt x="555756" y="512508"/>
                  <a:pt x="555426" y="518445"/>
                </a:cubicBezTo>
                <a:cubicBezTo>
                  <a:pt x="555426" y="524381"/>
                  <a:pt x="552128" y="526030"/>
                  <a:pt x="546851" y="526030"/>
                </a:cubicBezTo>
                <a:cubicBezTo>
                  <a:pt x="541244" y="525700"/>
                  <a:pt x="538936" y="521743"/>
                  <a:pt x="538936" y="517456"/>
                </a:cubicBezTo>
                <a:cubicBezTo>
                  <a:pt x="538606" y="512508"/>
                  <a:pt x="542234" y="508881"/>
                  <a:pt x="547181" y="509540"/>
                </a:cubicBezTo>
                <a:close/>
                <a:moveTo>
                  <a:pt x="773753" y="502614"/>
                </a:moveTo>
                <a:cubicBezTo>
                  <a:pt x="776061" y="503274"/>
                  <a:pt x="781338" y="504263"/>
                  <a:pt x="786285" y="506572"/>
                </a:cubicBezTo>
                <a:cubicBezTo>
                  <a:pt x="791232" y="508550"/>
                  <a:pt x="794860" y="512838"/>
                  <a:pt x="794200" y="518444"/>
                </a:cubicBezTo>
                <a:cubicBezTo>
                  <a:pt x="793541" y="523721"/>
                  <a:pt x="789583" y="527019"/>
                  <a:pt x="784636" y="529328"/>
                </a:cubicBezTo>
                <a:cubicBezTo>
                  <a:pt x="779359" y="531636"/>
                  <a:pt x="775402" y="528668"/>
                  <a:pt x="772104" y="525700"/>
                </a:cubicBezTo>
                <a:cubicBezTo>
                  <a:pt x="769465" y="523392"/>
                  <a:pt x="767816" y="519764"/>
                  <a:pt x="764848" y="517785"/>
                </a:cubicBezTo>
                <a:cubicBezTo>
                  <a:pt x="760891" y="515146"/>
                  <a:pt x="759242" y="512178"/>
                  <a:pt x="761220" y="507891"/>
                </a:cubicBezTo>
                <a:cubicBezTo>
                  <a:pt x="762540" y="503604"/>
                  <a:pt x="766167" y="501625"/>
                  <a:pt x="773753" y="502614"/>
                </a:cubicBezTo>
                <a:close/>
                <a:moveTo>
                  <a:pt x="573894" y="502614"/>
                </a:moveTo>
                <a:cubicBezTo>
                  <a:pt x="582139" y="503274"/>
                  <a:pt x="590384" y="504923"/>
                  <a:pt x="594012" y="514487"/>
                </a:cubicBezTo>
                <a:cubicBezTo>
                  <a:pt x="596650" y="521413"/>
                  <a:pt x="600278" y="528339"/>
                  <a:pt x="602916" y="535265"/>
                </a:cubicBezTo>
                <a:cubicBezTo>
                  <a:pt x="605555" y="542190"/>
                  <a:pt x="608853" y="542850"/>
                  <a:pt x="614130" y="538233"/>
                </a:cubicBezTo>
                <a:cubicBezTo>
                  <a:pt x="618417" y="534605"/>
                  <a:pt x="622375" y="531637"/>
                  <a:pt x="628641" y="534275"/>
                </a:cubicBezTo>
                <a:cubicBezTo>
                  <a:pt x="633588" y="536254"/>
                  <a:pt x="638535" y="538233"/>
                  <a:pt x="637875" y="544499"/>
                </a:cubicBezTo>
                <a:cubicBezTo>
                  <a:pt x="637216" y="549776"/>
                  <a:pt x="633258" y="554063"/>
                  <a:pt x="627652" y="554393"/>
                </a:cubicBezTo>
                <a:cubicBezTo>
                  <a:pt x="621715" y="554723"/>
                  <a:pt x="618087" y="557032"/>
                  <a:pt x="614130" y="561319"/>
                </a:cubicBezTo>
                <a:cubicBezTo>
                  <a:pt x="607864" y="568574"/>
                  <a:pt x="598959" y="566596"/>
                  <a:pt x="596320" y="556372"/>
                </a:cubicBezTo>
                <a:cubicBezTo>
                  <a:pt x="594012" y="547467"/>
                  <a:pt x="585107" y="547138"/>
                  <a:pt x="581150" y="540871"/>
                </a:cubicBezTo>
                <a:cubicBezTo>
                  <a:pt x="579171" y="537573"/>
                  <a:pt x="576203" y="541861"/>
                  <a:pt x="573564" y="542850"/>
                </a:cubicBezTo>
                <a:cubicBezTo>
                  <a:pt x="564660" y="545818"/>
                  <a:pt x="557734" y="541531"/>
                  <a:pt x="557404" y="532956"/>
                </a:cubicBezTo>
                <a:cubicBezTo>
                  <a:pt x="557404" y="529988"/>
                  <a:pt x="557074" y="526690"/>
                  <a:pt x="559713" y="525041"/>
                </a:cubicBezTo>
                <a:cubicBezTo>
                  <a:pt x="564990" y="521413"/>
                  <a:pt x="565979" y="517785"/>
                  <a:pt x="564330" y="511519"/>
                </a:cubicBezTo>
                <a:cubicBezTo>
                  <a:pt x="562681" y="505253"/>
                  <a:pt x="568947" y="502285"/>
                  <a:pt x="573894" y="502614"/>
                </a:cubicBezTo>
                <a:close/>
                <a:moveTo>
                  <a:pt x="518817" y="487113"/>
                </a:moveTo>
                <a:cubicBezTo>
                  <a:pt x="525413" y="488103"/>
                  <a:pt x="530690" y="493049"/>
                  <a:pt x="532999" y="498986"/>
                </a:cubicBezTo>
                <a:cubicBezTo>
                  <a:pt x="532669" y="505582"/>
                  <a:pt x="524424" y="513167"/>
                  <a:pt x="518817" y="512837"/>
                </a:cubicBezTo>
                <a:cubicBezTo>
                  <a:pt x="513211" y="512507"/>
                  <a:pt x="504636" y="502943"/>
                  <a:pt x="505955" y="497667"/>
                </a:cubicBezTo>
                <a:cubicBezTo>
                  <a:pt x="507274" y="490741"/>
                  <a:pt x="512221" y="486123"/>
                  <a:pt x="518817" y="487113"/>
                </a:cubicBezTo>
                <a:close/>
                <a:moveTo>
                  <a:pt x="776721" y="477220"/>
                </a:moveTo>
                <a:cubicBezTo>
                  <a:pt x="782987" y="477550"/>
                  <a:pt x="785955" y="481177"/>
                  <a:pt x="786285" y="487773"/>
                </a:cubicBezTo>
                <a:cubicBezTo>
                  <a:pt x="786285" y="494369"/>
                  <a:pt x="779029" y="500636"/>
                  <a:pt x="772433" y="499976"/>
                </a:cubicBezTo>
                <a:cubicBezTo>
                  <a:pt x="765508" y="498987"/>
                  <a:pt x="760231" y="494699"/>
                  <a:pt x="760891" y="488103"/>
                </a:cubicBezTo>
                <a:cubicBezTo>
                  <a:pt x="761550" y="479528"/>
                  <a:pt x="769135" y="477879"/>
                  <a:pt x="776721" y="477220"/>
                </a:cubicBezTo>
                <a:close/>
                <a:moveTo>
                  <a:pt x="402399" y="473922"/>
                </a:moveTo>
                <a:cubicBezTo>
                  <a:pt x="408995" y="474251"/>
                  <a:pt x="411963" y="478209"/>
                  <a:pt x="411633" y="484475"/>
                </a:cubicBezTo>
                <a:cubicBezTo>
                  <a:pt x="411303" y="490412"/>
                  <a:pt x="407346" y="493050"/>
                  <a:pt x="402069" y="493380"/>
                </a:cubicBezTo>
                <a:cubicBezTo>
                  <a:pt x="395803" y="492720"/>
                  <a:pt x="392175" y="489752"/>
                  <a:pt x="392175" y="483816"/>
                </a:cubicBezTo>
                <a:cubicBezTo>
                  <a:pt x="392175" y="477220"/>
                  <a:pt x="395803" y="473592"/>
                  <a:pt x="402399" y="473922"/>
                </a:cubicBezTo>
                <a:close/>
                <a:moveTo>
                  <a:pt x="712410" y="467326"/>
                </a:moveTo>
                <a:cubicBezTo>
                  <a:pt x="718346" y="467326"/>
                  <a:pt x="720654" y="471613"/>
                  <a:pt x="720984" y="476890"/>
                </a:cubicBezTo>
                <a:cubicBezTo>
                  <a:pt x="720325" y="482826"/>
                  <a:pt x="717686" y="486784"/>
                  <a:pt x="712410" y="486454"/>
                </a:cubicBezTo>
                <a:cubicBezTo>
                  <a:pt x="706473" y="486454"/>
                  <a:pt x="703505" y="482497"/>
                  <a:pt x="703835" y="476560"/>
                </a:cubicBezTo>
                <a:cubicBezTo>
                  <a:pt x="703835" y="471283"/>
                  <a:pt x="706803" y="467656"/>
                  <a:pt x="712410" y="467326"/>
                </a:cubicBezTo>
                <a:close/>
                <a:moveTo>
                  <a:pt x="825861" y="452154"/>
                </a:moveTo>
                <a:cubicBezTo>
                  <a:pt x="833117" y="454793"/>
                  <a:pt x="836415" y="461719"/>
                  <a:pt x="835755" y="468644"/>
                </a:cubicBezTo>
                <a:cubicBezTo>
                  <a:pt x="834766" y="477549"/>
                  <a:pt x="830478" y="486453"/>
                  <a:pt x="823553" y="492060"/>
                </a:cubicBezTo>
                <a:cubicBezTo>
                  <a:pt x="815308" y="498656"/>
                  <a:pt x="815637" y="488103"/>
                  <a:pt x="812669" y="484475"/>
                </a:cubicBezTo>
                <a:cubicBezTo>
                  <a:pt x="812669" y="484475"/>
                  <a:pt x="812999" y="483485"/>
                  <a:pt x="812999" y="483485"/>
                </a:cubicBezTo>
                <a:lnTo>
                  <a:pt x="812339" y="482496"/>
                </a:lnTo>
                <a:cubicBezTo>
                  <a:pt x="811020" y="475241"/>
                  <a:pt x="808382" y="467655"/>
                  <a:pt x="813329" y="460729"/>
                </a:cubicBezTo>
                <a:cubicBezTo>
                  <a:pt x="816297" y="456442"/>
                  <a:pt x="818276" y="449186"/>
                  <a:pt x="825861" y="452154"/>
                </a:cubicBezTo>
                <a:close/>
                <a:moveTo>
                  <a:pt x="720325" y="402355"/>
                </a:moveTo>
                <a:cubicBezTo>
                  <a:pt x="720985" y="402355"/>
                  <a:pt x="722304" y="403344"/>
                  <a:pt x="722634" y="404334"/>
                </a:cubicBezTo>
                <a:cubicBezTo>
                  <a:pt x="723623" y="407961"/>
                  <a:pt x="720655" y="409610"/>
                  <a:pt x="718676" y="411259"/>
                </a:cubicBezTo>
                <a:cubicBezTo>
                  <a:pt x="716698" y="413238"/>
                  <a:pt x="713729" y="414557"/>
                  <a:pt x="709772" y="417196"/>
                </a:cubicBezTo>
                <a:cubicBezTo>
                  <a:pt x="710431" y="411259"/>
                  <a:pt x="714059" y="410270"/>
                  <a:pt x="715378" y="407302"/>
                </a:cubicBezTo>
                <a:cubicBezTo>
                  <a:pt x="716368" y="404993"/>
                  <a:pt x="717357" y="402355"/>
                  <a:pt x="720325" y="402355"/>
                </a:cubicBezTo>
                <a:close/>
                <a:moveTo>
                  <a:pt x="376344" y="397738"/>
                </a:moveTo>
                <a:cubicBezTo>
                  <a:pt x="381951" y="398398"/>
                  <a:pt x="388547" y="398728"/>
                  <a:pt x="389866" y="405653"/>
                </a:cubicBezTo>
                <a:cubicBezTo>
                  <a:pt x="388877" y="411590"/>
                  <a:pt x="385909" y="414888"/>
                  <a:pt x="380302" y="414558"/>
                </a:cubicBezTo>
                <a:cubicBezTo>
                  <a:pt x="374366" y="413899"/>
                  <a:pt x="369748" y="410601"/>
                  <a:pt x="368759" y="404664"/>
                </a:cubicBezTo>
                <a:cubicBezTo>
                  <a:pt x="368100" y="400047"/>
                  <a:pt x="372057" y="397079"/>
                  <a:pt x="376344" y="397738"/>
                </a:cubicBezTo>
                <a:close/>
                <a:moveTo>
                  <a:pt x="1393116" y="395429"/>
                </a:moveTo>
                <a:cubicBezTo>
                  <a:pt x="1397733" y="394110"/>
                  <a:pt x="1398722" y="398397"/>
                  <a:pt x="1399052" y="401036"/>
                </a:cubicBezTo>
                <a:cubicBezTo>
                  <a:pt x="1399712" y="405653"/>
                  <a:pt x="1396414" y="407961"/>
                  <a:pt x="1391797" y="408291"/>
                </a:cubicBezTo>
                <a:cubicBezTo>
                  <a:pt x="1387180" y="408621"/>
                  <a:pt x="1384871" y="404663"/>
                  <a:pt x="1384871" y="402025"/>
                </a:cubicBezTo>
                <a:cubicBezTo>
                  <a:pt x="1385530" y="398397"/>
                  <a:pt x="1388499" y="395099"/>
                  <a:pt x="1393116" y="395429"/>
                </a:cubicBezTo>
                <a:close/>
                <a:moveTo>
                  <a:pt x="639524" y="368386"/>
                </a:moveTo>
                <a:cubicBezTo>
                  <a:pt x="648099" y="371354"/>
                  <a:pt x="652386" y="379269"/>
                  <a:pt x="658652" y="385206"/>
                </a:cubicBezTo>
                <a:cubicBezTo>
                  <a:pt x="651727" y="380259"/>
                  <a:pt x="642822" y="377291"/>
                  <a:pt x="639524" y="368386"/>
                </a:cubicBezTo>
                <a:close/>
                <a:moveTo>
                  <a:pt x="558063" y="354204"/>
                </a:moveTo>
                <a:cubicBezTo>
                  <a:pt x="565319" y="353875"/>
                  <a:pt x="568947" y="358822"/>
                  <a:pt x="569276" y="364758"/>
                </a:cubicBezTo>
                <a:cubicBezTo>
                  <a:pt x="569936" y="369705"/>
                  <a:pt x="566308" y="373992"/>
                  <a:pt x="560702" y="373663"/>
                </a:cubicBezTo>
                <a:cubicBezTo>
                  <a:pt x="553116" y="373663"/>
                  <a:pt x="548829" y="371024"/>
                  <a:pt x="548829" y="363769"/>
                </a:cubicBezTo>
                <a:cubicBezTo>
                  <a:pt x="548829" y="357832"/>
                  <a:pt x="552127" y="354534"/>
                  <a:pt x="558063" y="354204"/>
                </a:cubicBezTo>
                <a:close/>
                <a:moveTo>
                  <a:pt x="624024" y="344970"/>
                </a:moveTo>
                <a:cubicBezTo>
                  <a:pt x="627652" y="344970"/>
                  <a:pt x="631279" y="345629"/>
                  <a:pt x="631279" y="349587"/>
                </a:cubicBezTo>
                <a:cubicBezTo>
                  <a:pt x="631279" y="354534"/>
                  <a:pt x="634577" y="358491"/>
                  <a:pt x="635896" y="364098"/>
                </a:cubicBezTo>
                <a:cubicBezTo>
                  <a:pt x="630950" y="362449"/>
                  <a:pt x="629300" y="352225"/>
                  <a:pt x="622375" y="359811"/>
                </a:cubicBezTo>
                <a:cubicBezTo>
                  <a:pt x="622045" y="360141"/>
                  <a:pt x="621385" y="353545"/>
                  <a:pt x="620726" y="350247"/>
                </a:cubicBezTo>
                <a:cubicBezTo>
                  <a:pt x="620396" y="347938"/>
                  <a:pt x="620066" y="345299"/>
                  <a:pt x="624024" y="344970"/>
                </a:cubicBezTo>
                <a:close/>
                <a:moveTo>
                  <a:pt x="546850" y="329800"/>
                </a:moveTo>
                <a:cubicBezTo>
                  <a:pt x="553117" y="329470"/>
                  <a:pt x="555755" y="332438"/>
                  <a:pt x="555425" y="337055"/>
                </a:cubicBezTo>
                <a:cubicBezTo>
                  <a:pt x="555425" y="344641"/>
                  <a:pt x="552787" y="348928"/>
                  <a:pt x="546191" y="349258"/>
                </a:cubicBezTo>
                <a:cubicBezTo>
                  <a:pt x="539595" y="349918"/>
                  <a:pt x="536627" y="345300"/>
                  <a:pt x="536297" y="340024"/>
                </a:cubicBezTo>
                <a:cubicBezTo>
                  <a:pt x="536297" y="334087"/>
                  <a:pt x="540914" y="330459"/>
                  <a:pt x="546850" y="329800"/>
                </a:cubicBezTo>
                <a:close/>
                <a:moveTo>
                  <a:pt x="647439" y="318916"/>
                </a:moveTo>
                <a:cubicBezTo>
                  <a:pt x="653705" y="318916"/>
                  <a:pt x="655684" y="322214"/>
                  <a:pt x="655354" y="327821"/>
                </a:cubicBezTo>
                <a:cubicBezTo>
                  <a:pt x="655684" y="333757"/>
                  <a:pt x="653046" y="336725"/>
                  <a:pt x="647109" y="336395"/>
                </a:cubicBezTo>
                <a:cubicBezTo>
                  <a:pt x="641833" y="336065"/>
                  <a:pt x="638205" y="333097"/>
                  <a:pt x="638205" y="327491"/>
                </a:cubicBezTo>
                <a:cubicBezTo>
                  <a:pt x="638205" y="321884"/>
                  <a:pt x="641833" y="319246"/>
                  <a:pt x="647439" y="318916"/>
                </a:cubicBezTo>
                <a:close/>
                <a:moveTo>
                  <a:pt x="469347" y="288904"/>
                </a:moveTo>
                <a:cubicBezTo>
                  <a:pt x="473964" y="288904"/>
                  <a:pt x="475943" y="291872"/>
                  <a:pt x="475943" y="295829"/>
                </a:cubicBezTo>
                <a:cubicBezTo>
                  <a:pt x="475943" y="299457"/>
                  <a:pt x="473305" y="302096"/>
                  <a:pt x="469347" y="301766"/>
                </a:cubicBezTo>
                <a:cubicBezTo>
                  <a:pt x="464730" y="301766"/>
                  <a:pt x="462092" y="299787"/>
                  <a:pt x="461762" y="295500"/>
                </a:cubicBezTo>
                <a:cubicBezTo>
                  <a:pt x="461762" y="290223"/>
                  <a:pt x="464730" y="288904"/>
                  <a:pt x="469347" y="288904"/>
                </a:cubicBezTo>
                <a:close/>
                <a:moveTo>
                  <a:pt x="467369" y="225582"/>
                </a:moveTo>
                <a:cubicBezTo>
                  <a:pt x="473965" y="224593"/>
                  <a:pt x="477922" y="228550"/>
                  <a:pt x="478582" y="234487"/>
                </a:cubicBezTo>
                <a:cubicBezTo>
                  <a:pt x="479242" y="240753"/>
                  <a:pt x="474295" y="243062"/>
                  <a:pt x="468358" y="243062"/>
                </a:cubicBezTo>
                <a:cubicBezTo>
                  <a:pt x="463081" y="243062"/>
                  <a:pt x="457475" y="242732"/>
                  <a:pt x="457475" y="235476"/>
                </a:cubicBezTo>
                <a:cubicBezTo>
                  <a:pt x="457475" y="228880"/>
                  <a:pt x="459783" y="224593"/>
                  <a:pt x="467369" y="225582"/>
                </a:cubicBezTo>
                <a:close/>
                <a:moveTo>
                  <a:pt x="522445" y="207774"/>
                </a:moveTo>
                <a:cubicBezTo>
                  <a:pt x="529041" y="207774"/>
                  <a:pt x="532009" y="210742"/>
                  <a:pt x="531349" y="217008"/>
                </a:cubicBezTo>
                <a:cubicBezTo>
                  <a:pt x="531679" y="222945"/>
                  <a:pt x="528711" y="225583"/>
                  <a:pt x="522775" y="225583"/>
                </a:cubicBezTo>
                <a:cubicBezTo>
                  <a:pt x="516179" y="225583"/>
                  <a:pt x="513540" y="222945"/>
                  <a:pt x="513870" y="216349"/>
                </a:cubicBezTo>
                <a:cubicBezTo>
                  <a:pt x="513870" y="210412"/>
                  <a:pt x="516509" y="208103"/>
                  <a:pt x="522445" y="207774"/>
                </a:cubicBezTo>
                <a:close/>
                <a:moveTo>
                  <a:pt x="139218" y="202826"/>
                </a:moveTo>
                <a:cubicBezTo>
                  <a:pt x="133611" y="203816"/>
                  <a:pt x="128334" y="206784"/>
                  <a:pt x="128334" y="212061"/>
                </a:cubicBezTo>
                <a:cubicBezTo>
                  <a:pt x="128664" y="223934"/>
                  <a:pt x="126026" y="237126"/>
                  <a:pt x="134271" y="246360"/>
                </a:cubicBezTo>
                <a:cubicBezTo>
                  <a:pt x="145154" y="257903"/>
                  <a:pt x="150761" y="272084"/>
                  <a:pt x="157357" y="285936"/>
                </a:cubicBezTo>
                <a:cubicBezTo>
                  <a:pt x="162633" y="297809"/>
                  <a:pt x="169559" y="308032"/>
                  <a:pt x="180113" y="316277"/>
                </a:cubicBezTo>
                <a:cubicBezTo>
                  <a:pt x="198582" y="291542"/>
                  <a:pt x="196933" y="248668"/>
                  <a:pt x="186049" y="225582"/>
                </a:cubicBezTo>
                <a:cubicBezTo>
                  <a:pt x="178794" y="210412"/>
                  <a:pt x="155378" y="199528"/>
                  <a:pt x="139218" y="202826"/>
                </a:cubicBezTo>
                <a:close/>
                <a:moveTo>
                  <a:pt x="334130" y="177761"/>
                </a:moveTo>
                <a:cubicBezTo>
                  <a:pt x="339406" y="179410"/>
                  <a:pt x="346662" y="178091"/>
                  <a:pt x="348641" y="185347"/>
                </a:cubicBezTo>
                <a:cubicBezTo>
                  <a:pt x="348311" y="190953"/>
                  <a:pt x="345673" y="194581"/>
                  <a:pt x="340726" y="194581"/>
                </a:cubicBezTo>
                <a:cubicBezTo>
                  <a:pt x="334130" y="194581"/>
                  <a:pt x="328853" y="190953"/>
                  <a:pt x="327534" y="184028"/>
                </a:cubicBezTo>
                <a:cubicBezTo>
                  <a:pt x="326874" y="180400"/>
                  <a:pt x="329842" y="176112"/>
                  <a:pt x="334130" y="177761"/>
                </a:cubicBezTo>
                <a:close/>
                <a:moveTo>
                  <a:pt x="601598" y="170836"/>
                </a:moveTo>
                <a:cubicBezTo>
                  <a:pt x="604566" y="170506"/>
                  <a:pt x="606545" y="172485"/>
                  <a:pt x="606874" y="175123"/>
                </a:cubicBezTo>
                <a:cubicBezTo>
                  <a:pt x="607534" y="178751"/>
                  <a:pt x="605885" y="181719"/>
                  <a:pt x="603247" y="181719"/>
                </a:cubicBezTo>
                <a:cubicBezTo>
                  <a:pt x="598959" y="181719"/>
                  <a:pt x="596651" y="181389"/>
                  <a:pt x="596321" y="177761"/>
                </a:cubicBezTo>
                <a:cubicBezTo>
                  <a:pt x="596321" y="173804"/>
                  <a:pt x="598300" y="171495"/>
                  <a:pt x="601598" y="170836"/>
                </a:cubicBezTo>
                <a:close/>
                <a:moveTo>
                  <a:pt x="930408" y="133899"/>
                </a:moveTo>
                <a:cubicBezTo>
                  <a:pt x="933706" y="133899"/>
                  <a:pt x="935025" y="135548"/>
                  <a:pt x="935355" y="138186"/>
                </a:cubicBezTo>
                <a:cubicBezTo>
                  <a:pt x="935025" y="141814"/>
                  <a:pt x="932386" y="143463"/>
                  <a:pt x="929418" y="143133"/>
                </a:cubicBezTo>
                <a:cubicBezTo>
                  <a:pt x="927110" y="143133"/>
                  <a:pt x="926450" y="140165"/>
                  <a:pt x="925790" y="137856"/>
                </a:cubicBezTo>
                <a:cubicBezTo>
                  <a:pt x="925131" y="134229"/>
                  <a:pt x="927769" y="133899"/>
                  <a:pt x="930408" y="133899"/>
                </a:cubicBezTo>
                <a:close/>
                <a:moveTo>
                  <a:pt x="934694" y="90365"/>
                </a:moveTo>
                <a:cubicBezTo>
                  <a:pt x="939972" y="90365"/>
                  <a:pt x="937992" y="95642"/>
                  <a:pt x="940631" y="97291"/>
                </a:cubicBezTo>
                <a:cubicBezTo>
                  <a:pt x="939312" y="101578"/>
                  <a:pt x="937333" y="103227"/>
                  <a:pt x="933376" y="103227"/>
                </a:cubicBezTo>
                <a:cubicBezTo>
                  <a:pt x="927769" y="103227"/>
                  <a:pt x="928098" y="99270"/>
                  <a:pt x="928428" y="95972"/>
                </a:cubicBezTo>
                <a:cubicBezTo>
                  <a:pt x="928428" y="92014"/>
                  <a:pt x="930407" y="90365"/>
                  <a:pt x="934694" y="90365"/>
                </a:cubicBezTo>
                <a:close/>
                <a:moveTo>
                  <a:pt x="585437" y="49800"/>
                </a:moveTo>
                <a:cubicBezTo>
                  <a:pt x="587745" y="49470"/>
                  <a:pt x="589395" y="51119"/>
                  <a:pt x="589395" y="53428"/>
                </a:cubicBezTo>
                <a:cubicBezTo>
                  <a:pt x="589395" y="55406"/>
                  <a:pt x="588075" y="56396"/>
                  <a:pt x="586426" y="57055"/>
                </a:cubicBezTo>
                <a:cubicBezTo>
                  <a:pt x="584447" y="57055"/>
                  <a:pt x="582799" y="56066"/>
                  <a:pt x="582469" y="54417"/>
                </a:cubicBezTo>
                <a:cubicBezTo>
                  <a:pt x="581809" y="52108"/>
                  <a:pt x="583128" y="50130"/>
                  <a:pt x="585437" y="49800"/>
                </a:cubicBezTo>
                <a:close/>
                <a:moveTo>
                  <a:pt x="54377" y="2020"/>
                </a:moveTo>
                <a:cubicBezTo>
                  <a:pt x="60890" y="1236"/>
                  <a:pt x="67486" y="1649"/>
                  <a:pt x="74247" y="4947"/>
                </a:cubicBezTo>
                <a:cubicBezTo>
                  <a:pt x="76556" y="5936"/>
                  <a:pt x="79194" y="6266"/>
                  <a:pt x="81833" y="6266"/>
                </a:cubicBezTo>
                <a:cubicBezTo>
                  <a:pt x="99972" y="6266"/>
                  <a:pt x="115802" y="11213"/>
                  <a:pt x="129653" y="23415"/>
                </a:cubicBezTo>
                <a:cubicBezTo>
                  <a:pt x="134271" y="27703"/>
                  <a:pt x="141197" y="27703"/>
                  <a:pt x="146803" y="30011"/>
                </a:cubicBezTo>
                <a:cubicBezTo>
                  <a:pt x="153069" y="32650"/>
                  <a:pt x="158346" y="35618"/>
                  <a:pt x="154059" y="43863"/>
                </a:cubicBezTo>
                <a:cubicBezTo>
                  <a:pt x="152080" y="47821"/>
                  <a:pt x="153729" y="50789"/>
                  <a:pt x="156697" y="53427"/>
                </a:cubicBezTo>
                <a:cubicBezTo>
                  <a:pt x="166261" y="62002"/>
                  <a:pt x="170219" y="72555"/>
                  <a:pt x="172857" y="85418"/>
                </a:cubicBezTo>
                <a:cubicBezTo>
                  <a:pt x="176485" y="105206"/>
                  <a:pt x="185390" y="124004"/>
                  <a:pt x="194294" y="142143"/>
                </a:cubicBezTo>
                <a:cubicBezTo>
                  <a:pt x="200231" y="153686"/>
                  <a:pt x="212763" y="160612"/>
                  <a:pt x="222987" y="168197"/>
                </a:cubicBezTo>
                <a:cubicBezTo>
                  <a:pt x="253988" y="190954"/>
                  <a:pt x="279382" y="218986"/>
                  <a:pt x="301479" y="251637"/>
                </a:cubicBezTo>
                <a:cubicBezTo>
                  <a:pt x="318958" y="276042"/>
                  <a:pt x="326874" y="305064"/>
                  <a:pt x="338087" y="332767"/>
                </a:cubicBezTo>
                <a:cubicBezTo>
                  <a:pt x="342704" y="344640"/>
                  <a:pt x="346992" y="357173"/>
                  <a:pt x="355566" y="367396"/>
                </a:cubicBezTo>
                <a:cubicBezTo>
                  <a:pt x="363481" y="376961"/>
                  <a:pt x="357545" y="397738"/>
                  <a:pt x="346662" y="403674"/>
                </a:cubicBezTo>
                <a:cubicBezTo>
                  <a:pt x="345013" y="404334"/>
                  <a:pt x="343364" y="404993"/>
                  <a:pt x="341715" y="405653"/>
                </a:cubicBezTo>
                <a:cubicBezTo>
                  <a:pt x="335448" y="408291"/>
                  <a:pt x="326214" y="407302"/>
                  <a:pt x="323906" y="415877"/>
                </a:cubicBezTo>
                <a:cubicBezTo>
                  <a:pt x="321267" y="425771"/>
                  <a:pt x="323576" y="435335"/>
                  <a:pt x="328523" y="444240"/>
                </a:cubicBezTo>
                <a:cubicBezTo>
                  <a:pt x="343364" y="471283"/>
                  <a:pt x="357545" y="498986"/>
                  <a:pt x="369088" y="527679"/>
                </a:cubicBezTo>
                <a:cubicBezTo>
                  <a:pt x="377993" y="550105"/>
                  <a:pt x="386237" y="572532"/>
                  <a:pt x="401079" y="591660"/>
                </a:cubicBezTo>
                <a:cubicBezTo>
                  <a:pt x="404377" y="595618"/>
                  <a:pt x="407675" y="599575"/>
                  <a:pt x="411962" y="602214"/>
                </a:cubicBezTo>
                <a:cubicBezTo>
                  <a:pt x="434718" y="616065"/>
                  <a:pt x="455825" y="631895"/>
                  <a:pt x="476273" y="648715"/>
                </a:cubicBezTo>
                <a:cubicBezTo>
                  <a:pt x="492103" y="661578"/>
                  <a:pt x="509253" y="670812"/>
                  <a:pt x="529041" y="675759"/>
                </a:cubicBezTo>
                <a:lnTo>
                  <a:pt x="552048" y="685214"/>
                </a:lnTo>
                <a:lnTo>
                  <a:pt x="552457" y="684994"/>
                </a:lnTo>
                <a:lnTo>
                  <a:pt x="576861" y="691260"/>
                </a:lnTo>
                <a:lnTo>
                  <a:pt x="576862" y="691260"/>
                </a:lnTo>
                <a:cubicBezTo>
                  <a:pt x="589065" y="694558"/>
                  <a:pt x="600937" y="700165"/>
                  <a:pt x="613800" y="696537"/>
                </a:cubicBezTo>
                <a:cubicBezTo>
                  <a:pt x="620066" y="694888"/>
                  <a:pt x="624023" y="697856"/>
                  <a:pt x="626662" y="703463"/>
                </a:cubicBezTo>
                <a:cubicBezTo>
                  <a:pt x="630949" y="712037"/>
                  <a:pt x="623034" y="713687"/>
                  <a:pt x="618747" y="716985"/>
                </a:cubicBezTo>
                <a:cubicBezTo>
                  <a:pt x="613140" y="721602"/>
                  <a:pt x="610172" y="715006"/>
                  <a:pt x="608853" y="712367"/>
                </a:cubicBezTo>
                <a:cubicBezTo>
                  <a:pt x="605885" y="705442"/>
                  <a:pt x="600855" y="702309"/>
                  <a:pt x="595166" y="700371"/>
                </a:cubicBezTo>
                <a:lnTo>
                  <a:pt x="577522" y="695547"/>
                </a:lnTo>
                <a:lnTo>
                  <a:pt x="577522" y="695548"/>
                </a:lnTo>
                <a:lnTo>
                  <a:pt x="571033" y="697908"/>
                </a:lnTo>
                <a:lnTo>
                  <a:pt x="591373" y="707750"/>
                </a:lnTo>
                <a:cubicBezTo>
                  <a:pt x="594011" y="708409"/>
                  <a:pt x="596980" y="708739"/>
                  <a:pt x="598299" y="710718"/>
                </a:cubicBezTo>
                <a:cubicBezTo>
                  <a:pt x="605554" y="721272"/>
                  <a:pt x="618087" y="724570"/>
                  <a:pt x="626991" y="732815"/>
                </a:cubicBezTo>
                <a:cubicBezTo>
                  <a:pt x="638204" y="743039"/>
                  <a:pt x="653375" y="747326"/>
                  <a:pt x="663599" y="759199"/>
                </a:cubicBezTo>
                <a:cubicBezTo>
                  <a:pt x="665248" y="761178"/>
                  <a:pt x="668216" y="761178"/>
                  <a:pt x="670855" y="760848"/>
                </a:cubicBezTo>
                <a:cubicBezTo>
                  <a:pt x="673163" y="760188"/>
                  <a:pt x="676131" y="759858"/>
                  <a:pt x="676791" y="756890"/>
                </a:cubicBezTo>
                <a:cubicBezTo>
                  <a:pt x="677451" y="754582"/>
                  <a:pt x="675472" y="752933"/>
                  <a:pt x="673823" y="751613"/>
                </a:cubicBezTo>
                <a:cubicBezTo>
                  <a:pt x="670525" y="749305"/>
                  <a:pt x="666897" y="747656"/>
                  <a:pt x="663929" y="745017"/>
                </a:cubicBezTo>
                <a:cubicBezTo>
                  <a:pt x="658982" y="740400"/>
                  <a:pt x="654035" y="735783"/>
                  <a:pt x="657663" y="728198"/>
                </a:cubicBezTo>
                <a:cubicBezTo>
                  <a:pt x="660301" y="722921"/>
                  <a:pt x="669535" y="720942"/>
                  <a:pt x="677121" y="724240"/>
                </a:cubicBezTo>
                <a:cubicBezTo>
                  <a:pt x="679099" y="725229"/>
                  <a:pt x="680749" y="726549"/>
                  <a:pt x="682397" y="728198"/>
                </a:cubicBezTo>
                <a:lnTo>
                  <a:pt x="682627" y="728632"/>
                </a:lnTo>
                <a:lnTo>
                  <a:pt x="700991" y="725230"/>
                </a:lnTo>
                <a:cubicBezTo>
                  <a:pt x="707546" y="723746"/>
                  <a:pt x="714224" y="722921"/>
                  <a:pt x="721314" y="725560"/>
                </a:cubicBezTo>
                <a:cubicBezTo>
                  <a:pt x="715378" y="729023"/>
                  <a:pt x="709112" y="730589"/>
                  <a:pt x="702764" y="731414"/>
                </a:cubicBezTo>
                <a:lnTo>
                  <a:pt x="684800" y="732736"/>
                </a:lnTo>
                <a:lnTo>
                  <a:pt x="685366" y="733804"/>
                </a:lnTo>
                <a:cubicBezTo>
                  <a:pt x="687345" y="747326"/>
                  <a:pt x="690972" y="750954"/>
                  <a:pt x="704494" y="750954"/>
                </a:cubicBezTo>
                <a:cubicBezTo>
                  <a:pt x="716697" y="750954"/>
                  <a:pt x="728899" y="752273"/>
                  <a:pt x="741102" y="753922"/>
                </a:cubicBezTo>
                <a:cubicBezTo>
                  <a:pt x="756273" y="755901"/>
                  <a:pt x="770124" y="749635"/>
                  <a:pt x="782986" y="741719"/>
                </a:cubicBezTo>
                <a:cubicBezTo>
                  <a:pt x="790572" y="737102"/>
                  <a:pt x="797498" y="730506"/>
                  <a:pt x="807721" y="733474"/>
                </a:cubicBezTo>
                <a:cubicBezTo>
                  <a:pt x="811019" y="734464"/>
                  <a:pt x="811679" y="732155"/>
                  <a:pt x="811679" y="728857"/>
                </a:cubicBezTo>
                <a:cubicBezTo>
                  <a:pt x="811349" y="715995"/>
                  <a:pt x="817615" y="704122"/>
                  <a:pt x="817945" y="690930"/>
                </a:cubicBezTo>
                <a:cubicBezTo>
                  <a:pt x="817945" y="684994"/>
                  <a:pt x="823552" y="682355"/>
                  <a:pt x="829158" y="680706"/>
                </a:cubicBezTo>
                <a:cubicBezTo>
                  <a:pt x="848616" y="674440"/>
                  <a:pt x="849276" y="674110"/>
                  <a:pt x="845648" y="654652"/>
                </a:cubicBezTo>
                <a:cubicBezTo>
                  <a:pt x="843999" y="645087"/>
                  <a:pt x="846308" y="634204"/>
                  <a:pt x="840042" y="625300"/>
                </a:cubicBezTo>
                <a:cubicBezTo>
                  <a:pt x="837403" y="621342"/>
                  <a:pt x="835424" y="617384"/>
                  <a:pt x="830148" y="616065"/>
                </a:cubicBezTo>
                <a:cubicBezTo>
                  <a:pt x="822232" y="614086"/>
                  <a:pt x="823222" y="608150"/>
                  <a:pt x="826190" y="603203"/>
                </a:cubicBezTo>
                <a:cubicBezTo>
                  <a:pt x="827839" y="600235"/>
                  <a:pt x="829818" y="598256"/>
                  <a:pt x="828499" y="594628"/>
                </a:cubicBezTo>
                <a:cubicBezTo>
                  <a:pt x="827509" y="592650"/>
                  <a:pt x="828499" y="590341"/>
                  <a:pt x="831137" y="589681"/>
                </a:cubicBezTo>
                <a:cubicBezTo>
                  <a:pt x="833446" y="589352"/>
                  <a:pt x="835424" y="590671"/>
                  <a:pt x="836414" y="592650"/>
                </a:cubicBezTo>
                <a:cubicBezTo>
                  <a:pt x="839052" y="597926"/>
                  <a:pt x="840372" y="603533"/>
                  <a:pt x="842680" y="608810"/>
                </a:cubicBezTo>
                <a:cubicBezTo>
                  <a:pt x="847297" y="619363"/>
                  <a:pt x="849936" y="620353"/>
                  <a:pt x="859830" y="615406"/>
                </a:cubicBezTo>
                <a:cubicBezTo>
                  <a:pt x="865106" y="613097"/>
                  <a:pt x="865106" y="613097"/>
                  <a:pt x="875330" y="613097"/>
                </a:cubicBezTo>
                <a:cubicBezTo>
                  <a:pt x="875990" y="609139"/>
                  <a:pt x="873681" y="606171"/>
                  <a:pt x="871373" y="603533"/>
                </a:cubicBezTo>
                <a:cubicBezTo>
                  <a:pt x="867085" y="598586"/>
                  <a:pt x="867415" y="593639"/>
                  <a:pt x="870054" y="588362"/>
                </a:cubicBezTo>
                <a:cubicBezTo>
                  <a:pt x="873022" y="582756"/>
                  <a:pt x="876979" y="578138"/>
                  <a:pt x="883905" y="580777"/>
                </a:cubicBezTo>
                <a:cubicBezTo>
                  <a:pt x="890171" y="583085"/>
                  <a:pt x="892150" y="589681"/>
                  <a:pt x="889512" y="594298"/>
                </a:cubicBezTo>
                <a:cubicBezTo>
                  <a:pt x="884894" y="603203"/>
                  <a:pt x="892480" y="607490"/>
                  <a:pt x="894788" y="613757"/>
                </a:cubicBezTo>
                <a:cubicBezTo>
                  <a:pt x="896437" y="618374"/>
                  <a:pt x="899735" y="614416"/>
                  <a:pt x="902704" y="613427"/>
                </a:cubicBezTo>
                <a:cubicBezTo>
                  <a:pt x="907980" y="611448"/>
                  <a:pt x="909629" y="603863"/>
                  <a:pt x="916555" y="605182"/>
                </a:cubicBezTo>
                <a:cubicBezTo>
                  <a:pt x="907980" y="596937"/>
                  <a:pt x="902704" y="585724"/>
                  <a:pt x="893469" y="577808"/>
                </a:cubicBezTo>
                <a:cubicBezTo>
                  <a:pt x="891161" y="575830"/>
                  <a:pt x="890171" y="572532"/>
                  <a:pt x="890831" y="568904"/>
                </a:cubicBezTo>
                <a:lnTo>
                  <a:pt x="892203" y="567669"/>
                </a:lnTo>
                <a:lnTo>
                  <a:pt x="854883" y="534605"/>
                </a:lnTo>
                <a:cubicBezTo>
                  <a:pt x="864777" y="536254"/>
                  <a:pt x="869394" y="542520"/>
                  <a:pt x="874341" y="547467"/>
                </a:cubicBezTo>
                <a:cubicBezTo>
                  <a:pt x="880607" y="554063"/>
                  <a:pt x="891490" y="555712"/>
                  <a:pt x="895118" y="565276"/>
                </a:cubicBezTo>
                <a:lnTo>
                  <a:pt x="894320" y="566075"/>
                </a:lnTo>
                <a:lnTo>
                  <a:pt x="915896" y="581766"/>
                </a:lnTo>
                <a:cubicBezTo>
                  <a:pt x="918204" y="583415"/>
                  <a:pt x="920183" y="585394"/>
                  <a:pt x="922821" y="583745"/>
                </a:cubicBezTo>
                <a:cubicBezTo>
                  <a:pt x="925790" y="581766"/>
                  <a:pt x="925790" y="578798"/>
                  <a:pt x="925130" y="575830"/>
                </a:cubicBezTo>
                <a:cubicBezTo>
                  <a:pt x="924141" y="571872"/>
                  <a:pt x="921172" y="568904"/>
                  <a:pt x="920183" y="564946"/>
                </a:cubicBezTo>
                <a:cubicBezTo>
                  <a:pt x="919523" y="562308"/>
                  <a:pt x="919853" y="558680"/>
                  <a:pt x="923151" y="560329"/>
                </a:cubicBezTo>
                <a:cubicBezTo>
                  <a:pt x="929417" y="563627"/>
                  <a:pt x="937003" y="559670"/>
                  <a:pt x="942609" y="565276"/>
                </a:cubicBezTo>
                <a:cubicBezTo>
                  <a:pt x="947886" y="570553"/>
                  <a:pt x="953493" y="565936"/>
                  <a:pt x="959099" y="564946"/>
                </a:cubicBezTo>
                <a:cubicBezTo>
                  <a:pt x="972291" y="562638"/>
                  <a:pt x="972621" y="562638"/>
                  <a:pt x="967674" y="550105"/>
                </a:cubicBezTo>
                <a:cubicBezTo>
                  <a:pt x="964376" y="542190"/>
                  <a:pt x="962068" y="534275"/>
                  <a:pt x="959759" y="526360"/>
                </a:cubicBezTo>
                <a:cubicBezTo>
                  <a:pt x="958770" y="522732"/>
                  <a:pt x="956131" y="518444"/>
                  <a:pt x="960419" y="516466"/>
                </a:cubicBezTo>
                <a:lnTo>
                  <a:pt x="965205" y="516977"/>
                </a:lnTo>
                <a:lnTo>
                  <a:pt x="968668" y="521557"/>
                </a:lnTo>
                <a:lnTo>
                  <a:pt x="968993" y="522072"/>
                </a:lnTo>
                <a:cubicBezTo>
                  <a:pt x="969653" y="523062"/>
                  <a:pt x="970642" y="524381"/>
                  <a:pt x="971302" y="525040"/>
                </a:cubicBezTo>
                <a:lnTo>
                  <a:pt x="968668" y="521557"/>
                </a:lnTo>
                <a:lnTo>
                  <a:pt x="965819" y="517043"/>
                </a:lnTo>
                <a:lnTo>
                  <a:pt x="965205" y="516977"/>
                </a:lnTo>
                <a:lnTo>
                  <a:pt x="961078" y="511519"/>
                </a:lnTo>
                <a:cubicBezTo>
                  <a:pt x="953823" y="504923"/>
                  <a:pt x="948216" y="497337"/>
                  <a:pt x="943929" y="488103"/>
                </a:cubicBezTo>
                <a:cubicBezTo>
                  <a:pt x="933705" y="466006"/>
                  <a:pt x="917874" y="448857"/>
                  <a:pt x="892480" y="443910"/>
                </a:cubicBezTo>
                <a:cubicBezTo>
                  <a:pt x="881926" y="441931"/>
                  <a:pt x="871043" y="440612"/>
                  <a:pt x="860160" y="440942"/>
                </a:cubicBezTo>
                <a:cubicBezTo>
                  <a:pt x="853234" y="440942"/>
                  <a:pt x="851585" y="435005"/>
                  <a:pt x="846308" y="433356"/>
                </a:cubicBezTo>
                <a:cubicBezTo>
                  <a:pt x="835754" y="429728"/>
                  <a:pt x="824871" y="426760"/>
                  <a:pt x="814977" y="421154"/>
                </a:cubicBezTo>
                <a:cubicBezTo>
                  <a:pt x="797168" y="410930"/>
                  <a:pt x="782656" y="396419"/>
                  <a:pt x="765177" y="386195"/>
                </a:cubicBezTo>
                <a:cubicBezTo>
                  <a:pt x="739453" y="371354"/>
                  <a:pt x="716367" y="353875"/>
                  <a:pt x="696909" y="331778"/>
                </a:cubicBezTo>
                <a:cubicBezTo>
                  <a:pt x="684376" y="317267"/>
                  <a:pt x="670525" y="304075"/>
                  <a:pt x="657663" y="289893"/>
                </a:cubicBezTo>
                <a:cubicBezTo>
                  <a:pt x="632927" y="262190"/>
                  <a:pt x="613799" y="228551"/>
                  <a:pt x="579170" y="211071"/>
                </a:cubicBezTo>
                <a:cubicBezTo>
                  <a:pt x="548829" y="195900"/>
                  <a:pt x="520796" y="176112"/>
                  <a:pt x="489465" y="162261"/>
                </a:cubicBezTo>
                <a:cubicBezTo>
                  <a:pt x="478252" y="157314"/>
                  <a:pt x="468028" y="149728"/>
                  <a:pt x="457145" y="144122"/>
                </a:cubicBezTo>
                <a:cubicBezTo>
                  <a:pt x="454506" y="142473"/>
                  <a:pt x="451538" y="140494"/>
                  <a:pt x="451208" y="136866"/>
                </a:cubicBezTo>
                <a:lnTo>
                  <a:pt x="452280" y="135556"/>
                </a:lnTo>
                <a:lnTo>
                  <a:pt x="393494" y="114770"/>
                </a:lnTo>
                <a:cubicBezTo>
                  <a:pt x="395802" y="111472"/>
                  <a:pt x="397781" y="109822"/>
                  <a:pt x="399760" y="110812"/>
                </a:cubicBezTo>
                <a:cubicBezTo>
                  <a:pt x="417239" y="117408"/>
                  <a:pt x="435049" y="124004"/>
                  <a:pt x="452528" y="130930"/>
                </a:cubicBezTo>
                <a:lnTo>
                  <a:pt x="454677" y="133317"/>
                </a:lnTo>
                <a:lnTo>
                  <a:pt x="466709" y="135217"/>
                </a:lnTo>
                <a:cubicBezTo>
                  <a:pt x="496720" y="151378"/>
                  <a:pt x="527392" y="166218"/>
                  <a:pt x="556744" y="183368"/>
                </a:cubicBezTo>
                <a:cubicBezTo>
                  <a:pt x="563670" y="187326"/>
                  <a:pt x="570925" y="193592"/>
                  <a:pt x="578840" y="188315"/>
                </a:cubicBezTo>
                <a:cubicBezTo>
                  <a:pt x="586756" y="183038"/>
                  <a:pt x="580819" y="174464"/>
                  <a:pt x="579830" y="167208"/>
                </a:cubicBezTo>
                <a:cubicBezTo>
                  <a:pt x="577521" y="151378"/>
                  <a:pt x="571915" y="136536"/>
                  <a:pt x="563340" y="122685"/>
                </a:cubicBezTo>
                <a:cubicBezTo>
                  <a:pt x="560702" y="118068"/>
                  <a:pt x="558063" y="113450"/>
                  <a:pt x="557074" y="107844"/>
                </a:cubicBezTo>
                <a:cubicBezTo>
                  <a:pt x="555754" y="99929"/>
                  <a:pt x="558393" y="93992"/>
                  <a:pt x="565648" y="90694"/>
                </a:cubicBezTo>
                <a:cubicBezTo>
                  <a:pt x="572574" y="87396"/>
                  <a:pt x="578840" y="88716"/>
                  <a:pt x="583458" y="94322"/>
                </a:cubicBezTo>
                <a:cubicBezTo>
                  <a:pt x="590054" y="101908"/>
                  <a:pt x="595990" y="110152"/>
                  <a:pt x="600607" y="119387"/>
                </a:cubicBezTo>
                <a:cubicBezTo>
                  <a:pt x="605884" y="129940"/>
                  <a:pt x="602586" y="135217"/>
                  <a:pt x="590384" y="134558"/>
                </a:cubicBezTo>
                <a:cubicBezTo>
                  <a:pt x="587086" y="134558"/>
                  <a:pt x="585107" y="135217"/>
                  <a:pt x="585766" y="138515"/>
                </a:cubicBezTo>
                <a:cubicBezTo>
                  <a:pt x="591043" y="161601"/>
                  <a:pt x="589394" y="187985"/>
                  <a:pt x="605224" y="206454"/>
                </a:cubicBezTo>
                <a:cubicBezTo>
                  <a:pt x="628640" y="233828"/>
                  <a:pt x="649417" y="264169"/>
                  <a:pt x="675801" y="288904"/>
                </a:cubicBezTo>
                <a:cubicBezTo>
                  <a:pt x="691962" y="304075"/>
                  <a:pt x="709771" y="317597"/>
                  <a:pt x="728899" y="328480"/>
                </a:cubicBezTo>
                <a:cubicBezTo>
                  <a:pt x="742751" y="336395"/>
                  <a:pt x="754624" y="346289"/>
                  <a:pt x="765177" y="357832"/>
                </a:cubicBezTo>
                <a:cubicBezTo>
                  <a:pt x="791891" y="387514"/>
                  <a:pt x="824211" y="407632"/>
                  <a:pt x="862138" y="419175"/>
                </a:cubicBezTo>
                <a:cubicBezTo>
                  <a:pt x="872692" y="422473"/>
                  <a:pt x="883905" y="422473"/>
                  <a:pt x="894459" y="423462"/>
                </a:cubicBezTo>
                <a:cubicBezTo>
                  <a:pt x="920183" y="425441"/>
                  <a:pt x="937333" y="439622"/>
                  <a:pt x="950195" y="460070"/>
                </a:cubicBezTo>
                <a:cubicBezTo>
                  <a:pt x="956131" y="469634"/>
                  <a:pt x="961408" y="479528"/>
                  <a:pt x="970313" y="486784"/>
                </a:cubicBezTo>
                <a:cubicBezTo>
                  <a:pt x="973611" y="489422"/>
                  <a:pt x="975589" y="492720"/>
                  <a:pt x="977238" y="496348"/>
                </a:cubicBezTo>
                <a:cubicBezTo>
                  <a:pt x="986473" y="515806"/>
                  <a:pt x="999995" y="531307"/>
                  <a:pt x="1018134" y="543180"/>
                </a:cubicBezTo>
                <a:cubicBezTo>
                  <a:pt x="1031326" y="551754"/>
                  <a:pt x="1043528" y="561648"/>
                  <a:pt x="1052762" y="574181"/>
                </a:cubicBezTo>
                <a:cubicBezTo>
                  <a:pt x="1060348" y="584404"/>
                  <a:pt x="1071231" y="590341"/>
                  <a:pt x="1080466" y="598256"/>
                </a:cubicBezTo>
                <a:cubicBezTo>
                  <a:pt x="1091679" y="608150"/>
                  <a:pt x="1098934" y="620353"/>
                  <a:pt x="1103882" y="634204"/>
                </a:cubicBezTo>
                <a:cubicBezTo>
                  <a:pt x="1104871" y="636843"/>
                  <a:pt x="1105530" y="639811"/>
                  <a:pt x="1106850" y="642449"/>
                </a:cubicBezTo>
                <a:cubicBezTo>
                  <a:pt x="1111467" y="652013"/>
                  <a:pt x="1115094" y="653333"/>
                  <a:pt x="1124659" y="648385"/>
                </a:cubicBezTo>
                <a:cubicBezTo>
                  <a:pt x="1138510" y="641130"/>
                  <a:pt x="1152032" y="633215"/>
                  <a:pt x="1167203" y="628927"/>
                </a:cubicBezTo>
                <a:cubicBezTo>
                  <a:pt x="1205789" y="618374"/>
                  <a:pt x="1254600" y="642779"/>
                  <a:pt x="1256578" y="690271"/>
                </a:cubicBezTo>
                <a:cubicBezTo>
                  <a:pt x="1257898" y="715005"/>
                  <a:pt x="1270100" y="728527"/>
                  <a:pt x="1290878" y="736772"/>
                </a:cubicBezTo>
                <a:cubicBezTo>
                  <a:pt x="1311985" y="745017"/>
                  <a:pt x="1330783" y="756560"/>
                  <a:pt x="1344305" y="774699"/>
                </a:cubicBezTo>
                <a:cubicBezTo>
                  <a:pt x="1358157" y="792838"/>
                  <a:pt x="1373987" y="809328"/>
                  <a:pt x="1382562" y="831095"/>
                </a:cubicBezTo>
                <a:cubicBezTo>
                  <a:pt x="1386849" y="841978"/>
                  <a:pt x="1396413" y="848574"/>
                  <a:pt x="1406967" y="853192"/>
                </a:cubicBezTo>
                <a:cubicBezTo>
                  <a:pt x="1415542" y="855170"/>
                  <a:pt x="1424117" y="854841"/>
                  <a:pt x="1432691" y="854181"/>
                </a:cubicBezTo>
                <a:cubicBezTo>
                  <a:pt x="1450501" y="853851"/>
                  <a:pt x="1468639" y="855830"/>
                  <a:pt x="1486779" y="852532"/>
                </a:cubicBezTo>
                <a:cubicBezTo>
                  <a:pt x="1490406" y="851872"/>
                  <a:pt x="1494034" y="852532"/>
                  <a:pt x="1497662" y="853192"/>
                </a:cubicBezTo>
                <a:cubicBezTo>
                  <a:pt x="1520088" y="857149"/>
                  <a:pt x="1525695" y="869352"/>
                  <a:pt x="1514811" y="889470"/>
                </a:cubicBezTo>
                <a:cubicBezTo>
                  <a:pt x="1508215" y="901342"/>
                  <a:pt x="1501619" y="912556"/>
                  <a:pt x="1490736" y="921130"/>
                </a:cubicBezTo>
                <a:cubicBezTo>
                  <a:pt x="1487768" y="923439"/>
                  <a:pt x="1485129" y="926407"/>
                  <a:pt x="1485789" y="930365"/>
                </a:cubicBezTo>
                <a:cubicBezTo>
                  <a:pt x="1486449" y="934652"/>
                  <a:pt x="1491066" y="934982"/>
                  <a:pt x="1494364" y="935312"/>
                </a:cubicBezTo>
                <a:cubicBezTo>
                  <a:pt x="1513492" y="937950"/>
                  <a:pt x="1531961" y="941908"/>
                  <a:pt x="1550760" y="945865"/>
                </a:cubicBezTo>
                <a:cubicBezTo>
                  <a:pt x="1579452" y="952132"/>
                  <a:pt x="1606826" y="962685"/>
                  <a:pt x="1634529" y="971590"/>
                </a:cubicBezTo>
                <a:cubicBezTo>
                  <a:pt x="1651679" y="977196"/>
                  <a:pt x="1669158" y="982473"/>
                  <a:pt x="1685318" y="991048"/>
                </a:cubicBezTo>
                <a:cubicBezTo>
                  <a:pt x="1691585" y="994346"/>
                  <a:pt x="1699170" y="996325"/>
                  <a:pt x="1701149" y="1004570"/>
                </a:cubicBezTo>
                <a:lnTo>
                  <a:pt x="1700537" y="1004899"/>
                </a:lnTo>
                <a:lnTo>
                  <a:pt x="1700819" y="1004899"/>
                </a:lnTo>
                <a:cubicBezTo>
                  <a:pt x="1712363" y="1015123"/>
                  <a:pt x="1723575" y="1025676"/>
                  <a:pt x="1733469" y="1037549"/>
                </a:cubicBezTo>
                <a:lnTo>
                  <a:pt x="1733140" y="1037549"/>
                </a:lnTo>
                <a:cubicBezTo>
                  <a:pt x="1746991" y="1049092"/>
                  <a:pt x="1758204" y="1062944"/>
                  <a:pt x="1774364" y="1072178"/>
                </a:cubicBezTo>
                <a:cubicBezTo>
                  <a:pt x="1788546" y="1080423"/>
                  <a:pt x="1792833" y="1097243"/>
                  <a:pt x="1800419" y="1111094"/>
                </a:cubicBezTo>
                <a:cubicBezTo>
                  <a:pt x="1802398" y="1114722"/>
                  <a:pt x="1804376" y="1118680"/>
                  <a:pt x="1807015" y="1121978"/>
                </a:cubicBezTo>
                <a:cubicBezTo>
                  <a:pt x="1808334" y="1123957"/>
                  <a:pt x="1810972" y="1126265"/>
                  <a:pt x="1807674" y="1128244"/>
                </a:cubicBezTo>
                <a:cubicBezTo>
                  <a:pt x="1805036" y="1130223"/>
                  <a:pt x="1802398" y="1128574"/>
                  <a:pt x="1801408" y="1126265"/>
                </a:cubicBezTo>
                <a:cubicBezTo>
                  <a:pt x="1797450" y="1118020"/>
                  <a:pt x="1791844" y="1110435"/>
                  <a:pt x="1788216" y="1102190"/>
                </a:cubicBezTo>
                <a:cubicBezTo>
                  <a:pt x="1783269" y="1090647"/>
                  <a:pt x="1775354" y="1083062"/>
                  <a:pt x="1766120" y="1075146"/>
                </a:cubicBezTo>
                <a:cubicBezTo>
                  <a:pt x="1753257" y="1063603"/>
                  <a:pt x="1742044" y="1050082"/>
                  <a:pt x="1730171" y="1037549"/>
                </a:cubicBezTo>
                <a:lnTo>
                  <a:pt x="1730501" y="1037549"/>
                </a:lnTo>
                <a:cubicBezTo>
                  <a:pt x="1721597" y="1031943"/>
                  <a:pt x="1716320" y="1022378"/>
                  <a:pt x="1708405" y="1015453"/>
                </a:cubicBezTo>
                <a:lnTo>
                  <a:pt x="1697865" y="1006338"/>
                </a:lnTo>
                <a:lnTo>
                  <a:pt x="1696861" y="1006878"/>
                </a:lnTo>
                <a:cubicBezTo>
                  <a:pt x="1687627" y="1004570"/>
                  <a:pt x="1680041" y="998303"/>
                  <a:pt x="1671137" y="995005"/>
                </a:cubicBezTo>
                <a:cubicBezTo>
                  <a:pt x="1632880" y="981154"/>
                  <a:pt x="1594293" y="968951"/>
                  <a:pt x="1554717" y="959387"/>
                </a:cubicBezTo>
                <a:cubicBezTo>
                  <a:pt x="1533610" y="954440"/>
                  <a:pt x="1511513" y="953451"/>
                  <a:pt x="1490077" y="951472"/>
                </a:cubicBezTo>
                <a:cubicBezTo>
                  <a:pt x="1485459" y="951142"/>
                  <a:pt x="1480842" y="949823"/>
                  <a:pt x="1476555" y="947514"/>
                </a:cubicBezTo>
                <a:cubicBezTo>
                  <a:pt x="1462373" y="939599"/>
                  <a:pt x="1446213" y="940589"/>
                  <a:pt x="1431042" y="938610"/>
                </a:cubicBezTo>
                <a:cubicBezTo>
                  <a:pt x="1417850" y="936631"/>
                  <a:pt x="1413563" y="945206"/>
                  <a:pt x="1417191" y="957738"/>
                </a:cubicBezTo>
                <a:cubicBezTo>
                  <a:pt x="1420489" y="969611"/>
                  <a:pt x="1427744" y="976207"/>
                  <a:pt x="1437968" y="981154"/>
                </a:cubicBezTo>
                <a:cubicBezTo>
                  <a:pt x="1444234" y="984122"/>
                  <a:pt x="1450501" y="987090"/>
                  <a:pt x="1456767" y="990059"/>
                </a:cubicBezTo>
                <a:cubicBezTo>
                  <a:pt x="1465341" y="993686"/>
                  <a:pt x="1472597" y="998303"/>
                  <a:pt x="1476225" y="1007868"/>
                </a:cubicBezTo>
                <a:cubicBezTo>
                  <a:pt x="1478533" y="1014134"/>
                  <a:pt x="1483481" y="1017432"/>
                  <a:pt x="1490406" y="1018091"/>
                </a:cubicBezTo>
                <a:cubicBezTo>
                  <a:pt x="1495683" y="1018751"/>
                  <a:pt x="1500960" y="1020400"/>
                  <a:pt x="1505907" y="1022709"/>
                </a:cubicBezTo>
                <a:cubicBezTo>
                  <a:pt x="1507886" y="1023698"/>
                  <a:pt x="1510524" y="1025347"/>
                  <a:pt x="1512173" y="1024028"/>
                </a:cubicBezTo>
                <a:cubicBezTo>
                  <a:pt x="1520418" y="1018421"/>
                  <a:pt x="1524705" y="1025017"/>
                  <a:pt x="1530312" y="1028975"/>
                </a:cubicBezTo>
                <a:cubicBezTo>
                  <a:pt x="1533940" y="1031283"/>
                  <a:pt x="1534929" y="1034252"/>
                  <a:pt x="1533280" y="1038209"/>
                </a:cubicBezTo>
                <a:cubicBezTo>
                  <a:pt x="1531961" y="1041837"/>
                  <a:pt x="1528333" y="1042167"/>
                  <a:pt x="1525035" y="1041837"/>
                </a:cubicBezTo>
                <a:cubicBezTo>
                  <a:pt x="1519429" y="1041507"/>
                  <a:pt x="1514811" y="1038209"/>
                  <a:pt x="1510194" y="1035571"/>
                </a:cubicBezTo>
                <a:cubicBezTo>
                  <a:pt x="1487768" y="1022709"/>
                  <a:pt x="1485459" y="1024028"/>
                  <a:pt x="1485459" y="1049093"/>
                </a:cubicBezTo>
                <a:cubicBezTo>
                  <a:pt x="1485459" y="1067891"/>
                  <a:pt x="1491725" y="1074487"/>
                  <a:pt x="1511184" y="1076136"/>
                </a:cubicBezTo>
                <a:cubicBezTo>
                  <a:pt x="1515141" y="1076466"/>
                  <a:pt x="1519758" y="1076466"/>
                  <a:pt x="1521737" y="1080424"/>
                </a:cubicBezTo>
                <a:cubicBezTo>
                  <a:pt x="1528663" y="1094605"/>
                  <a:pt x="1542515" y="1101201"/>
                  <a:pt x="1553398" y="1111095"/>
                </a:cubicBezTo>
                <a:cubicBezTo>
                  <a:pt x="1559005" y="1115712"/>
                  <a:pt x="1564281" y="1120659"/>
                  <a:pt x="1568899" y="1126266"/>
                </a:cubicBezTo>
                <a:cubicBezTo>
                  <a:pt x="1570548" y="1127915"/>
                  <a:pt x="1572526" y="1130553"/>
                  <a:pt x="1570877" y="1132862"/>
                </a:cubicBezTo>
                <a:cubicBezTo>
                  <a:pt x="1568569" y="1135830"/>
                  <a:pt x="1565601" y="1134181"/>
                  <a:pt x="1562962" y="1132862"/>
                </a:cubicBezTo>
                <a:cubicBezTo>
                  <a:pt x="1558675" y="1130553"/>
                  <a:pt x="1554717" y="1127255"/>
                  <a:pt x="1551089" y="1123627"/>
                </a:cubicBezTo>
                <a:cubicBezTo>
                  <a:pt x="1547462" y="1119670"/>
                  <a:pt x="1543174" y="1116372"/>
                  <a:pt x="1538887" y="1113074"/>
                </a:cubicBezTo>
                <a:cubicBezTo>
                  <a:pt x="1532950" y="1108127"/>
                  <a:pt x="1526684" y="1103839"/>
                  <a:pt x="1521078" y="1113404"/>
                </a:cubicBezTo>
                <a:cubicBezTo>
                  <a:pt x="1520418" y="1114393"/>
                  <a:pt x="1518769" y="1115052"/>
                  <a:pt x="1517450" y="1115712"/>
                </a:cubicBezTo>
                <a:cubicBezTo>
                  <a:pt x="1507886" y="1121319"/>
                  <a:pt x="1506896" y="1125276"/>
                  <a:pt x="1512173" y="1134840"/>
                </a:cubicBezTo>
                <a:cubicBezTo>
                  <a:pt x="1518109" y="1146054"/>
                  <a:pt x="1528333" y="1153639"/>
                  <a:pt x="1537568" y="1161224"/>
                </a:cubicBezTo>
                <a:cubicBezTo>
                  <a:pt x="1553398" y="1174416"/>
                  <a:pt x="1567909" y="1189258"/>
                  <a:pt x="1585059" y="1201130"/>
                </a:cubicBezTo>
                <a:cubicBezTo>
                  <a:pt x="1588687" y="1203768"/>
                  <a:pt x="1591985" y="1206407"/>
                  <a:pt x="1596272" y="1207726"/>
                </a:cubicBezTo>
                <a:cubicBezTo>
                  <a:pt x="1604517" y="1210364"/>
                  <a:pt x="1611113" y="1215642"/>
                  <a:pt x="1616390" y="1222238"/>
                </a:cubicBezTo>
                <a:cubicBezTo>
                  <a:pt x="1634529" y="1244664"/>
                  <a:pt x="1658275" y="1260824"/>
                  <a:pt x="1679052" y="1280612"/>
                </a:cubicBezTo>
                <a:cubicBezTo>
                  <a:pt x="1689276" y="1290506"/>
                  <a:pt x="1701479" y="1298751"/>
                  <a:pt x="1710053" y="1310623"/>
                </a:cubicBezTo>
                <a:cubicBezTo>
                  <a:pt x="1717639" y="1320517"/>
                  <a:pt x="1729511" y="1325465"/>
                  <a:pt x="1738746" y="1333709"/>
                </a:cubicBezTo>
                <a:cubicBezTo>
                  <a:pt x="1760513" y="1352508"/>
                  <a:pt x="1783928" y="1369328"/>
                  <a:pt x="1804046" y="1390435"/>
                </a:cubicBezTo>
                <a:cubicBezTo>
                  <a:pt x="1812291" y="1399010"/>
                  <a:pt x="1823834" y="1403957"/>
                  <a:pt x="1834058" y="1410223"/>
                </a:cubicBezTo>
                <a:cubicBezTo>
                  <a:pt x="1841313" y="1414511"/>
                  <a:pt x="1848239" y="1419128"/>
                  <a:pt x="1853846" y="1425394"/>
                </a:cubicBezTo>
                <a:cubicBezTo>
                  <a:pt x="1872644" y="1446831"/>
                  <a:pt x="1896720" y="1459693"/>
                  <a:pt x="1923433" y="1467938"/>
                </a:cubicBezTo>
                <a:cubicBezTo>
                  <a:pt x="1929040" y="1469587"/>
                  <a:pt x="1934647" y="1471566"/>
                  <a:pt x="1937945" y="1476843"/>
                </a:cubicBezTo>
                <a:cubicBezTo>
                  <a:pt x="1951137" y="1483109"/>
                  <a:pt x="1963009" y="1491684"/>
                  <a:pt x="1972903" y="1502897"/>
                </a:cubicBezTo>
                <a:cubicBezTo>
                  <a:pt x="1982467" y="1513780"/>
                  <a:pt x="1980489" y="1524664"/>
                  <a:pt x="1966637" y="1526972"/>
                </a:cubicBezTo>
                <a:cubicBezTo>
                  <a:pt x="1958063" y="1529611"/>
                  <a:pt x="1948169" y="1530270"/>
                  <a:pt x="1940583" y="1524994"/>
                </a:cubicBezTo>
                <a:cubicBezTo>
                  <a:pt x="1930029" y="1517738"/>
                  <a:pt x="1919805" y="1510152"/>
                  <a:pt x="1911231" y="1499269"/>
                </a:cubicBezTo>
                <a:cubicBezTo>
                  <a:pt x="1899028" y="1483439"/>
                  <a:pt x="1885507" y="1469257"/>
                  <a:pt x="1867697" y="1458704"/>
                </a:cubicBezTo>
                <a:cubicBezTo>
                  <a:pt x="1852197" y="1449799"/>
                  <a:pt x="1839994" y="1435618"/>
                  <a:pt x="1825153" y="1425064"/>
                </a:cubicBezTo>
                <a:cubicBezTo>
                  <a:pt x="1817898" y="1419787"/>
                  <a:pt x="1810972" y="1416159"/>
                  <a:pt x="1802397" y="1422426"/>
                </a:cubicBezTo>
                <a:cubicBezTo>
                  <a:pt x="1799429" y="1424734"/>
                  <a:pt x="1795471" y="1423415"/>
                  <a:pt x="1791843" y="1423745"/>
                </a:cubicBezTo>
                <a:cubicBezTo>
                  <a:pt x="1783928" y="1424405"/>
                  <a:pt x="1775353" y="1421766"/>
                  <a:pt x="1767768" y="1426713"/>
                </a:cubicBezTo>
                <a:cubicBezTo>
                  <a:pt x="1763481" y="1429351"/>
                  <a:pt x="1760183" y="1426053"/>
                  <a:pt x="1758863" y="1423415"/>
                </a:cubicBezTo>
                <a:cubicBezTo>
                  <a:pt x="1757544" y="1420777"/>
                  <a:pt x="1759523" y="1416819"/>
                  <a:pt x="1763151" y="1415500"/>
                </a:cubicBezTo>
                <a:cubicBezTo>
                  <a:pt x="1767768" y="1413851"/>
                  <a:pt x="1772715" y="1412532"/>
                  <a:pt x="1777992" y="1413191"/>
                </a:cubicBezTo>
                <a:cubicBezTo>
                  <a:pt x="1782939" y="1413851"/>
                  <a:pt x="1786567" y="1411872"/>
                  <a:pt x="1789205" y="1407585"/>
                </a:cubicBezTo>
                <a:cubicBezTo>
                  <a:pt x="1792833" y="1402638"/>
                  <a:pt x="1789535" y="1399340"/>
                  <a:pt x="1786237" y="1396701"/>
                </a:cubicBezTo>
                <a:cubicBezTo>
                  <a:pt x="1771066" y="1383839"/>
                  <a:pt x="1758534" y="1368339"/>
                  <a:pt x="1738086" y="1362402"/>
                </a:cubicBezTo>
                <a:cubicBezTo>
                  <a:pt x="1724235" y="1358445"/>
                  <a:pt x="1712362" y="1348551"/>
                  <a:pt x="1701149" y="1338986"/>
                </a:cubicBezTo>
                <a:cubicBezTo>
                  <a:pt x="1684988" y="1325465"/>
                  <a:pt x="1664871" y="1317879"/>
                  <a:pt x="1649040" y="1304357"/>
                </a:cubicBezTo>
                <a:cubicBezTo>
                  <a:pt x="1629252" y="1287538"/>
                  <a:pt x="1604847" y="1276654"/>
                  <a:pt x="1587038" y="1256866"/>
                </a:cubicBezTo>
                <a:cubicBezTo>
                  <a:pt x="1578793" y="1247632"/>
                  <a:pt x="1574175" y="1236089"/>
                  <a:pt x="1565601" y="1226854"/>
                </a:cubicBezTo>
                <a:cubicBezTo>
                  <a:pt x="1549111" y="1209046"/>
                  <a:pt x="1533610" y="1190576"/>
                  <a:pt x="1513492" y="1176395"/>
                </a:cubicBezTo>
                <a:cubicBezTo>
                  <a:pt x="1507226" y="1172108"/>
                  <a:pt x="1500300" y="1169799"/>
                  <a:pt x="1494034" y="1169799"/>
                </a:cubicBezTo>
                <a:cubicBezTo>
                  <a:pt x="1484140" y="1169799"/>
                  <a:pt x="1477214" y="1164522"/>
                  <a:pt x="1469629" y="1159576"/>
                </a:cubicBezTo>
                <a:cubicBezTo>
                  <a:pt x="1465012" y="1156607"/>
                  <a:pt x="1461054" y="1151000"/>
                  <a:pt x="1454458" y="1155288"/>
                </a:cubicBezTo>
                <a:cubicBezTo>
                  <a:pt x="1448192" y="1159246"/>
                  <a:pt x="1449181" y="1165842"/>
                  <a:pt x="1448851" y="1171778"/>
                </a:cubicBezTo>
                <a:cubicBezTo>
                  <a:pt x="1448851" y="1175406"/>
                  <a:pt x="1450171" y="1178704"/>
                  <a:pt x="1450830" y="1182332"/>
                </a:cubicBezTo>
                <a:cubicBezTo>
                  <a:pt x="1454128" y="1197502"/>
                  <a:pt x="1451820" y="1200470"/>
                  <a:pt x="1435989" y="1199811"/>
                </a:cubicBezTo>
                <a:lnTo>
                  <a:pt x="1425830" y="1199277"/>
                </a:lnTo>
                <a:lnTo>
                  <a:pt x="1435990" y="1200800"/>
                </a:lnTo>
                <a:cubicBezTo>
                  <a:pt x="1432856" y="1201790"/>
                  <a:pt x="1428816" y="1200636"/>
                  <a:pt x="1425230" y="1200718"/>
                </a:cubicBezTo>
                <a:lnTo>
                  <a:pt x="1417613" y="1207671"/>
                </a:lnTo>
                <a:lnTo>
                  <a:pt x="1430713" y="1246642"/>
                </a:lnTo>
                <a:cubicBezTo>
                  <a:pt x="1436649" y="1270718"/>
                  <a:pt x="1424446" y="1285889"/>
                  <a:pt x="1402350" y="1291165"/>
                </a:cubicBezTo>
                <a:lnTo>
                  <a:pt x="1400972" y="1291666"/>
                </a:lnTo>
                <a:lnTo>
                  <a:pt x="1402350" y="1291825"/>
                </a:lnTo>
                <a:cubicBezTo>
                  <a:pt x="1402020" y="1311943"/>
                  <a:pt x="1408616" y="1329752"/>
                  <a:pt x="1422798" y="1344263"/>
                </a:cubicBezTo>
                <a:cubicBezTo>
                  <a:pt x="1426096" y="1347561"/>
                  <a:pt x="1427415" y="1350200"/>
                  <a:pt x="1426426" y="1354487"/>
                </a:cubicBezTo>
                <a:cubicBezTo>
                  <a:pt x="1425766" y="1357455"/>
                  <a:pt x="1424117" y="1357785"/>
                  <a:pt x="1421808" y="1357455"/>
                </a:cubicBezTo>
                <a:cubicBezTo>
                  <a:pt x="1420160" y="1357126"/>
                  <a:pt x="1417851" y="1357455"/>
                  <a:pt x="1418181" y="1354817"/>
                </a:cubicBezTo>
                <a:cubicBezTo>
                  <a:pt x="1418840" y="1344923"/>
                  <a:pt x="1411914" y="1338986"/>
                  <a:pt x="1407297" y="1331731"/>
                </a:cubicBezTo>
                <a:cubicBezTo>
                  <a:pt x="1402350" y="1323486"/>
                  <a:pt x="1396414" y="1315241"/>
                  <a:pt x="1398063" y="1304358"/>
                </a:cubicBezTo>
                <a:cubicBezTo>
                  <a:pt x="1398722" y="1299410"/>
                  <a:pt x="1397403" y="1295783"/>
                  <a:pt x="1391467" y="1295783"/>
                </a:cubicBezTo>
                <a:lnTo>
                  <a:pt x="1392420" y="1294776"/>
                </a:lnTo>
                <a:lnTo>
                  <a:pt x="1391466" y="1295123"/>
                </a:lnTo>
                <a:cubicBezTo>
                  <a:pt x="1378934" y="1298091"/>
                  <a:pt x="1369370" y="1294463"/>
                  <a:pt x="1361784" y="1283910"/>
                </a:cubicBezTo>
                <a:cubicBezTo>
                  <a:pt x="1356508" y="1276654"/>
                  <a:pt x="1351561" y="1266760"/>
                  <a:pt x="1344305" y="1264452"/>
                </a:cubicBezTo>
                <a:cubicBezTo>
                  <a:pt x="1339688" y="1262803"/>
                  <a:pt x="1331443" y="1273026"/>
                  <a:pt x="1324517" y="1277644"/>
                </a:cubicBezTo>
                <a:cubicBezTo>
                  <a:pt x="1321879" y="1279293"/>
                  <a:pt x="1318910" y="1280612"/>
                  <a:pt x="1315942" y="1281931"/>
                </a:cubicBezTo>
                <a:cubicBezTo>
                  <a:pt x="1307368" y="1285559"/>
                  <a:pt x="1305389" y="1292485"/>
                  <a:pt x="1309016" y="1300070"/>
                </a:cubicBezTo>
                <a:cubicBezTo>
                  <a:pt x="1311985" y="1306336"/>
                  <a:pt x="1311985" y="1311943"/>
                  <a:pt x="1311325" y="1318539"/>
                </a:cubicBezTo>
                <a:cubicBezTo>
                  <a:pt x="1310995" y="1322496"/>
                  <a:pt x="1309676" y="1325135"/>
                  <a:pt x="1306048" y="1326784"/>
                </a:cubicBezTo>
                <a:cubicBezTo>
                  <a:pt x="1302420" y="1328433"/>
                  <a:pt x="1300442" y="1326454"/>
                  <a:pt x="1297474" y="1324475"/>
                </a:cubicBezTo>
                <a:cubicBezTo>
                  <a:pt x="1288239" y="1318539"/>
                  <a:pt x="1283292" y="1310953"/>
                  <a:pt x="1285601" y="1299740"/>
                </a:cubicBezTo>
                <a:cubicBezTo>
                  <a:pt x="1286920" y="1293474"/>
                  <a:pt x="1282962" y="1289187"/>
                  <a:pt x="1278675" y="1286548"/>
                </a:cubicBezTo>
                <a:cubicBezTo>
                  <a:pt x="1275707" y="1284899"/>
                  <a:pt x="1270430" y="1285229"/>
                  <a:pt x="1266802" y="1288857"/>
                </a:cubicBezTo>
                <a:cubicBezTo>
                  <a:pt x="1261855" y="1293804"/>
                  <a:pt x="1263834" y="1299081"/>
                  <a:pt x="1266143" y="1303698"/>
                </a:cubicBezTo>
                <a:cubicBezTo>
                  <a:pt x="1271749" y="1315571"/>
                  <a:pt x="1274388" y="1328763"/>
                  <a:pt x="1278015" y="1341295"/>
                </a:cubicBezTo>
                <a:cubicBezTo>
                  <a:pt x="1279334" y="1345582"/>
                  <a:pt x="1279664" y="1349870"/>
                  <a:pt x="1279005" y="1354817"/>
                </a:cubicBezTo>
                <a:cubicBezTo>
                  <a:pt x="1277686" y="1361743"/>
                  <a:pt x="1277026" y="1369658"/>
                  <a:pt x="1282303" y="1375594"/>
                </a:cubicBezTo>
                <a:cubicBezTo>
                  <a:pt x="1290218" y="1384499"/>
                  <a:pt x="1282303" y="1394063"/>
                  <a:pt x="1283622" y="1403627"/>
                </a:cubicBezTo>
                <a:cubicBezTo>
                  <a:pt x="1285271" y="1417479"/>
                  <a:pt x="1287909" y="1431660"/>
                  <a:pt x="1287250" y="1445841"/>
                </a:cubicBezTo>
                <a:lnTo>
                  <a:pt x="1287250" y="1447416"/>
                </a:lnTo>
                <a:lnTo>
                  <a:pt x="1290631" y="1453427"/>
                </a:lnTo>
                <a:lnTo>
                  <a:pt x="1287250" y="1459438"/>
                </a:lnTo>
                <a:lnTo>
                  <a:pt x="1287250" y="1523674"/>
                </a:lnTo>
                <a:cubicBezTo>
                  <a:pt x="1287580" y="1529281"/>
                  <a:pt x="1292856" y="1533568"/>
                  <a:pt x="1297144" y="1537196"/>
                </a:cubicBezTo>
                <a:cubicBezTo>
                  <a:pt x="1314953" y="1552697"/>
                  <a:pt x="1326166" y="1570176"/>
                  <a:pt x="1320230" y="1595241"/>
                </a:cubicBezTo>
                <a:cubicBezTo>
                  <a:pt x="1318581" y="1602167"/>
                  <a:pt x="1318251" y="1609422"/>
                  <a:pt x="1315612" y="1616018"/>
                </a:cubicBezTo>
                <a:cubicBezTo>
                  <a:pt x="1312644" y="1623603"/>
                  <a:pt x="1307368" y="1627891"/>
                  <a:pt x="1299782" y="1628880"/>
                </a:cubicBezTo>
                <a:lnTo>
                  <a:pt x="1293189" y="1636972"/>
                </a:lnTo>
                <a:lnTo>
                  <a:pt x="1294898" y="1639269"/>
                </a:lnTo>
                <a:lnTo>
                  <a:pt x="1292418" y="1643052"/>
                </a:lnTo>
                <a:lnTo>
                  <a:pt x="1292197" y="1653863"/>
                </a:lnTo>
                <a:cubicBezTo>
                  <a:pt x="1292361" y="1659139"/>
                  <a:pt x="1293186" y="1664334"/>
                  <a:pt x="1295824" y="1669446"/>
                </a:cubicBezTo>
                <a:cubicBezTo>
                  <a:pt x="1297474" y="1672744"/>
                  <a:pt x="1297144" y="1677691"/>
                  <a:pt x="1291867" y="1678680"/>
                </a:cubicBezTo>
                <a:cubicBezTo>
                  <a:pt x="1286590" y="1679669"/>
                  <a:pt x="1283952" y="1675382"/>
                  <a:pt x="1283622" y="1671095"/>
                </a:cubicBezTo>
                <a:lnTo>
                  <a:pt x="1287844" y="1649336"/>
                </a:lnTo>
                <a:lnTo>
                  <a:pt x="1286921" y="1628550"/>
                </a:lnTo>
                <a:lnTo>
                  <a:pt x="1287609" y="1629475"/>
                </a:lnTo>
                <a:lnTo>
                  <a:pt x="1287580" y="1627561"/>
                </a:lnTo>
                <a:cubicBezTo>
                  <a:pt x="1263504" y="1613380"/>
                  <a:pt x="1258227" y="1591613"/>
                  <a:pt x="1259547" y="1565559"/>
                </a:cubicBezTo>
                <a:cubicBezTo>
                  <a:pt x="1260206" y="1555005"/>
                  <a:pt x="1262845" y="1546430"/>
                  <a:pt x="1267792" y="1536866"/>
                </a:cubicBezTo>
                <a:cubicBezTo>
                  <a:pt x="1275707" y="1521366"/>
                  <a:pt x="1276696" y="1503556"/>
                  <a:pt x="1275377" y="1486077"/>
                </a:cubicBezTo>
                <a:cubicBezTo>
                  <a:pt x="1274717" y="1478822"/>
                  <a:pt x="1275047" y="1471566"/>
                  <a:pt x="1274717" y="1464310"/>
                </a:cubicBezTo>
                <a:lnTo>
                  <a:pt x="1274962" y="1459722"/>
                </a:lnTo>
                <a:lnTo>
                  <a:pt x="1273634" y="1452684"/>
                </a:lnTo>
                <a:lnTo>
                  <a:pt x="1275536" y="1448961"/>
                </a:lnTo>
                <a:lnTo>
                  <a:pt x="1276036" y="1439575"/>
                </a:lnTo>
                <a:cubicBezTo>
                  <a:pt x="1274058" y="1426713"/>
                  <a:pt x="1274058" y="1413521"/>
                  <a:pt x="1270430" y="1400989"/>
                </a:cubicBezTo>
                <a:cubicBezTo>
                  <a:pt x="1269441" y="1397691"/>
                  <a:pt x="1269441" y="1394723"/>
                  <a:pt x="1266143" y="1393073"/>
                </a:cubicBezTo>
                <a:cubicBezTo>
                  <a:pt x="1264164" y="1392414"/>
                  <a:pt x="1262845" y="1390765"/>
                  <a:pt x="1263834" y="1389116"/>
                </a:cubicBezTo>
                <a:cubicBezTo>
                  <a:pt x="1275047" y="1372296"/>
                  <a:pt x="1261196" y="1358445"/>
                  <a:pt x="1257898" y="1343603"/>
                </a:cubicBezTo>
                <a:cubicBezTo>
                  <a:pt x="1255259" y="1331071"/>
                  <a:pt x="1249323" y="1319198"/>
                  <a:pt x="1248993" y="1306006"/>
                </a:cubicBezTo>
                <a:cubicBezTo>
                  <a:pt x="1248993" y="1303368"/>
                  <a:pt x="1247014" y="1301059"/>
                  <a:pt x="1245695" y="1298421"/>
                </a:cubicBezTo>
                <a:cubicBezTo>
                  <a:pt x="1242067" y="1298421"/>
                  <a:pt x="1241737" y="1303038"/>
                  <a:pt x="1238439" y="1304027"/>
                </a:cubicBezTo>
                <a:cubicBezTo>
                  <a:pt x="1235141" y="1305017"/>
                  <a:pt x="1232503" y="1303698"/>
                  <a:pt x="1231514" y="1300730"/>
                </a:cubicBezTo>
                <a:cubicBezTo>
                  <a:pt x="1230524" y="1298421"/>
                  <a:pt x="1230195" y="1295453"/>
                  <a:pt x="1234482" y="1295783"/>
                </a:cubicBezTo>
                <a:cubicBezTo>
                  <a:pt x="1238769" y="1296112"/>
                  <a:pt x="1241737" y="1292814"/>
                  <a:pt x="1241078" y="1289516"/>
                </a:cubicBezTo>
                <a:cubicBezTo>
                  <a:pt x="1240418" y="1285889"/>
                  <a:pt x="1236461" y="1284240"/>
                  <a:pt x="1231843" y="1284569"/>
                </a:cubicBezTo>
                <a:cubicBezTo>
                  <a:pt x="1217662" y="1285229"/>
                  <a:pt x="1203481" y="1281931"/>
                  <a:pt x="1196225" y="1269399"/>
                </a:cubicBezTo>
                <a:cubicBezTo>
                  <a:pt x="1188969" y="1256866"/>
                  <a:pt x="1179075" y="1245324"/>
                  <a:pt x="1175118" y="1229823"/>
                </a:cubicBezTo>
                <a:cubicBezTo>
                  <a:pt x="1171490" y="1233450"/>
                  <a:pt x="1168192" y="1237408"/>
                  <a:pt x="1163905" y="1241696"/>
                </a:cubicBezTo>
                <a:cubicBezTo>
                  <a:pt x="1159947" y="1233450"/>
                  <a:pt x="1166543" y="1231142"/>
                  <a:pt x="1170171" y="1227844"/>
                </a:cubicBezTo>
                <a:cubicBezTo>
                  <a:pt x="1176107" y="1222567"/>
                  <a:pt x="1175448" y="1217290"/>
                  <a:pt x="1171160" y="1211684"/>
                </a:cubicBezTo>
                <a:cubicBezTo>
                  <a:pt x="1166873" y="1206407"/>
                  <a:pt x="1162915" y="1200800"/>
                  <a:pt x="1155000" y="1206407"/>
                </a:cubicBezTo>
                <a:lnTo>
                  <a:pt x="1154295" y="1214745"/>
                </a:lnTo>
                <a:lnTo>
                  <a:pt x="1154506" y="1220464"/>
                </a:lnTo>
                <a:lnTo>
                  <a:pt x="1152927" y="1226233"/>
                </a:lnTo>
                <a:lnTo>
                  <a:pt x="1152032" y="1232461"/>
                </a:lnTo>
                <a:cubicBezTo>
                  <a:pt x="1145106" y="1244334"/>
                  <a:pt x="1149393" y="1258515"/>
                  <a:pt x="1144776" y="1271048"/>
                </a:cubicBezTo>
                <a:cubicBezTo>
                  <a:pt x="1143457" y="1275005"/>
                  <a:pt x="1147085" y="1283250"/>
                  <a:pt x="1155330" y="1283250"/>
                </a:cubicBezTo>
                <a:cubicBezTo>
                  <a:pt x="1157639" y="1283250"/>
                  <a:pt x="1159287" y="1283250"/>
                  <a:pt x="1159287" y="1285559"/>
                </a:cubicBezTo>
                <a:cubicBezTo>
                  <a:pt x="1158628" y="1297432"/>
                  <a:pt x="1165883" y="1307655"/>
                  <a:pt x="1166213" y="1319528"/>
                </a:cubicBezTo>
                <a:cubicBezTo>
                  <a:pt x="1166213" y="1327773"/>
                  <a:pt x="1159947" y="1335688"/>
                  <a:pt x="1151702" y="1337007"/>
                </a:cubicBezTo>
                <a:cubicBezTo>
                  <a:pt x="1148734" y="1337337"/>
                  <a:pt x="1145766" y="1337997"/>
                  <a:pt x="1143127" y="1337337"/>
                </a:cubicBezTo>
                <a:cubicBezTo>
                  <a:pt x="1131914" y="1334699"/>
                  <a:pt x="1129606" y="1340305"/>
                  <a:pt x="1128616" y="1350199"/>
                </a:cubicBezTo>
                <a:cubicBezTo>
                  <a:pt x="1127957" y="1358445"/>
                  <a:pt x="1123999" y="1366689"/>
                  <a:pt x="1121361" y="1374605"/>
                </a:cubicBezTo>
                <a:cubicBezTo>
                  <a:pt x="1119382" y="1381201"/>
                  <a:pt x="1113775" y="1388456"/>
                  <a:pt x="1126637" y="1393403"/>
                </a:cubicBezTo>
                <a:cubicBezTo>
                  <a:pt x="1111137" y="1387797"/>
                  <a:pt x="1111467" y="1400659"/>
                  <a:pt x="1110148" y="1406265"/>
                </a:cubicBezTo>
                <a:cubicBezTo>
                  <a:pt x="1105860" y="1425064"/>
                  <a:pt x="1096626" y="1442873"/>
                  <a:pt x="1096296" y="1462991"/>
                </a:cubicBezTo>
                <a:cubicBezTo>
                  <a:pt x="1096296" y="1470247"/>
                  <a:pt x="1086732" y="1476183"/>
                  <a:pt x="1092008" y="1484758"/>
                </a:cubicBezTo>
                <a:lnTo>
                  <a:pt x="1091504" y="1492387"/>
                </a:lnTo>
                <a:lnTo>
                  <a:pt x="1096002" y="1485417"/>
                </a:lnTo>
                <a:cubicBezTo>
                  <a:pt x="1093859" y="1492590"/>
                  <a:pt x="1099753" y="1499949"/>
                  <a:pt x="1096002" y="1507076"/>
                </a:cubicBezTo>
                <a:lnTo>
                  <a:pt x="1089403" y="1513167"/>
                </a:lnTo>
                <a:lnTo>
                  <a:pt x="1089370" y="1513450"/>
                </a:lnTo>
                <a:cubicBezTo>
                  <a:pt x="1081125" y="1533238"/>
                  <a:pt x="1085742" y="1552697"/>
                  <a:pt x="1092668" y="1571825"/>
                </a:cubicBezTo>
                <a:cubicBezTo>
                  <a:pt x="1094317" y="1577102"/>
                  <a:pt x="1093328" y="1581389"/>
                  <a:pt x="1092668" y="1586666"/>
                </a:cubicBezTo>
                <a:cubicBezTo>
                  <a:pt x="1087721" y="1575123"/>
                  <a:pt x="1082774" y="1563580"/>
                  <a:pt x="1076508" y="1552697"/>
                </a:cubicBezTo>
                <a:cubicBezTo>
                  <a:pt x="1075518" y="1550718"/>
                  <a:pt x="1071561" y="1552037"/>
                  <a:pt x="1072220" y="1548409"/>
                </a:cubicBezTo>
                <a:cubicBezTo>
                  <a:pt x="1075518" y="1537526"/>
                  <a:pt x="1083764" y="1528292"/>
                  <a:pt x="1081125" y="1515759"/>
                </a:cubicBezTo>
                <a:cubicBezTo>
                  <a:pt x="1077498" y="1510812"/>
                  <a:pt x="1080466" y="1505535"/>
                  <a:pt x="1080466" y="1500258"/>
                </a:cubicBezTo>
                <a:cubicBezTo>
                  <a:pt x="1080466" y="1493333"/>
                  <a:pt x="1081785" y="1486077"/>
                  <a:pt x="1078816" y="1479481"/>
                </a:cubicBezTo>
                <a:cubicBezTo>
                  <a:pt x="1075189" y="1469917"/>
                  <a:pt x="1078157" y="1460353"/>
                  <a:pt x="1082114" y="1452108"/>
                </a:cubicBezTo>
                <a:cubicBezTo>
                  <a:pt x="1093988" y="1427373"/>
                  <a:pt x="1101902" y="1401319"/>
                  <a:pt x="1110807" y="1375924"/>
                </a:cubicBezTo>
                <a:cubicBezTo>
                  <a:pt x="1119052" y="1352508"/>
                  <a:pt x="1121690" y="1328433"/>
                  <a:pt x="1116744" y="1303698"/>
                </a:cubicBezTo>
                <a:cubicBezTo>
                  <a:pt x="1115424" y="1296442"/>
                  <a:pt x="1115754" y="1289516"/>
                  <a:pt x="1118722" y="1282591"/>
                </a:cubicBezTo>
                <a:cubicBezTo>
                  <a:pt x="1122020" y="1275005"/>
                  <a:pt x="1122350" y="1266430"/>
                  <a:pt x="1122680" y="1258186"/>
                </a:cubicBezTo>
                <a:cubicBezTo>
                  <a:pt x="1123669" y="1240706"/>
                  <a:pt x="1129276" y="1224216"/>
                  <a:pt x="1130595" y="1206737"/>
                </a:cubicBezTo>
                <a:lnTo>
                  <a:pt x="1130053" y="1200383"/>
                </a:lnTo>
                <a:lnTo>
                  <a:pt x="1126309" y="1192349"/>
                </a:lnTo>
                <a:lnTo>
                  <a:pt x="1122174" y="1181497"/>
                </a:lnTo>
                <a:lnTo>
                  <a:pt x="1120371" y="1179693"/>
                </a:lnTo>
                <a:lnTo>
                  <a:pt x="1119721" y="1179283"/>
                </a:lnTo>
                <a:lnTo>
                  <a:pt x="1107057" y="1178498"/>
                </a:lnTo>
                <a:lnTo>
                  <a:pt x="1097463" y="1180486"/>
                </a:lnTo>
                <a:lnTo>
                  <a:pt x="1096626" y="1181672"/>
                </a:lnTo>
                <a:lnTo>
                  <a:pt x="1094526" y="1187709"/>
                </a:lnTo>
                <a:lnTo>
                  <a:pt x="1096213" y="1200594"/>
                </a:lnTo>
                <a:cubicBezTo>
                  <a:pt x="1096511" y="1202882"/>
                  <a:pt x="1096421" y="1205160"/>
                  <a:pt x="1095365" y="1207401"/>
                </a:cubicBezTo>
                <a:lnTo>
                  <a:pt x="1092823" y="1209919"/>
                </a:lnTo>
                <a:lnTo>
                  <a:pt x="1092668" y="1212673"/>
                </a:lnTo>
                <a:cubicBezTo>
                  <a:pt x="1089700" y="1224546"/>
                  <a:pt x="1089700" y="1236748"/>
                  <a:pt x="1086732" y="1248622"/>
                </a:cubicBezTo>
                <a:lnTo>
                  <a:pt x="1084987" y="1255450"/>
                </a:lnTo>
                <a:lnTo>
                  <a:pt x="1088052" y="1259834"/>
                </a:lnTo>
                <a:lnTo>
                  <a:pt x="1088052" y="1259835"/>
                </a:lnTo>
                <a:lnTo>
                  <a:pt x="1089413" y="1255094"/>
                </a:lnTo>
                <a:cubicBezTo>
                  <a:pt x="1089866" y="1253569"/>
                  <a:pt x="1090691" y="1252579"/>
                  <a:pt x="1092999" y="1253569"/>
                </a:cubicBezTo>
                <a:cubicBezTo>
                  <a:pt x="1097946" y="1255548"/>
                  <a:pt x="1093329" y="1259175"/>
                  <a:pt x="1092010" y="1261154"/>
                </a:cubicBezTo>
                <a:cubicBezTo>
                  <a:pt x="1089041" y="1265112"/>
                  <a:pt x="1090361" y="1270388"/>
                  <a:pt x="1088712" y="1275006"/>
                </a:cubicBezTo>
                <a:lnTo>
                  <a:pt x="1088711" y="1275005"/>
                </a:lnTo>
                <a:lnTo>
                  <a:pt x="1082528" y="1279458"/>
                </a:lnTo>
                <a:lnTo>
                  <a:pt x="1078406" y="1279192"/>
                </a:lnTo>
                <a:lnTo>
                  <a:pt x="1075848" y="1282261"/>
                </a:lnTo>
                <a:lnTo>
                  <a:pt x="1073541" y="1282607"/>
                </a:lnTo>
                <a:lnTo>
                  <a:pt x="1073541" y="1296442"/>
                </a:lnTo>
                <a:cubicBezTo>
                  <a:pt x="1073541" y="1298750"/>
                  <a:pt x="1073541" y="1302048"/>
                  <a:pt x="1069913" y="1301719"/>
                </a:cubicBezTo>
                <a:cubicBezTo>
                  <a:pt x="1067275" y="1301389"/>
                  <a:pt x="1067934" y="1298750"/>
                  <a:pt x="1068264" y="1296442"/>
                </a:cubicBezTo>
                <a:cubicBezTo>
                  <a:pt x="1068923" y="1292154"/>
                  <a:pt x="1068923" y="1287867"/>
                  <a:pt x="1069253" y="1283580"/>
                </a:cubicBezTo>
                <a:lnTo>
                  <a:pt x="1070103" y="1283123"/>
                </a:lnTo>
                <a:lnTo>
                  <a:pt x="1069252" y="1283250"/>
                </a:lnTo>
                <a:cubicBezTo>
                  <a:pt x="1059358" y="1268080"/>
                  <a:pt x="1053422" y="1252909"/>
                  <a:pt x="1054412" y="1233780"/>
                </a:cubicBezTo>
                <a:cubicBezTo>
                  <a:pt x="1055401" y="1218280"/>
                  <a:pt x="1056060" y="1203768"/>
                  <a:pt x="1064635" y="1190576"/>
                </a:cubicBezTo>
                <a:cubicBezTo>
                  <a:pt x="1066284" y="1187608"/>
                  <a:pt x="1066284" y="1184310"/>
                  <a:pt x="1066284" y="1181012"/>
                </a:cubicBezTo>
                <a:lnTo>
                  <a:pt x="1073135" y="1169921"/>
                </a:lnTo>
                <a:lnTo>
                  <a:pt x="1070490" y="1167862"/>
                </a:lnTo>
                <a:lnTo>
                  <a:pt x="1066945" y="1162214"/>
                </a:lnTo>
                <a:lnTo>
                  <a:pt x="1066944" y="1162214"/>
                </a:lnTo>
                <a:cubicBezTo>
                  <a:pt x="1063976" y="1154958"/>
                  <a:pt x="1057380" y="1164522"/>
                  <a:pt x="1053752" y="1159246"/>
                </a:cubicBezTo>
                <a:lnTo>
                  <a:pt x="1053318" y="1159202"/>
                </a:lnTo>
                <a:lnTo>
                  <a:pt x="1053423" y="1159246"/>
                </a:lnTo>
                <a:cubicBezTo>
                  <a:pt x="1049301" y="1160400"/>
                  <a:pt x="1045261" y="1160235"/>
                  <a:pt x="1041221" y="1159823"/>
                </a:cubicBezTo>
                <a:lnTo>
                  <a:pt x="1038541" y="1159624"/>
                </a:lnTo>
                <a:lnTo>
                  <a:pt x="1030336" y="1161554"/>
                </a:lnTo>
                <a:cubicBezTo>
                  <a:pt x="979877" y="1169470"/>
                  <a:pt x="929417" y="1177714"/>
                  <a:pt x="881267" y="1194864"/>
                </a:cubicBezTo>
                <a:lnTo>
                  <a:pt x="876373" y="1195122"/>
                </a:lnTo>
                <a:lnTo>
                  <a:pt x="873080" y="1198060"/>
                </a:lnTo>
                <a:cubicBezTo>
                  <a:pt x="866447" y="1200918"/>
                  <a:pt x="859583" y="1196275"/>
                  <a:pt x="852905" y="1196989"/>
                </a:cubicBezTo>
                <a:lnTo>
                  <a:pt x="855866" y="1196144"/>
                </a:lnTo>
                <a:lnTo>
                  <a:pt x="815472" y="1191484"/>
                </a:lnTo>
                <a:cubicBezTo>
                  <a:pt x="802857" y="1187031"/>
                  <a:pt x="791231" y="1179858"/>
                  <a:pt x="780678" y="1170459"/>
                </a:cubicBezTo>
                <a:cubicBezTo>
                  <a:pt x="762869" y="1154628"/>
                  <a:pt x="769135" y="1132532"/>
                  <a:pt x="792221" y="1126266"/>
                </a:cubicBezTo>
                <a:cubicBezTo>
                  <a:pt x="798487" y="1124617"/>
                  <a:pt x="804753" y="1122308"/>
                  <a:pt x="810360" y="1119340"/>
                </a:cubicBezTo>
                <a:cubicBezTo>
                  <a:pt x="823882" y="1111755"/>
                  <a:pt x="826190" y="1103839"/>
                  <a:pt x="818934" y="1089988"/>
                </a:cubicBezTo>
                <a:lnTo>
                  <a:pt x="817912" y="1088089"/>
                </a:lnTo>
                <a:lnTo>
                  <a:pt x="804094" y="1093616"/>
                </a:lnTo>
                <a:cubicBezTo>
                  <a:pt x="807062" y="1087680"/>
                  <a:pt x="812009" y="1086360"/>
                  <a:pt x="816626" y="1085371"/>
                </a:cubicBezTo>
                <a:lnTo>
                  <a:pt x="816752" y="1085497"/>
                </a:lnTo>
                <a:lnTo>
                  <a:pt x="835754" y="1054699"/>
                </a:lnTo>
                <a:cubicBezTo>
                  <a:pt x="837733" y="1050412"/>
                  <a:pt x="840701" y="1045795"/>
                  <a:pt x="836084" y="1041177"/>
                </a:cubicBezTo>
                <a:lnTo>
                  <a:pt x="832642" y="1042739"/>
                </a:lnTo>
                <a:lnTo>
                  <a:pt x="830973" y="1045094"/>
                </a:lnTo>
                <a:cubicBezTo>
                  <a:pt x="831138" y="1048021"/>
                  <a:pt x="832622" y="1051402"/>
                  <a:pt x="833776" y="1055029"/>
                </a:cubicBezTo>
                <a:cubicBezTo>
                  <a:pt x="830643" y="1053875"/>
                  <a:pt x="828170" y="1051814"/>
                  <a:pt x="825737" y="1050247"/>
                </a:cubicBezTo>
                <a:lnTo>
                  <a:pt x="821415" y="1049241"/>
                </a:lnTo>
                <a:lnTo>
                  <a:pt x="819264" y="1050742"/>
                </a:lnTo>
                <a:cubicBezTo>
                  <a:pt x="808051" y="1056678"/>
                  <a:pt x="799146" y="1065583"/>
                  <a:pt x="791231" y="1074817"/>
                </a:cubicBezTo>
                <a:cubicBezTo>
                  <a:pt x="780018" y="1088009"/>
                  <a:pt x="764188" y="1095265"/>
                  <a:pt x="753964" y="1109446"/>
                </a:cubicBezTo>
                <a:cubicBezTo>
                  <a:pt x="750336" y="1114393"/>
                  <a:pt x="744070" y="1116042"/>
                  <a:pt x="738134" y="1112414"/>
                </a:cubicBezTo>
                <a:cubicBezTo>
                  <a:pt x="732197" y="1108786"/>
                  <a:pt x="729889" y="1103180"/>
                  <a:pt x="730219" y="1096584"/>
                </a:cubicBezTo>
                <a:cubicBezTo>
                  <a:pt x="730548" y="1089988"/>
                  <a:pt x="735825" y="1087679"/>
                  <a:pt x="741432" y="1086690"/>
                </a:cubicBezTo>
                <a:cubicBezTo>
                  <a:pt x="759571" y="1083062"/>
                  <a:pt x="773422" y="1073498"/>
                  <a:pt x="785625" y="1059317"/>
                </a:cubicBezTo>
                <a:cubicBezTo>
                  <a:pt x="795189" y="1048433"/>
                  <a:pt x="805413" y="1038209"/>
                  <a:pt x="814977" y="1027326"/>
                </a:cubicBezTo>
                <a:lnTo>
                  <a:pt x="817651" y="1025499"/>
                </a:lnTo>
                <a:lnTo>
                  <a:pt x="821244" y="1014464"/>
                </a:lnTo>
                <a:cubicBezTo>
                  <a:pt x="824542" y="1009517"/>
                  <a:pt x="823882" y="1004240"/>
                  <a:pt x="822233" y="998963"/>
                </a:cubicBezTo>
                <a:cubicBezTo>
                  <a:pt x="821574" y="995995"/>
                  <a:pt x="820584" y="993357"/>
                  <a:pt x="823223" y="991048"/>
                </a:cubicBezTo>
                <a:cubicBezTo>
                  <a:pt x="824872" y="989729"/>
                  <a:pt x="826191" y="989812"/>
                  <a:pt x="827345" y="990430"/>
                </a:cubicBezTo>
                <a:cubicBezTo>
                  <a:pt x="828500" y="991048"/>
                  <a:pt x="829489" y="992203"/>
                  <a:pt x="830478" y="993027"/>
                </a:cubicBezTo>
                <a:lnTo>
                  <a:pt x="835884" y="991946"/>
                </a:lnTo>
                <a:lnTo>
                  <a:pt x="834435" y="984122"/>
                </a:lnTo>
                <a:lnTo>
                  <a:pt x="833692" y="982387"/>
                </a:lnTo>
                <a:lnTo>
                  <a:pt x="826026" y="980000"/>
                </a:lnTo>
                <a:lnTo>
                  <a:pt x="822956" y="970144"/>
                </a:lnTo>
                <a:lnTo>
                  <a:pt x="822893" y="970270"/>
                </a:lnTo>
                <a:cubicBezTo>
                  <a:pt x="818935" y="967962"/>
                  <a:pt x="815390" y="965488"/>
                  <a:pt x="813823" y="962355"/>
                </a:cubicBezTo>
                <a:lnTo>
                  <a:pt x="816058" y="952892"/>
                </a:lnTo>
                <a:lnTo>
                  <a:pt x="815966" y="952791"/>
                </a:lnTo>
                <a:cubicBezTo>
                  <a:pt x="811349" y="947844"/>
                  <a:pt x="806732" y="942897"/>
                  <a:pt x="802115" y="937620"/>
                </a:cubicBezTo>
                <a:lnTo>
                  <a:pt x="800037" y="935958"/>
                </a:lnTo>
                <a:lnTo>
                  <a:pt x="796838" y="936631"/>
                </a:lnTo>
                <a:cubicBezTo>
                  <a:pt x="788593" y="941908"/>
                  <a:pt x="785295" y="936631"/>
                  <a:pt x="782657" y="930035"/>
                </a:cubicBezTo>
                <a:lnTo>
                  <a:pt x="779129" y="919232"/>
                </a:lnTo>
                <a:lnTo>
                  <a:pt x="775731" y="916513"/>
                </a:lnTo>
                <a:cubicBezTo>
                  <a:pt x="759241" y="908928"/>
                  <a:pt x="744070" y="898044"/>
                  <a:pt x="726591" y="892438"/>
                </a:cubicBezTo>
                <a:lnTo>
                  <a:pt x="721870" y="891022"/>
                </a:lnTo>
                <a:lnTo>
                  <a:pt x="719006" y="891902"/>
                </a:lnTo>
                <a:cubicBezTo>
                  <a:pt x="717728" y="892170"/>
                  <a:pt x="716574" y="892057"/>
                  <a:pt x="715698" y="891093"/>
                </a:cubicBezTo>
                <a:lnTo>
                  <a:pt x="715116" y="888996"/>
                </a:lnTo>
                <a:lnTo>
                  <a:pt x="713399" y="888480"/>
                </a:lnTo>
                <a:cubicBezTo>
                  <a:pt x="703505" y="884852"/>
                  <a:pt x="693281" y="889140"/>
                  <a:pt x="683387" y="886172"/>
                </a:cubicBezTo>
                <a:lnTo>
                  <a:pt x="681898" y="886148"/>
                </a:lnTo>
                <a:lnTo>
                  <a:pt x="683387" y="886979"/>
                </a:lnTo>
                <a:cubicBezTo>
                  <a:pt x="675802" y="886979"/>
                  <a:pt x="668546" y="886026"/>
                  <a:pt x="660961" y="886026"/>
                </a:cubicBezTo>
                <a:lnTo>
                  <a:pt x="661221" y="885906"/>
                </a:lnTo>
                <a:lnTo>
                  <a:pt x="624147" y="887285"/>
                </a:lnTo>
                <a:cubicBezTo>
                  <a:pt x="611243" y="887656"/>
                  <a:pt x="598299" y="886996"/>
                  <a:pt x="585107" y="882544"/>
                </a:cubicBezTo>
                <a:cubicBezTo>
                  <a:pt x="559382" y="873969"/>
                  <a:pt x="539264" y="859788"/>
                  <a:pt x="522115" y="839670"/>
                </a:cubicBezTo>
                <a:lnTo>
                  <a:pt x="513629" y="831357"/>
                </a:lnTo>
                <a:lnTo>
                  <a:pt x="513417" y="831219"/>
                </a:lnTo>
                <a:lnTo>
                  <a:pt x="513292" y="831027"/>
                </a:lnTo>
                <a:lnTo>
                  <a:pt x="505955" y="823840"/>
                </a:lnTo>
                <a:cubicBezTo>
                  <a:pt x="491114" y="806030"/>
                  <a:pt x="475283" y="789211"/>
                  <a:pt x="464070" y="768763"/>
                </a:cubicBezTo>
                <a:cubicBezTo>
                  <a:pt x="459123" y="759199"/>
                  <a:pt x="460113" y="747656"/>
                  <a:pt x="458793" y="736772"/>
                </a:cubicBezTo>
                <a:cubicBezTo>
                  <a:pt x="454176" y="696537"/>
                  <a:pt x="433069" y="666855"/>
                  <a:pt x="398770" y="647396"/>
                </a:cubicBezTo>
                <a:cubicBezTo>
                  <a:pt x="383929" y="638821"/>
                  <a:pt x="368099" y="631566"/>
                  <a:pt x="354247" y="622661"/>
                </a:cubicBezTo>
                <a:cubicBezTo>
                  <a:pt x="319948" y="600565"/>
                  <a:pt x="280042" y="596607"/>
                  <a:pt x="244094" y="581436"/>
                </a:cubicBezTo>
                <a:cubicBezTo>
                  <a:pt x="239807" y="579458"/>
                  <a:pt x="234860" y="578468"/>
                  <a:pt x="231232" y="575500"/>
                </a:cubicBezTo>
                <a:cubicBezTo>
                  <a:pt x="216721" y="562638"/>
                  <a:pt x="198911" y="559670"/>
                  <a:pt x="181102" y="557031"/>
                </a:cubicBezTo>
                <a:cubicBezTo>
                  <a:pt x="173847" y="555712"/>
                  <a:pt x="167251" y="552744"/>
                  <a:pt x="160325" y="550435"/>
                </a:cubicBezTo>
                <a:cubicBezTo>
                  <a:pt x="118111" y="536584"/>
                  <a:pt x="75237" y="524381"/>
                  <a:pt x="33022" y="510200"/>
                </a:cubicBezTo>
                <a:cubicBezTo>
                  <a:pt x="23788" y="507231"/>
                  <a:pt x="15213" y="501625"/>
                  <a:pt x="6308" y="497997"/>
                </a:cubicBezTo>
                <a:cubicBezTo>
                  <a:pt x="1032" y="496018"/>
                  <a:pt x="-1277" y="491071"/>
                  <a:pt x="702" y="485464"/>
                </a:cubicBezTo>
                <a:cubicBezTo>
                  <a:pt x="3010" y="478868"/>
                  <a:pt x="7958" y="481177"/>
                  <a:pt x="12575" y="482496"/>
                </a:cubicBezTo>
                <a:cubicBezTo>
                  <a:pt x="24448" y="485794"/>
                  <a:pt x="36320" y="489092"/>
                  <a:pt x="47204" y="495358"/>
                </a:cubicBezTo>
                <a:cubicBezTo>
                  <a:pt x="49182" y="496678"/>
                  <a:pt x="51161" y="497997"/>
                  <a:pt x="53140" y="497997"/>
                </a:cubicBezTo>
                <a:cubicBezTo>
                  <a:pt x="80184" y="499976"/>
                  <a:pt x="103600" y="514157"/>
                  <a:pt x="128994" y="521742"/>
                </a:cubicBezTo>
                <a:cubicBezTo>
                  <a:pt x="153399" y="528998"/>
                  <a:pt x="178464" y="532956"/>
                  <a:pt x="201880" y="541201"/>
                </a:cubicBezTo>
                <a:cubicBezTo>
                  <a:pt x="196603" y="535924"/>
                  <a:pt x="189017" y="532296"/>
                  <a:pt x="186049" y="524381"/>
                </a:cubicBezTo>
                <a:lnTo>
                  <a:pt x="186722" y="522951"/>
                </a:lnTo>
                <a:lnTo>
                  <a:pt x="149112" y="497338"/>
                </a:lnTo>
                <a:cubicBezTo>
                  <a:pt x="157687" y="497503"/>
                  <a:pt x="164530" y="500965"/>
                  <a:pt x="170837" y="505377"/>
                </a:cubicBezTo>
                <a:lnTo>
                  <a:pt x="189077" y="518904"/>
                </a:lnTo>
                <a:lnTo>
                  <a:pt x="205343" y="524340"/>
                </a:lnTo>
                <a:cubicBezTo>
                  <a:pt x="210620" y="527019"/>
                  <a:pt x="215731" y="530152"/>
                  <a:pt x="221008" y="532626"/>
                </a:cubicBezTo>
                <a:cubicBezTo>
                  <a:pt x="226285" y="535264"/>
                  <a:pt x="231562" y="537903"/>
                  <a:pt x="236179" y="541201"/>
                </a:cubicBezTo>
                <a:cubicBezTo>
                  <a:pt x="259265" y="558020"/>
                  <a:pt x="285649" y="554722"/>
                  <a:pt x="311703" y="554063"/>
                </a:cubicBezTo>
                <a:cubicBezTo>
                  <a:pt x="324235" y="553733"/>
                  <a:pt x="329512" y="544499"/>
                  <a:pt x="325554" y="532626"/>
                </a:cubicBezTo>
                <a:cubicBezTo>
                  <a:pt x="321927" y="521742"/>
                  <a:pt x="316650" y="511848"/>
                  <a:pt x="312033" y="501625"/>
                </a:cubicBezTo>
                <a:cubicBezTo>
                  <a:pt x="296532" y="468645"/>
                  <a:pt x="280042" y="435995"/>
                  <a:pt x="261573" y="404664"/>
                </a:cubicBezTo>
                <a:cubicBezTo>
                  <a:pt x="253988" y="392131"/>
                  <a:pt x="247392" y="389493"/>
                  <a:pt x="235519" y="396749"/>
                </a:cubicBezTo>
                <a:cubicBezTo>
                  <a:pt x="213423" y="410270"/>
                  <a:pt x="185719" y="400706"/>
                  <a:pt x="169559" y="375311"/>
                </a:cubicBezTo>
                <a:cubicBezTo>
                  <a:pt x="161314" y="362119"/>
                  <a:pt x="158676" y="348598"/>
                  <a:pt x="166591" y="334416"/>
                </a:cubicBezTo>
                <a:cubicBezTo>
                  <a:pt x="171208" y="326171"/>
                  <a:pt x="169229" y="319905"/>
                  <a:pt x="162633" y="313309"/>
                </a:cubicBezTo>
                <a:cubicBezTo>
                  <a:pt x="153069" y="304075"/>
                  <a:pt x="146143" y="293191"/>
                  <a:pt x="141526" y="280659"/>
                </a:cubicBezTo>
                <a:cubicBezTo>
                  <a:pt x="137239" y="268456"/>
                  <a:pt x="128334" y="259882"/>
                  <a:pt x="117121" y="253945"/>
                </a:cubicBezTo>
                <a:cubicBezTo>
                  <a:pt x="100631" y="244711"/>
                  <a:pt x="90078" y="222944"/>
                  <a:pt x="96674" y="205465"/>
                </a:cubicBezTo>
                <a:cubicBezTo>
                  <a:pt x="103929" y="187326"/>
                  <a:pt x="95354" y="175783"/>
                  <a:pt x="83812" y="164570"/>
                </a:cubicBezTo>
                <a:cubicBezTo>
                  <a:pt x="79524" y="160282"/>
                  <a:pt x="74247" y="156654"/>
                  <a:pt x="69630" y="152697"/>
                </a:cubicBezTo>
                <a:cubicBezTo>
                  <a:pt x="61715" y="145771"/>
                  <a:pt x="57098" y="137526"/>
                  <a:pt x="57757" y="126972"/>
                </a:cubicBezTo>
                <a:cubicBezTo>
                  <a:pt x="57428" y="119057"/>
                  <a:pt x="59076" y="111142"/>
                  <a:pt x="56438" y="103556"/>
                </a:cubicBezTo>
                <a:cubicBezTo>
                  <a:pt x="50502" y="90035"/>
                  <a:pt x="47204" y="76183"/>
                  <a:pt x="48853" y="61342"/>
                </a:cubicBezTo>
                <a:cubicBezTo>
                  <a:pt x="50172" y="50789"/>
                  <a:pt x="41597" y="44523"/>
                  <a:pt x="35990" y="37267"/>
                </a:cubicBezTo>
                <a:cubicBezTo>
                  <a:pt x="33352" y="33969"/>
                  <a:pt x="29724" y="31990"/>
                  <a:pt x="27416" y="28692"/>
                </a:cubicBezTo>
                <a:cubicBezTo>
                  <a:pt x="20160" y="19458"/>
                  <a:pt x="23458" y="8904"/>
                  <a:pt x="35001" y="6266"/>
                </a:cubicBezTo>
                <a:cubicBezTo>
                  <a:pt x="41432" y="4782"/>
                  <a:pt x="47863" y="2803"/>
                  <a:pt x="54377" y="2020"/>
                </a:cubicBezTo>
                <a:close/>
                <a:moveTo>
                  <a:pt x="191327" y="0"/>
                </a:moveTo>
                <a:cubicBezTo>
                  <a:pt x="197923" y="330"/>
                  <a:pt x="199902" y="5607"/>
                  <a:pt x="200561" y="11213"/>
                </a:cubicBezTo>
                <a:cubicBezTo>
                  <a:pt x="201551" y="16820"/>
                  <a:pt x="196934" y="13192"/>
                  <a:pt x="194955" y="14181"/>
                </a:cubicBezTo>
                <a:cubicBezTo>
                  <a:pt x="188359" y="14841"/>
                  <a:pt x="186710" y="10553"/>
                  <a:pt x="186050" y="4947"/>
                </a:cubicBezTo>
                <a:cubicBezTo>
                  <a:pt x="185391" y="989"/>
                  <a:pt x="189348" y="0"/>
                  <a:pt x="191327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08219B43-F7AF-478A-8515-9655C564D070}"/>
              </a:ext>
            </a:extLst>
          </p:cNvPr>
          <p:cNvSpPr/>
          <p:nvPr/>
        </p:nvSpPr>
        <p:spPr>
          <a:xfrm>
            <a:off x="502833" y="4638557"/>
            <a:ext cx="1732033" cy="2115981"/>
          </a:xfrm>
          <a:custGeom>
            <a:avLst/>
            <a:gdLst>
              <a:gd name="connsiteX0" fmla="*/ 880629 w 1732033"/>
              <a:gd name="connsiteY0" fmla="*/ 2095061 h 2115981"/>
              <a:gd name="connsiteX1" fmla="*/ 892191 w 1732033"/>
              <a:gd name="connsiteY1" fmla="*/ 2108229 h 2115981"/>
              <a:gd name="connsiteX2" fmla="*/ 884162 w 1732033"/>
              <a:gd name="connsiteY2" fmla="*/ 2115937 h 2115981"/>
              <a:gd name="connsiteX3" fmla="*/ 872600 w 1732033"/>
              <a:gd name="connsiteY3" fmla="*/ 2104375 h 2115981"/>
              <a:gd name="connsiteX4" fmla="*/ 880629 w 1732033"/>
              <a:gd name="connsiteY4" fmla="*/ 2095061 h 2115981"/>
              <a:gd name="connsiteX5" fmla="*/ 843053 w 1732033"/>
              <a:gd name="connsiteY5" fmla="*/ 2024404 h 2115981"/>
              <a:gd name="connsiteX6" fmla="*/ 848513 w 1732033"/>
              <a:gd name="connsiteY6" fmla="*/ 2029222 h 2115981"/>
              <a:gd name="connsiteX7" fmla="*/ 842732 w 1732033"/>
              <a:gd name="connsiteY7" fmla="*/ 2037251 h 2115981"/>
              <a:gd name="connsiteX8" fmla="*/ 835345 w 1732033"/>
              <a:gd name="connsiteY8" fmla="*/ 2031149 h 2115981"/>
              <a:gd name="connsiteX9" fmla="*/ 843053 w 1732033"/>
              <a:gd name="connsiteY9" fmla="*/ 2024404 h 2115981"/>
              <a:gd name="connsiteX10" fmla="*/ 833739 w 1732033"/>
              <a:gd name="connsiteY10" fmla="*/ 1994216 h 2115981"/>
              <a:gd name="connsiteX11" fmla="*/ 836629 w 1732033"/>
              <a:gd name="connsiteY11" fmla="*/ 1997749 h 2115981"/>
              <a:gd name="connsiteX12" fmla="*/ 834382 w 1732033"/>
              <a:gd name="connsiteY12" fmla="*/ 2000639 h 2115981"/>
              <a:gd name="connsiteX13" fmla="*/ 831492 w 1732033"/>
              <a:gd name="connsiteY13" fmla="*/ 1997107 h 2115981"/>
              <a:gd name="connsiteX14" fmla="*/ 833739 w 1732033"/>
              <a:gd name="connsiteY14" fmla="*/ 1994216 h 2115981"/>
              <a:gd name="connsiteX15" fmla="*/ 661274 w 1732033"/>
              <a:gd name="connsiteY15" fmla="*/ 1944435 h 2115981"/>
              <a:gd name="connsiteX16" fmla="*/ 663843 w 1732033"/>
              <a:gd name="connsiteY16" fmla="*/ 1947004 h 2115981"/>
              <a:gd name="connsiteX17" fmla="*/ 660632 w 1732033"/>
              <a:gd name="connsiteY17" fmla="*/ 1950215 h 2115981"/>
              <a:gd name="connsiteX18" fmla="*/ 658063 w 1732033"/>
              <a:gd name="connsiteY18" fmla="*/ 1947646 h 2115981"/>
              <a:gd name="connsiteX19" fmla="*/ 661274 w 1732033"/>
              <a:gd name="connsiteY19" fmla="*/ 1944435 h 2115981"/>
              <a:gd name="connsiteX20" fmla="*/ 99560 w 1732033"/>
              <a:gd name="connsiteY20" fmla="*/ 1818861 h 2115981"/>
              <a:gd name="connsiteX21" fmla="*/ 109516 w 1732033"/>
              <a:gd name="connsiteY21" fmla="*/ 1827854 h 2115981"/>
              <a:gd name="connsiteX22" fmla="*/ 100845 w 1732033"/>
              <a:gd name="connsiteY22" fmla="*/ 1835561 h 2115981"/>
              <a:gd name="connsiteX23" fmla="*/ 92173 w 1732033"/>
              <a:gd name="connsiteY23" fmla="*/ 1827532 h 2115981"/>
              <a:gd name="connsiteX24" fmla="*/ 99560 w 1732033"/>
              <a:gd name="connsiteY24" fmla="*/ 1818861 h 2115981"/>
              <a:gd name="connsiteX25" fmla="*/ 1056391 w 1732033"/>
              <a:gd name="connsiteY25" fmla="*/ 1805601 h 2115981"/>
              <a:gd name="connsiteX26" fmla="*/ 1056627 w 1732033"/>
              <a:gd name="connsiteY26" fmla="*/ 1805693 h 2115981"/>
              <a:gd name="connsiteX27" fmla="*/ 1056797 w 1732033"/>
              <a:gd name="connsiteY27" fmla="*/ 1805728 h 2115981"/>
              <a:gd name="connsiteX28" fmla="*/ 848834 w 1732033"/>
              <a:gd name="connsiteY28" fmla="*/ 1792847 h 2115981"/>
              <a:gd name="connsiteX29" fmla="*/ 853650 w 1732033"/>
              <a:gd name="connsiteY29" fmla="*/ 1804409 h 2115981"/>
              <a:gd name="connsiteX30" fmla="*/ 851724 w 1732033"/>
              <a:gd name="connsiteY30" fmla="*/ 1805373 h 2115981"/>
              <a:gd name="connsiteX31" fmla="*/ 848834 w 1732033"/>
              <a:gd name="connsiteY31" fmla="*/ 1792847 h 2115981"/>
              <a:gd name="connsiteX32" fmla="*/ 194945 w 1732033"/>
              <a:gd name="connsiteY32" fmla="*/ 1755592 h 2115981"/>
              <a:gd name="connsiteX33" fmla="*/ 189486 w 1732033"/>
              <a:gd name="connsiteY33" fmla="*/ 1766512 h 2115981"/>
              <a:gd name="connsiteX34" fmla="*/ 187559 w 1732033"/>
              <a:gd name="connsiteY34" fmla="*/ 1765548 h 2115981"/>
              <a:gd name="connsiteX35" fmla="*/ 194945 w 1732033"/>
              <a:gd name="connsiteY35" fmla="*/ 1755592 h 2115981"/>
              <a:gd name="connsiteX36" fmla="*/ 684398 w 1732033"/>
              <a:gd name="connsiteY36" fmla="*/ 1702600 h 2115981"/>
              <a:gd name="connsiteX37" fmla="*/ 686967 w 1732033"/>
              <a:gd name="connsiteY37" fmla="*/ 1705811 h 2115981"/>
              <a:gd name="connsiteX38" fmla="*/ 684398 w 1732033"/>
              <a:gd name="connsiteY38" fmla="*/ 1709344 h 2115981"/>
              <a:gd name="connsiteX39" fmla="*/ 680866 w 1732033"/>
              <a:gd name="connsiteY39" fmla="*/ 1705811 h 2115981"/>
              <a:gd name="connsiteX40" fmla="*/ 684398 w 1732033"/>
              <a:gd name="connsiteY40" fmla="*/ 1702600 h 2115981"/>
              <a:gd name="connsiteX41" fmla="*/ 1458080 w 1732033"/>
              <a:gd name="connsiteY41" fmla="*/ 1653141 h 2115981"/>
              <a:gd name="connsiteX42" fmla="*/ 1461612 w 1732033"/>
              <a:gd name="connsiteY42" fmla="*/ 1657316 h 2115981"/>
              <a:gd name="connsiteX43" fmla="*/ 1458401 w 1732033"/>
              <a:gd name="connsiteY43" fmla="*/ 1660527 h 2115981"/>
              <a:gd name="connsiteX44" fmla="*/ 1455511 w 1732033"/>
              <a:gd name="connsiteY44" fmla="*/ 1656674 h 2115981"/>
              <a:gd name="connsiteX45" fmla="*/ 1458080 w 1732033"/>
              <a:gd name="connsiteY45" fmla="*/ 1653141 h 2115981"/>
              <a:gd name="connsiteX46" fmla="*/ 1220741 w 1732033"/>
              <a:gd name="connsiteY46" fmla="*/ 1587302 h 2115981"/>
              <a:gd name="connsiteX47" fmla="*/ 1247719 w 1732033"/>
              <a:gd name="connsiteY47" fmla="*/ 1616206 h 2115981"/>
              <a:gd name="connsiteX48" fmla="*/ 1232624 w 1732033"/>
              <a:gd name="connsiteY48" fmla="*/ 1629695 h 2115981"/>
              <a:gd name="connsiteX49" fmla="*/ 1209500 w 1732033"/>
              <a:gd name="connsiteY49" fmla="*/ 1621024 h 2115981"/>
              <a:gd name="connsiteX50" fmla="*/ 1202756 w 1732033"/>
              <a:gd name="connsiteY50" fmla="*/ 1592119 h 2115981"/>
              <a:gd name="connsiteX51" fmla="*/ 1211748 w 1732033"/>
              <a:gd name="connsiteY51" fmla="*/ 1588265 h 2115981"/>
              <a:gd name="connsiteX52" fmla="*/ 1220741 w 1732033"/>
              <a:gd name="connsiteY52" fmla="*/ 1587302 h 2115981"/>
              <a:gd name="connsiteX53" fmla="*/ 402739 w 1732033"/>
              <a:gd name="connsiteY53" fmla="*/ 1563215 h 2115981"/>
              <a:gd name="connsiteX54" fmla="*/ 406271 w 1732033"/>
              <a:gd name="connsiteY54" fmla="*/ 1566748 h 2115981"/>
              <a:gd name="connsiteX55" fmla="*/ 402418 w 1732033"/>
              <a:gd name="connsiteY55" fmla="*/ 1571565 h 2115981"/>
              <a:gd name="connsiteX56" fmla="*/ 398885 w 1732033"/>
              <a:gd name="connsiteY56" fmla="*/ 1568354 h 2115981"/>
              <a:gd name="connsiteX57" fmla="*/ 402739 w 1732033"/>
              <a:gd name="connsiteY57" fmla="*/ 1563215 h 2115981"/>
              <a:gd name="connsiteX58" fmla="*/ 703027 w 1732033"/>
              <a:gd name="connsiteY58" fmla="*/ 1527245 h 2115981"/>
              <a:gd name="connsiteX59" fmla="*/ 708807 w 1732033"/>
              <a:gd name="connsiteY59" fmla="*/ 1555508 h 2115981"/>
              <a:gd name="connsiteX60" fmla="*/ 708165 w 1732033"/>
              <a:gd name="connsiteY60" fmla="*/ 1559683 h 2115981"/>
              <a:gd name="connsiteX61" fmla="*/ 707202 w 1732033"/>
              <a:gd name="connsiteY61" fmla="*/ 1566106 h 2115981"/>
              <a:gd name="connsiteX62" fmla="*/ 703348 w 1732033"/>
              <a:gd name="connsiteY62" fmla="*/ 1559362 h 2115981"/>
              <a:gd name="connsiteX63" fmla="*/ 703027 w 1732033"/>
              <a:gd name="connsiteY63" fmla="*/ 1527245 h 2115981"/>
              <a:gd name="connsiteX64" fmla="*/ 614705 w 1732033"/>
              <a:gd name="connsiteY64" fmla="*/ 1512471 h 2115981"/>
              <a:gd name="connsiteX65" fmla="*/ 617917 w 1732033"/>
              <a:gd name="connsiteY65" fmla="*/ 1518252 h 2115981"/>
              <a:gd name="connsiteX66" fmla="*/ 626909 w 1732033"/>
              <a:gd name="connsiteY66" fmla="*/ 1565784 h 2115981"/>
              <a:gd name="connsiteX67" fmla="*/ 630442 w 1732033"/>
              <a:gd name="connsiteY67" fmla="*/ 1604003 h 2115981"/>
              <a:gd name="connsiteX68" fmla="*/ 633332 w 1732033"/>
              <a:gd name="connsiteY68" fmla="*/ 1618455 h 2115981"/>
              <a:gd name="connsiteX69" fmla="*/ 630121 w 1732033"/>
              <a:gd name="connsiteY69" fmla="*/ 1625199 h 2115981"/>
              <a:gd name="connsiteX70" fmla="*/ 623055 w 1732033"/>
              <a:gd name="connsiteY70" fmla="*/ 1622630 h 2115981"/>
              <a:gd name="connsiteX71" fmla="*/ 617275 w 1732033"/>
              <a:gd name="connsiteY71" fmla="*/ 1612032 h 2115981"/>
              <a:gd name="connsiteX72" fmla="*/ 611494 w 1732033"/>
              <a:gd name="connsiteY72" fmla="*/ 1548441 h 2115981"/>
              <a:gd name="connsiteX73" fmla="*/ 614705 w 1732033"/>
              <a:gd name="connsiteY73" fmla="*/ 1512471 h 2115981"/>
              <a:gd name="connsiteX74" fmla="*/ 125896 w 1732033"/>
              <a:gd name="connsiteY74" fmla="*/ 1474574 h 2115981"/>
              <a:gd name="connsiteX75" fmla="*/ 116903 w 1732033"/>
              <a:gd name="connsiteY75" fmla="*/ 1478748 h 2115981"/>
              <a:gd name="connsiteX76" fmla="*/ 116261 w 1732033"/>
              <a:gd name="connsiteY76" fmla="*/ 1476822 h 2115981"/>
              <a:gd name="connsiteX77" fmla="*/ 125896 w 1732033"/>
              <a:gd name="connsiteY77" fmla="*/ 1474574 h 2115981"/>
              <a:gd name="connsiteX78" fmla="*/ 687931 w 1732033"/>
              <a:gd name="connsiteY78" fmla="*/ 1439567 h 2115981"/>
              <a:gd name="connsiteX79" fmla="*/ 693712 w 1732033"/>
              <a:gd name="connsiteY79" fmla="*/ 1448239 h 2115981"/>
              <a:gd name="connsiteX80" fmla="*/ 700456 w 1732033"/>
              <a:gd name="connsiteY80" fmla="*/ 1463654 h 2115981"/>
              <a:gd name="connsiteX81" fmla="*/ 699172 w 1732033"/>
              <a:gd name="connsiteY81" fmla="*/ 1466866 h 2115981"/>
              <a:gd name="connsiteX82" fmla="*/ 693712 w 1732033"/>
              <a:gd name="connsiteY82" fmla="*/ 1464939 h 2115981"/>
              <a:gd name="connsiteX83" fmla="*/ 688252 w 1732033"/>
              <a:gd name="connsiteY83" fmla="*/ 1445990 h 2115981"/>
              <a:gd name="connsiteX84" fmla="*/ 686647 w 1732033"/>
              <a:gd name="connsiteY84" fmla="*/ 1454983 h 2115981"/>
              <a:gd name="connsiteX85" fmla="*/ 685683 w 1732033"/>
              <a:gd name="connsiteY85" fmla="*/ 1454983 h 2115981"/>
              <a:gd name="connsiteX86" fmla="*/ 685362 w 1732033"/>
              <a:gd name="connsiteY86" fmla="*/ 1449523 h 2115981"/>
              <a:gd name="connsiteX87" fmla="*/ 687931 w 1732033"/>
              <a:gd name="connsiteY87" fmla="*/ 1439567 h 2115981"/>
              <a:gd name="connsiteX88" fmla="*/ 486241 w 1732033"/>
              <a:gd name="connsiteY88" fmla="*/ 1419655 h 2115981"/>
              <a:gd name="connsiteX89" fmla="*/ 489452 w 1732033"/>
              <a:gd name="connsiteY89" fmla="*/ 1422866 h 2115981"/>
              <a:gd name="connsiteX90" fmla="*/ 484956 w 1732033"/>
              <a:gd name="connsiteY90" fmla="*/ 1427041 h 2115981"/>
              <a:gd name="connsiteX91" fmla="*/ 482066 w 1732033"/>
              <a:gd name="connsiteY91" fmla="*/ 1424472 h 2115981"/>
              <a:gd name="connsiteX92" fmla="*/ 486241 w 1732033"/>
              <a:gd name="connsiteY92" fmla="*/ 1419655 h 2115981"/>
              <a:gd name="connsiteX93" fmla="*/ 561393 w 1732033"/>
              <a:gd name="connsiteY93" fmla="*/ 1410020 h 2115981"/>
              <a:gd name="connsiteX94" fmla="*/ 564605 w 1732033"/>
              <a:gd name="connsiteY94" fmla="*/ 1414195 h 2115981"/>
              <a:gd name="connsiteX95" fmla="*/ 565247 w 1732033"/>
              <a:gd name="connsiteY95" fmla="*/ 1428326 h 2115981"/>
              <a:gd name="connsiteX96" fmla="*/ 560430 w 1732033"/>
              <a:gd name="connsiteY96" fmla="*/ 1457231 h 2115981"/>
              <a:gd name="connsiteX97" fmla="*/ 565247 w 1732033"/>
              <a:gd name="connsiteY97" fmla="*/ 1489026 h 2115981"/>
              <a:gd name="connsiteX98" fmla="*/ 564926 w 1732033"/>
              <a:gd name="connsiteY98" fmla="*/ 1495449 h 2115981"/>
              <a:gd name="connsiteX99" fmla="*/ 561072 w 1732033"/>
              <a:gd name="connsiteY99" fmla="*/ 1517931 h 2115981"/>
              <a:gd name="connsiteX100" fmla="*/ 563320 w 1732033"/>
              <a:gd name="connsiteY100" fmla="*/ 1541376 h 2115981"/>
              <a:gd name="connsiteX101" fmla="*/ 560751 w 1732033"/>
              <a:gd name="connsiteY101" fmla="*/ 1547799 h 2115981"/>
              <a:gd name="connsiteX102" fmla="*/ 556897 w 1732033"/>
              <a:gd name="connsiteY102" fmla="*/ 1541376 h 2115981"/>
              <a:gd name="connsiteX103" fmla="*/ 554970 w 1732033"/>
              <a:gd name="connsiteY103" fmla="*/ 1480997 h 2115981"/>
              <a:gd name="connsiteX104" fmla="*/ 554970 w 1732033"/>
              <a:gd name="connsiteY104" fmla="*/ 1446954 h 2115981"/>
              <a:gd name="connsiteX105" fmla="*/ 559145 w 1732033"/>
              <a:gd name="connsiteY105" fmla="*/ 1414195 h 2115981"/>
              <a:gd name="connsiteX106" fmla="*/ 561393 w 1732033"/>
              <a:gd name="connsiteY106" fmla="*/ 1410020 h 2115981"/>
              <a:gd name="connsiteX107" fmla="*/ 1084246 w 1732033"/>
              <a:gd name="connsiteY107" fmla="*/ 1405524 h 2115981"/>
              <a:gd name="connsiteX108" fmla="*/ 1087778 w 1732033"/>
              <a:gd name="connsiteY108" fmla="*/ 1408735 h 2115981"/>
              <a:gd name="connsiteX109" fmla="*/ 1084888 w 1732033"/>
              <a:gd name="connsiteY109" fmla="*/ 1411625 h 2115981"/>
              <a:gd name="connsiteX110" fmla="*/ 1081677 w 1732033"/>
              <a:gd name="connsiteY110" fmla="*/ 1408414 h 2115981"/>
              <a:gd name="connsiteX111" fmla="*/ 1084246 w 1732033"/>
              <a:gd name="connsiteY111" fmla="*/ 1405524 h 2115981"/>
              <a:gd name="connsiteX112" fmla="*/ 1586225 w 1732033"/>
              <a:gd name="connsiteY112" fmla="*/ 1397495 h 2115981"/>
              <a:gd name="connsiteX113" fmla="*/ 1592005 w 1732033"/>
              <a:gd name="connsiteY113" fmla="*/ 1401027 h 2115981"/>
              <a:gd name="connsiteX114" fmla="*/ 1587831 w 1732033"/>
              <a:gd name="connsiteY114" fmla="*/ 1404560 h 2115981"/>
              <a:gd name="connsiteX115" fmla="*/ 1583334 w 1732033"/>
              <a:gd name="connsiteY115" fmla="*/ 1400064 h 2115981"/>
              <a:gd name="connsiteX116" fmla="*/ 1586225 w 1732033"/>
              <a:gd name="connsiteY116" fmla="*/ 1397495 h 2115981"/>
              <a:gd name="connsiteX117" fmla="*/ 396636 w 1732033"/>
              <a:gd name="connsiteY117" fmla="*/ 1390108 h 2115981"/>
              <a:gd name="connsiteX118" fmla="*/ 376403 w 1732033"/>
              <a:gd name="connsiteY118" fmla="*/ 1423188 h 2115981"/>
              <a:gd name="connsiteX119" fmla="*/ 374797 w 1732033"/>
              <a:gd name="connsiteY119" fmla="*/ 1421261 h 2115981"/>
              <a:gd name="connsiteX120" fmla="*/ 396636 w 1732033"/>
              <a:gd name="connsiteY120" fmla="*/ 1390108 h 2115981"/>
              <a:gd name="connsiteX121" fmla="*/ 1182121 w 1732033"/>
              <a:gd name="connsiteY121" fmla="*/ 1377543 h 2115981"/>
              <a:gd name="connsiteX122" fmla="*/ 1194085 w 1732033"/>
              <a:gd name="connsiteY122" fmla="*/ 1381437 h 2115981"/>
              <a:gd name="connsiteX123" fmla="*/ 1198902 w 1732033"/>
              <a:gd name="connsiteY123" fmla="*/ 1405845 h 2115981"/>
              <a:gd name="connsiteX124" fmla="*/ 1175457 w 1732033"/>
              <a:gd name="connsiteY124" fmla="*/ 1411948 h 2115981"/>
              <a:gd name="connsiteX125" fmla="*/ 1168391 w 1732033"/>
              <a:gd name="connsiteY125" fmla="*/ 1396531 h 2115981"/>
              <a:gd name="connsiteX126" fmla="*/ 1171603 w 1732033"/>
              <a:gd name="connsiteY126" fmla="*/ 1382079 h 2115981"/>
              <a:gd name="connsiteX127" fmla="*/ 1182121 w 1732033"/>
              <a:gd name="connsiteY127" fmla="*/ 1377543 h 2115981"/>
              <a:gd name="connsiteX128" fmla="*/ 872921 w 1732033"/>
              <a:gd name="connsiteY128" fmla="*/ 1376618 h 2115981"/>
              <a:gd name="connsiteX129" fmla="*/ 870994 w 1732033"/>
              <a:gd name="connsiteY129" fmla="*/ 1377903 h 2115981"/>
              <a:gd name="connsiteX130" fmla="*/ 871028 w 1732033"/>
              <a:gd name="connsiteY130" fmla="*/ 1377988 h 2115981"/>
              <a:gd name="connsiteX131" fmla="*/ 870673 w 1732033"/>
              <a:gd name="connsiteY131" fmla="*/ 1378225 h 2115981"/>
              <a:gd name="connsiteX132" fmla="*/ 877417 w 1732033"/>
              <a:gd name="connsiteY132" fmla="*/ 1389787 h 2115981"/>
              <a:gd name="connsiteX133" fmla="*/ 879986 w 1732033"/>
              <a:gd name="connsiteY133" fmla="*/ 1387860 h 2115981"/>
              <a:gd name="connsiteX134" fmla="*/ 879964 w 1732033"/>
              <a:gd name="connsiteY134" fmla="*/ 1387796 h 2115981"/>
              <a:gd name="connsiteX135" fmla="*/ 880308 w 1732033"/>
              <a:gd name="connsiteY135" fmla="*/ 1387538 h 2115981"/>
              <a:gd name="connsiteX136" fmla="*/ 872921 w 1732033"/>
              <a:gd name="connsiteY136" fmla="*/ 1376618 h 2115981"/>
              <a:gd name="connsiteX137" fmla="*/ 615349 w 1732033"/>
              <a:gd name="connsiteY137" fmla="*/ 1374371 h 2115981"/>
              <a:gd name="connsiteX138" fmla="*/ 615670 w 1732033"/>
              <a:gd name="connsiteY138" fmla="*/ 1400385 h 2115981"/>
              <a:gd name="connsiteX139" fmla="*/ 615349 w 1732033"/>
              <a:gd name="connsiteY139" fmla="*/ 1374371 h 2115981"/>
              <a:gd name="connsiteX140" fmla="*/ 416870 w 1732033"/>
              <a:gd name="connsiteY140" fmla="*/ 1353816 h 2115981"/>
              <a:gd name="connsiteX141" fmla="*/ 418476 w 1732033"/>
              <a:gd name="connsiteY141" fmla="*/ 1354779 h 2115981"/>
              <a:gd name="connsiteX142" fmla="*/ 409483 w 1732033"/>
              <a:gd name="connsiteY142" fmla="*/ 1370837 h 2115981"/>
              <a:gd name="connsiteX143" fmla="*/ 407235 w 1732033"/>
              <a:gd name="connsiteY143" fmla="*/ 1369232 h 2115981"/>
              <a:gd name="connsiteX144" fmla="*/ 416870 w 1732033"/>
              <a:gd name="connsiteY144" fmla="*/ 1353816 h 2115981"/>
              <a:gd name="connsiteX145" fmla="*/ 1282404 w 1732033"/>
              <a:gd name="connsiteY145" fmla="*/ 1353174 h 2115981"/>
              <a:gd name="connsiteX146" fmla="*/ 1285616 w 1732033"/>
              <a:gd name="connsiteY146" fmla="*/ 1356386 h 2115981"/>
              <a:gd name="connsiteX147" fmla="*/ 1282083 w 1732033"/>
              <a:gd name="connsiteY147" fmla="*/ 1359918 h 2115981"/>
              <a:gd name="connsiteX148" fmla="*/ 1278550 w 1732033"/>
              <a:gd name="connsiteY148" fmla="*/ 1356707 h 2115981"/>
              <a:gd name="connsiteX149" fmla="*/ 1282404 w 1732033"/>
              <a:gd name="connsiteY149" fmla="*/ 1353174 h 2115981"/>
              <a:gd name="connsiteX150" fmla="*/ 1338608 w 1732033"/>
              <a:gd name="connsiteY150" fmla="*/ 1336474 h 2115981"/>
              <a:gd name="connsiteX151" fmla="*/ 1344389 w 1732033"/>
              <a:gd name="connsiteY151" fmla="*/ 1336474 h 2115981"/>
              <a:gd name="connsiteX152" fmla="*/ 1367192 w 1732033"/>
              <a:gd name="connsiteY152" fmla="*/ 1345146 h 2115981"/>
              <a:gd name="connsiteX153" fmla="*/ 1417614 w 1732033"/>
              <a:gd name="connsiteY153" fmla="*/ 1366985 h 2115981"/>
              <a:gd name="connsiteX154" fmla="*/ 1427892 w 1732033"/>
              <a:gd name="connsiteY154" fmla="*/ 1368591 h 2115981"/>
              <a:gd name="connsiteX155" fmla="*/ 1472533 w 1732033"/>
              <a:gd name="connsiteY155" fmla="*/ 1384649 h 2115981"/>
              <a:gd name="connsiteX156" fmla="*/ 1490839 w 1732033"/>
              <a:gd name="connsiteY156" fmla="*/ 1390108 h 2115981"/>
              <a:gd name="connsiteX157" fmla="*/ 1536766 w 1732033"/>
              <a:gd name="connsiteY157" fmla="*/ 1408093 h 2115981"/>
              <a:gd name="connsiteX158" fmla="*/ 1548327 w 1732033"/>
              <a:gd name="connsiteY158" fmla="*/ 1413874 h 2115981"/>
              <a:gd name="connsiteX159" fmla="*/ 1607100 w 1732033"/>
              <a:gd name="connsiteY159" fmla="*/ 1437641 h 2115981"/>
              <a:gd name="connsiteX160" fmla="*/ 1615451 w 1732033"/>
              <a:gd name="connsiteY160" fmla="*/ 1454020 h 2115981"/>
              <a:gd name="connsiteX161" fmla="*/ 1600677 w 1732033"/>
              <a:gd name="connsiteY161" fmla="*/ 1463012 h 2115981"/>
              <a:gd name="connsiteX162" fmla="*/ 1559247 w 1732033"/>
              <a:gd name="connsiteY162" fmla="*/ 1446954 h 2115981"/>
              <a:gd name="connsiteX163" fmla="*/ 1506576 w 1732033"/>
              <a:gd name="connsiteY163" fmla="*/ 1430896 h 2115981"/>
              <a:gd name="connsiteX164" fmla="*/ 1446519 w 1732033"/>
              <a:gd name="connsiteY164" fmla="*/ 1404239 h 2115981"/>
              <a:gd name="connsiteX165" fmla="*/ 1411512 w 1732033"/>
              <a:gd name="connsiteY165" fmla="*/ 1385291 h 2115981"/>
              <a:gd name="connsiteX166" fmla="*/ 1350170 w 1732033"/>
              <a:gd name="connsiteY166" fmla="*/ 1351569 h 2115981"/>
              <a:gd name="connsiteX167" fmla="*/ 1340856 w 1732033"/>
              <a:gd name="connsiteY167" fmla="*/ 1342255 h 2115981"/>
              <a:gd name="connsiteX168" fmla="*/ 1338608 w 1732033"/>
              <a:gd name="connsiteY168" fmla="*/ 1336474 h 2115981"/>
              <a:gd name="connsiteX169" fmla="*/ 875811 w 1732033"/>
              <a:gd name="connsiteY169" fmla="*/ 1334547 h 2115981"/>
              <a:gd name="connsiteX170" fmla="*/ 872600 w 1732033"/>
              <a:gd name="connsiteY170" fmla="*/ 1364736 h 2115981"/>
              <a:gd name="connsiteX171" fmla="*/ 896366 w 1732033"/>
              <a:gd name="connsiteY171" fmla="*/ 1375014 h 2115981"/>
              <a:gd name="connsiteX172" fmla="*/ 896367 w 1732033"/>
              <a:gd name="connsiteY172" fmla="*/ 1375014 h 2115981"/>
              <a:gd name="connsiteX173" fmla="*/ 903432 w 1732033"/>
              <a:gd name="connsiteY173" fmla="*/ 1366663 h 2115981"/>
              <a:gd name="connsiteX174" fmla="*/ 903376 w 1732033"/>
              <a:gd name="connsiteY174" fmla="*/ 1366549 h 2115981"/>
              <a:gd name="connsiteX175" fmla="*/ 903431 w 1732033"/>
              <a:gd name="connsiteY175" fmla="*/ 1366342 h 2115981"/>
              <a:gd name="connsiteX176" fmla="*/ 898012 w 1732033"/>
              <a:gd name="connsiteY176" fmla="*/ 1355462 h 2115981"/>
              <a:gd name="connsiteX177" fmla="*/ 890008 w 1732033"/>
              <a:gd name="connsiteY177" fmla="*/ 1347778 h 2115981"/>
              <a:gd name="connsiteX178" fmla="*/ 889943 w 1732033"/>
              <a:gd name="connsiteY178" fmla="*/ 1347714 h 2115981"/>
              <a:gd name="connsiteX179" fmla="*/ 875812 w 1732033"/>
              <a:gd name="connsiteY179" fmla="*/ 1334547 h 2115981"/>
              <a:gd name="connsiteX180" fmla="*/ 875812 w 1732033"/>
              <a:gd name="connsiteY180" fmla="*/ 1334547 h 2115981"/>
              <a:gd name="connsiteX181" fmla="*/ 427788 w 1732033"/>
              <a:gd name="connsiteY181" fmla="*/ 1333904 h 2115981"/>
              <a:gd name="connsiteX182" fmla="*/ 431000 w 1732033"/>
              <a:gd name="connsiteY182" fmla="*/ 1335831 h 2115981"/>
              <a:gd name="connsiteX183" fmla="*/ 424256 w 1732033"/>
              <a:gd name="connsiteY183" fmla="*/ 1343861 h 2115981"/>
              <a:gd name="connsiteX184" fmla="*/ 427788 w 1732033"/>
              <a:gd name="connsiteY184" fmla="*/ 1333904 h 2115981"/>
              <a:gd name="connsiteX185" fmla="*/ 870994 w 1732033"/>
              <a:gd name="connsiteY185" fmla="*/ 1322021 h 2115981"/>
              <a:gd name="connsiteX186" fmla="*/ 870884 w 1732033"/>
              <a:gd name="connsiteY186" fmla="*/ 1322108 h 2115981"/>
              <a:gd name="connsiteX187" fmla="*/ 862082 w 1732033"/>
              <a:gd name="connsiteY187" fmla="*/ 1329047 h 2115981"/>
              <a:gd name="connsiteX188" fmla="*/ 852740 w 1732033"/>
              <a:gd name="connsiteY188" fmla="*/ 1337710 h 2115981"/>
              <a:gd name="connsiteX189" fmla="*/ 852688 w 1732033"/>
              <a:gd name="connsiteY189" fmla="*/ 1337758 h 2115981"/>
              <a:gd name="connsiteX190" fmla="*/ 852688 w 1732033"/>
              <a:gd name="connsiteY190" fmla="*/ 1337758 h 2115981"/>
              <a:gd name="connsiteX191" fmla="*/ 870994 w 1732033"/>
              <a:gd name="connsiteY191" fmla="*/ 1322021 h 2115981"/>
              <a:gd name="connsiteX192" fmla="*/ 870993 w 1732033"/>
              <a:gd name="connsiteY192" fmla="*/ 1322023 h 2115981"/>
              <a:gd name="connsiteX193" fmla="*/ 128143 w 1732033"/>
              <a:gd name="connsiteY193" fmla="*/ 1305000 h 2115981"/>
              <a:gd name="connsiteX194" fmla="*/ 119793 w 1732033"/>
              <a:gd name="connsiteY194" fmla="*/ 1314956 h 2115981"/>
              <a:gd name="connsiteX195" fmla="*/ 128143 w 1732033"/>
              <a:gd name="connsiteY195" fmla="*/ 1305000 h 2115981"/>
              <a:gd name="connsiteX196" fmla="*/ 901504 w 1732033"/>
              <a:gd name="connsiteY196" fmla="*/ 1300824 h 2115981"/>
              <a:gd name="connsiteX197" fmla="*/ 898863 w 1732033"/>
              <a:gd name="connsiteY197" fmla="*/ 1302619 h 2115981"/>
              <a:gd name="connsiteX198" fmla="*/ 897450 w 1732033"/>
              <a:gd name="connsiteY198" fmla="*/ 1303474 h 2115981"/>
              <a:gd name="connsiteX199" fmla="*/ 897403 w 1732033"/>
              <a:gd name="connsiteY199" fmla="*/ 1303610 h 2115981"/>
              <a:gd name="connsiteX200" fmla="*/ 897248 w 1732033"/>
              <a:gd name="connsiteY200" fmla="*/ 1303715 h 2115981"/>
              <a:gd name="connsiteX201" fmla="*/ 895402 w 1732033"/>
              <a:gd name="connsiteY201" fmla="*/ 1308533 h 2115981"/>
              <a:gd name="connsiteX202" fmla="*/ 891227 w 1732033"/>
              <a:gd name="connsiteY202" fmla="*/ 1335831 h 2115981"/>
              <a:gd name="connsiteX203" fmla="*/ 891869 w 1732033"/>
              <a:gd name="connsiteY203" fmla="*/ 1341612 h 2115981"/>
              <a:gd name="connsiteX204" fmla="*/ 904395 w 1732033"/>
              <a:gd name="connsiteY204" fmla="*/ 1361524 h 2115981"/>
              <a:gd name="connsiteX205" fmla="*/ 909734 w 1732033"/>
              <a:gd name="connsiteY205" fmla="*/ 1364937 h 2115981"/>
              <a:gd name="connsiteX206" fmla="*/ 909968 w 1732033"/>
              <a:gd name="connsiteY206" fmla="*/ 1364807 h 2115981"/>
              <a:gd name="connsiteX207" fmla="*/ 910176 w 1732033"/>
              <a:gd name="connsiteY207" fmla="*/ 1364937 h 2115981"/>
              <a:gd name="connsiteX208" fmla="*/ 915636 w 1732033"/>
              <a:gd name="connsiteY208" fmla="*/ 1361845 h 2115981"/>
              <a:gd name="connsiteX209" fmla="*/ 920453 w 1732033"/>
              <a:gd name="connsiteY209" fmla="*/ 1349963 h 2115981"/>
              <a:gd name="connsiteX210" fmla="*/ 928803 w 1732033"/>
              <a:gd name="connsiteY210" fmla="*/ 1337437 h 2115981"/>
              <a:gd name="connsiteX211" fmla="*/ 907928 w 1732033"/>
              <a:gd name="connsiteY211" fmla="*/ 1305642 h 2115981"/>
              <a:gd name="connsiteX212" fmla="*/ 905600 w 1732033"/>
              <a:gd name="connsiteY212" fmla="*/ 1301909 h 2115981"/>
              <a:gd name="connsiteX213" fmla="*/ 905388 w 1732033"/>
              <a:gd name="connsiteY213" fmla="*/ 1301848 h 2115981"/>
              <a:gd name="connsiteX214" fmla="*/ 905358 w 1732033"/>
              <a:gd name="connsiteY214" fmla="*/ 1301788 h 2115981"/>
              <a:gd name="connsiteX215" fmla="*/ 903986 w 1732033"/>
              <a:gd name="connsiteY215" fmla="*/ 1301445 h 2115981"/>
              <a:gd name="connsiteX216" fmla="*/ 901826 w 1732033"/>
              <a:gd name="connsiteY216" fmla="*/ 1300824 h 2115981"/>
              <a:gd name="connsiteX217" fmla="*/ 901732 w 1732033"/>
              <a:gd name="connsiteY217" fmla="*/ 1300882 h 2115981"/>
              <a:gd name="connsiteX218" fmla="*/ 856542 w 1732033"/>
              <a:gd name="connsiteY218" fmla="*/ 1288299 h 2115981"/>
              <a:gd name="connsiteX219" fmla="*/ 844016 w 1732033"/>
              <a:gd name="connsiteY219" fmla="*/ 1298255 h 2115981"/>
              <a:gd name="connsiteX220" fmla="*/ 838557 w 1732033"/>
              <a:gd name="connsiteY220" fmla="*/ 1309496 h 2115981"/>
              <a:gd name="connsiteX221" fmla="*/ 830207 w 1732033"/>
              <a:gd name="connsiteY221" fmla="*/ 1301466 h 2115981"/>
              <a:gd name="connsiteX222" fmla="*/ 826353 w 1732033"/>
              <a:gd name="connsiteY222" fmla="*/ 1297292 h 2115981"/>
              <a:gd name="connsiteX223" fmla="*/ 822499 w 1732033"/>
              <a:gd name="connsiteY223" fmla="*/ 1300503 h 2115981"/>
              <a:gd name="connsiteX224" fmla="*/ 817882 w 1732033"/>
              <a:gd name="connsiteY224" fmla="*/ 1315598 h 2115981"/>
              <a:gd name="connsiteX225" fmla="*/ 817867 w 1732033"/>
              <a:gd name="connsiteY225" fmla="*/ 1315701 h 2115981"/>
              <a:gd name="connsiteX226" fmla="*/ 817762 w 1732033"/>
              <a:gd name="connsiteY226" fmla="*/ 1316039 h 2115981"/>
              <a:gd name="connsiteX227" fmla="*/ 816478 w 1732033"/>
              <a:gd name="connsiteY227" fmla="*/ 1325358 h 2115981"/>
              <a:gd name="connsiteX228" fmla="*/ 815433 w 1732033"/>
              <a:gd name="connsiteY228" fmla="*/ 1332620 h 2115981"/>
              <a:gd name="connsiteX229" fmla="*/ 815433 w 1732033"/>
              <a:gd name="connsiteY229" fmla="*/ 1332941 h 2115981"/>
              <a:gd name="connsiteX230" fmla="*/ 815433 w 1732033"/>
              <a:gd name="connsiteY230" fmla="*/ 1334547 h 2115981"/>
              <a:gd name="connsiteX231" fmla="*/ 815433 w 1732033"/>
              <a:gd name="connsiteY231" fmla="*/ 1334868 h 2115981"/>
              <a:gd name="connsiteX232" fmla="*/ 816041 w 1732033"/>
              <a:gd name="connsiteY232" fmla="*/ 1338292 h 2115981"/>
              <a:gd name="connsiteX233" fmla="*/ 816717 w 1732033"/>
              <a:gd name="connsiteY233" fmla="*/ 1342455 h 2115981"/>
              <a:gd name="connsiteX234" fmla="*/ 816778 w 1732033"/>
              <a:gd name="connsiteY234" fmla="*/ 1342434 h 2115981"/>
              <a:gd name="connsiteX235" fmla="*/ 816838 w 1732033"/>
              <a:gd name="connsiteY235" fmla="*/ 1342776 h 2115981"/>
              <a:gd name="connsiteX236" fmla="*/ 823783 w 1732033"/>
              <a:gd name="connsiteY236" fmla="*/ 1340327 h 2115981"/>
              <a:gd name="connsiteX237" fmla="*/ 832776 w 1732033"/>
              <a:gd name="connsiteY237" fmla="*/ 1340007 h 2115981"/>
              <a:gd name="connsiteX238" fmla="*/ 852367 w 1732033"/>
              <a:gd name="connsiteY238" fmla="*/ 1335189 h 2115981"/>
              <a:gd name="connsiteX239" fmla="*/ 860075 w 1732033"/>
              <a:gd name="connsiteY239" fmla="*/ 1328123 h 2115981"/>
              <a:gd name="connsiteX240" fmla="*/ 872279 w 1732033"/>
              <a:gd name="connsiteY240" fmla="*/ 1314313 h 2115981"/>
              <a:gd name="connsiteX241" fmla="*/ 872197 w 1732033"/>
              <a:gd name="connsiteY241" fmla="*/ 1313985 h 2115981"/>
              <a:gd name="connsiteX242" fmla="*/ 872279 w 1732033"/>
              <a:gd name="connsiteY242" fmla="*/ 1313832 h 2115981"/>
              <a:gd name="connsiteX243" fmla="*/ 868104 w 1732033"/>
              <a:gd name="connsiteY243" fmla="*/ 1297292 h 2115981"/>
              <a:gd name="connsiteX244" fmla="*/ 856542 w 1732033"/>
              <a:gd name="connsiteY244" fmla="*/ 1288299 h 2115981"/>
              <a:gd name="connsiteX245" fmla="*/ 844338 w 1732033"/>
              <a:gd name="connsiteY245" fmla="*/ 1278664 h 2115981"/>
              <a:gd name="connsiteX246" fmla="*/ 844334 w 1732033"/>
              <a:gd name="connsiteY246" fmla="*/ 1278669 h 2115981"/>
              <a:gd name="connsiteX247" fmla="*/ 841768 w 1732033"/>
              <a:gd name="connsiteY247" fmla="*/ 1282518 h 2115981"/>
              <a:gd name="connsiteX248" fmla="*/ 847550 w 1732033"/>
              <a:gd name="connsiteY248" fmla="*/ 1286372 h 2115981"/>
              <a:gd name="connsiteX249" fmla="*/ 850119 w 1732033"/>
              <a:gd name="connsiteY249" fmla="*/ 1283160 h 2115981"/>
              <a:gd name="connsiteX250" fmla="*/ 850119 w 1732033"/>
              <a:gd name="connsiteY250" fmla="*/ 1283160 h 2115981"/>
              <a:gd name="connsiteX251" fmla="*/ 844338 w 1732033"/>
              <a:gd name="connsiteY251" fmla="*/ 1278664 h 2115981"/>
              <a:gd name="connsiteX252" fmla="*/ 296754 w 1732033"/>
              <a:gd name="connsiteY252" fmla="*/ 1249118 h 2115981"/>
              <a:gd name="connsiteX253" fmla="*/ 305426 w 1732033"/>
              <a:gd name="connsiteY253" fmla="*/ 1249439 h 2115981"/>
              <a:gd name="connsiteX254" fmla="*/ 302856 w 1732033"/>
              <a:gd name="connsiteY254" fmla="*/ 1256183 h 2115981"/>
              <a:gd name="connsiteX255" fmla="*/ 284550 w 1732033"/>
              <a:gd name="connsiteY255" fmla="*/ 1295044 h 2115981"/>
              <a:gd name="connsiteX256" fmla="*/ 267207 w 1732033"/>
              <a:gd name="connsiteY256" fmla="*/ 1321058 h 2115981"/>
              <a:gd name="connsiteX257" fmla="*/ 231558 w 1732033"/>
              <a:gd name="connsiteY257" fmla="*/ 1362167 h 2115981"/>
              <a:gd name="connsiteX258" fmla="*/ 194303 w 1732033"/>
              <a:gd name="connsiteY258" fmla="*/ 1405203 h 2115981"/>
              <a:gd name="connsiteX259" fmla="*/ 192376 w 1732033"/>
              <a:gd name="connsiteY259" fmla="*/ 1403597 h 2115981"/>
              <a:gd name="connsiteX260" fmla="*/ 211646 w 1732033"/>
              <a:gd name="connsiteY260" fmla="*/ 1379510 h 2115981"/>
              <a:gd name="connsiteX261" fmla="*/ 255967 w 1732033"/>
              <a:gd name="connsiteY261" fmla="*/ 1320095 h 2115981"/>
              <a:gd name="connsiteX262" fmla="*/ 264959 w 1732033"/>
              <a:gd name="connsiteY262" fmla="*/ 1309496 h 2115981"/>
              <a:gd name="connsiteX263" fmla="*/ 278127 w 1732033"/>
              <a:gd name="connsiteY263" fmla="*/ 1288621 h 2115981"/>
              <a:gd name="connsiteX264" fmla="*/ 276521 w 1732033"/>
              <a:gd name="connsiteY264" fmla="*/ 1281555 h 2115981"/>
              <a:gd name="connsiteX265" fmla="*/ 270419 w 1732033"/>
              <a:gd name="connsiteY265" fmla="*/ 1283803 h 2115981"/>
              <a:gd name="connsiteX266" fmla="*/ 246974 w 1732033"/>
              <a:gd name="connsiteY266" fmla="*/ 1309817 h 2115981"/>
              <a:gd name="connsiteX267" fmla="*/ 223850 w 1732033"/>
              <a:gd name="connsiteY267" fmla="*/ 1347714 h 2115981"/>
              <a:gd name="connsiteX268" fmla="*/ 215179 w 1732033"/>
              <a:gd name="connsiteY268" fmla="*/ 1357349 h 2115981"/>
              <a:gd name="connsiteX269" fmla="*/ 184990 w 1732033"/>
              <a:gd name="connsiteY269" fmla="*/ 1395568 h 2115981"/>
              <a:gd name="connsiteX270" fmla="*/ 173106 w 1732033"/>
              <a:gd name="connsiteY270" fmla="*/ 1406487 h 2115981"/>
              <a:gd name="connsiteX271" fmla="*/ 136173 w 1732033"/>
              <a:gd name="connsiteY271" fmla="*/ 1445669 h 2115981"/>
              <a:gd name="connsiteX272" fmla="*/ 94743 w 1732033"/>
              <a:gd name="connsiteY272" fmla="*/ 1448239 h 2115981"/>
              <a:gd name="connsiteX273" fmla="*/ 71619 w 1732033"/>
              <a:gd name="connsiteY273" fmla="*/ 1398779 h 2115981"/>
              <a:gd name="connsiteX274" fmla="*/ 91531 w 1732033"/>
              <a:gd name="connsiteY274" fmla="*/ 1347714 h 2115981"/>
              <a:gd name="connsiteX275" fmla="*/ 94743 w 1732033"/>
              <a:gd name="connsiteY275" fmla="*/ 1339043 h 2115981"/>
              <a:gd name="connsiteX276" fmla="*/ 99239 w 1732033"/>
              <a:gd name="connsiteY276" fmla="*/ 1331014 h 2115981"/>
              <a:gd name="connsiteX277" fmla="*/ 119472 w 1732033"/>
              <a:gd name="connsiteY277" fmla="*/ 1314956 h 2115981"/>
              <a:gd name="connsiteX278" fmla="*/ 99239 w 1732033"/>
              <a:gd name="connsiteY278" fmla="*/ 1344824 h 2115981"/>
              <a:gd name="connsiteX279" fmla="*/ 86071 w 1732033"/>
              <a:gd name="connsiteY279" fmla="*/ 1368590 h 2115981"/>
              <a:gd name="connsiteX280" fmla="*/ 73867 w 1732033"/>
              <a:gd name="connsiteY280" fmla="*/ 1403918 h 2115981"/>
              <a:gd name="connsiteX281" fmla="*/ 97312 w 1732033"/>
              <a:gd name="connsiteY281" fmla="*/ 1445027 h 2115981"/>
              <a:gd name="connsiteX282" fmla="*/ 138742 w 1732033"/>
              <a:gd name="connsiteY282" fmla="*/ 1435713 h 2115981"/>
              <a:gd name="connsiteX283" fmla="*/ 197836 w 1732033"/>
              <a:gd name="connsiteY283" fmla="*/ 1359276 h 2115981"/>
              <a:gd name="connsiteX284" fmla="*/ 238303 w 1732033"/>
              <a:gd name="connsiteY284" fmla="*/ 1309175 h 2115981"/>
              <a:gd name="connsiteX285" fmla="*/ 281017 w 1732033"/>
              <a:gd name="connsiteY285" fmla="*/ 1263249 h 2115981"/>
              <a:gd name="connsiteX286" fmla="*/ 296754 w 1732033"/>
              <a:gd name="connsiteY286" fmla="*/ 1249118 h 2115981"/>
              <a:gd name="connsiteX287" fmla="*/ 1200829 w 1732033"/>
              <a:gd name="connsiteY287" fmla="*/ 1247190 h 2115981"/>
              <a:gd name="connsiteX288" fmla="*/ 1224274 w 1732033"/>
              <a:gd name="connsiteY288" fmla="*/ 1271598 h 2115981"/>
              <a:gd name="connsiteX289" fmla="*/ 1200829 w 1732033"/>
              <a:gd name="connsiteY289" fmla="*/ 1247190 h 2115981"/>
              <a:gd name="connsiteX290" fmla="*/ 525744 w 1732033"/>
              <a:gd name="connsiteY290" fmla="*/ 1245584 h 2115981"/>
              <a:gd name="connsiteX291" fmla="*/ 527992 w 1732033"/>
              <a:gd name="connsiteY291" fmla="*/ 1249438 h 2115981"/>
              <a:gd name="connsiteX292" fmla="*/ 524459 w 1732033"/>
              <a:gd name="connsiteY292" fmla="*/ 1252649 h 2115981"/>
              <a:gd name="connsiteX293" fmla="*/ 521569 w 1732033"/>
              <a:gd name="connsiteY293" fmla="*/ 1249117 h 2115981"/>
              <a:gd name="connsiteX294" fmla="*/ 525744 w 1732033"/>
              <a:gd name="connsiteY294" fmla="*/ 1245584 h 2115981"/>
              <a:gd name="connsiteX295" fmla="*/ 569743 w 1732033"/>
              <a:gd name="connsiteY295" fmla="*/ 1244621 h 2115981"/>
              <a:gd name="connsiteX296" fmla="*/ 569101 w 1732033"/>
              <a:gd name="connsiteY296" fmla="*/ 1282197 h 2115981"/>
              <a:gd name="connsiteX297" fmla="*/ 579378 w 1732033"/>
              <a:gd name="connsiteY297" fmla="*/ 1260358 h 2115981"/>
              <a:gd name="connsiteX298" fmla="*/ 585159 w 1732033"/>
              <a:gd name="connsiteY298" fmla="*/ 1274489 h 2115981"/>
              <a:gd name="connsiteX299" fmla="*/ 593831 w 1732033"/>
              <a:gd name="connsiteY299" fmla="*/ 1293117 h 2115981"/>
              <a:gd name="connsiteX300" fmla="*/ 593836 w 1732033"/>
              <a:gd name="connsiteY300" fmla="*/ 1293120 h 2115981"/>
              <a:gd name="connsiteX301" fmla="*/ 615027 w 1732033"/>
              <a:gd name="connsiteY301" fmla="*/ 1272562 h 2115981"/>
              <a:gd name="connsiteX302" fmla="*/ 620808 w 1732033"/>
              <a:gd name="connsiteY302" fmla="*/ 1269030 h 2115981"/>
              <a:gd name="connsiteX303" fmla="*/ 597363 w 1732033"/>
              <a:gd name="connsiteY303" fmla="*/ 1295365 h 2115981"/>
              <a:gd name="connsiteX304" fmla="*/ 597364 w 1732033"/>
              <a:gd name="connsiteY304" fmla="*/ 1295365 h 2115981"/>
              <a:gd name="connsiteX305" fmla="*/ 579699 w 1732033"/>
              <a:gd name="connsiteY305" fmla="*/ 1306605 h 2115981"/>
              <a:gd name="connsiteX306" fmla="*/ 566531 w 1732033"/>
              <a:gd name="connsiteY306" fmla="*/ 1303715 h 2115981"/>
              <a:gd name="connsiteX307" fmla="*/ 557860 w 1732033"/>
              <a:gd name="connsiteY307" fmla="*/ 1342897 h 2115981"/>
              <a:gd name="connsiteX308" fmla="*/ 564283 w 1732033"/>
              <a:gd name="connsiteY308" fmla="*/ 1293759 h 2115981"/>
              <a:gd name="connsiteX309" fmla="*/ 566531 w 1732033"/>
              <a:gd name="connsiteY309" fmla="*/ 1277380 h 2115981"/>
              <a:gd name="connsiteX310" fmla="*/ 569743 w 1732033"/>
              <a:gd name="connsiteY310" fmla="*/ 1244621 h 2115981"/>
              <a:gd name="connsiteX311" fmla="*/ 646181 w 1732033"/>
              <a:gd name="connsiteY311" fmla="*/ 1243015 h 2115981"/>
              <a:gd name="connsiteX312" fmla="*/ 648108 w 1732033"/>
              <a:gd name="connsiteY312" fmla="*/ 1246869 h 2115981"/>
              <a:gd name="connsiteX313" fmla="*/ 643291 w 1732033"/>
              <a:gd name="connsiteY313" fmla="*/ 1246547 h 2115981"/>
              <a:gd name="connsiteX314" fmla="*/ 636546 w 1732033"/>
              <a:gd name="connsiteY314" fmla="*/ 1252007 h 2115981"/>
              <a:gd name="connsiteX315" fmla="*/ 630444 w 1732033"/>
              <a:gd name="connsiteY315" fmla="*/ 1258752 h 2115981"/>
              <a:gd name="connsiteX316" fmla="*/ 640721 w 1732033"/>
              <a:gd name="connsiteY316" fmla="*/ 1243336 h 2115981"/>
              <a:gd name="connsiteX317" fmla="*/ 646181 w 1732033"/>
              <a:gd name="connsiteY317" fmla="*/ 1243015 h 2115981"/>
              <a:gd name="connsiteX318" fmla="*/ 1045064 w 1732033"/>
              <a:gd name="connsiteY318" fmla="*/ 1240125 h 2115981"/>
              <a:gd name="connsiteX319" fmla="*/ 1049239 w 1732033"/>
              <a:gd name="connsiteY319" fmla="*/ 1244621 h 2115981"/>
              <a:gd name="connsiteX320" fmla="*/ 1045385 w 1732033"/>
              <a:gd name="connsiteY320" fmla="*/ 1248154 h 2115981"/>
              <a:gd name="connsiteX321" fmla="*/ 1041210 w 1732033"/>
              <a:gd name="connsiteY321" fmla="*/ 1244621 h 2115981"/>
              <a:gd name="connsiteX322" fmla="*/ 1045064 w 1732033"/>
              <a:gd name="connsiteY322" fmla="*/ 1240125 h 2115981"/>
              <a:gd name="connsiteX323" fmla="*/ 1142057 w 1732033"/>
              <a:gd name="connsiteY323" fmla="*/ 1233701 h 2115981"/>
              <a:gd name="connsiteX324" fmla="*/ 1148480 w 1732033"/>
              <a:gd name="connsiteY324" fmla="*/ 1233701 h 2115981"/>
              <a:gd name="connsiteX325" fmla="*/ 1177064 w 1732033"/>
              <a:gd name="connsiteY325" fmla="*/ 1260037 h 2115981"/>
              <a:gd name="connsiteX326" fmla="*/ 1176743 w 1732033"/>
              <a:gd name="connsiteY326" fmla="*/ 1263891 h 2115981"/>
              <a:gd name="connsiteX327" fmla="*/ 1143984 w 1732033"/>
              <a:gd name="connsiteY327" fmla="*/ 1238840 h 2115981"/>
              <a:gd name="connsiteX328" fmla="*/ 1142057 w 1732033"/>
              <a:gd name="connsiteY328" fmla="*/ 1233701 h 2115981"/>
              <a:gd name="connsiteX329" fmla="*/ 1076218 w 1732033"/>
              <a:gd name="connsiteY329" fmla="*/ 1231454 h 2115981"/>
              <a:gd name="connsiteX330" fmla="*/ 1086151 w 1732033"/>
              <a:gd name="connsiteY330" fmla="*/ 1239835 h 2115981"/>
              <a:gd name="connsiteX331" fmla="*/ 1086174 w 1732033"/>
              <a:gd name="connsiteY331" fmla="*/ 1239804 h 2115981"/>
              <a:gd name="connsiteX332" fmla="*/ 1086311 w 1732033"/>
              <a:gd name="connsiteY332" fmla="*/ 1239970 h 2115981"/>
              <a:gd name="connsiteX333" fmla="*/ 1086496 w 1732033"/>
              <a:gd name="connsiteY333" fmla="*/ 1240126 h 2115981"/>
              <a:gd name="connsiteX334" fmla="*/ 1086461 w 1732033"/>
              <a:gd name="connsiteY334" fmla="*/ 1240152 h 2115981"/>
              <a:gd name="connsiteX335" fmla="*/ 1096773 w 1732033"/>
              <a:gd name="connsiteY335" fmla="*/ 1252651 h 2115981"/>
              <a:gd name="connsiteX336" fmla="*/ 1085211 w 1732033"/>
              <a:gd name="connsiteY336" fmla="*/ 1241089 h 2115981"/>
              <a:gd name="connsiteX337" fmla="*/ 1076218 w 1732033"/>
              <a:gd name="connsiteY337" fmla="*/ 1231454 h 2115981"/>
              <a:gd name="connsiteX338" fmla="*/ 1056306 w 1732033"/>
              <a:gd name="connsiteY338" fmla="*/ 1213147 h 2115981"/>
              <a:gd name="connsiteX339" fmla="*/ 1066905 w 1732033"/>
              <a:gd name="connsiteY339" fmla="*/ 1220212 h 2115981"/>
              <a:gd name="connsiteX340" fmla="*/ 1056306 w 1732033"/>
              <a:gd name="connsiteY340" fmla="*/ 1213147 h 2115981"/>
              <a:gd name="connsiteX341" fmla="*/ 1143983 w 1732033"/>
              <a:gd name="connsiteY341" fmla="*/ 1196125 h 2115981"/>
              <a:gd name="connsiteX342" fmla="*/ 1157794 w 1732033"/>
              <a:gd name="connsiteY342" fmla="*/ 1211541 h 2115981"/>
              <a:gd name="connsiteX343" fmla="*/ 1147516 w 1732033"/>
              <a:gd name="connsiteY343" fmla="*/ 1222140 h 2115981"/>
              <a:gd name="connsiteX344" fmla="*/ 1132422 w 1732033"/>
              <a:gd name="connsiteY344" fmla="*/ 1205760 h 2115981"/>
              <a:gd name="connsiteX345" fmla="*/ 1143983 w 1732033"/>
              <a:gd name="connsiteY345" fmla="*/ 1196125 h 2115981"/>
              <a:gd name="connsiteX346" fmla="*/ 188843 w 1732033"/>
              <a:gd name="connsiteY346" fmla="*/ 1185166 h 2115981"/>
              <a:gd name="connsiteX347" fmla="*/ 193660 w 1732033"/>
              <a:gd name="connsiteY347" fmla="*/ 1186812 h 2115981"/>
              <a:gd name="connsiteX348" fmla="*/ 187558 w 1732033"/>
              <a:gd name="connsiteY348" fmla="*/ 1195162 h 2115981"/>
              <a:gd name="connsiteX349" fmla="*/ 149661 w 1732033"/>
              <a:gd name="connsiteY349" fmla="*/ 1221176 h 2115981"/>
              <a:gd name="connsiteX350" fmla="*/ 140668 w 1732033"/>
              <a:gd name="connsiteY350" fmla="*/ 1236271 h 2115981"/>
              <a:gd name="connsiteX351" fmla="*/ 146369 w 1732033"/>
              <a:gd name="connsiteY351" fmla="*/ 1240125 h 2115981"/>
              <a:gd name="connsiteX352" fmla="*/ 154251 w 1732033"/>
              <a:gd name="connsiteY352" fmla="*/ 1241062 h 2115981"/>
              <a:gd name="connsiteX353" fmla="*/ 155122 w 1732033"/>
              <a:gd name="connsiteY353" fmla="*/ 1240767 h 2115981"/>
              <a:gd name="connsiteX354" fmla="*/ 167326 w 1732033"/>
              <a:gd name="connsiteY354" fmla="*/ 1239482 h 2115981"/>
              <a:gd name="connsiteX355" fmla="*/ 196874 w 1732033"/>
              <a:gd name="connsiteY355" fmla="*/ 1231132 h 2115981"/>
              <a:gd name="connsiteX356" fmla="*/ 138100 w 1732033"/>
              <a:gd name="connsiteY356" fmla="*/ 1295043 h 2115981"/>
              <a:gd name="connsiteX357" fmla="*/ 159939 w 1732033"/>
              <a:gd name="connsiteY357" fmla="*/ 1268387 h 2115981"/>
              <a:gd name="connsiteX358" fmla="*/ 178888 w 1732033"/>
              <a:gd name="connsiteY358" fmla="*/ 1247833 h 2115981"/>
              <a:gd name="connsiteX359" fmla="*/ 180494 w 1732033"/>
              <a:gd name="connsiteY359" fmla="*/ 1243336 h 2115981"/>
              <a:gd name="connsiteX360" fmla="*/ 175677 w 1732033"/>
              <a:gd name="connsiteY360" fmla="*/ 1242373 h 2115981"/>
              <a:gd name="connsiteX361" fmla="*/ 159699 w 1732033"/>
              <a:gd name="connsiteY361" fmla="*/ 1243858 h 2115981"/>
              <a:gd name="connsiteX362" fmla="*/ 150634 w 1732033"/>
              <a:gd name="connsiteY362" fmla="*/ 1243177 h 2115981"/>
              <a:gd name="connsiteX363" fmla="*/ 149380 w 1732033"/>
              <a:gd name="connsiteY363" fmla="*/ 1243859 h 2115981"/>
              <a:gd name="connsiteX364" fmla="*/ 143559 w 1732033"/>
              <a:gd name="connsiteY364" fmla="*/ 1243016 h 2115981"/>
              <a:gd name="connsiteX365" fmla="*/ 119793 w 1732033"/>
              <a:gd name="connsiteY365" fmla="*/ 1247191 h 2115981"/>
              <a:gd name="connsiteX366" fmla="*/ 91530 w 1732033"/>
              <a:gd name="connsiteY366" fmla="*/ 1256183 h 2115981"/>
              <a:gd name="connsiteX367" fmla="*/ 76436 w 1732033"/>
              <a:gd name="connsiteY367" fmla="*/ 1264533 h 2115981"/>
              <a:gd name="connsiteX368" fmla="*/ 41868 w 1732033"/>
              <a:gd name="connsiteY368" fmla="*/ 1288417 h 2115981"/>
              <a:gd name="connsiteX369" fmla="*/ 42072 w 1732033"/>
              <a:gd name="connsiteY369" fmla="*/ 1288621 h 2115981"/>
              <a:gd name="connsiteX370" fmla="*/ 0 w 1732033"/>
              <a:gd name="connsiteY370" fmla="*/ 1309817 h 2115981"/>
              <a:gd name="connsiteX371" fmla="*/ 40145 w 1732033"/>
              <a:gd name="connsiteY371" fmla="*/ 1286694 h 2115981"/>
              <a:gd name="connsiteX372" fmla="*/ 40144 w 1732033"/>
              <a:gd name="connsiteY372" fmla="*/ 1286694 h 2115981"/>
              <a:gd name="connsiteX373" fmla="*/ 85750 w 1732033"/>
              <a:gd name="connsiteY373" fmla="*/ 1247512 h 2115981"/>
              <a:gd name="connsiteX374" fmla="*/ 132318 w 1732033"/>
              <a:gd name="connsiteY374" fmla="*/ 1219250 h 2115981"/>
              <a:gd name="connsiteX375" fmla="*/ 139063 w 1732033"/>
              <a:gd name="connsiteY375" fmla="*/ 1215717 h 2115981"/>
              <a:gd name="connsiteX376" fmla="*/ 182419 w 1732033"/>
              <a:gd name="connsiteY376" fmla="*/ 1187454 h 2115981"/>
              <a:gd name="connsiteX377" fmla="*/ 183062 w 1732033"/>
              <a:gd name="connsiteY377" fmla="*/ 1187133 h 2115981"/>
              <a:gd name="connsiteX378" fmla="*/ 188843 w 1732033"/>
              <a:gd name="connsiteY378" fmla="*/ 1185166 h 2115981"/>
              <a:gd name="connsiteX379" fmla="*/ 518999 w 1732033"/>
              <a:gd name="connsiteY379" fmla="*/ 1177819 h 2115981"/>
              <a:gd name="connsiteX380" fmla="*/ 520926 w 1732033"/>
              <a:gd name="connsiteY380" fmla="*/ 1179104 h 2115981"/>
              <a:gd name="connsiteX381" fmla="*/ 517715 w 1732033"/>
              <a:gd name="connsiteY381" fmla="*/ 1185848 h 2115981"/>
              <a:gd name="connsiteX382" fmla="*/ 516109 w 1732033"/>
              <a:gd name="connsiteY382" fmla="*/ 1187775 h 2115981"/>
              <a:gd name="connsiteX383" fmla="*/ 516099 w 1732033"/>
              <a:gd name="connsiteY383" fmla="*/ 1187736 h 2115981"/>
              <a:gd name="connsiteX384" fmla="*/ 515867 w 1732033"/>
              <a:gd name="connsiteY384" fmla="*/ 1195885 h 2115981"/>
              <a:gd name="connsiteX385" fmla="*/ 511291 w 1732033"/>
              <a:gd name="connsiteY385" fmla="*/ 1204797 h 2115981"/>
              <a:gd name="connsiteX386" fmla="*/ 516066 w 1732033"/>
              <a:gd name="connsiteY386" fmla="*/ 1187603 h 2115981"/>
              <a:gd name="connsiteX387" fmla="*/ 515467 w 1732033"/>
              <a:gd name="connsiteY387" fmla="*/ 1185206 h 2115981"/>
              <a:gd name="connsiteX388" fmla="*/ 518999 w 1732033"/>
              <a:gd name="connsiteY388" fmla="*/ 1177819 h 2115981"/>
              <a:gd name="connsiteX389" fmla="*/ 63912 w 1732033"/>
              <a:gd name="connsiteY389" fmla="*/ 1168185 h 2115981"/>
              <a:gd name="connsiteX390" fmla="*/ 57488 w 1732033"/>
              <a:gd name="connsiteY390" fmla="*/ 1175572 h 2115981"/>
              <a:gd name="connsiteX391" fmla="*/ 51065 w 1732033"/>
              <a:gd name="connsiteY391" fmla="*/ 1175893 h 2115981"/>
              <a:gd name="connsiteX392" fmla="*/ 53955 w 1732033"/>
              <a:gd name="connsiteY392" fmla="*/ 1170433 h 2115981"/>
              <a:gd name="connsiteX393" fmla="*/ 63912 w 1732033"/>
              <a:gd name="connsiteY393" fmla="*/ 1168185 h 2115981"/>
              <a:gd name="connsiteX394" fmla="*/ 850520 w 1732033"/>
              <a:gd name="connsiteY394" fmla="*/ 1163608 h 2115981"/>
              <a:gd name="connsiteX395" fmla="*/ 847228 w 1732033"/>
              <a:gd name="connsiteY395" fmla="*/ 1172359 h 2115981"/>
              <a:gd name="connsiteX396" fmla="*/ 843696 w 1732033"/>
              <a:gd name="connsiteY396" fmla="*/ 1234986 h 2115981"/>
              <a:gd name="connsiteX397" fmla="*/ 849798 w 1732033"/>
              <a:gd name="connsiteY397" fmla="*/ 1250402 h 2115981"/>
              <a:gd name="connsiteX398" fmla="*/ 869710 w 1732033"/>
              <a:gd name="connsiteY398" fmla="*/ 1270956 h 2115981"/>
              <a:gd name="connsiteX399" fmla="*/ 874206 w 1732033"/>
              <a:gd name="connsiteY399" fmla="*/ 1274168 h 2115981"/>
              <a:gd name="connsiteX400" fmla="*/ 877738 w 1732033"/>
              <a:gd name="connsiteY400" fmla="*/ 1277058 h 2115981"/>
              <a:gd name="connsiteX401" fmla="*/ 879986 w 1732033"/>
              <a:gd name="connsiteY401" fmla="*/ 1276095 h 2115981"/>
              <a:gd name="connsiteX402" fmla="*/ 886089 w 1732033"/>
              <a:gd name="connsiteY402" fmla="*/ 1272562 h 2115981"/>
              <a:gd name="connsiteX403" fmla="*/ 895081 w 1732033"/>
              <a:gd name="connsiteY403" fmla="*/ 1261321 h 2115981"/>
              <a:gd name="connsiteX404" fmla="*/ 894761 w 1732033"/>
              <a:gd name="connsiteY404" fmla="*/ 1220855 h 2115981"/>
              <a:gd name="connsiteX405" fmla="*/ 892191 w 1732033"/>
              <a:gd name="connsiteY405" fmla="*/ 1200300 h 2115981"/>
              <a:gd name="connsiteX406" fmla="*/ 882556 w 1732033"/>
              <a:gd name="connsiteY406" fmla="*/ 1189060 h 2115981"/>
              <a:gd name="connsiteX407" fmla="*/ 860074 w 1732033"/>
              <a:gd name="connsiteY407" fmla="*/ 1164972 h 2115981"/>
              <a:gd name="connsiteX408" fmla="*/ 850520 w 1732033"/>
              <a:gd name="connsiteY408" fmla="*/ 1163608 h 2115981"/>
              <a:gd name="connsiteX409" fmla="*/ 588283 w 1732033"/>
              <a:gd name="connsiteY409" fmla="*/ 1161098 h 2115981"/>
              <a:gd name="connsiteX410" fmla="*/ 588243 w 1732033"/>
              <a:gd name="connsiteY410" fmla="*/ 1161232 h 2115981"/>
              <a:gd name="connsiteX411" fmla="*/ 588311 w 1732033"/>
              <a:gd name="connsiteY411" fmla="*/ 1161173 h 2115981"/>
              <a:gd name="connsiteX412" fmla="*/ 764529 w 1732033"/>
              <a:gd name="connsiteY412" fmla="*/ 1156462 h 2115981"/>
              <a:gd name="connsiteX413" fmla="*/ 755054 w 1732033"/>
              <a:gd name="connsiteY413" fmla="*/ 1157586 h 2115981"/>
              <a:gd name="connsiteX414" fmla="*/ 754827 w 1732033"/>
              <a:gd name="connsiteY414" fmla="*/ 1157894 h 2115981"/>
              <a:gd name="connsiteX415" fmla="*/ 754733 w 1732033"/>
              <a:gd name="connsiteY415" fmla="*/ 1157907 h 2115981"/>
              <a:gd name="connsiteX416" fmla="*/ 752806 w 1732033"/>
              <a:gd name="connsiteY416" fmla="*/ 1170111 h 2115981"/>
              <a:gd name="connsiteX417" fmla="*/ 756339 w 1732033"/>
              <a:gd name="connsiteY417" fmla="*/ 1191629 h 2115981"/>
              <a:gd name="connsiteX418" fmla="*/ 771113 w 1732033"/>
              <a:gd name="connsiteY418" fmla="*/ 1196125 h 2115981"/>
              <a:gd name="connsiteX419" fmla="*/ 778700 w 1732033"/>
              <a:gd name="connsiteY419" fmla="*/ 1192794 h 2115981"/>
              <a:gd name="connsiteX420" fmla="*/ 778824 w 1732033"/>
              <a:gd name="connsiteY420" fmla="*/ 1192506 h 2115981"/>
              <a:gd name="connsiteX421" fmla="*/ 778901 w 1732033"/>
              <a:gd name="connsiteY421" fmla="*/ 1192472 h 2115981"/>
              <a:gd name="connsiteX422" fmla="*/ 782032 w 1732033"/>
              <a:gd name="connsiteY422" fmla="*/ 1185527 h 2115981"/>
              <a:gd name="connsiteX423" fmla="*/ 777857 w 1732033"/>
              <a:gd name="connsiteY423" fmla="*/ 1169790 h 2115981"/>
              <a:gd name="connsiteX424" fmla="*/ 773039 w 1732033"/>
              <a:gd name="connsiteY424" fmla="*/ 1160155 h 2115981"/>
              <a:gd name="connsiteX425" fmla="*/ 764529 w 1732033"/>
              <a:gd name="connsiteY425" fmla="*/ 1156462 h 2115981"/>
              <a:gd name="connsiteX426" fmla="*/ 1045065 w 1732033"/>
              <a:gd name="connsiteY426" fmla="*/ 1155658 h 2115981"/>
              <a:gd name="connsiteX427" fmla="*/ 1074934 w 1732033"/>
              <a:gd name="connsiteY427" fmla="*/ 1170111 h 2115981"/>
              <a:gd name="connsiteX428" fmla="*/ 1044744 w 1732033"/>
              <a:gd name="connsiteY428" fmla="*/ 1159512 h 2115981"/>
              <a:gd name="connsiteX429" fmla="*/ 1045065 w 1732033"/>
              <a:gd name="connsiteY429" fmla="*/ 1155658 h 2115981"/>
              <a:gd name="connsiteX430" fmla="*/ 89604 w 1732033"/>
              <a:gd name="connsiteY430" fmla="*/ 1155338 h 2115981"/>
              <a:gd name="connsiteX431" fmla="*/ 77721 w 1732033"/>
              <a:gd name="connsiteY431" fmla="*/ 1162082 h 2115981"/>
              <a:gd name="connsiteX432" fmla="*/ 89604 w 1732033"/>
              <a:gd name="connsiteY432" fmla="*/ 1155338 h 2115981"/>
              <a:gd name="connsiteX433" fmla="*/ 583491 w 1732033"/>
              <a:gd name="connsiteY433" fmla="*/ 1149078 h 2115981"/>
              <a:gd name="connsiteX434" fmla="*/ 583454 w 1732033"/>
              <a:gd name="connsiteY434" fmla="*/ 1149137 h 2115981"/>
              <a:gd name="connsiteX435" fmla="*/ 588304 w 1732033"/>
              <a:gd name="connsiteY435" fmla="*/ 1153987 h 2115981"/>
              <a:gd name="connsiteX436" fmla="*/ 588353 w 1732033"/>
              <a:gd name="connsiteY436" fmla="*/ 1153729 h 2115981"/>
              <a:gd name="connsiteX437" fmla="*/ 875169 w 1732033"/>
              <a:gd name="connsiteY437" fmla="*/ 1144418 h 2115981"/>
              <a:gd name="connsiteX438" fmla="*/ 873884 w 1732033"/>
              <a:gd name="connsiteY438" fmla="*/ 1145382 h 2115981"/>
              <a:gd name="connsiteX439" fmla="*/ 873884 w 1732033"/>
              <a:gd name="connsiteY439" fmla="*/ 1155338 h 2115981"/>
              <a:gd name="connsiteX440" fmla="*/ 887695 w 1732033"/>
              <a:gd name="connsiteY440" fmla="*/ 1162403 h 2115981"/>
              <a:gd name="connsiteX441" fmla="*/ 893315 w 1732033"/>
              <a:gd name="connsiteY441" fmla="*/ 1163688 h 2115981"/>
              <a:gd name="connsiteX442" fmla="*/ 893380 w 1732033"/>
              <a:gd name="connsiteY442" fmla="*/ 1163604 h 2115981"/>
              <a:gd name="connsiteX443" fmla="*/ 893756 w 1732033"/>
              <a:gd name="connsiteY443" fmla="*/ 1163688 h 2115981"/>
              <a:gd name="connsiteX444" fmla="*/ 896367 w 1732033"/>
              <a:gd name="connsiteY444" fmla="*/ 1160155 h 2115981"/>
              <a:gd name="connsiteX445" fmla="*/ 889301 w 1732033"/>
              <a:gd name="connsiteY445" fmla="*/ 1146024 h 2115981"/>
              <a:gd name="connsiteX446" fmla="*/ 888991 w 1732033"/>
              <a:gd name="connsiteY446" fmla="*/ 1146047 h 2115981"/>
              <a:gd name="connsiteX447" fmla="*/ 888979 w 1732033"/>
              <a:gd name="connsiteY447" fmla="*/ 1146024 h 2115981"/>
              <a:gd name="connsiteX448" fmla="*/ 888319 w 1732033"/>
              <a:gd name="connsiteY448" fmla="*/ 1146098 h 2115981"/>
              <a:gd name="connsiteX449" fmla="*/ 882395 w 1732033"/>
              <a:gd name="connsiteY449" fmla="*/ 1146546 h 2115981"/>
              <a:gd name="connsiteX450" fmla="*/ 875490 w 1732033"/>
              <a:gd name="connsiteY450" fmla="*/ 1144418 h 2115981"/>
              <a:gd name="connsiteX451" fmla="*/ 875392 w 1732033"/>
              <a:gd name="connsiteY451" fmla="*/ 1144492 h 2115981"/>
              <a:gd name="connsiteX452" fmla="*/ 1099341 w 1732033"/>
              <a:gd name="connsiteY452" fmla="*/ 1137995 h 2115981"/>
              <a:gd name="connsiteX453" fmla="*/ 1104159 w 1732033"/>
              <a:gd name="connsiteY453" fmla="*/ 1144419 h 2115981"/>
              <a:gd name="connsiteX454" fmla="*/ 1099020 w 1732033"/>
              <a:gd name="connsiteY454" fmla="*/ 1151806 h 2115981"/>
              <a:gd name="connsiteX455" fmla="*/ 1092275 w 1732033"/>
              <a:gd name="connsiteY455" fmla="*/ 1143455 h 2115981"/>
              <a:gd name="connsiteX456" fmla="*/ 1099341 w 1732033"/>
              <a:gd name="connsiteY456" fmla="*/ 1137995 h 2115981"/>
              <a:gd name="connsiteX457" fmla="*/ 1146232 w 1732033"/>
              <a:gd name="connsiteY457" fmla="*/ 1134462 h 2115981"/>
              <a:gd name="connsiteX458" fmla="*/ 1152655 w 1732033"/>
              <a:gd name="connsiteY458" fmla="*/ 1136068 h 2115981"/>
              <a:gd name="connsiteX459" fmla="*/ 1189589 w 1732033"/>
              <a:gd name="connsiteY459" fmla="*/ 1167863 h 2115981"/>
              <a:gd name="connsiteX460" fmla="*/ 1194406 w 1732033"/>
              <a:gd name="connsiteY460" fmla="*/ 1183600 h 2115981"/>
              <a:gd name="connsiteX461" fmla="*/ 1173210 w 1732033"/>
              <a:gd name="connsiteY461" fmla="*/ 1162082 h 2115981"/>
              <a:gd name="connsiteX462" fmla="*/ 1159721 w 1732033"/>
              <a:gd name="connsiteY462" fmla="*/ 1160476 h 2115981"/>
              <a:gd name="connsiteX463" fmla="*/ 1155867 w 1732033"/>
              <a:gd name="connsiteY463" fmla="*/ 1159513 h 2115981"/>
              <a:gd name="connsiteX464" fmla="*/ 1144305 w 1732033"/>
              <a:gd name="connsiteY464" fmla="*/ 1141528 h 2115981"/>
              <a:gd name="connsiteX465" fmla="*/ 1146232 w 1732033"/>
              <a:gd name="connsiteY465" fmla="*/ 1134462 h 2115981"/>
              <a:gd name="connsiteX466" fmla="*/ 592224 w 1732033"/>
              <a:gd name="connsiteY466" fmla="*/ 1133178 h 2115981"/>
              <a:gd name="connsiteX467" fmla="*/ 591210 w 1732033"/>
              <a:gd name="connsiteY467" fmla="*/ 1135043 h 2115981"/>
              <a:gd name="connsiteX468" fmla="*/ 591190 w 1732033"/>
              <a:gd name="connsiteY468" fmla="*/ 1138669 h 2115981"/>
              <a:gd name="connsiteX469" fmla="*/ 861038 w 1732033"/>
              <a:gd name="connsiteY469" fmla="*/ 1128360 h 2115981"/>
              <a:gd name="connsiteX470" fmla="*/ 855578 w 1732033"/>
              <a:gd name="connsiteY470" fmla="*/ 1132535 h 2115981"/>
              <a:gd name="connsiteX471" fmla="*/ 855653 w 1732033"/>
              <a:gd name="connsiteY471" fmla="*/ 1133042 h 2115981"/>
              <a:gd name="connsiteX472" fmla="*/ 855578 w 1732033"/>
              <a:gd name="connsiteY472" fmla="*/ 1133178 h 2115981"/>
              <a:gd name="connsiteX473" fmla="*/ 866177 w 1732033"/>
              <a:gd name="connsiteY473" fmla="*/ 1151162 h 2115981"/>
              <a:gd name="connsiteX474" fmla="*/ 869388 w 1732033"/>
              <a:gd name="connsiteY474" fmla="*/ 1148593 h 2115981"/>
              <a:gd name="connsiteX475" fmla="*/ 869172 w 1732033"/>
              <a:gd name="connsiteY475" fmla="*/ 1148124 h 2115981"/>
              <a:gd name="connsiteX476" fmla="*/ 869388 w 1732033"/>
              <a:gd name="connsiteY476" fmla="*/ 1147951 h 2115981"/>
              <a:gd name="connsiteX477" fmla="*/ 867462 w 1732033"/>
              <a:gd name="connsiteY477" fmla="*/ 1143776 h 2115981"/>
              <a:gd name="connsiteX478" fmla="*/ 862873 w 1732033"/>
              <a:gd name="connsiteY478" fmla="*/ 1141634 h 2115981"/>
              <a:gd name="connsiteX479" fmla="*/ 864571 w 1732033"/>
              <a:gd name="connsiteY479" fmla="*/ 1137032 h 2115981"/>
              <a:gd name="connsiteX480" fmla="*/ 864561 w 1732033"/>
              <a:gd name="connsiteY480" fmla="*/ 1136416 h 2115981"/>
              <a:gd name="connsiteX481" fmla="*/ 864571 w 1732033"/>
              <a:gd name="connsiteY481" fmla="*/ 1136389 h 2115981"/>
              <a:gd name="connsiteX482" fmla="*/ 864554 w 1732033"/>
              <a:gd name="connsiteY482" fmla="*/ 1135961 h 2115981"/>
              <a:gd name="connsiteX483" fmla="*/ 864491 w 1732033"/>
              <a:gd name="connsiteY483" fmla="*/ 1132054 h 2115981"/>
              <a:gd name="connsiteX484" fmla="*/ 864393 w 1732033"/>
              <a:gd name="connsiteY484" fmla="*/ 1131966 h 2115981"/>
              <a:gd name="connsiteX485" fmla="*/ 864370 w 1732033"/>
              <a:gd name="connsiteY485" fmla="*/ 1131411 h 2115981"/>
              <a:gd name="connsiteX486" fmla="*/ 861038 w 1732033"/>
              <a:gd name="connsiteY486" fmla="*/ 1128360 h 2115981"/>
              <a:gd name="connsiteX487" fmla="*/ 526065 w 1732033"/>
              <a:gd name="connsiteY487" fmla="*/ 1126754 h 2115981"/>
              <a:gd name="connsiteX488" fmla="*/ 524781 w 1732033"/>
              <a:gd name="connsiteY488" fmla="*/ 1146988 h 2115981"/>
              <a:gd name="connsiteX489" fmla="*/ 521569 w 1732033"/>
              <a:gd name="connsiteY489" fmla="*/ 1152768 h 2115981"/>
              <a:gd name="connsiteX490" fmla="*/ 516430 w 1732033"/>
              <a:gd name="connsiteY490" fmla="*/ 1149878 h 2115981"/>
              <a:gd name="connsiteX491" fmla="*/ 516752 w 1732033"/>
              <a:gd name="connsiteY491" fmla="*/ 1145061 h 2115981"/>
              <a:gd name="connsiteX492" fmla="*/ 526065 w 1732033"/>
              <a:gd name="connsiteY492" fmla="*/ 1126754 h 2115981"/>
              <a:gd name="connsiteX493" fmla="*/ 911541 w 1732033"/>
              <a:gd name="connsiteY493" fmla="*/ 1124546 h 2115981"/>
              <a:gd name="connsiteX494" fmla="*/ 907607 w 1732033"/>
              <a:gd name="connsiteY494" fmla="*/ 1124827 h 2115981"/>
              <a:gd name="connsiteX495" fmla="*/ 903672 w 1732033"/>
              <a:gd name="connsiteY495" fmla="*/ 1126633 h 2115981"/>
              <a:gd name="connsiteX496" fmla="*/ 903624 w 1732033"/>
              <a:gd name="connsiteY496" fmla="*/ 1127054 h 2115981"/>
              <a:gd name="connsiteX497" fmla="*/ 903351 w 1732033"/>
              <a:gd name="connsiteY497" fmla="*/ 1127196 h 2115981"/>
              <a:gd name="connsiteX498" fmla="*/ 902789 w 1732033"/>
              <a:gd name="connsiteY498" fmla="*/ 1131893 h 2115981"/>
              <a:gd name="connsiteX499" fmla="*/ 902348 w 1732033"/>
              <a:gd name="connsiteY499" fmla="*/ 1137312 h 2115981"/>
              <a:gd name="connsiteX500" fmla="*/ 898605 w 1732033"/>
              <a:gd name="connsiteY500" fmla="*/ 1141204 h 2115981"/>
              <a:gd name="connsiteX501" fmla="*/ 893837 w 1732033"/>
              <a:gd name="connsiteY501" fmla="*/ 1140282 h 2115981"/>
              <a:gd name="connsiteX502" fmla="*/ 889301 w 1732033"/>
              <a:gd name="connsiteY502" fmla="*/ 1136710 h 2115981"/>
              <a:gd name="connsiteX503" fmla="*/ 889675 w 1732033"/>
              <a:gd name="connsiteY503" fmla="*/ 1137561 h 2115981"/>
              <a:gd name="connsiteX504" fmla="*/ 888979 w 1732033"/>
              <a:gd name="connsiteY504" fmla="*/ 1137032 h 2115981"/>
              <a:gd name="connsiteX505" fmla="*/ 903753 w 1732033"/>
              <a:gd name="connsiteY505" fmla="*/ 1164330 h 2115981"/>
              <a:gd name="connsiteX506" fmla="*/ 911461 w 1732033"/>
              <a:gd name="connsiteY506" fmla="*/ 1165936 h 2115981"/>
              <a:gd name="connsiteX507" fmla="*/ 915114 w 1732033"/>
              <a:gd name="connsiteY507" fmla="*/ 1163046 h 2115981"/>
              <a:gd name="connsiteX508" fmla="*/ 915122 w 1732033"/>
              <a:gd name="connsiteY508" fmla="*/ 1162971 h 2115981"/>
              <a:gd name="connsiteX509" fmla="*/ 915435 w 1732033"/>
              <a:gd name="connsiteY509" fmla="*/ 1162724 h 2115981"/>
              <a:gd name="connsiteX510" fmla="*/ 915957 w 1732033"/>
              <a:gd name="connsiteY510" fmla="*/ 1157906 h 2115981"/>
              <a:gd name="connsiteX511" fmla="*/ 915957 w 1732033"/>
              <a:gd name="connsiteY511" fmla="*/ 1150198 h 2115981"/>
              <a:gd name="connsiteX512" fmla="*/ 916599 w 1732033"/>
              <a:gd name="connsiteY512" fmla="*/ 1131892 h 2115981"/>
              <a:gd name="connsiteX513" fmla="*/ 912103 w 1732033"/>
              <a:gd name="connsiteY513" fmla="*/ 1128359 h 2115981"/>
              <a:gd name="connsiteX514" fmla="*/ 911541 w 1732033"/>
              <a:gd name="connsiteY514" fmla="*/ 1124546 h 2115981"/>
              <a:gd name="connsiteX515" fmla="*/ 538269 w 1732033"/>
              <a:gd name="connsiteY515" fmla="*/ 1120652 h 2115981"/>
              <a:gd name="connsiteX516" fmla="*/ 540196 w 1732033"/>
              <a:gd name="connsiteY516" fmla="*/ 1121616 h 2115981"/>
              <a:gd name="connsiteX517" fmla="*/ 536342 w 1732033"/>
              <a:gd name="connsiteY517" fmla="*/ 1129966 h 2115981"/>
              <a:gd name="connsiteX518" fmla="*/ 538269 w 1732033"/>
              <a:gd name="connsiteY518" fmla="*/ 1120652 h 2115981"/>
              <a:gd name="connsiteX519" fmla="*/ 606998 w 1732033"/>
              <a:gd name="connsiteY519" fmla="*/ 1112302 h 2115981"/>
              <a:gd name="connsiteX520" fmla="*/ 604750 w 1732033"/>
              <a:gd name="connsiteY520" fmla="*/ 1124506 h 2115981"/>
              <a:gd name="connsiteX521" fmla="*/ 610852 w 1732033"/>
              <a:gd name="connsiteY521" fmla="*/ 1141849 h 2115981"/>
              <a:gd name="connsiteX522" fmla="*/ 610852 w 1732033"/>
              <a:gd name="connsiteY522" fmla="*/ 1145382 h 2115981"/>
              <a:gd name="connsiteX523" fmla="*/ 606356 w 1732033"/>
              <a:gd name="connsiteY523" fmla="*/ 1172038 h 2115981"/>
              <a:gd name="connsiteX524" fmla="*/ 606035 w 1732033"/>
              <a:gd name="connsiteY524" fmla="*/ 1174607 h 2115981"/>
              <a:gd name="connsiteX525" fmla="*/ 601860 w 1732033"/>
              <a:gd name="connsiteY525" fmla="*/ 1181352 h 2115981"/>
              <a:gd name="connsiteX526" fmla="*/ 598648 w 1732033"/>
              <a:gd name="connsiteY526" fmla="*/ 1174286 h 2115981"/>
              <a:gd name="connsiteX527" fmla="*/ 597042 w 1732033"/>
              <a:gd name="connsiteY527" fmla="*/ 1155659 h 2115981"/>
              <a:gd name="connsiteX528" fmla="*/ 592546 w 1732033"/>
              <a:gd name="connsiteY528" fmla="*/ 1164330 h 2115981"/>
              <a:gd name="connsiteX529" fmla="*/ 589859 w 1732033"/>
              <a:gd name="connsiteY529" fmla="*/ 1163353 h 2115981"/>
              <a:gd name="connsiteX530" fmla="*/ 587568 w 1732033"/>
              <a:gd name="connsiteY530" fmla="*/ 1175491 h 2115981"/>
              <a:gd name="connsiteX531" fmla="*/ 584220 w 1732033"/>
              <a:gd name="connsiteY531" fmla="*/ 1184977 h 2115981"/>
              <a:gd name="connsiteX532" fmla="*/ 586444 w 1732033"/>
              <a:gd name="connsiteY532" fmla="*/ 1189702 h 2115981"/>
              <a:gd name="connsiteX533" fmla="*/ 630443 w 1732033"/>
              <a:gd name="connsiteY533" fmla="*/ 1208009 h 2115981"/>
              <a:gd name="connsiteX534" fmla="*/ 647786 w 1732033"/>
              <a:gd name="connsiteY534" fmla="*/ 1177177 h 2115981"/>
              <a:gd name="connsiteX535" fmla="*/ 642326 w 1732033"/>
              <a:gd name="connsiteY535" fmla="*/ 1169790 h 2115981"/>
              <a:gd name="connsiteX536" fmla="*/ 612136 w 1732033"/>
              <a:gd name="connsiteY536" fmla="*/ 1136710 h 2115981"/>
              <a:gd name="connsiteX537" fmla="*/ 609246 w 1732033"/>
              <a:gd name="connsiteY537" fmla="*/ 1119367 h 2115981"/>
              <a:gd name="connsiteX538" fmla="*/ 606998 w 1732033"/>
              <a:gd name="connsiteY538" fmla="*/ 1112302 h 2115981"/>
              <a:gd name="connsiteX539" fmla="*/ 884162 w 1732033"/>
              <a:gd name="connsiteY539" fmla="*/ 1109732 h 2115981"/>
              <a:gd name="connsiteX540" fmla="*/ 884162 w 1732033"/>
              <a:gd name="connsiteY540" fmla="*/ 1109733 h 2115981"/>
              <a:gd name="connsiteX541" fmla="*/ 884162 w 1732033"/>
              <a:gd name="connsiteY541" fmla="*/ 1109733 h 2115981"/>
              <a:gd name="connsiteX542" fmla="*/ 889622 w 1732033"/>
              <a:gd name="connsiteY542" fmla="*/ 1107363 h 2115981"/>
              <a:gd name="connsiteX543" fmla="*/ 884609 w 1732033"/>
              <a:gd name="connsiteY543" fmla="*/ 1109538 h 2115981"/>
              <a:gd name="connsiteX544" fmla="*/ 884483 w 1732033"/>
              <a:gd name="connsiteY544" fmla="*/ 1109411 h 2115981"/>
              <a:gd name="connsiteX545" fmla="*/ 884536 w 1732033"/>
              <a:gd name="connsiteY545" fmla="*/ 1109570 h 2115981"/>
              <a:gd name="connsiteX546" fmla="*/ 884162 w 1732033"/>
              <a:gd name="connsiteY546" fmla="*/ 1109732 h 2115981"/>
              <a:gd name="connsiteX547" fmla="*/ 881753 w 1732033"/>
              <a:gd name="connsiteY547" fmla="*/ 1108889 h 2115981"/>
              <a:gd name="connsiteX548" fmla="*/ 880308 w 1732033"/>
              <a:gd name="connsiteY548" fmla="*/ 1110696 h 2115981"/>
              <a:gd name="connsiteX549" fmla="*/ 883840 w 1732033"/>
              <a:gd name="connsiteY549" fmla="*/ 1120009 h 2115981"/>
              <a:gd name="connsiteX550" fmla="*/ 887052 w 1732033"/>
              <a:gd name="connsiteY550" fmla="*/ 1120009 h 2115981"/>
              <a:gd name="connsiteX551" fmla="*/ 887088 w 1732033"/>
              <a:gd name="connsiteY551" fmla="*/ 1119688 h 2115981"/>
              <a:gd name="connsiteX552" fmla="*/ 887374 w 1732033"/>
              <a:gd name="connsiteY552" fmla="*/ 1119688 h 2115981"/>
              <a:gd name="connsiteX553" fmla="*/ 886089 w 1732033"/>
              <a:gd name="connsiteY553" fmla="*/ 1114229 h 2115981"/>
              <a:gd name="connsiteX554" fmla="*/ 884795 w 1732033"/>
              <a:gd name="connsiteY554" fmla="*/ 1110347 h 2115981"/>
              <a:gd name="connsiteX555" fmla="*/ 895081 w 1732033"/>
              <a:gd name="connsiteY555" fmla="*/ 1120330 h 2115981"/>
              <a:gd name="connsiteX556" fmla="*/ 900862 w 1732033"/>
              <a:gd name="connsiteY556" fmla="*/ 1123542 h 2115981"/>
              <a:gd name="connsiteX557" fmla="*/ 900977 w 1732033"/>
              <a:gd name="connsiteY557" fmla="*/ 1123427 h 2115981"/>
              <a:gd name="connsiteX558" fmla="*/ 901183 w 1732033"/>
              <a:gd name="connsiteY558" fmla="*/ 1123542 h 2115981"/>
              <a:gd name="connsiteX559" fmla="*/ 903432 w 1732033"/>
              <a:gd name="connsiteY559" fmla="*/ 1121294 h 2115981"/>
              <a:gd name="connsiteX560" fmla="*/ 899578 w 1732033"/>
              <a:gd name="connsiteY560" fmla="*/ 1117441 h 2115981"/>
              <a:gd name="connsiteX561" fmla="*/ 898794 w 1732033"/>
              <a:gd name="connsiteY561" fmla="*/ 1116862 h 2115981"/>
              <a:gd name="connsiteX562" fmla="*/ 894796 w 1732033"/>
              <a:gd name="connsiteY562" fmla="*/ 1111864 h 2115981"/>
              <a:gd name="connsiteX563" fmla="*/ 894439 w 1732033"/>
              <a:gd name="connsiteY563" fmla="*/ 1111017 h 2115981"/>
              <a:gd name="connsiteX564" fmla="*/ 894058 w 1732033"/>
              <a:gd name="connsiteY564" fmla="*/ 1110969 h 2115981"/>
              <a:gd name="connsiteX565" fmla="*/ 977942 w 1732033"/>
              <a:gd name="connsiteY565" fmla="*/ 1100739 h 2115981"/>
              <a:gd name="connsiteX566" fmla="*/ 977666 w 1732033"/>
              <a:gd name="connsiteY566" fmla="*/ 1101107 h 2115981"/>
              <a:gd name="connsiteX567" fmla="*/ 977620 w 1732033"/>
              <a:gd name="connsiteY567" fmla="*/ 1101060 h 2115981"/>
              <a:gd name="connsiteX568" fmla="*/ 974730 w 1732033"/>
              <a:gd name="connsiteY568" fmla="*/ 1104914 h 2115981"/>
              <a:gd name="connsiteX569" fmla="*/ 980832 w 1732033"/>
              <a:gd name="connsiteY569" fmla="*/ 1110374 h 2115981"/>
              <a:gd name="connsiteX570" fmla="*/ 984364 w 1732033"/>
              <a:gd name="connsiteY570" fmla="*/ 1107805 h 2115981"/>
              <a:gd name="connsiteX571" fmla="*/ 984314 w 1732033"/>
              <a:gd name="connsiteY571" fmla="*/ 1107755 h 2115981"/>
              <a:gd name="connsiteX572" fmla="*/ 984686 w 1732033"/>
              <a:gd name="connsiteY572" fmla="*/ 1107484 h 2115981"/>
              <a:gd name="connsiteX573" fmla="*/ 977942 w 1732033"/>
              <a:gd name="connsiteY573" fmla="*/ 1100739 h 2115981"/>
              <a:gd name="connsiteX574" fmla="*/ 942292 w 1732033"/>
              <a:gd name="connsiteY574" fmla="*/ 1100419 h 2115981"/>
              <a:gd name="connsiteX575" fmla="*/ 938759 w 1732033"/>
              <a:gd name="connsiteY575" fmla="*/ 1102345 h 2115981"/>
              <a:gd name="connsiteX576" fmla="*/ 948074 w 1732033"/>
              <a:gd name="connsiteY576" fmla="*/ 1120331 h 2115981"/>
              <a:gd name="connsiteX577" fmla="*/ 951526 w 1732033"/>
              <a:gd name="connsiteY577" fmla="*/ 1119448 h 2115981"/>
              <a:gd name="connsiteX578" fmla="*/ 951598 w 1732033"/>
              <a:gd name="connsiteY578" fmla="*/ 1116485 h 2115981"/>
              <a:gd name="connsiteX579" fmla="*/ 951606 w 1732033"/>
              <a:gd name="connsiteY579" fmla="*/ 1116477 h 2115981"/>
              <a:gd name="connsiteX580" fmla="*/ 951599 w 1732033"/>
              <a:gd name="connsiteY580" fmla="*/ 1116463 h 2115981"/>
              <a:gd name="connsiteX581" fmla="*/ 951606 w 1732033"/>
              <a:gd name="connsiteY581" fmla="*/ 1116155 h 2115981"/>
              <a:gd name="connsiteX582" fmla="*/ 949258 w 1732033"/>
              <a:gd name="connsiteY582" fmla="*/ 1112098 h 2115981"/>
              <a:gd name="connsiteX583" fmla="*/ 948033 w 1732033"/>
              <a:gd name="connsiteY583" fmla="*/ 1109813 h 2115981"/>
              <a:gd name="connsiteX584" fmla="*/ 945183 w 1732033"/>
              <a:gd name="connsiteY584" fmla="*/ 1102667 h 2115981"/>
              <a:gd name="connsiteX585" fmla="*/ 942293 w 1732033"/>
              <a:gd name="connsiteY585" fmla="*/ 1100419 h 2115981"/>
              <a:gd name="connsiteX586" fmla="*/ 942292 w 1732033"/>
              <a:gd name="connsiteY586" fmla="*/ 1100419 h 2115981"/>
              <a:gd name="connsiteX587" fmla="*/ 278448 w 1732033"/>
              <a:gd name="connsiteY587" fmla="*/ 1093995 h 2115981"/>
              <a:gd name="connsiteX588" fmla="*/ 265601 w 1732033"/>
              <a:gd name="connsiteY588" fmla="*/ 1101703 h 2115981"/>
              <a:gd name="connsiteX589" fmla="*/ 278448 w 1732033"/>
              <a:gd name="connsiteY589" fmla="*/ 1093995 h 2115981"/>
              <a:gd name="connsiteX590" fmla="*/ 269455 w 1732033"/>
              <a:gd name="connsiteY590" fmla="*/ 1086287 h 2115981"/>
              <a:gd name="connsiteX591" fmla="*/ 271703 w 1732033"/>
              <a:gd name="connsiteY591" fmla="*/ 1088536 h 2115981"/>
              <a:gd name="connsiteX592" fmla="*/ 248901 w 1732033"/>
              <a:gd name="connsiteY592" fmla="*/ 1101061 h 2115981"/>
              <a:gd name="connsiteX593" fmla="*/ 269455 w 1732033"/>
              <a:gd name="connsiteY593" fmla="*/ 1086287 h 2115981"/>
              <a:gd name="connsiteX594" fmla="*/ 1082640 w 1732033"/>
              <a:gd name="connsiteY594" fmla="*/ 1081470 h 2115981"/>
              <a:gd name="connsiteX595" fmla="*/ 1081034 w 1732033"/>
              <a:gd name="connsiteY595" fmla="*/ 1083718 h 2115981"/>
              <a:gd name="connsiteX596" fmla="*/ 1085852 w 1732033"/>
              <a:gd name="connsiteY596" fmla="*/ 1086929 h 2115981"/>
              <a:gd name="connsiteX597" fmla="*/ 1087779 w 1732033"/>
              <a:gd name="connsiteY597" fmla="*/ 1085003 h 2115981"/>
              <a:gd name="connsiteX598" fmla="*/ 1082640 w 1732033"/>
              <a:gd name="connsiteY598" fmla="*/ 1081470 h 2115981"/>
              <a:gd name="connsiteX599" fmla="*/ 911782 w 1732033"/>
              <a:gd name="connsiteY599" fmla="*/ 1081149 h 2115981"/>
              <a:gd name="connsiteX600" fmla="*/ 905037 w 1732033"/>
              <a:gd name="connsiteY600" fmla="*/ 1085003 h 2115981"/>
              <a:gd name="connsiteX601" fmla="*/ 904074 w 1732033"/>
              <a:gd name="connsiteY601" fmla="*/ 1088857 h 2115981"/>
              <a:gd name="connsiteX602" fmla="*/ 907928 w 1732033"/>
              <a:gd name="connsiteY602" fmla="*/ 1088857 h 2115981"/>
              <a:gd name="connsiteX603" fmla="*/ 914994 w 1732033"/>
              <a:gd name="connsiteY603" fmla="*/ 1091426 h 2115981"/>
              <a:gd name="connsiteX604" fmla="*/ 919169 w 1732033"/>
              <a:gd name="connsiteY604" fmla="*/ 1107484 h 2115981"/>
              <a:gd name="connsiteX605" fmla="*/ 927198 w 1732033"/>
              <a:gd name="connsiteY605" fmla="*/ 1127396 h 2115981"/>
              <a:gd name="connsiteX606" fmla="*/ 934764 w 1732033"/>
              <a:gd name="connsiteY606" fmla="*/ 1128189 h 2115981"/>
              <a:gd name="connsiteX607" fmla="*/ 935771 w 1732033"/>
              <a:gd name="connsiteY607" fmla="*/ 1128299 h 2115981"/>
              <a:gd name="connsiteX608" fmla="*/ 936128 w 1732033"/>
              <a:gd name="connsiteY608" fmla="*/ 1128349 h 2115981"/>
              <a:gd name="connsiteX609" fmla="*/ 945825 w 1732033"/>
              <a:gd name="connsiteY609" fmla="*/ 1129965 h 2115981"/>
              <a:gd name="connsiteX610" fmla="*/ 941971 w 1732033"/>
              <a:gd name="connsiteY610" fmla="*/ 1123541 h 2115981"/>
              <a:gd name="connsiteX611" fmla="*/ 928161 w 1732033"/>
              <a:gd name="connsiteY611" fmla="*/ 1096564 h 2115981"/>
              <a:gd name="connsiteX612" fmla="*/ 912103 w 1732033"/>
              <a:gd name="connsiteY612" fmla="*/ 1081149 h 2115981"/>
              <a:gd name="connsiteX613" fmla="*/ 911902 w 1732033"/>
              <a:gd name="connsiteY613" fmla="*/ 1081263 h 2115981"/>
              <a:gd name="connsiteX614" fmla="*/ 957387 w 1732033"/>
              <a:gd name="connsiteY614" fmla="*/ 1079222 h 2115981"/>
              <a:gd name="connsiteX615" fmla="*/ 955139 w 1732033"/>
              <a:gd name="connsiteY615" fmla="*/ 1082113 h 2115981"/>
              <a:gd name="connsiteX616" fmla="*/ 958993 w 1732033"/>
              <a:gd name="connsiteY616" fmla="*/ 1085967 h 2115981"/>
              <a:gd name="connsiteX617" fmla="*/ 959314 w 1732033"/>
              <a:gd name="connsiteY617" fmla="*/ 1086287 h 2115981"/>
              <a:gd name="connsiteX618" fmla="*/ 961884 w 1732033"/>
              <a:gd name="connsiteY618" fmla="*/ 1083397 h 2115981"/>
              <a:gd name="connsiteX619" fmla="*/ 961403 w 1732033"/>
              <a:gd name="connsiteY619" fmla="*/ 1082954 h 2115981"/>
              <a:gd name="connsiteX620" fmla="*/ 961562 w 1732033"/>
              <a:gd name="connsiteY620" fmla="*/ 1082755 h 2115981"/>
              <a:gd name="connsiteX621" fmla="*/ 957387 w 1732033"/>
              <a:gd name="connsiteY621" fmla="*/ 1079222 h 2115981"/>
              <a:gd name="connsiteX622" fmla="*/ 993839 w 1732033"/>
              <a:gd name="connsiteY622" fmla="*/ 1073641 h 2115981"/>
              <a:gd name="connsiteX623" fmla="*/ 990146 w 1732033"/>
              <a:gd name="connsiteY623" fmla="*/ 1089820 h 2115981"/>
              <a:gd name="connsiteX624" fmla="*/ 990146 w 1732033"/>
              <a:gd name="connsiteY624" fmla="*/ 1090141 h 2115981"/>
              <a:gd name="connsiteX625" fmla="*/ 990146 w 1732033"/>
              <a:gd name="connsiteY625" fmla="*/ 1091426 h 2115981"/>
              <a:gd name="connsiteX626" fmla="*/ 990146 w 1732033"/>
              <a:gd name="connsiteY626" fmla="*/ 1091747 h 2115981"/>
              <a:gd name="connsiteX627" fmla="*/ 992036 w 1732033"/>
              <a:gd name="connsiteY627" fmla="*/ 1095693 h 2115981"/>
              <a:gd name="connsiteX628" fmla="*/ 994522 w 1732033"/>
              <a:gd name="connsiteY628" fmla="*/ 1101302 h 2115981"/>
              <a:gd name="connsiteX629" fmla="*/ 997139 w 1732033"/>
              <a:gd name="connsiteY629" fmla="*/ 1104288 h 2115981"/>
              <a:gd name="connsiteX630" fmla="*/ 1001065 w 1732033"/>
              <a:gd name="connsiteY630" fmla="*/ 1109090 h 2115981"/>
              <a:gd name="connsiteX631" fmla="*/ 1013270 w 1732033"/>
              <a:gd name="connsiteY631" fmla="*/ 1100739 h 2115981"/>
              <a:gd name="connsiteX632" fmla="*/ 1016160 w 1732033"/>
              <a:gd name="connsiteY632" fmla="*/ 1096565 h 2115981"/>
              <a:gd name="connsiteX633" fmla="*/ 1022463 w 1732033"/>
              <a:gd name="connsiteY633" fmla="*/ 1085645 h 2115981"/>
              <a:gd name="connsiteX634" fmla="*/ 1022432 w 1732033"/>
              <a:gd name="connsiteY634" fmla="*/ 1085617 h 2115981"/>
              <a:gd name="connsiteX635" fmla="*/ 1022462 w 1732033"/>
              <a:gd name="connsiteY635" fmla="*/ 1085565 h 2115981"/>
              <a:gd name="connsiteX636" fmla="*/ 1011664 w 1732033"/>
              <a:gd name="connsiteY636" fmla="*/ 1078258 h 2115981"/>
              <a:gd name="connsiteX637" fmla="*/ 1010058 w 1732033"/>
              <a:gd name="connsiteY637" fmla="*/ 1077937 h 2115981"/>
              <a:gd name="connsiteX638" fmla="*/ 993839 w 1732033"/>
              <a:gd name="connsiteY638" fmla="*/ 1073641 h 2115981"/>
              <a:gd name="connsiteX639" fmla="*/ 1015758 w 1732033"/>
              <a:gd name="connsiteY639" fmla="*/ 1072758 h 2115981"/>
              <a:gd name="connsiteX640" fmla="*/ 1015197 w 1732033"/>
              <a:gd name="connsiteY640" fmla="*/ 1074404 h 2115981"/>
              <a:gd name="connsiteX641" fmla="*/ 1015536 w 1732033"/>
              <a:gd name="connsiteY641" fmla="*/ 1074672 h 2115981"/>
              <a:gd name="connsiteX642" fmla="*/ 1015518 w 1732033"/>
              <a:gd name="connsiteY642" fmla="*/ 1074726 h 2115981"/>
              <a:gd name="connsiteX643" fmla="*/ 1021620 w 1732033"/>
              <a:gd name="connsiteY643" fmla="*/ 1079543 h 2115981"/>
              <a:gd name="connsiteX644" fmla="*/ 1025795 w 1732033"/>
              <a:gd name="connsiteY644" fmla="*/ 1076653 h 2115981"/>
              <a:gd name="connsiteX645" fmla="*/ 1025201 w 1732033"/>
              <a:gd name="connsiteY645" fmla="*/ 1076220 h 2115981"/>
              <a:gd name="connsiteX646" fmla="*/ 1025473 w 1732033"/>
              <a:gd name="connsiteY646" fmla="*/ 1076010 h 2115981"/>
              <a:gd name="connsiteX647" fmla="*/ 1017766 w 1732033"/>
              <a:gd name="connsiteY647" fmla="*/ 1072798 h 2115981"/>
              <a:gd name="connsiteX648" fmla="*/ 1015758 w 1732033"/>
              <a:gd name="connsiteY648" fmla="*/ 1072758 h 2115981"/>
              <a:gd name="connsiteX649" fmla="*/ 291938 w 1732033"/>
              <a:gd name="connsiteY649" fmla="*/ 1069908 h 2115981"/>
              <a:gd name="connsiteX650" fmla="*/ 271705 w 1732033"/>
              <a:gd name="connsiteY650" fmla="*/ 1088535 h 2115981"/>
              <a:gd name="connsiteX651" fmla="*/ 269456 w 1732033"/>
              <a:gd name="connsiteY651" fmla="*/ 1086287 h 2115981"/>
              <a:gd name="connsiteX652" fmla="*/ 291938 w 1732033"/>
              <a:gd name="connsiteY652" fmla="*/ 1069908 h 2115981"/>
              <a:gd name="connsiteX653" fmla="*/ 982759 w 1732033"/>
              <a:gd name="connsiteY653" fmla="*/ 1067338 h 2115981"/>
              <a:gd name="connsiteX654" fmla="*/ 978463 w 1732033"/>
              <a:gd name="connsiteY654" fmla="*/ 1070550 h 2115981"/>
              <a:gd name="connsiteX655" fmla="*/ 978459 w 1732033"/>
              <a:gd name="connsiteY655" fmla="*/ 1070670 h 2115981"/>
              <a:gd name="connsiteX656" fmla="*/ 978343 w 1732033"/>
              <a:gd name="connsiteY656" fmla="*/ 1070751 h 2115981"/>
              <a:gd name="connsiteX657" fmla="*/ 978269 w 1732033"/>
              <a:gd name="connsiteY657" fmla="*/ 1076443 h 2115981"/>
              <a:gd name="connsiteX658" fmla="*/ 978262 w 1732033"/>
              <a:gd name="connsiteY658" fmla="*/ 1076652 h 2115981"/>
              <a:gd name="connsiteX659" fmla="*/ 978266 w 1732033"/>
              <a:gd name="connsiteY659" fmla="*/ 1076659 h 2115981"/>
              <a:gd name="connsiteX660" fmla="*/ 978262 w 1732033"/>
              <a:gd name="connsiteY660" fmla="*/ 1076974 h 2115981"/>
              <a:gd name="connsiteX661" fmla="*/ 983080 w 1732033"/>
              <a:gd name="connsiteY661" fmla="*/ 1085003 h 2115981"/>
              <a:gd name="connsiteX662" fmla="*/ 986332 w 1732033"/>
              <a:gd name="connsiteY662" fmla="*/ 1082554 h 2115981"/>
              <a:gd name="connsiteX663" fmla="*/ 986326 w 1732033"/>
              <a:gd name="connsiteY663" fmla="*/ 1082477 h 2115981"/>
              <a:gd name="connsiteX664" fmla="*/ 986332 w 1732033"/>
              <a:gd name="connsiteY664" fmla="*/ 1082473 h 2115981"/>
              <a:gd name="connsiteX665" fmla="*/ 985980 w 1732033"/>
              <a:gd name="connsiteY665" fmla="*/ 1077746 h 2115981"/>
              <a:gd name="connsiteX666" fmla="*/ 986292 w 1732033"/>
              <a:gd name="connsiteY666" fmla="*/ 1071594 h 2115981"/>
              <a:gd name="connsiteX667" fmla="*/ 986169 w 1732033"/>
              <a:gd name="connsiteY667" fmla="*/ 1071457 h 2115981"/>
              <a:gd name="connsiteX668" fmla="*/ 986171 w 1732033"/>
              <a:gd name="connsiteY668" fmla="*/ 1071393 h 2115981"/>
              <a:gd name="connsiteX669" fmla="*/ 982759 w 1732033"/>
              <a:gd name="connsiteY669" fmla="*/ 1067338 h 2115981"/>
              <a:gd name="connsiteX670" fmla="*/ 1020656 w 1732033"/>
              <a:gd name="connsiteY670" fmla="*/ 1065732 h 2115981"/>
              <a:gd name="connsiteX671" fmla="*/ 1018087 w 1732033"/>
              <a:gd name="connsiteY671" fmla="*/ 1068302 h 2115981"/>
              <a:gd name="connsiteX672" fmla="*/ 1018087 w 1732033"/>
              <a:gd name="connsiteY672" fmla="*/ 1068302 h 2115981"/>
              <a:gd name="connsiteX673" fmla="*/ 1023868 w 1732033"/>
              <a:gd name="connsiteY673" fmla="*/ 1070872 h 2115981"/>
              <a:gd name="connsiteX674" fmla="*/ 1026759 w 1732033"/>
              <a:gd name="connsiteY674" fmla="*/ 1067981 h 2115981"/>
              <a:gd name="connsiteX675" fmla="*/ 1026758 w 1732033"/>
              <a:gd name="connsiteY675" fmla="*/ 1067981 h 2115981"/>
              <a:gd name="connsiteX676" fmla="*/ 1026758 w 1732033"/>
              <a:gd name="connsiteY676" fmla="*/ 1067980 h 2115981"/>
              <a:gd name="connsiteX677" fmla="*/ 1020656 w 1732033"/>
              <a:gd name="connsiteY677" fmla="*/ 1065732 h 2115981"/>
              <a:gd name="connsiteX678" fmla="*/ 1041211 w 1732033"/>
              <a:gd name="connsiteY678" fmla="*/ 1063806 h 2115981"/>
              <a:gd name="connsiteX679" fmla="*/ 1032861 w 1732033"/>
              <a:gd name="connsiteY679" fmla="*/ 1065733 h 2115981"/>
              <a:gd name="connsiteX680" fmla="*/ 1026437 w 1732033"/>
              <a:gd name="connsiteY680" fmla="*/ 1081791 h 2115981"/>
              <a:gd name="connsiteX681" fmla="*/ 1026883 w 1732033"/>
              <a:gd name="connsiteY681" fmla="*/ 1081443 h 2115981"/>
              <a:gd name="connsiteX682" fmla="*/ 1026757 w 1732033"/>
              <a:gd name="connsiteY682" fmla="*/ 1081792 h 2115981"/>
              <a:gd name="connsiteX683" fmla="*/ 1033549 w 1732033"/>
              <a:gd name="connsiteY683" fmla="*/ 1076232 h 2115981"/>
              <a:gd name="connsiteX684" fmla="*/ 1035630 w 1732033"/>
              <a:gd name="connsiteY684" fmla="*/ 1074605 h 2115981"/>
              <a:gd name="connsiteX685" fmla="*/ 1035699 w 1732033"/>
              <a:gd name="connsiteY685" fmla="*/ 1074472 h 2115981"/>
              <a:gd name="connsiteX686" fmla="*/ 1035830 w 1732033"/>
              <a:gd name="connsiteY686" fmla="*/ 1074364 h 2115981"/>
              <a:gd name="connsiteX687" fmla="*/ 1041531 w 1732033"/>
              <a:gd name="connsiteY687" fmla="*/ 1063806 h 2115981"/>
              <a:gd name="connsiteX688" fmla="*/ 1041167 w 1732033"/>
              <a:gd name="connsiteY688" fmla="*/ 1063890 h 2115981"/>
              <a:gd name="connsiteX689" fmla="*/ 1105443 w 1732033"/>
              <a:gd name="connsiteY689" fmla="*/ 1061879 h 2115981"/>
              <a:gd name="connsiteX690" fmla="*/ 1101268 w 1732033"/>
              <a:gd name="connsiteY690" fmla="*/ 1072478 h 2115981"/>
              <a:gd name="connsiteX691" fmla="*/ 1101197 w 1732033"/>
              <a:gd name="connsiteY691" fmla="*/ 1073506 h 2115981"/>
              <a:gd name="connsiteX692" fmla="*/ 1100866 w 1732033"/>
              <a:gd name="connsiteY692" fmla="*/ 1076854 h 2115981"/>
              <a:gd name="connsiteX693" fmla="*/ 1104800 w 1732033"/>
              <a:gd name="connsiteY693" fmla="*/ 1078259 h 2115981"/>
              <a:gd name="connsiteX694" fmla="*/ 1123427 w 1732033"/>
              <a:gd name="connsiteY694" fmla="*/ 1074726 h 2115981"/>
              <a:gd name="connsiteX695" fmla="*/ 1128968 w 1732033"/>
              <a:gd name="connsiteY695" fmla="*/ 1070952 h 2115981"/>
              <a:gd name="connsiteX696" fmla="*/ 1128937 w 1732033"/>
              <a:gd name="connsiteY696" fmla="*/ 1070652 h 2115981"/>
              <a:gd name="connsiteX697" fmla="*/ 1128969 w 1732033"/>
              <a:gd name="connsiteY697" fmla="*/ 1070631 h 2115981"/>
              <a:gd name="connsiteX698" fmla="*/ 1128246 w 1732033"/>
              <a:gd name="connsiteY698" fmla="*/ 1063485 h 2115981"/>
              <a:gd name="connsiteX699" fmla="*/ 1105443 w 1732033"/>
              <a:gd name="connsiteY699" fmla="*/ 1061879 h 2115981"/>
              <a:gd name="connsiteX700" fmla="*/ 1113151 w 1732033"/>
              <a:gd name="connsiteY700" fmla="*/ 1051601 h 2115981"/>
              <a:gd name="connsiteX701" fmla="*/ 1107048 w 1732033"/>
              <a:gd name="connsiteY701" fmla="*/ 1054491 h 2115981"/>
              <a:gd name="connsiteX702" fmla="*/ 1107253 w 1732033"/>
              <a:gd name="connsiteY702" fmla="*/ 1054565 h 2115981"/>
              <a:gd name="connsiteX703" fmla="*/ 1106728 w 1732033"/>
              <a:gd name="connsiteY703" fmla="*/ 1054813 h 2115981"/>
              <a:gd name="connsiteX704" fmla="*/ 1120859 w 1732033"/>
              <a:gd name="connsiteY704" fmla="*/ 1057061 h 2115981"/>
              <a:gd name="connsiteX705" fmla="*/ 1120390 w 1732033"/>
              <a:gd name="connsiteY705" fmla="*/ 1056762 h 2115981"/>
              <a:gd name="connsiteX706" fmla="*/ 1121180 w 1732033"/>
              <a:gd name="connsiteY706" fmla="*/ 1056739 h 2115981"/>
              <a:gd name="connsiteX707" fmla="*/ 1113151 w 1732033"/>
              <a:gd name="connsiteY707" fmla="*/ 1051601 h 2115981"/>
              <a:gd name="connsiteX708" fmla="*/ 1064975 w 1732033"/>
              <a:gd name="connsiteY708" fmla="*/ 1043893 h 2115981"/>
              <a:gd name="connsiteX709" fmla="*/ 1064859 w 1732033"/>
              <a:gd name="connsiteY709" fmla="*/ 1043950 h 2115981"/>
              <a:gd name="connsiteX710" fmla="*/ 1054339 w 1732033"/>
              <a:gd name="connsiteY710" fmla="*/ 1048993 h 2115981"/>
              <a:gd name="connsiteX711" fmla="*/ 1049313 w 1732033"/>
              <a:gd name="connsiteY711" fmla="*/ 1057580 h 2115981"/>
              <a:gd name="connsiteX712" fmla="*/ 1049239 w 1732033"/>
              <a:gd name="connsiteY712" fmla="*/ 1057703 h 2115981"/>
              <a:gd name="connsiteX713" fmla="*/ 1053574 w 1732033"/>
              <a:gd name="connsiteY713" fmla="*/ 1061397 h 2115981"/>
              <a:gd name="connsiteX714" fmla="*/ 1053576 w 1732033"/>
              <a:gd name="connsiteY714" fmla="*/ 1061397 h 2115981"/>
              <a:gd name="connsiteX715" fmla="*/ 1059838 w 1732033"/>
              <a:gd name="connsiteY715" fmla="*/ 1061236 h 2115981"/>
              <a:gd name="connsiteX716" fmla="*/ 1069794 w 1732033"/>
              <a:gd name="connsiteY716" fmla="*/ 1046784 h 2115981"/>
              <a:gd name="connsiteX717" fmla="*/ 1064977 w 1732033"/>
              <a:gd name="connsiteY717" fmla="*/ 1043893 h 2115981"/>
              <a:gd name="connsiteX718" fmla="*/ 439351 w 1732033"/>
              <a:gd name="connsiteY718" fmla="*/ 1039398 h 2115981"/>
              <a:gd name="connsiteX719" fmla="*/ 441598 w 1732033"/>
              <a:gd name="connsiteY719" fmla="*/ 1042610 h 2115981"/>
              <a:gd name="connsiteX720" fmla="*/ 438066 w 1732033"/>
              <a:gd name="connsiteY720" fmla="*/ 1046142 h 2115981"/>
              <a:gd name="connsiteX721" fmla="*/ 435497 w 1732033"/>
              <a:gd name="connsiteY721" fmla="*/ 1041967 h 2115981"/>
              <a:gd name="connsiteX722" fmla="*/ 439351 w 1732033"/>
              <a:gd name="connsiteY722" fmla="*/ 1039398 h 2115981"/>
              <a:gd name="connsiteX723" fmla="*/ 1095807 w 1732033"/>
              <a:gd name="connsiteY723" fmla="*/ 1027514 h 2115981"/>
              <a:gd name="connsiteX724" fmla="*/ 1076216 w 1732033"/>
              <a:gd name="connsiteY724" fmla="*/ 1041645 h 2115981"/>
              <a:gd name="connsiteX725" fmla="*/ 1071319 w 1732033"/>
              <a:gd name="connsiteY725" fmla="*/ 1048149 h 2115981"/>
              <a:gd name="connsiteX726" fmla="*/ 1071450 w 1732033"/>
              <a:gd name="connsiteY726" fmla="*/ 1048466 h 2115981"/>
              <a:gd name="connsiteX727" fmla="*/ 1071199 w 1732033"/>
              <a:gd name="connsiteY727" fmla="*/ 1048792 h 2115981"/>
              <a:gd name="connsiteX728" fmla="*/ 1074404 w 1732033"/>
              <a:gd name="connsiteY728" fmla="*/ 1056258 h 2115981"/>
              <a:gd name="connsiteX729" fmla="*/ 1071720 w 1732033"/>
              <a:gd name="connsiteY729" fmla="*/ 1058345 h 2115981"/>
              <a:gd name="connsiteX730" fmla="*/ 1072104 w 1732033"/>
              <a:gd name="connsiteY730" fmla="*/ 1058691 h 2115981"/>
              <a:gd name="connsiteX731" fmla="*/ 1071722 w 1732033"/>
              <a:gd name="connsiteY731" fmla="*/ 1058988 h 2115981"/>
              <a:gd name="connsiteX732" fmla="*/ 1081035 w 1732033"/>
              <a:gd name="connsiteY732" fmla="*/ 1062200 h 2115981"/>
              <a:gd name="connsiteX733" fmla="*/ 1086214 w 1732033"/>
              <a:gd name="connsiteY733" fmla="*/ 1062441 h 2115981"/>
              <a:gd name="connsiteX734" fmla="*/ 1089839 w 1732033"/>
              <a:gd name="connsiteY734" fmla="*/ 1065381 h 2115981"/>
              <a:gd name="connsiteX735" fmla="*/ 1082078 w 1732033"/>
              <a:gd name="connsiteY735" fmla="*/ 1065090 h 2115981"/>
              <a:gd name="connsiteX736" fmla="*/ 1074932 w 1732033"/>
              <a:gd name="connsiteY736" fmla="*/ 1068623 h 2115981"/>
              <a:gd name="connsiteX737" fmla="*/ 1075746 w 1732033"/>
              <a:gd name="connsiteY737" fmla="*/ 1068837 h 2115981"/>
              <a:gd name="connsiteX738" fmla="*/ 1074933 w 1732033"/>
              <a:gd name="connsiteY738" fmla="*/ 1069266 h 2115981"/>
              <a:gd name="connsiteX739" fmla="*/ 1097736 w 1732033"/>
              <a:gd name="connsiteY739" fmla="*/ 1068623 h 2115981"/>
              <a:gd name="connsiteX740" fmla="*/ 1102071 w 1732033"/>
              <a:gd name="connsiteY740" fmla="*/ 1057061 h 2115981"/>
              <a:gd name="connsiteX741" fmla="*/ 1101943 w 1732033"/>
              <a:gd name="connsiteY741" fmla="*/ 1056875 h 2115981"/>
              <a:gd name="connsiteX742" fmla="*/ 1102070 w 1732033"/>
              <a:gd name="connsiteY742" fmla="*/ 1056540 h 2115981"/>
              <a:gd name="connsiteX743" fmla="*/ 1096839 w 1732033"/>
              <a:gd name="connsiteY743" fmla="*/ 1048812 h 2115981"/>
              <a:gd name="connsiteX744" fmla="*/ 1097655 w 1732033"/>
              <a:gd name="connsiteY744" fmla="*/ 1042168 h 2115981"/>
              <a:gd name="connsiteX745" fmla="*/ 1104801 w 1732033"/>
              <a:gd name="connsiteY745" fmla="*/ 1040039 h 2115981"/>
              <a:gd name="connsiteX746" fmla="*/ 1104544 w 1732033"/>
              <a:gd name="connsiteY746" fmla="*/ 1039472 h 2115981"/>
              <a:gd name="connsiteX747" fmla="*/ 1104800 w 1732033"/>
              <a:gd name="connsiteY747" fmla="*/ 1039397 h 2115981"/>
              <a:gd name="connsiteX748" fmla="*/ 1100304 w 1732033"/>
              <a:gd name="connsiteY748" fmla="*/ 1028799 h 2115981"/>
              <a:gd name="connsiteX749" fmla="*/ 1095807 w 1732033"/>
              <a:gd name="connsiteY749" fmla="*/ 1027514 h 2115981"/>
              <a:gd name="connsiteX750" fmla="*/ 564925 w 1732033"/>
              <a:gd name="connsiteY750" fmla="*/ 1013705 h 2115981"/>
              <a:gd name="connsiteX751" fmla="*/ 549831 w 1732033"/>
              <a:gd name="connsiteY751" fmla="*/ 1025909 h 2115981"/>
              <a:gd name="connsiteX752" fmla="*/ 554648 w 1732033"/>
              <a:gd name="connsiteY752" fmla="*/ 1035223 h 2115981"/>
              <a:gd name="connsiteX753" fmla="*/ 562999 w 1732033"/>
              <a:gd name="connsiteY753" fmla="*/ 1026873 h 2115981"/>
              <a:gd name="connsiteX754" fmla="*/ 568137 w 1732033"/>
              <a:gd name="connsiteY754" fmla="*/ 1017880 h 2115981"/>
              <a:gd name="connsiteX755" fmla="*/ 568779 w 1732033"/>
              <a:gd name="connsiteY755" fmla="*/ 1014026 h 2115981"/>
              <a:gd name="connsiteX756" fmla="*/ 564925 w 1732033"/>
              <a:gd name="connsiteY756" fmla="*/ 1013705 h 2115981"/>
              <a:gd name="connsiteX757" fmla="*/ 1035108 w 1732033"/>
              <a:gd name="connsiteY757" fmla="*/ 1008245 h 2115981"/>
              <a:gd name="connsiteX758" fmla="*/ 1029006 w 1732033"/>
              <a:gd name="connsiteY758" fmla="*/ 1009529 h 2115981"/>
              <a:gd name="connsiteX759" fmla="*/ 1025473 w 1732033"/>
              <a:gd name="connsiteY759" fmla="*/ 1014668 h 2115981"/>
              <a:gd name="connsiteX760" fmla="*/ 1032539 w 1732033"/>
              <a:gd name="connsiteY760" fmla="*/ 1029763 h 2115981"/>
              <a:gd name="connsiteX761" fmla="*/ 1032539 w 1732033"/>
              <a:gd name="connsiteY761" fmla="*/ 1028506 h 2115981"/>
              <a:gd name="connsiteX762" fmla="*/ 1032861 w 1732033"/>
              <a:gd name="connsiteY762" fmla="*/ 1029763 h 2115981"/>
              <a:gd name="connsiteX763" fmla="*/ 1032861 w 1732033"/>
              <a:gd name="connsiteY763" fmla="*/ 1019436 h 2115981"/>
              <a:gd name="connsiteX764" fmla="*/ 1036152 w 1732033"/>
              <a:gd name="connsiteY764" fmla="*/ 1022216 h 2115981"/>
              <a:gd name="connsiteX765" fmla="*/ 1035429 w 1732033"/>
              <a:gd name="connsiteY765" fmla="*/ 1026230 h 2115981"/>
              <a:gd name="connsiteX766" fmla="*/ 1036071 w 1732033"/>
              <a:gd name="connsiteY766" fmla="*/ 1031689 h 2115981"/>
              <a:gd name="connsiteX767" fmla="*/ 1036250 w 1732033"/>
              <a:gd name="connsiteY767" fmla="*/ 1031512 h 2115981"/>
              <a:gd name="connsiteX768" fmla="*/ 1036393 w 1732033"/>
              <a:gd name="connsiteY768" fmla="*/ 1031689 h 2115981"/>
              <a:gd name="connsiteX769" fmla="*/ 1037735 w 1732033"/>
              <a:gd name="connsiteY769" fmla="*/ 1030348 h 2115981"/>
              <a:gd name="connsiteX770" fmla="*/ 1039283 w 1732033"/>
              <a:gd name="connsiteY770" fmla="*/ 1037471 h 2115981"/>
              <a:gd name="connsiteX771" fmla="*/ 1044100 w 1732033"/>
              <a:gd name="connsiteY771" fmla="*/ 1048711 h 2115981"/>
              <a:gd name="connsiteX772" fmla="*/ 1044306 w 1732033"/>
              <a:gd name="connsiteY772" fmla="*/ 1048583 h 2115981"/>
              <a:gd name="connsiteX773" fmla="*/ 1044422 w 1732033"/>
              <a:gd name="connsiteY773" fmla="*/ 1048711 h 2115981"/>
              <a:gd name="connsiteX774" fmla="*/ 1050845 w 1732033"/>
              <a:gd name="connsiteY774" fmla="*/ 1040682 h 2115981"/>
              <a:gd name="connsiteX775" fmla="*/ 1052130 w 1732033"/>
              <a:gd name="connsiteY775" fmla="*/ 1039397 h 2115981"/>
              <a:gd name="connsiteX776" fmla="*/ 1047955 w 1732033"/>
              <a:gd name="connsiteY776" fmla="*/ 1021412 h 2115981"/>
              <a:gd name="connsiteX777" fmla="*/ 1044262 w 1732033"/>
              <a:gd name="connsiteY777" fmla="*/ 1017237 h 2115981"/>
              <a:gd name="connsiteX778" fmla="*/ 1039178 w 1732033"/>
              <a:gd name="connsiteY778" fmla="*/ 1017818 h 2115981"/>
              <a:gd name="connsiteX779" fmla="*/ 1038631 w 1732033"/>
              <a:gd name="connsiteY779" fmla="*/ 1017857 h 2115981"/>
              <a:gd name="connsiteX780" fmla="*/ 1036715 w 1732033"/>
              <a:gd name="connsiteY780" fmla="*/ 1013705 h 2115981"/>
              <a:gd name="connsiteX781" fmla="*/ 1035430 w 1732033"/>
              <a:gd name="connsiteY781" fmla="*/ 1008245 h 2115981"/>
              <a:gd name="connsiteX782" fmla="*/ 1035123 w 1732033"/>
              <a:gd name="connsiteY782" fmla="*/ 1008309 h 2115981"/>
              <a:gd name="connsiteX783" fmla="*/ 487847 w 1732033"/>
              <a:gd name="connsiteY783" fmla="*/ 999895 h 2115981"/>
              <a:gd name="connsiteX784" fmla="*/ 469541 w 1732033"/>
              <a:gd name="connsiteY784" fmla="*/ 1006961 h 2115981"/>
              <a:gd name="connsiteX785" fmla="*/ 487847 w 1732033"/>
              <a:gd name="connsiteY785" fmla="*/ 999895 h 2115981"/>
              <a:gd name="connsiteX786" fmla="*/ 1331542 w 1732033"/>
              <a:gd name="connsiteY786" fmla="*/ 954289 h 2115981"/>
              <a:gd name="connsiteX787" fmla="*/ 1334432 w 1732033"/>
              <a:gd name="connsiteY787" fmla="*/ 957821 h 2115981"/>
              <a:gd name="connsiteX788" fmla="*/ 1331221 w 1732033"/>
              <a:gd name="connsiteY788" fmla="*/ 959748 h 2115981"/>
              <a:gd name="connsiteX789" fmla="*/ 1328331 w 1732033"/>
              <a:gd name="connsiteY789" fmla="*/ 957821 h 2115981"/>
              <a:gd name="connsiteX790" fmla="*/ 1331542 w 1732033"/>
              <a:gd name="connsiteY790" fmla="*/ 954289 h 2115981"/>
              <a:gd name="connsiteX791" fmla="*/ 449306 w 1732033"/>
              <a:gd name="connsiteY791" fmla="*/ 936947 h 2115981"/>
              <a:gd name="connsiteX792" fmla="*/ 447700 w 1732033"/>
              <a:gd name="connsiteY792" fmla="*/ 937910 h 2115981"/>
              <a:gd name="connsiteX793" fmla="*/ 443205 w 1732033"/>
              <a:gd name="connsiteY793" fmla="*/ 940479 h 2115981"/>
              <a:gd name="connsiteX794" fmla="*/ 449306 w 1732033"/>
              <a:gd name="connsiteY794" fmla="*/ 936947 h 2115981"/>
              <a:gd name="connsiteX795" fmla="*/ 462153 w 1732033"/>
              <a:gd name="connsiteY795" fmla="*/ 930523 h 2115981"/>
              <a:gd name="connsiteX796" fmla="*/ 439993 w 1732033"/>
              <a:gd name="connsiteY796" fmla="*/ 940480 h 2115981"/>
              <a:gd name="connsiteX797" fmla="*/ 441599 w 1732033"/>
              <a:gd name="connsiteY797" fmla="*/ 944976 h 2115981"/>
              <a:gd name="connsiteX798" fmla="*/ 462153 w 1732033"/>
              <a:gd name="connsiteY798" fmla="*/ 930523 h 2115981"/>
              <a:gd name="connsiteX799" fmla="*/ 1729464 w 1732033"/>
              <a:gd name="connsiteY799" fmla="*/ 919283 h 2115981"/>
              <a:gd name="connsiteX800" fmla="*/ 1732033 w 1732033"/>
              <a:gd name="connsiteY800" fmla="*/ 921852 h 2115981"/>
              <a:gd name="connsiteX801" fmla="*/ 1728822 w 1732033"/>
              <a:gd name="connsiteY801" fmla="*/ 925063 h 2115981"/>
              <a:gd name="connsiteX802" fmla="*/ 1725610 w 1732033"/>
              <a:gd name="connsiteY802" fmla="*/ 921852 h 2115981"/>
              <a:gd name="connsiteX803" fmla="*/ 1729464 w 1732033"/>
              <a:gd name="connsiteY803" fmla="*/ 919283 h 2115981"/>
              <a:gd name="connsiteX804" fmla="*/ 1382608 w 1732033"/>
              <a:gd name="connsiteY804" fmla="*/ 911897 h 2115981"/>
              <a:gd name="connsiteX805" fmla="*/ 1389352 w 1732033"/>
              <a:gd name="connsiteY805" fmla="*/ 914466 h 2115981"/>
              <a:gd name="connsiteX806" fmla="*/ 1388389 w 1732033"/>
              <a:gd name="connsiteY806" fmla="*/ 919283 h 2115981"/>
              <a:gd name="connsiteX807" fmla="*/ 1381965 w 1732033"/>
              <a:gd name="connsiteY807" fmla="*/ 918641 h 2115981"/>
              <a:gd name="connsiteX808" fmla="*/ 1372009 w 1732033"/>
              <a:gd name="connsiteY808" fmla="*/ 917998 h 2115981"/>
              <a:gd name="connsiteX809" fmla="*/ 1336681 w 1732033"/>
              <a:gd name="connsiteY809" fmla="*/ 918320 h 2115981"/>
              <a:gd name="connsiteX810" fmla="*/ 1331863 w 1732033"/>
              <a:gd name="connsiteY810" fmla="*/ 913823 h 2115981"/>
              <a:gd name="connsiteX811" fmla="*/ 1354666 w 1732033"/>
              <a:gd name="connsiteY811" fmla="*/ 915750 h 2115981"/>
              <a:gd name="connsiteX812" fmla="*/ 1382608 w 1732033"/>
              <a:gd name="connsiteY812" fmla="*/ 911897 h 2115981"/>
              <a:gd name="connsiteX813" fmla="*/ 1207895 w 1732033"/>
              <a:gd name="connsiteY813" fmla="*/ 870145 h 2115981"/>
              <a:gd name="connsiteX814" fmla="*/ 1218815 w 1732033"/>
              <a:gd name="connsiteY814" fmla="*/ 884598 h 2115981"/>
              <a:gd name="connsiteX815" fmla="*/ 1207895 w 1732033"/>
              <a:gd name="connsiteY815" fmla="*/ 870145 h 2115981"/>
              <a:gd name="connsiteX816" fmla="*/ 1313558 w 1732033"/>
              <a:gd name="connsiteY816" fmla="*/ 814262 h 2115981"/>
              <a:gd name="connsiteX817" fmla="*/ 1319017 w 1732033"/>
              <a:gd name="connsiteY817" fmla="*/ 818759 h 2115981"/>
              <a:gd name="connsiteX818" fmla="*/ 1313558 w 1732033"/>
              <a:gd name="connsiteY818" fmla="*/ 824861 h 2115981"/>
              <a:gd name="connsiteX819" fmla="*/ 1308419 w 1732033"/>
              <a:gd name="connsiteY819" fmla="*/ 819080 h 2115981"/>
              <a:gd name="connsiteX820" fmla="*/ 1313558 w 1732033"/>
              <a:gd name="connsiteY820" fmla="*/ 814262 h 2115981"/>
              <a:gd name="connsiteX821" fmla="*/ 1286901 w 1732033"/>
              <a:gd name="connsiteY821" fmla="*/ 813299 h 2115981"/>
              <a:gd name="connsiteX822" fmla="*/ 1299747 w 1732033"/>
              <a:gd name="connsiteY822" fmla="*/ 829036 h 2115981"/>
              <a:gd name="connsiteX823" fmla="*/ 1313558 w 1732033"/>
              <a:gd name="connsiteY823" fmla="*/ 838670 h 2115981"/>
              <a:gd name="connsiteX824" fmla="*/ 1343747 w 1732033"/>
              <a:gd name="connsiteY824" fmla="*/ 836101 h 2115981"/>
              <a:gd name="connsiteX825" fmla="*/ 1348243 w 1732033"/>
              <a:gd name="connsiteY825" fmla="*/ 839313 h 2115981"/>
              <a:gd name="connsiteX826" fmla="*/ 1344710 w 1732033"/>
              <a:gd name="connsiteY826" fmla="*/ 843488 h 2115981"/>
              <a:gd name="connsiteX827" fmla="*/ 1323834 w 1732033"/>
              <a:gd name="connsiteY827" fmla="*/ 846057 h 2115981"/>
              <a:gd name="connsiteX828" fmla="*/ 1301353 w 1732033"/>
              <a:gd name="connsiteY828" fmla="*/ 874962 h 2115981"/>
              <a:gd name="connsiteX829" fmla="*/ 1305528 w 1732033"/>
              <a:gd name="connsiteY829" fmla="*/ 892947 h 2115981"/>
              <a:gd name="connsiteX830" fmla="*/ 1291397 w 1732033"/>
              <a:gd name="connsiteY830" fmla="*/ 906435 h 2115981"/>
              <a:gd name="connsiteX831" fmla="*/ 1261850 w 1732033"/>
              <a:gd name="connsiteY831" fmla="*/ 883954 h 2115981"/>
              <a:gd name="connsiteX832" fmla="*/ 1252537 w 1732033"/>
              <a:gd name="connsiteY832" fmla="*/ 856655 h 2115981"/>
              <a:gd name="connsiteX833" fmla="*/ 1258638 w 1732033"/>
              <a:gd name="connsiteY833" fmla="*/ 835780 h 2115981"/>
              <a:gd name="connsiteX834" fmla="*/ 1264419 w 1732033"/>
              <a:gd name="connsiteY834" fmla="*/ 824861 h 2115981"/>
              <a:gd name="connsiteX835" fmla="*/ 1286901 w 1732033"/>
              <a:gd name="connsiteY835" fmla="*/ 813299 h 2115981"/>
              <a:gd name="connsiteX836" fmla="*/ 950562 w 1732033"/>
              <a:gd name="connsiteY836" fmla="*/ 805831 h 2115981"/>
              <a:gd name="connsiteX837" fmla="*/ 945825 w 1732033"/>
              <a:gd name="connsiteY837" fmla="*/ 810087 h 2115981"/>
              <a:gd name="connsiteX838" fmla="*/ 932015 w 1732033"/>
              <a:gd name="connsiteY838" fmla="*/ 826466 h 2115981"/>
              <a:gd name="connsiteX839" fmla="*/ 945504 w 1732033"/>
              <a:gd name="connsiteY839" fmla="*/ 824218 h 2115981"/>
              <a:gd name="connsiteX840" fmla="*/ 955138 w 1732033"/>
              <a:gd name="connsiteY840" fmla="*/ 815868 h 2115981"/>
              <a:gd name="connsiteX841" fmla="*/ 955781 w 1732033"/>
              <a:gd name="connsiteY841" fmla="*/ 805911 h 2115981"/>
              <a:gd name="connsiteX842" fmla="*/ 950562 w 1732033"/>
              <a:gd name="connsiteY842" fmla="*/ 805831 h 2115981"/>
              <a:gd name="connsiteX843" fmla="*/ 939673 w 1732033"/>
              <a:gd name="connsiteY843" fmla="*/ 793727 h 2115981"/>
              <a:gd name="connsiteX844" fmla="*/ 930731 w 1732033"/>
              <a:gd name="connsiteY844" fmla="*/ 806554 h 2115981"/>
              <a:gd name="connsiteX845" fmla="*/ 930088 w 1732033"/>
              <a:gd name="connsiteY845" fmla="*/ 809123 h 2115981"/>
              <a:gd name="connsiteX846" fmla="*/ 931373 w 1732033"/>
              <a:gd name="connsiteY846" fmla="*/ 813620 h 2115981"/>
              <a:gd name="connsiteX847" fmla="*/ 935548 w 1732033"/>
              <a:gd name="connsiteY847" fmla="*/ 812978 h 2115981"/>
              <a:gd name="connsiteX848" fmla="*/ 959956 w 1732033"/>
              <a:gd name="connsiteY848" fmla="*/ 797240 h 2115981"/>
              <a:gd name="connsiteX849" fmla="*/ 948074 w 1732033"/>
              <a:gd name="connsiteY849" fmla="*/ 796277 h 2115981"/>
              <a:gd name="connsiteX850" fmla="*/ 939673 w 1732033"/>
              <a:gd name="connsiteY850" fmla="*/ 793727 h 2115981"/>
              <a:gd name="connsiteX851" fmla="*/ 1623802 w 1732033"/>
              <a:gd name="connsiteY851" fmla="*/ 786000 h 2115981"/>
              <a:gd name="connsiteX852" fmla="*/ 1631189 w 1732033"/>
              <a:gd name="connsiteY852" fmla="*/ 792423 h 2115981"/>
              <a:gd name="connsiteX853" fmla="*/ 1628298 w 1732033"/>
              <a:gd name="connsiteY853" fmla="*/ 795314 h 2115981"/>
              <a:gd name="connsiteX854" fmla="*/ 1620911 w 1732033"/>
              <a:gd name="connsiteY854" fmla="*/ 788569 h 2115981"/>
              <a:gd name="connsiteX855" fmla="*/ 1623802 w 1732033"/>
              <a:gd name="connsiteY855" fmla="*/ 786000 h 2115981"/>
              <a:gd name="connsiteX856" fmla="*/ 1664589 w 1732033"/>
              <a:gd name="connsiteY856" fmla="*/ 732687 h 2115981"/>
              <a:gd name="connsiteX857" fmla="*/ 1671334 w 1732033"/>
              <a:gd name="connsiteY857" fmla="*/ 739110 h 2115981"/>
              <a:gd name="connsiteX858" fmla="*/ 1661699 w 1732033"/>
              <a:gd name="connsiteY858" fmla="*/ 748745 h 2115981"/>
              <a:gd name="connsiteX859" fmla="*/ 1653027 w 1732033"/>
              <a:gd name="connsiteY859" fmla="*/ 742001 h 2115981"/>
              <a:gd name="connsiteX860" fmla="*/ 1664589 w 1732033"/>
              <a:gd name="connsiteY860" fmla="*/ 732687 h 2115981"/>
              <a:gd name="connsiteX861" fmla="*/ 1458683 w 1732033"/>
              <a:gd name="connsiteY861" fmla="*/ 732647 h 2115981"/>
              <a:gd name="connsiteX862" fmla="*/ 1468679 w 1732033"/>
              <a:gd name="connsiteY862" fmla="*/ 733329 h 2115981"/>
              <a:gd name="connsiteX863" fmla="*/ 1449409 w 1732033"/>
              <a:gd name="connsiteY863" fmla="*/ 737503 h 2115981"/>
              <a:gd name="connsiteX864" fmla="*/ 1458683 w 1732033"/>
              <a:gd name="connsiteY864" fmla="*/ 732647 h 2115981"/>
              <a:gd name="connsiteX865" fmla="*/ 1541262 w 1732033"/>
              <a:gd name="connsiteY865" fmla="*/ 731403 h 2115981"/>
              <a:gd name="connsiteX866" fmla="*/ 1565350 w 1732033"/>
              <a:gd name="connsiteY866" fmla="*/ 737184 h 2115981"/>
              <a:gd name="connsiteX867" fmla="*/ 1559890 w 1732033"/>
              <a:gd name="connsiteY867" fmla="*/ 739110 h 2115981"/>
              <a:gd name="connsiteX868" fmla="*/ 1540941 w 1732033"/>
              <a:gd name="connsiteY868" fmla="*/ 739753 h 2115981"/>
              <a:gd name="connsiteX869" fmla="*/ 1534197 w 1732033"/>
              <a:gd name="connsiteY869" fmla="*/ 736541 h 2115981"/>
              <a:gd name="connsiteX870" fmla="*/ 1534839 w 1732033"/>
              <a:gd name="connsiteY870" fmla="*/ 731724 h 2115981"/>
              <a:gd name="connsiteX871" fmla="*/ 1541262 w 1732033"/>
              <a:gd name="connsiteY871" fmla="*/ 731403 h 2115981"/>
              <a:gd name="connsiteX872" fmla="*/ 545657 w 1732033"/>
              <a:gd name="connsiteY872" fmla="*/ 725702 h 2115981"/>
              <a:gd name="connsiteX873" fmla="*/ 562036 w 1732033"/>
              <a:gd name="connsiteY873" fmla="*/ 730761 h 2115981"/>
              <a:gd name="connsiteX874" fmla="*/ 542766 w 1732033"/>
              <a:gd name="connsiteY874" fmla="*/ 741359 h 2115981"/>
              <a:gd name="connsiteX875" fmla="*/ 524781 w 1732033"/>
              <a:gd name="connsiteY875" fmla="*/ 759023 h 2115981"/>
              <a:gd name="connsiteX876" fmla="*/ 519000 w 1732033"/>
              <a:gd name="connsiteY876" fmla="*/ 761271 h 2115981"/>
              <a:gd name="connsiteX877" fmla="*/ 518358 w 1732033"/>
              <a:gd name="connsiteY877" fmla="*/ 751957 h 2115981"/>
              <a:gd name="connsiteX878" fmla="*/ 534416 w 1732033"/>
              <a:gd name="connsiteY878" fmla="*/ 742323 h 2115981"/>
              <a:gd name="connsiteX879" fmla="*/ 536022 w 1732033"/>
              <a:gd name="connsiteY879" fmla="*/ 738469 h 2115981"/>
              <a:gd name="connsiteX880" fmla="*/ 545657 w 1732033"/>
              <a:gd name="connsiteY880" fmla="*/ 725702 h 2115981"/>
              <a:gd name="connsiteX881" fmla="*/ 1134989 w 1732033"/>
              <a:gd name="connsiteY881" fmla="*/ 725621 h 2115981"/>
              <a:gd name="connsiteX882" fmla="*/ 1129530 w 1732033"/>
              <a:gd name="connsiteY882" fmla="*/ 725942 h 2115981"/>
              <a:gd name="connsiteX883" fmla="*/ 1120537 w 1732033"/>
              <a:gd name="connsiteY883" fmla="*/ 732687 h 2115981"/>
              <a:gd name="connsiteX884" fmla="*/ 1120216 w 1732033"/>
              <a:gd name="connsiteY884" fmla="*/ 737183 h 2115981"/>
              <a:gd name="connsiteX885" fmla="*/ 1123427 w 1732033"/>
              <a:gd name="connsiteY885" fmla="*/ 739431 h 2115981"/>
              <a:gd name="connsiteX886" fmla="*/ 1129208 w 1732033"/>
              <a:gd name="connsiteY886" fmla="*/ 733008 h 2115981"/>
              <a:gd name="connsiteX887" fmla="*/ 1131457 w 1732033"/>
              <a:gd name="connsiteY887" fmla="*/ 729154 h 2115981"/>
              <a:gd name="connsiteX888" fmla="*/ 1134989 w 1732033"/>
              <a:gd name="connsiteY888" fmla="*/ 725621 h 2115981"/>
              <a:gd name="connsiteX889" fmla="*/ 1148479 w 1732033"/>
              <a:gd name="connsiteY889" fmla="*/ 724978 h 2115981"/>
              <a:gd name="connsiteX890" fmla="*/ 1135953 w 1732033"/>
              <a:gd name="connsiteY890" fmla="*/ 737183 h 2115981"/>
              <a:gd name="connsiteX891" fmla="*/ 1151691 w 1732033"/>
              <a:gd name="connsiteY891" fmla="*/ 730439 h 2115981"/>
              <a:gd name="connsiteX892" fmla="*/ 1155223 w 1732033"/>
              <a:gd name="connsiteY892" fmla="*/ 725942 h 2115981"/>
              <a:gd name="connsiteX893" fmla="*/ 1148479 w 1732033"/>
              <a:gd name="connsiteY893" fmla="*/ 724978 h 2115981"/>
              <a:gd name="connsiteX894" fmla="*/ 583955 w 1732033"/>
              <a:gd name="connsiteY894" fmla="*/ 723012 h 2115981"/>
              <a:gd name="connsiteX895" fmla="*/ 587407 w 1732033"/>
              <a:gd name="connsiteY895" fmla="*/ 726264 h 2115981"/>
              <a:gd name="connsiteX896" fmla="*/ 582911 w 1732033"/>
              <a:gd name="connsiteY896" fmla="*/ 737184 h 2115981"/>
              <a:gd name="connsiteX897" fmla="*/ 561714 w 1732033"/>
              <a:gd name="connsiteY897" fmla="*/ 731082 h 2115981"/>
              <a:gd name="connsiteX898" fmla="*/ 580020 w 1732033"/>
              <a:gd name="connsiteY898" fmla="*/ 724337 h 2115981"/>
              <a:gd name="connsiteX899" fmla="*/ 583955 w 1732033"/>
              <a:gd name="connsiteY899" fmla="*/ 723012 h 2115981"/>
              <a:gd name="connsiteX900" fmla="*/ 1351776 w 1732033"/>
              <a:gd name="connsiteY900" fmla="*/ 702819 h 2115981"/>
              <a:gd name="connsiteX901" fmla="*/ 1362696 w 1732033"/>
              <a:gd name="connsiteY901" fmla="*/ 711811 h 2115981"/>
              <a:gd name="connsiteX902" fmla="*/ 1350170 w 1732033"/>
              <a:gd name="connsiteY902" fmla="*/ 706994 h 2115981"/>
              <a:gd name="connsiteX903" fmla="*/ 1347922 w 1732033"/>
              <a:gd name="connsiteY903" fmla="*/ 703783 h 2115981"/>
              <a:gd name="connsiteX904" fmla="*/ 1351776 w 1732033"/>
              <a:gd name="connsiteY904" fmla="*/ 702819 h 2115981"/>
              <a:gd name="connsiteX905" fmla="*/ 1070114 w 1732033"/>
              <a:gd name="connsiteY905" fmla="*/ 699929 h 2115981"/>
              <a:gd name="connsiteX906" fmla="*/ 1070757 w 1732033"/>
              <a:gd name="connsiteY906" fmla="*/ 709242 h 2115981"/>
              <a:gd name="connsiteX907" fmla="*/ 1066261 w 1732033"/>
              <a:gd name="connsiteY907" fmla="*/ 700892 h 2115981"/>
              <a:gd name="connsiteX908" fmla="*/ 1070114 w 1732033"/>
              <a:gd name="connsiteY908" fmla="*/ 699929 h 2115981"/>
              <a:gd name="connsiteX909" fmla="*/ 1132421 w 1732033"/>
              <a:gd name="connsiteY909" fmla="*/ 681622 h 2115981"/>
              <a:gd name="connsiteX910" fmla="*/ 1126960 w 1732033"/>
              <a:gd name="connsiteY910" fmla="*/ 689651 h 2115981"/>
              <a:gd name="connsiteX911" fmla="*/ 1134669 w 1732033"/>
              <a:gd name="connsiteY911" fmla="*/ 683549 h 2115981"/>
              <a:gd name="connsiteX912" fmla="*/ 1132421 w 1732033"/>
              <a:gd name="connsiteY912" fmla="*/ 681622 h 2115981"/>
              <a:gd name="connsiteX913" fmla="*/ 1169033 w 1732033"/>
              <a:gd name="connsiteY913" fmla="*/ 657213 h 2115981"/>
              <a:gd name="connsiteX914" fmla="*/ 1160683 w 1732033"/>
              <a:gd name="connsiteY914" fmla="*/ 665563 h 2115981"/>
              <a:gd name="connsiteX915" fmla="*/ 1148799 w 1732033"/>
              <a:gd name="connsiteY915" fmla="*/ 686439 h 2115981"/>
              <a:gd name="connsiteX916" fmla="*/ 1164857 w 1732033"/>
              <a:gd name="connsiteY916" fmla="*/ 680015 h 2115981"/>
              <a:gd name="connsiteX917" fmla="*/ 1175777 w 1732033"/>
              <a:gd name="connsiteY917" fmla="*/ 666527 h 2115981"/>
              <a:gd name="connsiteX918" fmla="*/ 1178346 w 1732033"/>
              <a:gd name="connsiteY918" fmla="*/ 661709 h 2115981"/>
              <a:gd name="connsiteX919" fmla="*/ 1169033 w 1732033"/>
              <a:gd name="connsiteY919" fmla="*/ 657213 h 2115981"/>
              <a:gd name="connsiteX920" fmla="*/ 1192675 w 1732033"/>
              <a:gd name="connsiteY920" fmla="*/ 651283 h 2115981"/>
              <a:gd name="connsiteX921" fmla="*/ 1190593 w 1732033"/>
              <a:gd name="connsiteY921" fmla="*/ 658956 h 2115981"/>
              <a:gd name="connsiteX922" fmla="*/ 1191194 w 1732033"/>
              <a:gd name="connsiteY922" fmla="*/ 658217 h 2115981"/>
              <a:gd name="connsiteX923" fmla="*/ 1375863 w 1732033"/>
              <a:gd name="connsiteY923" fmla="*/ 650791 h 2115981"/>
              <a:gd name="connsiteX924" fmla="*/ 1384214 w 1732033"/>
              <a:gd name="connsiteY924" fmla="*/ 655608 h 2115981"/>
              <a:gd name="connsiteX925" fmla="*/ 1394490 w 1732033"/>
              <a:gd name="connsiteY925" fmla="*/ 671667 h 2115981"/>
              <a:gd name="connsiteX926" fmla="*/ 1398666 w 1732033"/>
              <a:gd name="connsiteY926" fmla="*/ 685155 h 2115981"/>
              <a:gd name="connsiteX927" fmla="*/ 1412475 w 1732033"/>
              <a:gd name="connsiteY927" fmla="*/ 706352 h 2115981"/>
              <a:gd name="connsiteX928" fmla="*/ 1423395 w 1732033"/>
              <a:gd name="connsiteY928" fmla="*/ 725301 h 2115981"/>
              <a:gd name="connsiteX929" fmla="*/ 1432709 w 1732033"/>
              <a:gd name="connsiteY929" fmla="*/ 731403 h 2115981"/>
              <a:gd name="connsiteX930" fmla="*/ 1436241 w 1732033"/>
              <a:gd name="connsiteY930" fmla="*/ 731403 h 2115981"/>
              <a:gd name="connsiteX931" fmla="*/ 1431103 w 1732033"/>
              <a:gd name="connsiteY931" fmla="*/ 749388 h 2115981"/>
              <a:gd name="connsiteX932" fmla="*/ 1428855 w 1732033"/>
              <a:gd name="connsiteY932" fmla="*/ 785680 h 2115981"/>
              <a:gd name="connsiteX933" fmla="*/ 1423074 w 1732033"/>
              <a:gd name="connsiteY933" fmla="*/ 832890 h 2115981"/>
              <a:gd name="connsiteX934" fmla="*/ 1428855 w 1732033"/>
              <a:gd name="connsiteY934" fmla="*/ 845737 h 2115981"/>
              <a:gd name="connsiteX935" fmla="*/ 1429818 w 1732033"/>
              <a:gd name="connsiteY935" fmla="*/ 856978 h 2115981"/>
              <a:gd name="connsiteX936" fmla="*/ 1414402 w 1732033"/>
              <a:gd name="connsiteY936" fmla="*/ 859868 h 2115981"/>
              <a:gd name="connsiteX937" fmla="*/ 1395133 w 1732033"/>
              <a:gd name="connsiteY937" fmla="*/ 836744 h 2115981"/>
              <a:gd name="connsiteX938" fmla="*/ 1394812 w 1732033"/>
              <a:gd name="connsiteY938" fmla="*/ 835781 h 2115981"/>
              <a:gd name="connsiteX939" fmla="*/ 1389994 w 1732033"/>
              <a:gd name="connsiteY939" fmla="*/ 793066 h 2115981"/>
              <a:gd name="connsiteX940" fmla="*/ 1386462 w 1732033"/>
              <a:gd name="connsiteY940" fmla="*/ 736542 h 2115981"/>
              <a:gd name="connsiteX941" fmla="*/ 1377148 w 1732033"/>
              <a:gd name="connsiteY941" fmla="*/ 702177 h 2115981"/>
              <a:gd name="connsiteX942" fmla="*/ 1369761 w 1732033"/>
              <a:gd name="connsiteY942" fmla="*/ 660105 h 2115981"/>
              <a:gd name="connsiteX943" fmla="*/ 1375863 w 1732033"/>
              <a:gd name="connsiteY943" fmla="*/ 650791 h 2115981"/>
              <a:gd name="connsiteX944" fmla="*/ 1350171 w 1732033"/>
              <a:gd name="connsiteY944" fmla="*/ 650469 h 2115981"/>
              <a:gd name="connsiteX945" fmla="*/ 1335397 w 1732033"/>
              <a:gd name="connsiteY945" fmla="*/ 665242 h 2115981"/>
              <a:gd name="connsiteX946" fmla="*/ 1335107 w 1732033"/>
              <a:gd name="connsiteY946" fmla="*/ 665533 h 2115981"/>
              <a:gd name="connsiteX947" fmla="*/ 1336320 w 1732033"/>
              <a:gd name="connsiteY947" fmla="*/ 676524 h 2115981"/>
              <a:gd name="connsiteX948" fmla="*/ 1345995 w 1732033"/>
              <a:gd name="connsiteY948" fmla="*/ 683228 h 2115981"/>
              <a:gd name="connsiteX949" fmla="*/ 1333148 w 1732033"/>
              <a:gd name="connsiteY949" fmla="*/ 676805 h 2115981"/>
              <a:gd name="connsiteX950" fmla="*/ 1333469 w 1732033"/>
              <a:gd name="connsiteY950" fmla="*/ 667170 h 2115981"/>
              <a:gd name="connsiteX951" fmla="*/ 1333470 w 1732033"/>
              <a:gd name="connsiteY951" fmla="*/ 667169 h 2115981"/>
              <a:gd name="connsiteX952" fmla="*/ 1329014 w 1732033"/>
              <a:gd name="connsiteY952" fmla="*/ 661148 h 2115981"/>
              <a:gd name="connsiteX953" fmla="*/ 1330580 w 1732033"/>
              <a:gd name="connsiteY953" fmla="*/ 652717 h 2115981"/>
              <a:gd name="connsiteX954" fmla="*/ 1337967 w 1732033"/>
              <a:gd name="connsiteY954" fmla="*/ 654323 h 2115981"/>
              <a:gd name="connsiteX955" fmla="*/ 1350171 w 1732033"/>
              <a:gd name="connsiteY955" fmla="*/ 650469 h 2115981"/>
              <a:gd name="connsiteX956" fmla="*/ 1195694 w 1732033"/>
              <a:gd name="connsiteY956" fmla="*/ 642980 h 2115981"/>
              <a:gd name="connsiteX957" fmla="*/ 1194689 w 1732033"/>
              <a:gd name="connsiteY957" fmla="*/ 643703 h 2115981"/>
              <a:gd name="connsiteX958" fmla="*/ 1194727 w 1732033"/>
              <a:gd name="connsiteY958" fmla="*/ 643725 h 2115981"/>
              <a:gd name="connsiteX959" fmla="*/ 1194619 w 1732033"/>
              <a:gd name="connsiteY959" fmla="*/ 644120 h 2115981"/>
              <a:gd name="connsiteX960" fmla="*/ 1276696 w 1732033"/>
              <a:gd name="connsiteY960" fmla="*/ 639377 h 2115981"/>
              <a:gd name="connsiteX961" fmla="*/ 1276840 w 1732033"/>
              <a:gd name="connsiteY961" fmla="*/ 639514 h 2115981"/>
              <a:gd name="connsiteX962" fmla="*/ 1276873 w 1732033"/>
              <a:gd name="connsiteY962" fmla="*/ 639423 h 2115981"/>
              <a:gd name="connsiteX963" fmla="*/ 1488270 w 1732033"/>
              <a:gd name="connsiteY963" fmla="*/ 612251 h 2115981"/>
              <a:gd name="connsiteX964" fmla="*/ 1500475 w 1732033"/>
              <a:gd name="connsiteY964" fmla="*/ 614820 h 2115981"/>
              <a:gd name="connsiteX965" fmla="*/ 1488270 w 1732033"/>
              <a:gd name="connsiteY965" fmla="*/ 612251 h 2115981"/>
              <a:gd name="connsiteX966" fmla="*/ 1479920 w 1732033"/>
              <a:gd name="connsiteY966" fmla="*/ 603579 h 2115981"/>
              <a:gd name="connsiteX967" fmla="*/ 1483774 w 1732033"/>
              <a:gd name="connsiteY967" fmla="*/ 604543 h 2115981"/>
              <a:gd name="connsiteX968" fmla="*/ 1484737 w 1732033"/>
              <a:gd name="connsiteY968" fmla="*/ 612251 h 2115981"/>
              <a:gd name="connsiteX969" fmla="*/ 1481847 w 1732033"/>
              <a:gd name="connsiteY969" fmla="*/ 612893 h 2115981"/>
              <a:gd name="connsiteX970" fmla="*/ 1456796 w 1732033"/>
              <a:gd name="connsiteY970" fmla="*/ 617390 h 2115981"/>
              <a:gd name="connsiteX971" fmla="*/ 1450694 w 1732033"/>
              <a:gd name="connsiteY971" fmla="*/ 616426 h 2115981"/>
              <a:gd name="connsiteX972" fmla="*/ 1479920 w 1732033"/>
              <a:gd name="connsiteY972" fmla="*/ 603579 h 2115981"/>
              <a:gd name="connsiteX973" fmla="*/ 1216566 w 1732033"/>
              <a:gd name="connsiteY973" fmla="*/ 577887 h 2115981"/>
              <a:gd name="connsiteX974" fmla="*/ 1218814 w 1732033"/>
              <a:gd name="connsiteY974" fmla="*/ 580777 h 2115981"/>
              <a:gd name="connsiteX975" fmla="*/ 1214960 w 1732033"/>
              <a:gd name="connsiteY975" fmla="*/ 585595 h 2115981"/>
              <a:gd name="connsiteX976" fmla="*/ 1212391 w 1732033"/>
              <a:gd name="connsiteY976" fmla="*/ 582383 h 2115981"/>
              <a:gd name="connsiteX977" fmla="*/ 1216566 w 1732033"/>
              <a:gd name="connsiteY977" fmla="*/ 577887 h 2115981"/>
              <a:gd name="connsiteX978" fmla="*/ 1081678 w 1732033"/>
              <a:gd name="connsiteY978" fmla="*/ 569536 h 2115981"/>
              <a:gd name="connsiteX979" fmla="*/ 1084889 w 1732033"/>
              <a:gd name="connsiteY979" fmla="*/ 573711 h 2115981"/>
              <a:gd name="connsiteX980" fmla="*/ 1081678 w 1732033"/>
              <a:gd name="connsiteY980" fmla="*/ 577886 h 2115981"/>
              <a:gd name="connsiteX981" fmla="*/ 1077824 w 1732033"/>
              <a:gd name="connsiteY981" fmla="*/ 574354 h 2115981"/>
              <a:gd name="connsiteX982" fmla="*/ 1081678 w 1732033"/>
              <a:gd name="connsiteY982" fmla="*/ 569536 h 2115981"/>
              <a:gd name="connsiteX983" fmla="*/ 1416651 w 1732033"/>
              <a:gd name="connsiteY983" fmla="*/ 567288 h 2115981"/>
              <a:gd name="connsiteX984" fmla="*/ 1404768 w 1732033"/>
              <a:gd name="connsiteY984" fmla="*/ 569215 h 2115981"/>
              <a:gd name="connsiteX985" fmla="*/ 1354988 w 1732033"/>
              <a:gd name="connsiteY985" fmla="*/ 585273 h 2115981"/>
              <a:gd name="connsiteX986" fmla="*/ 1303923 w 1732033"/>
              <a:gd name="connsiteY986" fmla="*/ 586557 h 2115981"/>
              <a:gd name="connsiteX987" fmla="*/ 1287222 w 1732033"/>
              <a:gd name="connsiteY987" fmla="*/ 580776 h 2115981"/>
              <a:gd name="connsiteX988" fmla="*/ 1298624 w 1732033"/>
              <a:gd name="connsiteY988" fmla="*/ 591294 h 2115981"/>
              <a:gd name="connsiteX989" fmla="*/ 1301965 w 1732033"/>
              <a:gd name="connsiteY989" fmla="*/ 605601 h 2115981"/>
              <a:gd name="connsiteX990" fmla="*/ 1301996 w 1732033"/>
              <a:gd name="connsiteY990" fmla="*/ 605506 h 2115981"/>
              <a:gd name="connsiteX991" fmla="*/ 1327989 w 1732033"/>
              <a:gd name="connsiteY991" fmla="*/ 617406 h 2115981"/>
              <a:gd name="connsiteX992" fmla="*/ 1328010 w 1732033"/>
              <a:gd name="connsiteY992" fmla="*/ 617389 h 2115981"/>
              <a:gd name="connsiteX993" fmla="*/ 1381644 w 1732033"/>
              <a:gd name="connsiteY993" fmla="*/ 611929 h 2115981"/>
              <a:gd name="connsiteX994" fmla="*/ 1388710 w 1732033"/>
              <a:gd name="connsiteY994" fmla="*/ 612893 h 2115981"/>
              <a:gd name="connsiteX995" fmla="*/ 1398987 w 1732033"/>
              <a:gd name="connsiteY995" fmla="*/ 609039 h 2115981"/>
              <a:gd name="connsiteX996" fmla="*/ 1407017 w 1732033"/>
              <a:gd name="connsiteY996" fmla="*/ 604542 h 2115981"/>
              <a:gd name="connsiteX997" fmla="*/ 1409265 w 1732033"/>
              <a:gd name="connsiteY997" fmla="*/ 611929 h 2115981"/>
              <a:gd name="connsiteX998" fmla="*/ 1410549 w 1732033"/>
              <a:gd name="connsiteY998" fmla="*/ 615462 h 2115981"/>
              <a:gd name="connsiteX999" fmla="*/ 1415688 w 1732033"/>
              <a:gd name="connsiteY999" fmla="*/ 613214 h 2115981"/>
              <a:gd name="connsiteX1000" fmla="*/ 1425002 w 1732033"/>
              <a:gd name="connsiteY1000" fmla="*/ 592660 h 2115981"/>
              <a:gd name="connsiteX1001" fmla="*/ 1421790 w 1732033"/>
              <a:gd name="connsiteY1001" fmla="*/ 585273 h 2115981"/>
              <a:gd name="connsiteX1002" fmla="*/ 1420505 w 1732033"/>
              <a:gd name="connsiteY1002" fmla="*/ 576922 h 2115981"/>
              <a:gd name="connsiteX1003" fmla="*/ 1416651 w 1732033"/>
              <a:gd name="connsiteY1003" fmla="*/ 567288 h 2115981"/>
              <a:gd name="connsiteX1004" fmla="*/ 1430783 w 1732033"/>
              <a:gd name="connsiteY1004" fmla="*/ 559901 h 2115981"/>
              <a:gd name="connsiteX1005" fmla="*/ 1431104 w 1732033"/>
              <a:gd name="connsiteY1005" fmla="*/ 560222 h 2115981"/>
              <a:gd name="connsiteX1006" fmla="*/ 1430839 w 1732033"/>
              <a:gd name="connsiteY1006" fmla="*/ 560208 h 2115981"/>
              <a:gd name="connsiteX1007" fmla="*/ 1096451 w 1732033"/>
              <a:gd name="connsiteY1007" fmla="*/ 534851 h 2115981"/>
              <a:gd name="connsiteX1008" fmla="*/ 1100305 w 1732033"/>
              <a:gd name="connsiteY1008" fmla="*/ 538704 h 2115981"/>
              <a:gd name="connsiteX1009" fmla="*/ 1096451 w 1732033"/>
              <a:gd name="connsiteY1009" fmla="*/ 541595 h 2115981"/>
              <a:gd name="connsiteX1010" fmla="*/ 1093239 w 1732033"/>
              <a:gd name="connsiteY1010" fmla="*/ 537099 h 2115981"/>
              <a:gd name="connsiteX1011" fmla="*/ 1096451 w 1732033"/>
              <a:gd name="connsiteY1011" fmla="*/ 534851 h 2115981"/>
              <a:gd name="connsiteX1012" fmla="*/ 1406052 w 1732033"/>
              <a:gd name="connsiteY1012" fmla="*/ 532281 h 2115981"/>
              <a:gd name="connsiteX1013" fmla="*/ 1412797 w 1732033"/>
              <a:gd name="connsiteY1013" fmla="*/ 538062 h 2115981"/>
              <a:gd name="connsiteX1014" fmla="*/ 1411191 w 1732033"/>
              <a:gd name="connsiteY1014" fmla="*/ 539668 h 2115981"/>
              <a:gd name="connsiteX1015" fmla="*/ 1406052 w 1732033"/>
              <a:gd name="connsiteY1015" fmla="*/ 532281 h 2115981"/>
              <a:gd name="connsiteX1016" fmla="*/ 1601320 w 1732033"/>
              <a:gd name="connsiteY1016" fmla="*/ 529069 h 2115981"/>
              <a:gd name="connsiteX1017" fmla="*/ 1610313 w 1732033"/>
              <a:gd name="connsiteY1017" fmla="*/ 529712 h 2115981"/>
              <a:gd name="connsiteX1018" fmla="*/ 1605174 w 1732033"/>
              <a:gd name="connsiteY1018" fmla="*/ 537741 h 2115981"/>
              <a:gd name="connsiteX1019" fmla="*/ 1596824 w 1732033"/>
              <a:gd name="connsiteY1019" fmla="*/ 544485 h 2115981"/>
              <a:gd name="connsiteX1020" fmla="*/ 1594575 w 1732033"/>
              <a:gd name="connsiteY1020" fmla="*/ 545127 h 2115981"/>
              <a:gd name="connsiteX1021" fmla="*/ 1574984 w 1732033"/>
              <a:gd name="connsiteY1021" fmla="*/ 547054 h 2115981"/>
              <a:gd name="connsiteX1022" fmla="*/ 1553145 w 1732033"/>
              <a:gd name="connsiteY1022" fmla="*/ 554441 h 2115981"/>
              <a:gd name="connsiteX1023" fmla="*/ 1589437 w 1732033"/>
              <a:gd name="connsiteY1023" fmla="*/ 535814 h 2115981"/>
              <a:gd name="connsiteX1024" fmla="*/ 1596181 w 1732033"/>
              <a:gd name="connsiteY1024" fmla="*/ 532602 h 2115981"/>
              <a:gd name="connsiteX1025" fmla="*/ 1601320 w 1732033"/>
              <a:gd name="connsiteY1025" fmla="*/ 529069 h 2115981"/>
              <a:gd name="connsiteX1026" fmla="*/ 418154 w 1732033"/>
              <a:gd name="connsiteY1026" fmla="*/ 508194 h 2115981"/>
              <a:gd name="connsiteX1027" fmla="*/ 427467 w 1732033"/>
              <a:gd name="connsiteY1027" fmla="*/ 528106 h 2115981"/>
              <a:gd name="connsiteX1028" fmla="*/ 450591 w 1732033"/>
              <a:gd name="connsiteY1028" fmla="*/ 587521 h 2115981"/>
              <a:gd name="connsiteX1029" fmla="*/ 470182 w 1732033"/>
              <a:gd name="connsiteY1029" fmla="*/ 645331 h 2115981"/>
              <a:gd name="connsiteX1030" fmla="*/ 489130 w 1732033"/>
              <a:gd name="connsiteY1030" fmla="*/ 698965 h 2115981"/>
              <a:gd name="connsiteX1031" fmla="*/ 501590 w 1732033"/>
              <a:gd name="connsiteY1031" fmla="*/ 732511 h 2115981"/>
              <a:gd name="connsiteX1032" fmla="*/ 501656 w 1732033"/>
              <a:gd name="connsiteY1032" fmla="*/ 732366 h 2115981"/>
              <a:gd name="connsiteX1033" fmla="*/ 519320 w 1732033"/>
              <a:gd name="connsiteY1033" fmla="*/ 765445 h 2115981"/>
              <a:gd name="connsiteX1034" fmla="*/ 525744 w 1732033"/>
              <a:gd name="connsiteY1034" fmla="*/ 778613 h 2115981"/>
              <a:gd name="connsiteX1035" fmla="*/ 534094 w 1732033"/>
              <a:gd name="connsiteY1035" fmla="*/ 781503 h 2115981"/>
              <a:gd name="connsiteX1036" fmla="*/ 546298 w 1732033"/>
              <a:gd name="connsiteY1036" fmla="*/ 777971 h 2115981"/>
              <a:gd name="connsiteX1037" fmla="*/ 565568 w 1732033"/>
              <a:gd name="connsiteY1037" fmla="*/ 768015 h 2115981"/>
              <a:gd name="connsiteX1038" fmla="*/ 565568 w 1732033"/>
              <a:gd name="connsiteY1038" fmla="*/ 763197 h 2115981"/>
              <a:gd name="connsiteX1039" fmla="*/ 570385 w 1732033"/>
              <a:gd name="connsiteY1039" fmla="*/ 757095 h 2115981"/>
              <a:gd name="connsiteX1040" fmla="*/ 573597 w 1732033"/>
              <a:gd name="connsiteY1040" fmla="*/ 758059 h 2115981"/>
              <a:gd name="connsiteX1041" fmla="*/ 580663 w 1732033"/>
              <a:gd name="connsiteY1041" fmla="*/ 758380 h 2115981"/>
              <a:gd name="connsiteX1042" fmla="*/ 592224 w 1732033"/>
              <a:gd name="connsiteY1042" fmla="*/ 749387 h 2115981"/>
              <a:gd name="connsiteX1043" fmla="*/ 593509 w 1732033"/>
              <a:gd name="connsiteY1043" fmla="*/ 744891 h 2115981"/>
              <a:gd name="connsiteX1044" fmla="*/ 597042 w 1732033"/>
              <a:gd name="connsiteY1044" fmla="*/ 731402 h 2115981"/>
              <a:gd name="connsiteX1045" fmla="*/ 616633 w 1732033"/>
              <a:gd name="connsiteY1045" fmla="*/ 740716 h 2115981"/>
              <a:gd name="connsiteX1046" fmla="*/ 615027 w 1732033"/>
              <a:gd name="connsiteY1046" fmla="*/ 748745 h 2115981"/>
              <a:gd name="connsiteX1047" fmla="*/ 625947 w 1732033"/>
              <a:gd name="connsiteY1047" fmla="*/ 749708 h 2115981"/>
              <a:gd name="connsiteX1048" fmla="*/ 637509 w 1732033"/>
              <a:gd name="connsiteY1048" fmla="*/ 743285 h 2115981"/>
              <a:gd name="connsiteX1049" fmla="*/ 656136 w 1732033"/>
              <a:gd name="connsiteY1049" fmla="*/ 732687 h 2115981"/>
              <a:gd name="connsiteX1050" fmla="*/ 665771 w 1732033"/>
              <a:gd name="connsiteY1050" fmla="*/ 730760 h 2115981"/>
              <a:gd name="connsiteX1051" fmla="*/ 662881 w 1732033"/>
              <a:gd name="connsiteY1051" fmla="*/ 739431 h 2115981"/>
              <a:gd name="connsiteX1052" fmla="*/ 653567 w 1732033"/>
              <a:gd name="connsiteY1052" fmla="*/ 752920 h 2115981"/>
              <a:gd name="connsiteX1053" fmla="*/ 631085 w 1732033"/>
              <a:gd name="connsiteY1053" fmla="*/ 778934 h 2115981"/>
              <a:gd name="connsiteX1054" fmla="*/ 627874 w 1732033"/>
              <a:gd name="connsiteY1054" fmla="*/ 789854 h 2115981"/>
              <a:gd name="connsiteX1055" fmla="*/ 641041 w 1732033"/>
              <a:gd name="connsiteY1055" fmla="*/ 800131 h 2115981"/>
              <a:gd name="connsiteX1056" fmla="*/ 677654 w 1732033"/>
              <a:gd name="connsiteY1056" fmla="*/ 805912 h 2115981"/>
              <a:gd name="connsiteX1057" fmla="*/ 683114 w 1732033"/>
              <a:gd name="connsiteY1057" fmla="*/ 804627 h 2115981"/>
              <a:gd name="connsiteX1058" fmla="*/ 686325 w 1732033"/>
              <a:gd name="connsiteY1058" fmla="*/ 800773 h 2115981"/>
              <a:gd name="connsiteX1059" fmla="*/ 687289 w 1732033"/>
              <a:gd name="connsiteY1059" fmla="*/ 784073 h 2115981"/>
              <a:gd name="connsiteX1060" fmla="*/ 671873 w 1732033"/>
              <a:gd name="connsiteY1060" fmla="*/ 785679 h 2115981"/>
              <a:gd name="connsiteX1061" fmla="*/ 666735 w 1732033"/>
              <a:gd name="connsiteY1061" fmla="*/ 787285 h 2115981"/>
              <a:gd name="connsiteX1062" fmla="*/ 666092 w 1732033"/>
              <a:gd name="connsiteY1062" fmla="*/ 782146 h 2115981"/>
              <a:gd name="connsiteX1063" fmla="*/ 670588 w 1732033"/>
              <a:gd name="connsiteY1063" fmla="*/ 777650 h 2115981"/>
              <a:gd name="connsiteX1064" fmla="*/ 692106 w 1732033"/>
              <a:gd name="connsiteY1064" fmla="*/ 760307 h 2115981"/>
              <a:gd name="connsiteX1065" fmla="*/ 695960 w 1732033"/>
              <a:gd name="connsiteY1065" fmla="*/ 725300 h 2115981"/>
              <a:gd name="connsiteX1066" fmla="*/ 708486 w 1732033"/>
              <a:gd name="connsiteY1066" fmla="*/ 680979 h 2115981"/>
              <a:gd name="connsiteX1067" fmla="*/ 739317 w 1732033"/>
              <a:gd name="connsiteY1067" fmla="*/ 678089 h 2115981"/>
              <a:gd name="connsiteX1068" fmla="*/ 784280 w 1732033"/>
              <a:gd name="connsiteY1068" fmla="*/ 693505 h 2115981"/>
              <a:gd name="connsiteX1069" fmla="*/ 803550 w 1732033"/>
              <a:gd name="connsiteY1069" fmla="*/ 697359 h 2115981"/>
              <a:gd name="connsiteX1070" fmla="*/ 822499 w 1732033"/>
              <a:gd name="connsiteY1070" fmla="*/ 698644 h 2115981"/>
              <a:gd name="connsiteX1071" fmla="*/ 846907 w 1732033"/>
              <a:gd name="connsiteY1071" fmla="*/ 706352 h 2115981"/>
              <a:gd name="connsiteX1072" fmla="*/ 842090 w 1732033"/>
              <a:gd name="connsiteY1072" fmla="*/ 678089 h 2115981"/>
              <a:gd name="connsiteX1073" fmla="*/ 830528 w 1732033"/>
              <a:gd name="connsiteY1073" fmla="*/ 650469 h 2115981"/>
              <a:gd name="connsiteX1074" fmla="*/ 827316 w 1732033"/>
              <a:gd name="connsiteY1074" fmla="*/ 627345 h 2115981"/>
              <a:gd name="connsiteX1075" fmla="*/ 819608 w 1732033"/>
              <a:gd name="connsiteY1075" fmla="*/ 595872 h 2115981"/>
              <a:gd name="connsiteX1076" fmla="*/ 819287 w 1732033"/>
              <a:gd name="connsiteY1076" fmla="*/ 589769 h 2115981"/>
              <a:gd name="connsiteX1077" fmla="*/ 831492 w 1732033"/>
              <a:gd name="connsiteY1077" fmla="*/ 626060 h 2115981"/>
              <a:gd name="connsiteX1078" fmla="*/ 834703 w 1732033"/>
              <a:gd name="connsiteY1078" fmla="*/ 639550 h 2115981"/>
              <a:gd name="connsiteX1079" fmla="*/ 854294 w 1732033"/>
              <a:gd name="connsiteY1079" fmla="*/ 702176 h 2115981"/>
              <a:gd name="connsiteX1080" fmla="*/ 864250 w 1732033"/>
              <a:gd name="connsiteY1080" fmla="*/ 714380 h 2115981"/>
              <a:gd name="connsiteX1081" fmla="*/ 889301 w 1732033"/>
              <a:gd name="connsiteY1081" fmla="*/ 728512 h 2115981"/>
              <a:gd name="connsiteX1082" fmla="*/ 902147 w 1732033"/>
              <a:gd name="connsiteY1082" fmla="*/ 723052 h 2115981"/>
              <a:gd name="connsiteX1083" fmla="*/ 916921 w 1732033"/>
              <a:gd name="connsiteY1083" fmla="*/ 694790 h 2115981"/>
              <a:gd name="connsiteX1084" fmla="*/ 934263 w 1732033"/>
              <a:gd name="connsiteY1084" fmla="*/ 692220 h 2115981"/>
              <a:gd name="connsiteX1085" fmla="*/ 939081 w 1732033"/>
              <a:gd name="connsiteY1085" fmla="*/ 705067 h 2115981"/>
              <a:gd name="connsiteX1086" fmla="*/ 940366 w 1732033"/>
              <a:gd name="connsiteY1086" fmla="*/ 767373 h 2115981"/>
              <a:gd name="connsiteX1087" fmla="*/ 935548 w 1732033"/>
              <a:gd name="connsiteY1087" fmla="*/ 785036 h 2115981"/>
              <a:gd name="connsiteX1088" fmla="*/ 936124 w 1732033"/>
              <a:gd name="connsiteY1088" fmla="*/ 786116 h 2115981"/>
              <a:gd name="connsiteX1089" fmla="*/ 935547 w 1732033"/>
              <a:gd name="connsiteY1089" fmla="*/ 785679 h 2115981"/>
              <a:gd name="connsiteX1090" fmla="*/ 937475 w 1732033"/>
              <a:gd name="connsiteY1090" fmla="*/ 791780 h 2115981"/>
              <a:gd name="connsiteX1091" fmla="*/ 945825 w 1732033"/>
              <a:gd name="connsiteY1091" fmla="*/ 791780 h 2115981"/>
              <a:gd name="connsiteX1092" fmla="*/ 941103 w 1732033"/>
              <a:gd name="connsiteY1092" fmla="*/ 789622 h 2115981"/>
              <a:gd name="connsiteX1093" fmla="*/ 942252 w 1732033"/>
              <a:gd name="connsiteY1093" fmla="*/ 789533 h 2115981"/>
              <a:gd name="connsiteX1094" fmla="*/ 946146 w 1732033"/>
              <a:gd name="connsiteY1094" fmla="*/ 791139 h 2115981"/>
              <a:gd name="connsiteX1095" fmla="*/ 962847 w 1732033"/>
              <a:gd name="connsiteY1095" fmla="*/ 785036 h 2115981"/>
              <a:gd name="connsiteX1096" fmla="*/ 965416 w 1732033"/>
              <a:gd name="connsiteY1096" fmla="*/ 778613 h 2115981"/>
              <a:gd name="connsiteX1097" fmla="*/ 963810 w 1732033"/>
              <a:gd name="connsiteY1097" fmla="*/ 765767 h 2115981"/>
              <a:gd name="connsiteX1098" fmla="*/ 962847 w 1732033"/>
              <a:gd name="connsiteY1098" fmla="*/ 759665 h 2115981"/>
              <a:gd name="connsiteX1099" fmla="*/ 969270 w 1732033"/>
              <a:gd name="connsiteY1099" fmla="*/ 756774 h 2115981"/>
              <a:gd name="connsiteX1100" fmla="*/ 994000 w 1732033"/>
              <a:gd name="connsiteY1100" fmla="*/ 751315 h 2115981"/>
              <a:gd name="connsiteX1101" fmla="*/ 1002993 w 1732033"/>
              <a:gd name="connsiteY1101" fmla="*/ 748424 h 2115981"/>
              <a:gd name="connsiteX1102" fmla="*/ 1011985 w 1732033"/>
              <a:gd name="connsiteY1102" fmla="*/ 733008 h 2115981"/>
              <a:gd name="connsiteX1103" fmla="*/ 1015839 w 1732033"/>
              <a:gd name="connsiteY1103" fmla="*/ 720161 h 2115981"/>
              <a:gd name="connsiteX1104" fmla="*/ 1029007 w 1732033"/>
              <a:gd name="connsiteY1104" fmla="*/ 721767 h 2115981"/>
              <a:gd name="connsiteX1105" fmla="*/ 1030933 w 1732033"/>
              <a:gd name="connsiteY1105" fmla="*/ 725621 h 2115981"/>
              <a:gd name="connsiteX1106" fmla="*/ 1038321 w 1732033"/>
              <a:gd name="connsiteY1106" fmla="*/ 735577 h 2115981"/>
              <a:gd name="connsiteX1107" fmla="*/ 1051488 w 1732033"/>
              <a:gd name="connsiteY1107" fmla="*/ 724979 h 2115981"/>
              <a:gd name="connsiteX1108" fmla="*/ 1065619 w 1732033"/>
              <a:gd name="connsiteY1108" fmla="*/ 716629 h 2115981"/>
              <a:gd name="connsiteX1109" fmla="*/ 1069473 w 1732033"/>
              <a:gd name="connsiteY1109" fmla="*/ 717592 h 2115981"/>
              <a:gd name="connsiteX1110" fmla="*/ 1088422 w 1732033"/>
              <a:gd name="connsiteY1110" fmla="*/ 711169 h 2115981"/>
              <a:gd name="connsiteX1111" fmla="*/ 1102874 w 1732033"/>
              <a:gd name="connsiteY1111" fmla="*/ 689329 h 2115981"/>
              <a:gd name="connsiteX1112" fmla="*/ 1098378 w 1732033"/>
              <a:gd name="connsiteY1112" fmla="*/ 690614 h 2115981"/>
              <a:gd name="connsiteX1113" fmla="*/ 1094845 w 1732033"/>
              <a:gd name="connsiteY1113" fmla="*/ 690293 h 2115981"/>
              <a:gd name="connsiteX1114" fmla="*/ 1095488 w 1732033"/>
              <a:gd name="connsiteY1114" fmla="*/ 687081 h 2115981"/>
              <a:gd name="connsiteX1115" fmla="*/ 1100626 w 1732033"/>
              <a:gd name="connsiteY1115" fmla="*/ 684191 h 2115981"/>
              <a:gd name="connsiteX1116" fmla="*/ 1129209 w 1732033"/>
              <a:gd name="connsiteY1116" fmla="*/ 670381 h 2115981"/>
              <a:gd name="connsiteX1117" fmla="*/ 1133385 w 1732033"/>
              <a:gd name="connsiteY1117" fmla="*/ 664921 h 2115981"/>
              <a:gd name="connsiteX1118" fmla="*/ 1145910 w 1732033"/>
              <a:gd name="connsiteY1118" fmla="*/ 656250 h 2115981"/>
              <a:gd name="connsiteX1119" fmla="*/ 1151370 w 1732033"/>
              <a:gd name="connsiteY1119" fmla="*/ 654002 h 2115981"/>
              <a:gd name="connsiteX1120" fmla="*/ 1168070 w 1732033"/>
              <a:gd name="connsiteY1120" fmla="*/ 641797 h 2115981"/>
              <a:gd name="connsiteX1121" fmla="*/ 1191836 w 1732033"/>
              <a:gd name="connsiteY1121" fmla="*/ 642119 h 2115981"/>
              <a:gd name="connsiteX1122" fmla="*/ 1192083 w 1732033"/>
              <a:gd name="connsiteY1122" fmla="*/ 642256 h 2115981"/>
              <a:gd name="connsiteX1123" fmla="*/ 1216888 w 1732033"/>
              <a:gd name="connsiteY1123" fmla="*/ 623492 h 2115981"/>
              <a:gd name="connsiteX1124" fmla="*/ 1237674 w 1732033"/>
              <a:gd name="connsiteY1124" fmla="*/ 605540 h 2115981"/>
              <a:gd name="connsiteX1125" fmla="*/ 1237763 w 1732033"/>
              <a:gd name="connsiteY1125" fmla="*/ 605185 h 2115981"/>
              <a:gd name="connsiteX1126" fmla="*/ 1252858 w 1732033"/>
              <a:gd name="connsiteY1126" fmla="*/ 583025 h 2115981"/>
              <a:gd name="connsiteX1127" fmla="*/ 1264741 w 1732033"/>
              <a:gd name="connsiteY1127" fmla="*/ 573069 h 2115981"/>
              <a:gd name="connsiteX1128" fmla="*/ 1249967 w 1732033"/>
              <a:gd name="connsiteY1128" fmla="*/ 573069 h 2115981"/>
              <a:gd name="connsiteX1129" fmla="*/ 1249004 w 1732033"/>
              <a:gd name="connsiteY1129" fmla="*/ 584952 h 2115981"/>
              <a:gd name="connsiteX1130" fmla="*/ 1251573 w 1732033"/>
              <a:gd name="connsiteY1130" fmla="*/ 568251 h 2115981"/>
              <a:gd name="connsiteX1131" fmla="*/ 1278872 w 1732033"/>
              <a:gd name="connsiteY1131" fmla="*/ 571463 h 2115981"/>
              <a:gd name="connsiteX1132" fmla="*/ 1340535 w 1732033"/>
              <a:gd name="connsiteY1132" fmla="*/ 579171 h 2115981"/>
              <a:gd name="connsiteX1133" fmla="*/ 1399630 w 1732033"/>
              <a:gd name="connsiteY1133" fmla="*/ 563434 h 2115981"/>
              <a:gd name="connsiteX1134" fmla="*/ 1415608 w 1732033"/>
              <a:gd name="connsiteY1134" fmla="*/ 559419 h 2115981"/>
              <a:gd name="connsiteX1135" fmla="*/ 1430839 w 1732033"/>
              <a:gd name="connsiteY1135" fmla="*/ 560208 h 2115981"/>
              <a:gd name="connsiteX1136" fmla="*/ 1436403 w 1732033"/>
              <a:gd name="connsiteY1136" fmla="*/ 590451 h 2115981"/>
              <a:gd name="connsiteX1137" fmla="*/ 1431425 w 1732033"/>
              <a:gd name="connsiteY1137" fmla="*/ 621243 h 2115981"/>
              <a:gd name="connsiteX1138" fmla="*/ 1413440 w 1732033"/>
              <a:gd name="connsiteY1138" fmla="*/ 626060 h 2115981"/>
              <a:gd name="connsiteX1139" fmla="*/ 1406695 w 1732033"/>
              <a:gd name="connsiteY1139" fmla="*/ 626703 h 2115981"/>
              <a:gd name="connsiteX1140" fmla="*/ 1354988 w 1732033"/>
              <a:gd name="connsiteY1140" fmla="*/ 623491 h 2115981"/>
              <a:gd name="connsiteX1141" fmla="*/ 1338609 w 1732033"/>
              <a:gd name="connsiteY1141" fmla="*/ 623812 h 2115981"/>
              <a:gd name="connsiteX1142" fmla="*/ 1306171 w 1732033"/>
              <a:gd name="connsiteY1142" fmla="*/ 650147 h 2115981"/>
              <a:gd name="connsiteX1143" fmla="*/ 1296536 w 1732033"/>
              <a:gd name="connsiteY1143" fmla="*/ 666527 h 2115981"/>
              <a:gd name="connsiteX1144" fmla="*/ 1296857 w 1732033"/>
              <a:gd name="connsiteY1144" fmla="*/ 677446 h 2115981"/>
              <a:gd name="connsiteX1145" fmla="*/ 1278230 w 1732033"/>
              <a:gd name="connsiteY1145" fmla="*/ 685154 h 2115981"/>
              <a:gd name="connsiteX1146" fmla="*/ 1253500 w 1732033"/>
              <a:gd name="connsiteY1146" fmla="*/ 683548 h 2115981"/>
              <a:gd name="connsiteX1147" fmla="*/ 1289792 w 1732033"/>
              <a:gd name="connsiteY1147" fmla="*/ 658819 h 2115981"/>
              <a:gd name="connsiteX1148" fmla="*/ 1303923 w 1732033"/>
              <a:gd name="connsiteY1148" fmla="*/ 637943 h 2115981"/>
              <a:gd name="connsiteX1149" fmla="*/ 1315485 w 1732033"/>
              <a:gd name="connsiteY1149" fmla="*/ 627666 h 2115981"/>
              <a:gd name="connsiteX1150" fmla="*/ 1320377 w 1732033"/>
              <a:gd name="connsiteY1150" fmla="*/ 623652 h 2115981"/>
              <a:gd name="connsiteX1151" fmla="*/ 1316127 w 1732033"/>
              <a:gd name="connsiteY1151" fmla="*/ 626703 h 2115981"/>
              <a:gd name="connsiteX1152" fmla="*/ 1301675 w 1732033"/>
              <a:gd name="connsiteY1152" fmla="*/ 609360 h 2115981"/>
              <a:gd name="connsiteX1153" fmla="*/ 1298463 w 1732033"/>
              <a:gd name="connsiteY1153" fmla="*/ 616104 h 2115981"/>
              <a:gd name="connsiteX1154" fmla="*/ 1298721 w 1732033"/>
              <a:gd name="connsiteY1154" fmla="*/ 615332 h 2115981"/>
              <a:gd name="connsiteX1155" fmla="*/ 1297821 w 1732033"/>
              <a:gd name="connsiteY1155" fmla="*/ 617389 h 2115981"/>
              <a:gd name="connsiteX1156" fmla="*/ 1285938 w 1732033"/>
              <a:gd name="connsiteY1156" fmla="*/ 629914 h 2115981"/>
              <a:gd name="connsiteX1157" fmla="*/ 1280792 w 1732033"/>
              <a:gd name="connsiteY1157" fmla="*/ 638582 h 2115981"/>
              <a:gd name="connsiteX1158" fmla="*/ 1280799 w 1732033"/>
              <a:gd name="connsiteY1158" fmla="*/ 638586 h 2115981"/>
              <a:gd name="connsiteX1159" fmla="*/ 1259923 w 1732033"/>
              <a:gd name="connsiteY1159" fmla="*/ 671987 h 2115981"/>
              <a:gd name="connsiteX1160" fmla="*/ 1241617 w 1732033"/>
              <a:gd name="connsiteY1160" fmla="*/ 675841 h 2115981"/>
              <a:gd name="connsiteX1161" fmla="*/ 1204041 w 1732033"/>
              <a:gd name="connsiteY1161" fmla="*/ 669738 h 2115981"/>
              <a:gd name="connsiteX1162" fmla="*/ 1203078 w 1732033"/>
              <a:gd name="connsiteY1162" fmla="*/ 667490 h 2115981"/>
              <a:gd name="connsiteX1163" fmla="*/ 1203078 w 1732033"/>
              <a:gd name="connsiteY1163" fmla="*/ 667491 h 2115981"/>
              <a:gd name="connsiteX1164" fmla="*/ 1203077 w 1732033"/>
              <a:gd name="connsiteY1164" fmla="*/ 667490 h 2115981"/>
              <a:gd name="connsiteX1165" fmla="*/ 1199866 w 1732033"/>
              <a:gd name="connsiteY1165" fmla="*/ 669096 h 2115981"/>
              <a:gd name="connsiteX1166" fmla="*/ 1198993 w 1732033"/>
              <a:gd name="connsiteY1166" fmla="*/ 668969 h 2115981"/>
              <a:gd name="connsiteX1167" fmla="*/ 1187661 w 1732033"/>
              <a:gd name="connsiteY1167" fmla="*/ 672951 h 2115981"/>
              <a:gd name="connsiteX1168" fmla="*/ 1175136 w 1732033"/>
              <a:gd name="connsiteY1168" fmla="*/ 678731 h 2115981"/>
              <a:gd name="connsiteX1169" fmla="*/ 1174493 w 1732033"/>
              <a:gd name="connsiteY1169" fmla="*/ 685154 h 2115981"/>
              <a:gd name="connsiteX1170" fmla="*/ 1180595 w 1732033"/>
              <a:gd name="connsiteY1170" fmla="*/ 685475 h 2115981"/>
              <a:gd name="connsiteX1171" fmla="*/ 1187661 w 1732033"/>
              <a:gd name="connsiteY1171" fmla="*/ 681301 h 2115981"/>
              <a:gd name="connsiteX1172" fmla="*/ 1163895 w 1732033"/>
              <a:gd name="connsiteY1172" fmla="*/ 714059 h 2115981"/>
              <a:gd name="connsiteX1173" fmla="*/ 1162932 w 1732033"/>
              <a:gd name="connsiteY1173" fmla="*/ 726906 h 2115981"/>
              <a:gd name="connsiteX1174" fmla="*/ 1155224 w 1732033"/>
              <a:gd name="connsiteY1174" fmla="*/ 730760 h 2115981"/>
              <a:gd name="connsiteX1175" fmla="*/ 1153297 w 1732033"/>
              <a:gd name="connsiteY1175" fmla="*/ 739752 h 2115981"/>
              <a:gd name="connsiteX1176" fmla="*/ 1155063 w 1732033"/>
              <a:gd name="connsiteY1176" fmla="*/ 744730 h 2115981"/>
              <a:gd name="connsiteX1177" fmla="*/ 1151292 w 1732033"/>
              <a:gd name="connsiteY1177" fmla="*/ 748502 h 2115981"/>
              <a:gd name="connsiteX1178" fmla="*/ 1144303 w 1732033"/>
              <a:gd name="connsiteY1178" fmla="*/ 744248 h 2115981"/>
              <a:gd name="connsiteX1179" fmla="*/ 1141734 w 1732033"/>
              <a:gd name="connsiteY1179" fmla="*/ 747781 h 2115981"/>
              <a:gd name="connsiteX1180" fmla="*/ 1150726 w 1732033"/>
              <a:gd name="connsiteY1180" fmla="*/ 748744 h 2115981"/>
              <a:gd name="connsiteX1181" fmla="*/ 1151049 w 1732033"/>
              <a:gd name="connsiteY1181" fmla="*/ 748744 h 2115981"/>
              <a:gd name="connsiteX1182" fmla="*/ 1151049 w 1732033"/>
              <a:gd name="connsiteY1182" fmla="*/ 748745 h 2115981"/>
              <a:gd name="connsiteX1183" fmla="*/ 1157793 w 1732033"/>
              <a:gd name="connsiteY1183" fmla="*/ 755169 h 2115981"/>
              <a:gd name="connsiteX1184" fmla="*/ 1136917 w 1732033"/>
              <a:gd name="connsiteY1184" fmla="*/ 776044 h 2115981"/>
              <a:gd name="connsiteX1185" fmla="*/ 1129209 w 1732033"/>
              <a:gd name="connsiteY1185" fmla="*/ 781503 h 2115981"/>
              <a:gd name="connsiteX1186" fmla="*/ 1130173 w 1732033"/>
              <a:gd name="connsiteY1186" fmla="*/ 799809 h 2115981"/>
              <a:gd name="connsiteX1187" fmla="*/ 1136275 w 1732033"/>
              <a:gd name="connsiteY1187" fmla="*/ 803663 h 2115981"/>
              <a:gd name="connsiteX1188" fmla="*/ 1119574 w 1732033"/>
              <a:gd name="connsiteY1188" fmla="*/ 800131 h 2115981"/>
              <a:gd name="connsiteX1189" fmla="*/ 1140451 w 1732033"/>
              <a:gd name="connsiteY1189" fmla="*/ 812656 h 2115981"/>
              <a:gd name="connsiteX1190" fmla="*/ 1143662 w 1732033"/>
              <a:gd name="connsiteY1190" fmla="*/ 810408 h 2115981"/>
              <a:gd name="connsiteX1191" fmla="*/ 1139808 w 1732033"/>
              <a:gd name="connsiteY1191" fmla="*/ 804306 h 2115981"/>
              <a:gd name="connsiteX1192" fmla="*/ 1147516 w 1732033"/>
              <a:gd name="connsiteY1192" fmla="*/ 805591 h 2115981"/>
              <a:gd name="connsiteX1193" fmla="*/ 1155224 w 1732033"/>
              <a:gd name="connsiteY1193" fmla="*/ 805912 h 2115981"/>
              <a:gd name="connsiteX1194" fmla="*/ 1145589 w 1732033"/>
              <a:gd name="connsiteY1194" fmla="*/ 808802 h 2115981"/>
              <a:gd name="connsiteX1195" fmla="*/ 1177384 w 1732033"/>
              <a:gd name="connsiteY1195" fmla="*/ 818759 h 2115981"/>
              <a:gd name="connsiteX1196" fmla="*/ 1192799 w 1732033"/>
              <a:gd name="connsiteY1196" fmla="*/ 815226 h 2115981"/>
              <a:gd name="connsiteX1197" fmla="*/ 1201792 w 1732033"/>
              <a:gd name="connsiteY1197" fmla="*/ 813941 h 2115981"/>
              <a:gd name="connsiteX1198" fmla="*/ 1202756 w 1732033"/>
              <a:gd name="connsiteY1198" fmla="*/ 818759 h 2115981"/>
              <a:gd name="connsiteX1199" fmla="*/ 1193442 w 1732033"/>
              <a:gd name="connsiteY1199" fmla="*/ 820686 h 2115981"/>
              <a:gd name="connsiteX1200" fmla="*/ 1168391 w 1732033"/>
              <a:gd name="connsiteY1200" fmla="*/ 822612 h 2115981"/>
              <a:gd name="connsiteX1201" fmla="*/ 1163253 w 1732033"/>
              <a:gd name="connsiteY1201" fmla="*/ 822612 h 2115981"/>
              <a:gd name="connsiteX1202" fmla="*/ 1145910 w 1732033"/>
              <a:gd name="connsiteY1202" fmla="*/ 832890 h 2115981"/>
              <a:gd name="connsiteX1203" fmla="*/ 1148801 w 1732033"/>
              <a:gd name="connsiteY1203" fmla="*/ 839634 h 2115981"/>
              <a:gd name="connsiteX1204" fmla="*/ 1161647 w 1732033"/>
              <a:gd name="connsiteY1204" fmla="*/ 847020 h 2115981"/>
              <a:gd name="connsiteX1205" fmla="*/ 1137560 w 1732033"/>
              <a:gd name="connsiteY1205" fmla="*/ 841882 h 2115981"/>
              <a:gd name="connsiteX1206" fmla="*/ 1158757 w 1732033"/>
              <a:gd name="connsiteY1206" fmla="*/ 859546 h 2115981"/>
              <a:gd name="connsiteX1207" fmla="*/ 1210142 w 1732033"/>
              <a:gd name="connsiteY1207" fmla="*/ 885560 h 2115981"/>
              <a:gd name="connsiteX1208" fmla="*/ 1236157 w 1732033"/>
              <a:gd name="connsiteY1208" fmla="*/ 892626 h 2115981"/>
              <a:gd name="connsiteX1209" fmla="*/ 1247397 w 1732033"/>
              <a:gd name="connsiteY1209" fmla="*/ 894553 h 2115981"/>
              <a:gd name="connsiteX1210" fmla="*/ 1237120 w 1732033"/>
              <a:gd name="connsiteY1210" fmla="*/ 895838 h 2115981"/>
              <a:gd name="connsiteX1211" fmla="*/ 1225238 w 1732033"/>
              <a:gd name="connsiteY1211" fmla="*/ 901618 h 2115981"/>
              <a:gd name="connsiteX1212" fmla="*/ 1237762 w 1732033"/>
              <a:gd name="connsiteY1212" fmla="*/ 918640 h 2115981"/>
              <a:gd name="connsiteX1213" fmla="*/ 1241616 w 1732033"/>
              <a:gd name="connsiteY1213" fmla="*/ 920246 h 2115981"/>
              <a:gd name="connsiteX1214" fmla="*/ 1257674 w 1732033"/>
              <a:gd name="connsiteY1214" fmla="*/ 945618 h 2115981"/>
              <a:gd name="connsiteX1215" fmla="*/ 1291397 w 1732033"/>
              <a:gd name="connsiteY1215" fmla="*/ 987369 h 2115981"/>
              <a:gd name="connsiteX1216" fmla="*/ 1324156 w 1732033"/>
              <a:gd name="connsiteY1216" fmla="*/ 1005997 h 2115981"/>
              <a:gd name="connsiteX1217" fmla="*/ 1361410 w 1732033"/>
              <a:gd name="connsiteY1217" fmla="*/ 1005997 h 2115981"/>
              <a:gd name="connsiteX1218" fmla="*/ 1366228 w 1732033"/>
              <a:gd name="connsiteY1218" fmla="*/ 990260 h 2115981"/>
              <a:gd name="connsiteX1219" fmla="*/ 1349206 w 1732033"/>
              <a:gd name="connsiteY1219" fmla="*/ 958786 h 2115981"/>
              <a:gd name="connsiteX1220" fmla="*/ 1352739 w 1732033"/>
              <a:gd name="connsiteY1220" fmla="*/ 940158 h 2115981"/>
              <a:gd name="connsiteX1221" fmla="*/ 1377468 w 1732033"/>
              <a:gd name="connsiteY1221" fmla="*/ 942085 h 2115981"/>
              <a:gd name="connsiteX1222" fmla="*/ 1398023 w 1732033"/>
              <a:gd name="connsiteY1222" fmla="*/ 967778 h 2115981"/>
              <a:gd name="connsiteX1223" fmla="*/ 1381001 w 1732033"/>
              <a:gd name="connsiteY1223" fmla="*/ 1009529 h 2115981"/>
              <a:gd name="connsiteX1224" fmla="*/ 1334112 w 1732033"/>
              <a:gd name="connsiteY1224" fmla="*/ 1013705 h 2115981"/>
              <a:gd name="connsiteX1225" fmla="*/ 1304886 w 1732033"/>
              <a:gd name="connsiteY1225" fmla="*/ 1002785 h 2115981"/>
              <a:gd name="connsiteX1226" fmla="*/ 1303922 w 1732033"/>
              <a:gd name="connsiteY1226" fmla="*/ 1004391 h 2115981"/>
              <a:gd name="connsiteX1227" fmla="*/ 1280477 w 1732033"/>
              <a:gd name="connsiteY1227" fmla="*/ 1032974 h 2115981"/>
              <a:gd name="connsiteX1228" fmla="*/ 1213676 w 1732033"/>
              <a:gd name="connsiteY1228" fmla="*/ 1031047 h 2115981"/>
              <a:gd name="connsiteX1229" fmla="*/ 1196012 w 1732033"/>
              <a:gd name="connsiteY1229" fmla="*/ 1025909 h 2115981"/>
              <a:gd name="connsiteX1230" fmla="*/ 1190551 w 1732033"/>
              <a:gd name="connsiteY1230" fmla="*/ 1030083 h 2115981"/>
              <a:gd name="connsiteX1231" fmla="*/ 1179632 w 1732033"/>
              <a:gd name="connsiteY1231" fmla="*/ 1040039 h 2115981"/>
              <a:gd name="connsiteX1232" fmla="*/ 1147195 w 1732033"/>
              <a:gd name="connsiteY1232" fmla="*/ 1024624 h 2115981"/>
              <a:gd name="connsiteX1233" fmla="*/ 1120216 w 1732033"/>
              <a:gd name="connsiteY1233" fmla="*/ 1012741 h 2115981"/>
              <a:gd name="connsiteX1234" fmla="*/ 1108976 w 1732033"/>
              <a:gd name="connsiteY1234" fmla="*/ 1013705 h 2115981"/>
              <a:gd name="connsiteX1235" fmla="*/ 1103838 w 1732033"/>
              <a:gd name="connsiteY1235" fmla="*/ 1024624 h 2115981"/>
              <a:gd name="connsiteX1236" fmla="*/ 1113151 w 1732033"/>
              <a:gd name="connsiteY1236" fmla="*/ 1047105 h 2115981"/>
              <a:gd name="connsiteX1237" fmla="*/ 1124392 w 1732033"/>
              <a:gd name="connsiteY1237" fmla="*/ 1053850 h 2115981"/>
              <a:gd name="connsiteX1238" fmla="*/ 1129530 w 1732033"/>
              <a:gd name="connsiteY1238" fmla="*/ 1059309 h 2115981"/>
              <a:gd name="connsiteX1239" fmla="*/ 1137881 w 1732033"/>
              <a:gd name="connsiteY1239" fmla="*/ 1063485 h 2115981"/>
              <a:gd name="connsiteX1240" fmla="*/ 1149764 w 1732033"/>
              <a:gd name="connsiteY1240" fmla="*/ 1081791 h 2115981"/>
              <a:gd name="connsiteX1241" fmla="*/ 1150406 w 1732033"/>
              <a:gd name="connsiteY1241" fmla="*/ 1083076 h 2115981"/>
              <a:gd name="connsiteX1242" fmla="*/ 1154260 w 1732033"/>
              <a:gd name="connsiteY1242" fmla="*/ 1091105 h 2115981"/>
              <a:gd name="connsiteX1243" fmla="*/ 1154581 w 1732033"/>
              <a:gd name="connsiteY1243" fmla="*/ 1096886 h 2115981"/>
              <a:gd name="connsiteX1244" fmla="*/ 1134991 w 1732033"/>
              <a:gd name="connsiteY1244" fmla="*/ 1118403 h 2115981"/>
              <a:gd name="connsiteX1245" fmla="*/ 1111546 w 1732033"/>
              <a:gd name="connsiteY1245" fmla="*/ 1111981 h 2115981"/>
              <a:gd name="connsiteX1246" fmla="*/ 1100626 w 1732033"/>
              <a:gd name="connsiteY1246" fmla="*/ 1099455 h 2115981"/>
              <a:gd name="connsiteX1247" fmla="*/ 1103516 w 1732033"/>
              <a:gd name="connsiteY1247" fmla="*/ 1097528 h 2115981"/>
              <a:gd name="connsiteX1248" fmla="*/ 1115078 w 1732033"/>
              <a:gd name="connsiteY1248" fmla="*/ 1111338 h 2115981"/>
              <a:gd name="connsiteX1249" fmla="*/ 1145589 w 1732033"/>
              <a:gd name="connsiteY1249" fmla="*/ 1103630 h 2115981"/>
              <a:gd name="connsiteX1250" fmla="*/ 1149443 w 1732033"/>
              <a:gd name="connsiteY1250" fmla="*/ 1087572 h 2115981"/>
              <a:gd name="connsiteX1251" fmla="*/ 1149443 w 1732033"/>
              <a:gd name="connsiteY1251" fmla="*/ 1086930 h 2115981"/>
              <a:gd name="connsiteX1252" fmla="*/ 1148158 w 1732033"/>
              <a:gd name="connsiteY1252" fmla="*/ 1086930 h 2115981"/>
              <a:gd name="connsiteX1253" fmla="*/ 1146552 w 1732033"/>
              <a:gd name="connsiteY1253" fmla="*/ 1084361 h 2115981"/>
              <a:gd name="connsiteX1254" fmla="*/ 1139487 w 1732033"/>
              <a:gd name="connsiteY1254" fmla="*/ 1068944 h 2115981"/>
              <a:gd name="connsiteX1255" fmla="*/ 1131779 w 1732033"/>
              <a:gd name="connsiteY1255" fmla="*/ 1075368 h 2115981"/>
              <a:gd name="connsiteX1256" fmla="*/ 1096130 w 1732033"/>
              <a:gd name="connsiteY1256" fmla="*/ 1088536 h 2115981"/>
              <a:gd name="connsiteX1257" fmla="*/ 1076860 w 1732033"/>
              <a:gd name="connsiteY1257" fmla="*/ 1086930 h 2115981"/>
              <a:gd name="connsiteX1258" fmla="*/ 1071722 w 1732033"/>
              <a:gd name="connsiteY1258" fmla="*/ 1079864 h 2115981"/>
              <a:gd name="connsiteX1259" fmla="*/ 1071079 w 1732033"/>
              <a:gd name="connsiteY1259" fmla="*/ 1071514 h 2115981"/>
              <a:gd name="connsiteX1260" fmla="*/ 1063371 w 1732033"/>
              <a:gd name="connsiteY1260" fmla="*/ 1077937 h 2115981"/>
              <a:gd name="connsiteX1261" fmla="*/ 1063371 w 1732033"/>
              <a:gd name="connsiteY1261" fmla="*/ 1068944 h 2115981"/>
              <a:gd name="connsiteX1262" fmla="*/ 1054379 w 1732033"/>
              <a:gd name="connsiteY1262" fmla="*/ 1070229 h 2115981"/>
              <a:gd name="connsiteX1263" fmla="*/ 1035430 w 1732033"/>
              <a:gd name="connsiteY1263" fmla="*/ 1083718 h 2115981"/>
              <a:gd name="connsiteX1264" fmla="*/ 1045707 w 1732033"/>
              <a:gd name="connsiteY1264" fmla="*/ 1087893 h 2115981"/>
              <a:gd name="connsiteX1265" fmla="*/ 1011343 w 1732033"/>
              <a:gd name="connsiteY1265" fmla="*/ 1113907 h 2115981"/>
              <a:gd name="connsiteX1266" fmla="*/ 1018087 w 1732033"/>
              <a:gd name="connsiteY1266" fmla="*/ 1143454 h 2115981"/>
              <a:gd name="connsiteX1267" fmla="*/ 1012949 w 1732033"/>
              <a:gd name="connsiteY1267" fmla="*/ 1146988 h 2115981"/>
              <a:gd name="connsiteX1268" fmla="*/ 1012949 w 1732033"/>
              <a:gd name="connsiteY1268" fmla="*/ 1166900 h 2115981"/>
              <a:gd name="connsiteX1269" fmla="*/ 1005562 w 1732033"/>
              <a:gd name="connsiteY1269" fmla="*/ 1208329 h 2115981"/>
              <a:gd name="connsiteX1270" fmla="*/ 1002671 w 1732033"/>
              <a:gd name="connsiteY1270" fmla="*/ 1231453 h 2115981"/>
              <a:gd name="connsiteX1271" fmla="*/ 998496 w 1732033"/>
              <a:gd name="connsiteY1271" fmla="*/ 1273204 h 2115981"/>
              <a:gd name="connsiteX1272" fmla="*/ 1016160 w 1732033"/>
              <a:gd name="connsiteY1272" fmla="*/ 1297612 h 2115981"/>
              <a:gd name="connsiteX1273" fmla="*/ 1036072 w 1732033"/>
              <a:gd name="connsiteY1273" fmla="*/ 1307248 h 2115981"/>
              <a:gd name="connsiteX1274" fmla="*/ 1044101 w 1732033"/>
              <a:gd name="connsiteY1274" fmla="*/ 1314956 h 2115981"/>
              <a:gd name="connsiteX1275" fmla="*/ 1046349 w 1732033"/>
              <a:gd name="connsiteY1275" fmla="*/ 1322021 h 2115981"/>
              <a:gd name="connsiteX1276" fmla="*/ 1041211 w 1732033"/>
              <a:gd name="connsiteY1276" fmla="*/ 1325233 h 2115981"/>
              <a:gd name="connsiteX1277" fmla="*/ 1004277 w 1732033"/>
              <a:gd name="connsiteY1277" fmla="*/ 1319452 h 2115981"/>
              <a:gd name="connsiteX1278" fmla="*/ 996890 w 1732033"/>
              <a:gd name="connsiteY1278" fmla="*/ 1319452 h 2115981"/>
              <a:gd name="connsiteX1279" fmla="*/ 999460 w 1732033"/>
              <a:gd name="connsiteY1279" fmla="*/ 1325233 h 2115981"/>
              <a:gd name="connsiteX1280" fmla="*/ 1011343 w 1732033"/>
              <a:gd name="connsiteY1280" fmla="*/ 1348035 h 2115981"/>
              <a:gd name="connsiteX1281" fmla="*/ 1011664 w 1732033"/>
              <a:gd name="connsiteY1281" fmla="*/ 1351247 h 2115981"/>
              <a:gd name="connsiteX1282" fmla="*/ 1011664 w 1732033"/>
              <a:gd name="connsiteY1282" fmla="*/ 1374692 h 2115981"/>
              <a:gd name="connsiteX1283" fmla="*/ 1017124 w 1732033"/>
              <a:gd name="connsiteY1283" fmla="*/ 1401027 h 2115981"/>
              <a:gd name="connsiteX1284" fmla="*/ 1024189 w 1732033"/>
              <a:gd name="connsiteY1284" fmla="*/ 1411304 h 2115981"/>
              <a:gd name="connsiteX1285" fmla="*/ 1020014 w 1732033"/>
              <a:gd name="connsiteY1285" fmla="*/ 1427042 h 2115981"/>
              <a:gd name="connsiteX1286" fmla="*/ 1024189 w 1732033"/>
              <a:gd name="connsiteY1286" fmla="*/ 1437640 h 2115981"/>
              <a:gd name="connsiteX1287" fmla="*/ 1003956 w 1732033"/>
              <a:gd name="connsiteY1287" fmla="*/ 1418691 h 2115981"/>
              <a:gd name="connsiteX1288" fmla="*/ 997212 w 1732033"/>
              <a:gd name="connsiteY1288" fmla="*/ 1417406 h 2115981"/>
              <a:gd name="connsiteX1289" fmla="*/ 990467 w 1732033"/>
              <a:gd name="connsiteY1289" fmla="*/ 1404560 h 2115981"/>
              <a:gd name="connsiteX1290" fmla="*/ 987898 w 1732033"/>
              <a:gd name="connsiteY1290" fmla="*/ 1401348 h 2115981"/>
              <a:gd name="connsiteX1291" fmla="*/ 983722 w 1732033"/>
              <a:gd name="connsiteY1291" fmla="*/ 1399100 h 2115981"/>
              <a:gd name="connsiteX1292" fmla="*/ 980832 w 1732033"/>
              <a:gd name="connsiteY1292" fmla="*/ 1403276 h 2115981"/>
              <a:gd name="connsiteX1293" fmla="*/ 980832 w 1732033"/>
              <a:gd name="connsiteY1293" fmla="*/ 1408735 h 2115981"/>
              <a:gd name="connsiteX1294" fmla="*/ 979226 w 1732033"/>
              <a:gd name="connsiteY1294" fmla="*/ 1409056 h 2115981"/>
              <a:gd name="connsiteX1295" fmla="*/ 967986 w 1732033"/>
              <a:gd name="connsiteY1295" fmla="*/ 1413553 h 2115981"/>
              <a:gd name="connsiteX1296" fmla="*/ 955782 w 1732033"/>
              <a:gd name="connsiteY1296" fmla="*/ 1460443 h 2115981"/>
              <a:gd name="connsiteX1297" fmla="*/ 957708 w 1732033"/>
              <a:gd name="connsiteY1297" fmla="*/ 1485814 h 2115981"/>
              <a:gd name="connsiteX1298" fmla="*/ 979868 w 1732033"/>
              <a:gd name="connsiteY1298" fmla="*/ 1507011 h 2115981"/>
              <a:gd name="connsiteX1299" fmla="*/ 989504 w 1732033"/>
              <a:gd name="connsiteY1299" fmla="*/ 1504121 h 2115981"/>
              <a:gd name="connsiteX1300" fmla="*/ 1060159 w 1732033"/>
              <a:gd name="connsiteY1300" fmla="*/ 1453698 h 2115981"/>
              <a:gd name="connsiteX1301" fmla="*/ 1104480 w 1732033"/>
              <a:gd name="connsiteY1301" fmla="*/ 1444705 h 2115981"/>
              <a:gd name="connsiteX1302" fmla="*/ 1135954 w 1732033"/>
              <a:gd name="connsiteY1302" fmla="*/ 1463012 h 2115981"/>
              <a:gd name="connsiteX1303" fmla="*/ 1152012 w 1732033"/>
              <a:gd name="connsiteY1303" fmla="*/ 1483245 h 2115981"/>
              <a:gd name="connsiteX1304" fmla="*/ 1158114 w 1732033"/>
              <a:gd name="connsiteY1304" fmla="*/ 1485172 h 2115981"/>
              <a:gd name="connsiteX1305" fmla="*/ 1196975 w 1732033"/>
              <a:gd name="connsiteY1305" fmla="*/ 1464617 h 2115981"/>
              <a:gd name="connsiteX1306" fmla="*/ 1222347 w 1732033"/>
              <a:gd name="connsiteY1306" fmla="*/ 1448239 h 2115981"/>
              <a:gd name="connsiteX1307" fmla="*/ 1240653 w 1732033"/>
              <a:gd name="connsiteY1307" fmla="*/ 1435392 h 2115981"/>
              <a:gd name="connsiteX1308" fmla="*/ 1260244 w 1732033"/>
              <a:gd name="connsiteY1308" fmla="*/ 1420939 h 2115981"/>
              <a:gd name="connsiteX1309" fmla="*/ 1268595 w 1732033"/>
              <a:gd name="connsiteY1309" fmla="*/ 1413232 h 2115981"/>
              <a:gd name="connsiteX1310" fmla="*/ 1258959 w 1732033"/>
              <a:gd name="connsiteY1310" fmla="*/ 1407772 h 2115981"/>
              <a:gd name="connsiteX1311" fmla="*/ 1237442 w 1732033"/>
              <a:gd name="connsiteY1311" fmla="*/ 1366663 h 2115981"/>
              <a:gd name="connsiteX1312" fmla="*/ 1246434 w 1732033"/>
              <a:gd name="connsiteY1312" fmla="*/ 1380152 h 2115981"/>
              <a:gd name="connsiteX1313" fmla="*/ 1249003 w 1732033"/>
              <a:gd name="connsiteY1313" fmla="*/ 1388502 h 2115981"/>
              <a:gd name="connsiteX1314" fmla="*/ 1272127 w 1732033"/>
              <a:gd name="connsiteY1314" fmla="*/ 1396852 h 2115981"/>
              <a:gd name="connsiteX1315" fmla="*/ 1287543 w 1732033"/>
              <a:gd name="connsiteY1315" fmla="*/ 1396852 h 2115981"/>
              <a:gd name="connsiteX1316" fmla="*/ 1282083 w 1732033"/>
              <a:gd name="connsiteY1316" fmla="*/ 1417406 h 2115981"/>
              <a:gd name="connsiteX1317" fmla="*/ 1240011 w 1732033"/>
              <a:gd name="connsiteY1317" fmla="*/ 1445027 h 2115981"/>
              <a:gd name="connsiteX1318" fmla="*/ 1219456 w 1732033"/>
              <a:gd name="connsiteY1318" fmla="*/ 1464939 h 2115981"/>
              <a:gd name="connsiteX1319" fmla="*/ 1212070 w 1732033"/>
              <a:gd name="connsiteY1319" fmla="*/ 1469114 h 2115981"/>
              <a:gd name="connsiteX1320" fmla="*/ 1161326 w 1732033"/>
              <a:gd name="connsiteY1320" fmla="*/ 1488384 h 2115981"/>
              <a:gd name="connsiteX1321" fmla="*/ 1157793 w 1732033"/>
              <a:gd name="connsiteY1321" fmla="*/ 1491274 h 2115981"/>
              <a:gd name="connsiteX1322" fmla="*/ 1164216 w 1732033"/>
              <a:gd name="connsiteY1322" fmla="*/ 1514077 h 2115981"/>
              <a:gd name="connsiteX1323" fmla="*/ 1167749 w 1732033"/>
              <a:gd name="connsiteY1323" fmla="*/ 1521784 h 2115981"/>
              <a:gd name="connsiteX1324" fmla="*/ 1136917 w 1732033"/>
              <a:gd name="connsiteY1324" fmla="*/ 1595010 h 2115981"/>
              <a:gd name="connsiteX1325" fmla="*/ 1099020 w 1732033"/>
              <a:gd name="connsiteY1325" fmla="*/ 1627768 h 2115981"/>
              <a:gd name="connsiteX1326" fmla="*/ 1021299 w 1732033"/>
              <a:gd name="connsiteY1326" fmla="*/ 1641257 h 2115981"/>
              <a:gd name="connsiteX1327" fmla="*/ 988861 w 1732033"/>
              <a:gd name="connsiteY1327" fmla="*/ 1611068 h 2115981"/>
              <a:gd name="connsiteX1328" fmla="*/ 977620 w 1732033"/>
              <a:gd name="connsiteY1328" fmla="*/ 1572850 h 2115981"/>
              <a:gd name="connsiteX1329" fmla="*/ 981474 w 1732033"/>
              <a:gd name="connsiteY1329" fmla="*/ 1530456 h 2115981"/>
              <a:gd name="connsiteX1330" fmla="*/ 973124 w 1732033"/>
              <a:gd name="connsiteY1330" fmla="*/ 1512150 h 2115981"/>
              <a:gd name="connsiteX1331" fmla="*/ 945504 w 1732033"/>
              <a:gd name="connsiteY1331" fmla="*/ 1460121 h 2115981"/>
              <a:gd name="connsiteX1332" fmla="*/ 948074 w 1732033"/>
              <a:gd name="connsiteY1332" fmla="*/ 1435071 h 2115981"/>
              <a:gd name="connsiteX1333" fmla="*/ 941972 w 1732033"/>
              <a:gd name="connsiteY1333" fmla="*/ 1418370 h 2115981"/>
              <a:gd name="connsiteX1334" fmla="*/ 941972 w 1732033"/>
              <a:gd name="connsiteY1334" fmla="*/ 1414838 h 2115981"/>
              <a:gd name="connsiteX1335" fmla="*/ 940687 w 1732033"/>
              <a:gd name="connsiteY1335" fmla="*/ 1405524 h 2115981"/>
              <a:gd name="connsiteX1336" fmla="*/ 915957 w 1732033"/>
              <a:gd name="connsiteY1336" fmla="*/ 1389787 h 2115981"/>
              <a:gd name="connsiteX1337" fmla="*/ 883520 w 1732033"/>
              <a:gd name="connsiteY1337" fmla="*/ 1379510 h 2115981"/>
              <a:gd name="connsiteX1338" fmla="*/ 891870 w 1732033"/>
              <a:gd name="connsiteY1338" fmla="*/ 1402312 h 2115981"/>
              <a:gd name="connsiteX1339" fmla="*/ 872279 w 1732033"/>
              <a:gd name="connsiteY1339" fmla="*/ 1387538 h 2115981"/>
              <a:gd name="connsiteX1340" fmla="*/ 867140 w 1732033"/>
              <a:gd name="connsiteY1340" fmla="*/ 1383684 h 2115981"/>
              <a:gd name="connsiteX1341" fmla="*/ 847550 w 1732033"/>
              <a:gd name="connsiteY1341" fmla="*/ 1377582 h 2115981"/>
              <a:gd name="connsiteX1342" fmla="*/ 835666 w 1732033"/>
              <a:gd name="connsiteY1342" fmla="*/ 1360239 h 2115981"/>
              <a:gd name="connsiteX1343" fmla="*/ 832455 w 1732033"/>
              <a:gd name="connsiteY1343" fmla="*/ 1351568 h 2115981"/>
              <a:gd name="connsiteX1344" fmla="*/ 816717 w 1732033"/>
              <a:gd name="connsiteY1344" fmla="*/ 1362809 h 2115981"/>
              <a:gd name="connsiteX1345" fmla="*/ 813827 w 1732033"/>
              <a:gd name="connsiteY1345" fmla="*/ 1408414 h 2115981"/>
              <a:gd name="connsiteX1346" fmla="*/ 816075 w 1732033"/>
              <a:gd name="connsiteY1346" fmla="*/ 1417406 h 2115981"/>
              <a:gd name="connsiteX1347" fmla="*/ 820571 w 1732033"/>
              <a:gd name="connsiteY1347" fmla="*/ 1431217 h 2115981"/>
              <a:gd name="connsiteX1348" fmla="*/ 825389 w 1732033"/>
              <a:gd name="connsiteY1348" fmla="*/ 1497698 h 2115981"/>
              <a:gd name="connsiteX1349" fmla="*/ 826995 w 1732033"/>
              <a:gd name="connsiteY1349" fmla="*/ 1544909 h 2115981"/>
              <a:gd name="connsiteX1350" fmla="*/ 833739 w 1732033"/>
              <a:gd name="connsiteY1350" fmla="*/ 1558719 h 2115981"/>
              <a:gd name="connsiteX1351" fmla="*/ 845944 w 1732033"/>
              <a:gd name="connsiteY1351" fmla="*/ 1587944 h 2115981"/>
              <a:gd name="connsiteX1352" fmla="*/ 853330 w 1732033"/>
              <a:gd name="connsiteY1352" fmla="*/ 1614922 h 2115981"/>
              <a:gd name="connsiteX1353" fmla="*/ 875490 w 1732033"/>
              <a:gd name="connsiteY1353" fmla="*/ 1661812 h 2115981"/>
              <a:gd name="connsiteX1354" fmla="*/ 891549 w 1732033"/>
              <a:gd name="connsiteY1354" fmla="*/ 1677870 h 2115981"/>
              <a:gd name="connsiteX1355" fmla="*/ 920453 w 1732033"/>
              <a:gd name="connsiteY1355" fmla="*/ 1712555 h 2115981"/>
              <a:gd name="connsiteX1356" fmla="*/ 934263 w 1732033"/>
              <a:gd name="connsiteY1356" fmla="*/ 1725724 h 2115981"/>
              <a:gd name="connsiteX1357" fmla="*/ 959635 w 1732033"/>
              <a:gd name="connsiteY1357" fmla="*/ 1753664 h 2115981"/>
              <a:gd name="connsiteX1358" fmla="*/ 985970 w 1732033"/>
              <a:gd name="connsiteY1358" fmla="*/ 1771328 h 2115981"/>
              <a:gd name="connsiteX1359" fmla="*/ 1043459 w 1732033"/>
              <a:gd name="connsiteY1359" fmla="*/ 1800554 h 2115981"/>
              <a:gd name="connsiteX1360" fmla="*/ 1055732 w 1732033"/>
              <a:gd name="connsiteY1360" fmla="*/ 1805343 h 2115981"/>
              <a:gd name="connsiteX1361" fmla="*/ 1064014 w 1732033"/>
              <a:gd name="connsiteY1361" fmla="*/ 1801839 h 2115981"/>
              <a:gd name="connsiteX1362" fmla="*/ 1062087 w 1732033"/>
              <a:gd name="connsiteY1362" fmla="*/ 1797664 h 2115981"/>
              <a:gd name="connsiteX1363" fmla="*/ 1069474 w 1732033"/>
              <a:gd name="connsiteY1363" fmla="*/ 1803766 h 2115981"/>
              <a:gd name="connsiteX1364" fmla="*/ 1077182 w 1732033"/>
              <a:gd name="connsiteY1364" fmla="*/ 1807941 h 2115981"/>
              <a:gd name="connsiteX1365" fmla="*/ 1090992 w 1732033"/>
              <a:gd name="connsiteY1365" fmla="*/ 1802482 h 2115981"/>
              <a:gd name="connsiteX1366" fmla="*/ 1095809 w 1732033"/>
              <a:gd name="connsiteY1366" fmla="*/ 1805372 h 2115981"/>
              <a:gd name="connsiteX1367" fmla="*/ 1096130 w 1732033"/>
              <a:gd name="connsiteY1367" fmla="*/ 1810511 h 2115981"/>
              <a:gd name="connsiteX1368" fmla="*/ 1107050 w 1732033"/>
              <a:gd name="connsiteY1368" fmla="*/ 1814686 h 2115981"/>
              <a:gd name="connsiteX1369" fmla="*/ 1114116 w 1732033"/>
              <a:gd name="connsiteY1369" fmla="*/ 1817576 h 2115981"/>
              <a:gd name="connsiteX1370" fmla="*/ 1113746 w 1732033"/>
              <a:gd name="connsiteY1370" fmla="*/ 1817553 h 2115981"/>
              <a:gd name="connsiteX1371" fmla="*/ 1115400 w 1732033"/>
              <a:gd name="connsiteY1371" fmla="*/ 1817897 h 2115981"/>
              <a:gd name="connsiteX1372" fmla="*/ 1116929 w 1732033"/>
              <a:gd name="connsiteY1372" fmla="*/ 1818712 h 2115981"/>
              <a:gd name="connsiteX1373" fmla="*/ 1129852 w 1732033"/>
              <a:gd name="connsiteY1373" fmla="*/ 1822073 h 2115981"/>
              <a:gd name="connsiteX1374" fmla="*/ 1139447 w 1732033"/>
              <a:gd name="connsiteY1374" fmla="*/ 1824521 h 2115981"/>
              <a:gd name="connsiteX1375" fmla="*/ 1145220 w 1732033"/>
              <a:gd name="connsiteY1375" fmla="*/ 1831227 h 2115981"/>
              <a:gd name="connsiteX1376" fmla="*/ 1147195 w 1732033"/>
              <a:gd name="connsiteY1376" fmla="*/ 1832028 h 2115981"/>
              <a:gd name="connsiteX1377" fmla="*/ 1190230 w 1732033"/>
              <a:gd name="connsiteY1377" fmla="*/ 1864466 h 2115981"/>
              <a:gd name="connsiteX1378" fmla="*/ 1217208 w 1732033"/>
              <a:gd name="connsiteY1378" fmla="*/ 1906538 h 2115981"/>
              <a:gd name="connsiteX1379" fmla="*/ 1226843 w 1732033"/>
              <a:gd name="connsiteY1379" fmla="*/ 1959851 h 2115981"/>
              <a:gd name="connsiteX1380" fmla="*/ 1204683 w 1732033"/>
              <a:gd name="connsiteY1380" fmla="*/ 2036288 h 2115981"/>
              <a:gd name="connsiteX1381" fmla="*/ 1191194 w 1732033"/>
              <a:gd name="connsiteY1381" fmla="*/ 2053631 h 2115981"/>
              <a:gd name="connsiteX1382" fmla="*/ 1118290 w 1732033"/>
              <a:gd name="connsiteY1382" fmla="*/ 2046244 h 2115981"/>
              <a:gd name="connsiteX1383" fmla="*/ 1080714 w 1732033"/>
              <a:gd name="connsiteY1383" fmla="*/ 1998712 h 2115981"/>
              <a:gd name="connsiteX1384" fmla="*/ 1059517 w 1732033"/>
              <a:gd name="connsiteY1384" fmla="*/ 1963384 h 2115981"/>
              <a:gd name="connsiteX1385" fmla="*/ 1027079 w 1732033"/>
              <a:gd name="connsiteY1385" fmla="*/ 1928377 h 2115981"/>
              <a:gd name="connsiteX1386" fmla="*/ 998496 w 1732033"/>
              <a:gd name="connsiteY1386" fmla="*/ 1901399 h 2115981"/>
              <a:gd name="connsiteX1387" fmla="*/ 967986 w 1732033"/>
              <a:gd name="connsiteY1387" fmla="*/ 1867356 h 2115981"/>
              <a:gd name="connsiteX1388" fmla="*/ 920453 w 1732033"/>
              <a:gd name="connsiteY1388" fmla="*/ 1815649 h 2115981"/>
              <a:gd name="connsiteX1389" fmla="*/ 872600 w 1732033"/>
              <a:gd name="connsiteY1389" fmla="*/ 1763299 h 2115981"/>
              <a:gd name="connsiteX1390" fmla="*/ 853973 w 1732033"/>
              <a:gd name="connsiteY1390" fmla="*/ 1733752 h 2115981"/>
              <a:gd name="connsiteX1391" fmla="*/ 833739 w 1732033"/>
              <a:gd name="connsiteY1391" fmla="*/ 1684614 h 2115981"/>
              <a:gd name="connsiteX1392" fmla="*/ 820893 w 1732033"/>
              <a:gd name="connsiteY1392" fmla="*/ 1663739 h 2115981"/>
              <a:gd name="connsiteX1393" fmla="*/ 799696 w 1732033"/>
              <a:gd name="connsiteY1393" fmla="*/ 1602075 h 2115981"/>
              <a:gd name="connsiteX1394" fmla="*/ 789098 w 1732033"/>
              <a:gd name="connsiteY1394" fmla="*/ 1550689 h 2115981"/>
              <a:gd name="connsiteX1395" fmla="*/ 785565 w 1732033"/>
              <a:gd name="connsiteY1395" fmla="*/ 1509902 h 2115981"/>
              <a:gd name="connsiteX1396" fmla="*/ 783638 w 1732033"/>
              <a:gd name="connsiteY1396" fmla="*/ 1486457 h 2115981"/>
              <a:gd name="connsiteX1397" fmla="*/ 780426 w 1732033"/>
              <a:gd name="connsiteY1397" fmla="*/ 1444063 h 2115981"/>
              <a:gd name="connsiteX1398" fmla="*/ 774324 w 1732033"/>
              <a:gd name="connsiteY1398" fmla="*/ 1411304 h 2115981"/>
              <a:gd name="connsiteX1399" fmla="*/ 769828 w 1732033"/>
              <a:gd name="connsiteY1399" fmla="*/ 1375014 h 2115981"/>
              <a:gd name="connsiteX1400" fmla="*/ 758266 w 1732033"/>
              <a:gd name="connsiteY1400" fmla="*/ 1343860 h 2115981"/>
              <a:gd name="connsiteX1401" fmla="*/ 757944 w 1732033"/>
              <a:gd name="connsiteY1401" fmla="*/ 1341291 h 2115981"/>
              <a:gd name="connsiteX1402" fmla="*/ 751843 w 1732033"/>
              <a:gd name="connsiteY1402" fmla="*/ 1311423 h 2115981"/>
              <a:gd name="connsiteX1403" fmla="*/ 721654 w 1732033"/>
              <a:gd name="connsiteY1403" fmla="*/ 1263891 h 2115981"/>
              <a:gd name="connsiteX1404" fmla="*/ 714266 w 1732033"/>
              <a:gd name="connsiteY1404" fmla="*/ 1252972 h 2115981"/>
              <a:gd name="connsiteX1405" fmla="*/ 698530 w 1732033"/>
              <a:gd name="connsiteY1405" fmla="*/ 1253935 h 2115981"/>
              <a:gd name="connsiteX1406" fmla="*/ 693712 w 1732033"/>
              <a:gd name="connsiteY1406" fmla="*/ 1263891 h 2115981"/>
              <a:gd name="connsiteX1407" fmla="*/ 676369 w 1732033"/>
              <a:gd name="connsiteY1407" fmla="*/ 1251044 h 2115981"/>
              <a:gd name="connsiteX1408" fmla="*/ 671552 w 1732033"/>
              <a:gd name="connsiteY1408" fmla="*/ 1245584 h 2115981"/>
              <a:gd name="connsiteX1409" fmla="*/ 667056 w 1732033"/>
              <a:gd name="connsiteY1409" fmla="*/ 1212826 h 2115981"/>
              <a:gd name="connsiteX1410" fmla="*/ 667366 w 1732033"/>
              <a:gd name="connsiteY1410" fmla="*/ 1206931 h 2115981"/>
              <a:gd name="connsiteX1411" fmla="*/ 676690 w 1732033"/>
              <a:gd name="connsiteY1411" fmla="*/ 1213147 h 2115981"/>
              <a:gd name="connsiteX1412" fmla="*/ 682583 w 1732033"/>
              <a:gd name="connsiteY1412" fmla="*/ 1214647 h 2115981"/>
              <a:gd name="connsiteX1413" fmla="*/ 693110 w 1732033"/>
              <a:gd name="connsiteY1413" fmla="*/ 1217483 h 2115981"/>
              <a:gd name="connsiteX1414" fmla="*/ 708486 w 1732033"/>
              <a:gd name="connsiteY1414" fmla="*/ 1212183 h 2115981"/>
              <a:gd name="connsiteX1415" fmla="*/ 721974 w 1732033"/>
              <a:gd name="connsiteY1415" fmla="*/ 1195162 h 2115981"/>
              <a:gd name="connsiteX1416" fmla="*/ 719897 w 1732033"/>
              <a:gd name="connsiteY1416" fmla="*/ 1172806 h 2115981"/>
              <a:gd name="connsiteX1417" fmla="*/ 719099 w 1732033"/>
              <a:gd name="connsiteY1417" fmla="*/ 1172459 h 2115981"/>
              <a:gd name="connsiteX1418" fmla="*/ 718933 w 1732033"/>
              <a:gd name="connsiteY1418" fmla="*/ 1172119 h 2115981"/>
              <a:gd name="connsiteX1419" fmla="*/ 710220 w 1732033"/>
              <a:gd name="connsiteY1419" fmla="*/ 1168377 h 2115981"/>
              <a:gd name="connsiteX1420" fmla="*/ 708165 w 1732033"/>
              <a:gd name="connsiteY1420" fmla="*/ 1166578 h 2115981"/>
              <a:gd name="connsiteX1421" fmla="*/ 689858 w 1732033"/>
              <a:gd name="connsiteY1421" fmla="*/ 1144097 h 2115981"/>
              <a:gd name="connsiteX1422" fmla="*/ 683114 w 1732033"/>
              <a:gd name="connsiteY1422" fmla="*/ 1115192 h 2115981"/>
              <a:gd name="connsiteX1423" fmla="*/ 679260 w 1732033"/>
              <a:gd name="connsiteY1423" fmla="*/ 1109090 h 2115981"/>
              <a:gd name="connsiteX1424" fmla="*/ 678925 w 1732033"/>
              <a:gd name="connsiteY1424" fmla="*/ 1109444 h 2115981"/>
              <a:gd name="connsiteX1425" fmla="*/ 678296 w 1732033"/>
              <a:gd name="connsiteY1425" fmla="*/ 1108448 h 2115981"/>
              <a:gd name="connsiteX1426" fmla="*/ 672515 w 1732033"/>
              <a:gd name="connsiteY1426" fmla="*/ 1114550 h 2115981"/>
              <a:gd name="connsiteX1427" fmla="*/ 671231 w 1732033"/>
              <a:gd name="connsiteY1427" fmla="*/ 1126112 h 2115981"/>
              <a:gd name="connsiteX1428" fmla="*/ 672143 w 1732033"/>
              <a:gd name="connsiteY1428" fmla="*/ 1126510 h 2115981"/>
              <a:gd name="connsiteX1429" fmla="*/ 672194 w 1732033"/>
              <a:gd name="connsiteY1429" fmla="*/ 1126754 h 2115981"/>
              <a:gd name="connsiteX1430" fmla="*/ 674620 w 1732033"/>
              <a:gd name="connsiteY1430" fmla="*/ 1127635 h 2115981"/>
              <a:gd name="connsiteX1431" fmla="*/ 674723 w 1732033"/>
              <a:gd name="connsiteY1431" fmla="*/ 1129725 h 2115981"/>
              <a:gd name="connsiteX1432" fmla="*/ 674121 w 1732033"/>
              <a:gd name="connsiteY1432" fmla="*/ 1133820 h 2115981"/>
              <a:gd name="connsiteX1433" fmla="*/ 675405 w 1732033"/>
              <a:gd name="connsiteY1433" fmla="*/ 1141206 h 2115981"/>
              <a:gd name="connsiteX1434" fmla="*/ 676218 w 1732033"/>
              <a:gd name="connsiteY1434" fmla="*/ 1141581 h 2115981"/>
              <a:gd name="connsiteX1435" fmla="*/ 676369 w 1732033"/>
              <a:gd name="connsiteY1435" fmla="*/ 1141849 h 2115981"/>
              <a:gd name="connsiteX1436" fmla="*/ 680461 w 1732033"/>
              <a:gd name="connsiteY1436" fmla="*/ 1143786 h 2115981"/>
              <a:gd name="connsiteX1437" fmla="*/ 678938 w 1732033"/>
              <a:gd name="connsiteY1437" fmla="*/ 1147630 h 2115981"/>
              <a:gd name="connsiteX1438" fmla="*/ 673799 w 1732033"/>
              <a:gd name="connsiteY1438" fmla="*/ 1171717 h 2115981"/>
              <a:gd name="connsiteX1439" fmla="*/ 671976 w 1732033"/>
              <a:gd name="connsiteY1439" fmla="*/ 1179928 h 2115981"/>
              <a:gd name="connsiteX1440" fmla="*/ 671271 w 1732033"/>
              <a:gd name="connsiteY1440" fmla="*/ 1167060 h 2115981"/>
              <a:gd name="connsiteX1441" fmla="*/ 667698 w 1732033"/>
              <a:gd name="connsiteY1441" fmla="*/ 1150199 h 2115981"/>
              <a:gd name="connsiteX1442" fmla="*/ 667210 w 1732033"/>
              <a:gd name="connsiteY1442" fmla="*/ 1151801 h 2115981"/>
              <a:gd name="connsiteX1443" fmla="*/ 666734 w 1732033"/>
              <a:gd name="connsiteY1443" fmla="*/ 1149557 h 2115981"/>
              <a:gd name="connsiteX1444" fmla="*/ 661274 w 1732033"/>
              <a:gd name="connsiteY1444" fmla="*/ 1166258 h 2115981"/>
              <a:gd name="connsiteX1445" fmla="*/ 657328 w 1732033"/>
              <a:gd name="connsiteY1445" fmla="*/ 1175395 h 2115981"/>
              <a:gd name="connsiteX1446" fmla="*/ 660312 w 1732033"/>
              <a:gd name="connsiteY1446" fmla="*/ 1177819 h 2115981"/>
              <a:gd name="connsiteX1447" fmla="*/ 659027 w 1732033"/>
              <a:gd name="connsiteY1447" fmla="*/ 1183600 h 2115981"/>
              <a:gd name="connsiteX1448" fmla="*/ 654858 w 1732033"/>
              <a:gd name="connsiteY1448" fmla="*/ 1186935 h 2115981"/>
              <a:gd name="connsiteX1449" fmla="*/ 654209 w 1732033"/>
              <a:gd name="connsiteY1449" fmla="*/ 1191951 h 2115981"/>
              <a:gd name="connsiteX1450" fmla="*/ 654851 w 1732033"/>
              <a:gd name="connsiteY1450" fmla="*/ 1197731 h 2115981"/>
              <a:gd name="connsiteX1451" fmla="*/ 655720 w 1732033"/>
              <a:gd name="connsiteY1451" fmla="*/ 1198600 h 2115981"/>
              <a:gd name="connsiteX1452" fmla="*/ 650877 w 1732033"/>
              <a:gd name="connsiteY1452" fmla="*/ 1210257 h 2115981"/>
              <a:gd name="connsiteX1453" fmla="*/ 650034 w 1732033"/>
              <a:gd name="connsiteY1453" fmla="*/ 1224067 h 2115981"/>
              <a:gd name="connsiteX1454" fmla="*/ 648562 w 1732033"/>
              <a:gd name="connsiteY1454" fmla="*/ 1224067 h 2115981"/>
              <a:gd name="connsiteX1455" fmla="*/ 646501 w 1732033"/>
              <a:gd name="connsiteY1455" fmla="*/ 1238199 h 2115981"/>
              <a:gd name="connsiteX1456" fmla="*/ 642326 w 1732033"/>
              <a:gd name="connsiteY1456" fmla="*/ 1228885 h 2115981"/>
              <a:gd name="connsiteX1457" fmla="*/ 645538 w 1732033"/>
              <a:gd name="connsiteY1457" fmla="*/ 1222782 h 2115981"/>
              <a:gd name="connsiteX1458" fmla="*/ 646559 w 1732033"/>
              <a:gd name="connsiteY1458" fmla="*/ 1222782 h 2115981"/>
              <a:gd name="connsiteX1459" fmla="*/ 644735 w 1732033"/>
              <a:gd name="connsiteY1459" fmla="*/ 1213910 h 2115981"/>
              <a:gd name="connsiteX1460" fmla="*/ 634939 w 1732033"/>
              <a:gd name="connsiteY1460" fmla="*/ 1217001 h 2115981"/>
              <a:gd name="connsiteX1461" fmla="*/ 597684 w 1732033"/>
              <a:gd name="connsiteY1461" fmla="*/ 1210899 h 2115981"/>
              <a:gd name="connsiteX1462" fmla="*/ 577451 w 1732033"/>
              <a:gd name="connsiteY1462" fmla="*/ 1199658 h 2115981"/>
              <a:gd name="connsiteX1463" fmla="*/ 571670 w 1732033"/>
              <a:gd name="connsiteY1463" fmla="*/ 1242694 h 2115981"/>
              <a:gd name="connsiteX1464" fmla="*/ 572955 w 1732033"/>
              <a:gd name="connsiteY1464" fmla="*/ 1217643 h 2115981"/>
              <a:gd name="connsiteX1465" fmla="*/ 568458 w 1732033"/>
              <a:gd name="connsiteY1465" fmla="*/ 1184242 h 2115981"/>
              <a:gd name="connsiteX1466" fmla="*/ 567495 w 1732033"/>
              <a:gd name="connsiteY1466" fmla="*/ 1176856 h 2115981"/>
              <a:gd name="connsiteX1467" fmla="*/ 572955 w 1732033"/>
              <a:gd name="connsiteY1467" fmla="*/ 1179746 h 2115981"/>
              <a:gd name="connsiteX1468" fmla="*/ 577772 w 1732033"/>
              <a:gd name="connsiteY1468" fmla="*/ 1178983 h 2115981"/>
              <a:gd name="connsiteX1469" fmla="*/ 578290 w 1732033"/>
              <a:gd name="connsiteY1469" fmla="*/ 1177807 h 2115981"/>
              <a:gd name="connsiteX1470" fmla="*/ 577451 w 1732033"/>
              <a:gd name="connsiteY1470" fmla="*/ 1174929 h 2115981"/>
              <a:gd name="connsiteX1471" fmla="*/ 579214 w 1732033"/>
              <a:gd name="connsiteY1471" fmla="*/ 1154073 h 2115981"/>
              <a:gd name="connsiteX1472" fmla="*/ 578094 w 1732033"/>
              <a:gd name="connsiteY1472" fmla="*/ 1154696 h 2115981"/>
              <a:gd name="connsiteX1473" fmla="*/ 577451 w 1732033"/>
              <a:gd name="connsiteY1473" fmla="*/ 1150199 h 2115981"/>
              <a:gd name="connsiteX1474" fmla="*/ 585802 w 1732033"/>
              <a:gd name="connsiteY1474" fmla="*/ 1126111 h 2115981"/>
              <a:gd name="connsiteX1475" fmla="*/ 582911 w 1732033"/>
              <a:gd name="connsiteY1475" fmla="*/ 1118083 h 2115981"/>
              <a:gd name="connsiteX1476" fmla="*/ 580342 w 1732033"/>
              <a:gd name="connsiteY1476" fmla="*/ 1110696 h 2115981"/>
              <a:gd name="connsiteX1477" fmla="*/ 577130 w 1732033"/>
              <a:gd name="connsiteY1477" fmla="*/ 1099776 h 2115981"/>
              <a:gd name="connsiteX1478" fmla="*/ 579057 w 1732033"/>
              <a:gd name="connsiteY1478" fmla="*/ 1094959 h 2115981"/>
              <a:gd name="connsiteX1479" fmla="*/ 583874 w 1732033"/>
              <a:gd name="connsiteY1479" fmla="*/ 1061236 h 2115981"/>
              <a:gd name="connsiteX1480" fmla="*/ 582422 w 1732033"/>
              <a:gd name="connsiteY1480" fmla="*/ 1059421 h 2115981"/>
              <a:gd name="connsiteX1481" fmla="*/ 582910 w 1732033"/>
              <a:gd name="connsiteY1481" fmla="*/ 1060274 h 2115981"/>
              <a:gd name="connsiteX1482" fmla="*/ 572955 w 1732033"/>
              <a:gd name="connsiteY1482" fmla="*/ 1064127 h 2115981"/>
              <a:gd name="connsiteX1483" fmla="*/ 573597 w 1732033"/>
              <a:gd name="connsiteY1483" fmla="*/ 1074726 h 2115981"/>
              <a:gd name="connsiteX1484" fmla="*/ 568458 w 1732033"/>
              <a:gd name="connsiteY1484" fmla="*/ 1082756 h 2115981"/>
              <a:gd name="connsiteX1485" fmla="*/ 565247 w 1732033"/>
              <a:gd name="connsiteY1485" fmla="*/ 1076332 h 2115981"/>
              <a:gd name="connsiteX1486" fmla="*/ 563641 w 1732033"/>
              <a:gd name="connsiteY1486" fmla="*/ 1055135 h 2115981"/>
              <a:gd name="connsiteX1487" fmla="*/ 564925 w 1732033"/>
              <a:gd name="connsiteY1487" fmla="*/ 1053208 h 2115981"/>
              <a:gd name="connsiteX1488" fmla="*/ 568137 w 1732033"/>
              <a:gd name="connsiteY1488" fmla="*/ 1052887 h 2115981"/>
              <a:gd name="connsiteX1489" fmla="*/ 562356 w 1732033"/>
              <a:gd name="connsiteY1489" fmla="*/ 1051602 h 2115981"/>
              <a:gd name="connsiteX1490" fmla="*/ 556575 w 1732033"/>
              <a:gd name="connsiteY1490" fmla="*/ 1058025 h 2115981"/>
              <a:gd name="connsiteX1491" fmla="*/ 545014 w 1732033"/>
              <a:gd name="connsiteY1491" fmla="*/ 1085325 h 2115981"/>
              <a:gd name="connsiteX1492" fmla="*/ 538269 w 1732033"/>
              <a:gd name="connsiteY1492" fmla="*/ 1102989 h 2115981"/>
              <a:gd name="connsiteX1493" fmla="*/ 539218 w 1732033"/>
              <a:gd name="connsiteY1493" fmla="*/ 1089575 h 2115981"/>
              <a:gd name="connsiteX1494" fmla="*/ 535030 w 1732033"/>
              <a:gd name="connsiteY1494" fmla="*/ 1087676 h 2115981"/>
              <a:gd name="connsiteX1495" fmla="*/ 534415 w 1732033"/>
              <a:gd name="connsiteY1495" fmla="*/ 1088215 h 2115981"/>
              <a:gd name="connsiteX1496" fmla="*/ 502620 w 1732033"/>
              <a:gd name="connsiteY1496" fmla="*/ 1148593 h 2115981"/>
              <a:gd name="connsiteX1497" fmla="*/ 493948 w 1732033"/>
              <a:gd name="connsiteY1497" fmla="*/ 1169469 h 2115981"/>
              <a:gd name="connsiteX1498" fmla="*/ 472431 w 1732033"/>
              <a:gd name="connsiteY1498" fmla="*/ 1199979 h 2115981"/>
              <a:gd name="connsiteX1499" fmla="*/ 457015 w 1732033"/>
              <a:gd name="connsiteY1499" fmla="*/ 1228241 h 2115981"/>
              <a:gd name="connsiteX1500" fmla="*/ 443526 w 1732033"/>
              <a:gd name="connsiteY1500" fmla="*/ 1269993 h 2115981"/>
              <a:gd name="connsiteX1501" fmla="*/ 422008 w 1732033"/>
              <a:gd name="connsiteY1501" fmla="*/ 1313029 h 2115981"/>
              <a:gd name="connsiteX1502" fmla="*/ 412694 w 1732033"/>
              <a:gd name="connsiteY1502" fmla="*/ 1332620 h 2115981"/>
              <a:gd name="connsiteX1503" fmla="*/ 414300 w 1732033"/>
              <a:gd name="connsiteY1503" fmla="*/ 1342575 h 2115981"/>
              <a:gd name="connsiteX1504" fmla="*/ 408519 w 1732033"/>
              <a:gd name="connsiteY1504" fmla="*/ 1361845 h 2115981"/>
              <a:gd name="connsiteX1505" fmla="*/ 406913 w 1732033"/>
              <a:gd name="connsiteY1505" fmla="*/ 1345145 h 2115981"/>
              <a:gd name="connsiteX1506" fmla="*/ 405950 w 1732033"/>
              <a:gd name="connsiteY1506" fmla="*/ 1340327 h 2115981"/>
              <a:gd name="connsiteX1507" fmla="*/ 400490 w 1732033"/>
              <a:gd name="connsiteY1507" fmla="*/ 1341933 h 2115981"/>
              <a:gd name="connsiteX1508" fmla="*/ 376082 w 1732033"/>
              <a:gd name="connsiteY1508" fmla="*/ 1378225 h 2115981"/>
              <a:gd name="connsiteX1509" fmla="*/ 369337 w 1732033"/>
              <a:gd name="connsiteY1509" fmla="*/ 1388181 h 2115981"/>
              <a:gd name="connsiteX1510" fmla="*/ 361629 w 1732033"/>
              <a:gd name="connsiteY1510" fmla="*/ 1420939 h 2115981"/>
              <a:gd name="connsiteX1511" fmla="*/ 365162 w 1732033"/>
              <a:gd name="connsiteY1511" fmla="*/ 1430253 h 2115981"/>
              <a:gd name="connsiteX1512" fmla="*/ 372228 w 1732033"/>
              <a:gd name="connsiteY1512" fmla="*/ 1424472 h 2115981"/>
              <a:gd name="connsiteX1513" fmla="*/ 374476 w 1732033"/>
              <a:gd name="connsiteY1513" fmla="*/ 1421582 h 2115981"/>
              <a:gd name="connsiteX1514" fmla="*/ 376082 w 1732033"/>
              <a:gd name="connsiteY1514" fmla="*/ 1423508 h 2115981"/>
              <a:gd name="connsiteX1515" fmla="*/ 358739 w 1732033"/>
              <a:gd name="connsiteY1515" fmla="*/ 1459479 h 2115981"/>
              <a:gd name="connsiteX1516" fmla="*/ 347819 w 1732033"/>
              <a:gd name="connsiteY1516" fmla="*/ 1474574 h 2115981"/>
              <a:gd name="connsiteX1517" fmla="*/ 336579 w 1732033"/>
              <a:gd name="connsiteY1517" fmla="*/ 1480033 h 2115981"/>
              <a:gd name="connsiteX1518" fmla="*/ 331761 w 1732033"/>
              <a:gd name="connsiteY1518" fmla="*/ 1469756 h 2115981"/>
              <a:gd name="connsiteX1519" fmla="*/ 356169 w 1732033"/>
              <a:gd name="connsiteY1519" fmla="*/ 1393641 h 2115981"/>
              <a:gd name="connsiteX1520" fmla="*/ 385395 w 1732033"/>
              <a:gd name="connsiteY1520" fmla="*/ 1354137 h 2115981"/>
              <a:gd name="connsiteX1521" fmla="*/ 396636 w 1732033"/>
              <a:gd name="connsiteY1521" fmla="*/ 1327802 h 2115981"/>
              <a:gd name="connsiteX1522" fmla="*/ 406271 w 1732033"/>
              <a:gd name="connsiteY1522" fmla="*/ 1303715 h 2115981"/>
              <a:gd name="connsiteX1523" fmla="*/ 434212 w 1732033"/>
              <a:gd name="connsiteY1523" fmla="*/ 1246548 h 2115981"/>
              <a:gd name="connsiteX1524" fmla="*/ 448665 w 1732033"/>
              <a:gd name="connsiteY1524" fmla="*/ 1217643 h 2115981"/>
              <a:gd name="connsiteX1525" fmla="*/ 454124 w 1732033"/>
              <a:gd name="connsiteY1525" fmla="*/ 1188417 h 2115981"/>
              <a:gd name="connsiteX1526" fmla="*/ 463117 w 1732033"/>
              <a:gd name="connsiteY1526" fmla="*/ 1155338 h 2115981"/>
              <a:gd name="connsiteX1527" fmla="*/ 467613 w 1732033"/>
              <a:gd name="connsiteY1527" fmla="*/ 1146024 h 2115981"/>
              <a:gd name="connsiteX1528" fmla="*/ 464080 w 1732033"/>
              <a:gd name="connsiteY1528" fmla="*/ 1137674 h 2115981"/>
              <a:gd name="connsiteX1529" fmla="*/ 458299 w 1732033"/>
              <a:gd name="connsiteY1529" fmla="*/ 1139600 h 2115981"/>
              <a:gd name="connsiteX1530" fmla="*/ 427146 w 1732033"/>
              <a:gd name="connsiteY1530" fmla="*/ 1171396 h 2115981"/>
              <a:gd name="connsiteX1531" fmla="*/ 421686 w 1732033"/>
              <a:gd name="connsiteY1531" fmla="*/ 1175571 h 2115981"/>
              <a:gd name="connsiteX1532" fmla="*/ 431964 w 1732033"/>
              <a:gd name="connsiteY1532" fmla="*/ 1158228 h 2115981"/>
              <a:gd name="connsiteX1533" fmla="*/ 462474 w 1732033"/>
              <a:gd name="connsiteY1533" fmla="*/ 1120652 h 2115981"/>
              <a:gd name="connsiteX1534" fmla="*/ 473715 w 1732033"/>
              <a:gd name="connsiteY1534" fmla="*/ 1097207 h 2115981"/>
              <a:gd name="connsiteX1535" fmla="*/ 478211 w 1732033"/>
              <a:gd name="connsiteY1535" fmla="*/ 1093032 h 2115981"/>
              <a:gd name="connsiteX1536" fmla="*/ 480459 w 1732033"/>
              <a:gd name="connsiteY1536" fmla="*/ 1099776 h 2115981"/>
              <a:gd name="connsiteX1537" fmla="*/ 476927 w 1732033"/>
              <a:gd name="connsiteY1537" fmla="*/ 1112623 h 2115981"/>
              <a:gd name="connsiteX1538" fmla="*/ 480139 w 1732033"/>
              <a:gd name="connsiteY1538" fmla="*/ 1122900 h 2115981"/>
              <a:gd name="connsiteX1539" fmla="*/ 492663 w 1732033"/>
              <a:gd name="connsiteY1539" fmla="*/ 1122257 h 2115981"/>
              <a:gd name="connsiteX1540" fmla="*/ 501656 w 1732033"/>
              <a:gd name="connsiteY1540" fmla="*/ 1110696 h 2115981"/>
              <a:gd name="connsiteX1541" fmla="*/ 512576 w 1732033"/>
              <a:gd name="connsiteY1541" fmla="*/ 1082755 h 2115981"/>
              <a:gd name="connsiteX1542" fmla="*/ 533452 w 1732033"/>
              <a:gd name="connsiteY1542" fmla="*/ 1047427 h 2115981"/>
              <a:gd name="connsiteX1543" fmla="*/ 538911 w 1732033"/>
              <a:gd name="connsiteY1543" fmla="*/ 1035543 h 2115981"/>
              <a:gd name="connsiteX1544" fmla="*/ 548225 w 1732033"/>
              <a:gd name="connsiteY1544" fmla="*/ 1018522 h 2115981"/>
              <a:gd name="connsiteX1545" fmla="*/ 557218 w 1732033"/>
              <a:gd name="connsiteY1545" fmla="*/ 1005997 h 2115981"/>
              <a:gd name="connsiteX1546" fmla="*/ 557218 w 1732033"/>
              <a:gd name="connsiteY1546" fmla="*/ 996040 h 2115981"/>
              <a:gd name="connsiteX1547" fmla="*/ 542123 w 1732033"/>
              <a:gd name="connsiteY1547" fmla="*/ 978055 h 2115981"/>
              <a:gd name="connsiteX1548" fmla="*/ 533130 w 1732033"/>
              <a:gd name="connsiteY1548" fmla="*/ 977734 h 2115981"/>
              <a:gd name="connsiteX1549" fmla="*/ 532491 w 1732033"/>
              <a:gd name="connsiteY1549" fmla="*/ 977442 h 2115981"/>
              <a:gd name="connsiteX1550" fmla="*/ 526507 w 1732033"/>
              <a:gd name="connsiteY1550" fmla="*/ 979622 h 2115981"/>
              <a:gd name="connsiteX1551" fmla="*/ 520284 w 1732033"/>
              <a:gd name="connsiteY1551" fmla="*/ 983837 h 2115981"/>
              <a:gd name="connsiteX1552" fmla="*/ 521569 w 1732033"/>
              <a:gd name="connsiteY1552" fmla="*/ 977413 h 2115981"/>
              <a:gd name="connsiteX1553" fmla="*/ 516430 w 1732033"/>
              <a:gd name="connsiteY1553" fmla="*/ 985443 h 2115981"/>
              <a:gd name="connsiteX1554" fmla="*/ 514503 w 1732033"/>
              <a:gd name="connsiteY1554" fmla="*/ 989939 h 2115981"/>
              <a:gd name="connsiteX1555" fmla="*/ 499730 w 1732033"/>
              <a:gd name="connsiteY1555" fmla="*/ 996362 h 2115981"/>
              <a:gd name="connsiteX1556" fmla="*/ 496839 w 1732033"/>
              <a:gd name="connsiteY1556" fmla="*/ 992508 h 2115981"/>
              <a:gd name="connsiteX1557" fmla="*/ 515145 w 1732033"/>
              <a:gd name="connsiteY1557" fmla="*/ 974844 h 2115981"/>
              <a:gd name="connsiteX1558" fmla="*/ 502941 w 1732033"/>
              <a:gd name="connsiteY1558" fmla="*/ 970348 h 2115981"/>
              <a:gd name="connsiteX1559" fmla="*/ 510770 w 1732033"/>
              <a:gd name="connsiteY1559" fmla="*/ 966093 h 2115981"/>
              <a:gd name="connsiteX1560" fmla="*/ 518902 w 1732033"/>
              <a:gd name="connsiteY1560" fmla="*/ 966169 h 2115981"/>
              <a:gd name="connsiteX1561" fmla="*/ 518397 w 1732033"/>
              <a:gd name="connsiteY1561" fmla="*/ 962800 h 2115981"/>
              <a:gd name="connsiteX1562" fmla="*/ 520926 w 1732033"/>
              <a:gd name="connsiteY1562" fmla="*/ 959749 h 2115981"/>
              <a:gd name="connsiteX1563" fmla="*/ 521831 w 1732033"/>
              <a:gd name="connsiteY1563" fmla="*/ 958893 h 2115981"/>
              <a:gd name="connsiteX1564" fmla="*/ 521248 w 1732033"/>
              <a:gd name="connsiteY1564" fmla="*/ 959107 h 2115981"/>
              <a:gd name="connsiteX1565" fmla="*/ 521247 w 1732033"/>
              <a:gd name="connsiteY1565" fmla="*/ 950315 h 2115981"/>
              <a:gd name="connsiteX1566" fmla="*/ 526854 w 1732033"/>
              <a:gd name="connsiteY1566" fmla="*/ 943891 h 2115981"/>
              <a:gd name="connsiteX1567" fmla="*/ 530802 w 1732033"/>
              <a:gd name="connsiteY1567" fmla="*/ 932049 h 2115981"/>
              <a:gd name="connsiteX1568" fmla="*/ 519963 w 1732033"/>
              <a:gd name="connsiteY1568" fmla="*/ 923136 h 2115981"/>
              <a:gd name="connsiteX1569" fmla="*/ 476927 w 1732033"/>
              <a:gd name="connsiteY1569" fmla="*/ 930844 h 2115981"/>
              <a:gd name="connsiteX1570" fmla="*/ 445453 w 1732033"/>
              <a:gd name="connsiteY1570" fmla="*/ 945297 h 2115981"/>
              <a:gd name="connsiteX1571" fmla="*/ 441278 w 1732033"/>
              <a:gd name="connsiteY1571" fmla="*/ 945618 h 2115981"/>
              <a:gd name="connsiteX1572" fmla="*/ 412694 w 1732033"/>
              <a:gd name="connsiteY1572" fmla="*/ 963282 h 2115981"/>
              <a:gd name="connsiteX1573" fmla="*/ 362593 w 1732033"/>
              <a:gd name="connsiteY1573" fmla="*/ 992829 h 2115981"/>
              <a:gd name="connsiteX1574" fmla="*/ 327908 w 1732033"/>
              <a:gd name="connsiteY1574" fmla="*/ 1012741 h 2115981"/>
              <a:gd name="connsiteX1575" fmla="*/ 321806 w 1732033"/>
              <a:gd name="connsiteY1575" fmla="*/ 1018843 h 2115981"/>
              <a:gd name="connsiteX1576" fmla="*/ 299967 w 1732033"/>
              <a:gd name="connsiteY1576" fmla="*/ 1047748 h 2115981"/>
              <a:gd name="connsiteX1577" fmla="*/ 299964 w 1732033"/>
              <a:gd name="connsiteY1577" fmla="*/ 1047746 h 2115981"/>
              <a:gd name="connsiteX1578" fmla="*/ 299966 w 1732033"/>
              <a:gd name="connsiteY1578" fmla="*/ 1047748 h 2115981"/>
              <a:gd name="connsiteX1579" fmla="*/ 325017 w 1732033"/>
              <a:gd name="connsiteY1579" fmla="*/ 1059310 h 2115981"/>
              <a:gd name="connsiteX1580" fmla="*/ 364199 w 1732033"/>
              <a:gd name="connsiteY1580" fmla="*/ 1040361 h 2115981"/>
              <a:gd name="connsiteX1581" fmla="*/ 394709 w 1732033"/>
              <a:gd name="connsiteY1581" fmla="*/ 1021413 h 2115981"/>
              <a:gd name="connsiteX1582" fmla="*/ 415264 w 1732033"/>
              <a:gd name="connsiteY1582" fmla="*/ 1008566 h 2115981"/>
              <a:gd name="connsiteX1583" fmla="*/ 456051 w 1732033"/>
              <a:gd name="connsiteY1583" fmla="*/ 984479 h 2115981"/>
              <a:gd name="connsiteX1584" fmla="*/ 463759 w 1732033"/>
              <a:gd name="connsiteY1584" fmla="*/ 980625 h 2115981"/>
              <a:gd name="connsiteX1585" fmla="*/ 430037 w 1732033"/>
              <a:gd name="connsiteY1585" fmla="*/ 1012741 h 2115981"/>
              <a:gd name="connsiteX1586" fmla="*/ 415585 w 1732033"/>
              <a:gd name="connsiteY1586" fmla="*/ 1022697 h 2115981"/>
              <a:gd name="connsiteX1587" fmla="*/ 400490 w 1732033"/>
              <a:gd name="connsiteY1587" fmla="*/ 1031048 h 2115981"/>
              <a:gd name="connsiteX1588" fmla="*/ 369016 w 1732033"/>
              <a:gd name="connsiteY1588" fmla="*/ 1044536 h 2115981"/>
              <a:gd name="connsiteX1589" fmla="*/ 341396 w 1732033"/>
              <a:gd name="connsiteY1589" fmla="*/ 1059631 h 2115981"/>
              <a:gd name="connsiteX1590" fmla="*/ 316667 w 1732033"/>
              <a:gd name="connsiteY1590" fmla="*/ 1078901 h 2115981"/>
              <a:gd name="connsiteX1591" fmla="*/ 307995 w 1732033"/>
              <a:gd name="connsiteY1591" fmla="*/ 1085003 h 2115981"/>
              <a:gd name="connsiteX1592" fmla="*/ 296112 w 1732033"/>
              <a:gd name="connsiteY1592" fmla="*/ 1087251 h 2115981"/>
              <a:gd name="connsiteX1593" fmla="*/ 294507 w 1732033"/>
              <a:gd name="connsiteY1593" fmla="*/ 1076974 h 2115981"/>
              <a:gd name="connsiteX1594" fmla="*/ 297076 w 1732033"/>
              <a:gd name="connsiteY1594" fmla="*/ 1045821 h 2115981"/>
              <a:gd name="connsiteX1595" fmla="*/ 297195 w 1732033"/>
              <a:gd name="connsiteY1595" fmla="*/ 1045901 h 2115981"/>
              <a:gd name="connsiteX1596" fmla="*/ 305266 w 1732033"/>
              <a:gd name="connsiteY1596" fmla="*/ 1029522 h 2115981"/>
              <a:gd name="connsiteX1597" fmla="*/ 319237 w 1732033"/>
              <a:gd name="connsiteY1597" fmla="*/ 1017237 h 2115981"/>
              <a:gd name="connsiteX1598" fmla="*/ 326623 w 1732033"/>
              <a:gd name="connsiteY1598" fmla="*/ 1010172 h 2115981"/>
              <a:gd name="connsiteX1599" fmla="*/ 326682 w 1732033"/>
              <a:gd name="connsiteY1599" fmla="*/ 1010231 h 2115981"/>
              <a:gd name="connsiteX1600" fmla="*/ 339147 w 1732033"/>
              <a:gd name="connsiteY1600" fmla="*/ 999894 h 2115981"/>
              <a:gd name="connsiteX1601" fmla="*/ 385395 w 1732033"/>
              <a:gd name="connsiteY1601" fmla="*/ 972274 h 2115981"/>
              <a:gd name="connsiteX1602" fmla="*/ 414942 w 1732033"/>
              <a:gd name="connsiteY1602" fmla="*/ 957180 h 2115981"/>
              <a:gd name="connsiteX1603" fmla="*/ 428431 w 1732033"/>
              <a:gd name="connsiteY1603" fmla="*/ 948830 h 2115981"/>
              <a:gd name="connsiteX1604" fmla="*/ 432285 w 1732033"/>
              <a:gd name="connsiteY1604" fmla="*/ 941122 h 2115981"/>
              <a:gd name="connsiteX1605" fmla="*/ 424256 w 1732033"/>
              <a:gd name="connsiteY1605" fmla="*/ 942728 h 2115981"/>
              <a:gd name="connsiteX1606" fmla="*/ 408519 w 1732033"/>
              <a:gd name="connsiteY1606" fmla="*/ 947545 h 2115981"/>
              <a:gd name="connsiteX1607" fmla="*/ 388607 w 1732033"/>
              <a:gd name="connsiteY1607" fmla="*/ 951399 h 2115981"/>
              <a:gd name="connsiteX1608" fmla="*/ 412052 w 1732033"/>
              <a:gd name="connsiteY1608" fmla="*/ 941443 h 2115981"/>
              <a:gd name="connsiteX1609" fmla="*/ 457657 w 1732033"/>
              <a:gd name="connsiteY1609" fmla="*/ 923457 h 2115981"/>
              <a:gd name="connsiteX1610" fmla="*/ 491379 w 1732033"/>
              <a:gd name="connsiteY1610" fmla="*/ 913823 h 2115981"/>
              <a:gd name="connsiteX1611" fmla="*/ 502299 w 1732033"/>
              <a:gd name="connsiteY1611" fmla="*/ 908684 h 2115981"/>
              <a:gd name="connsiteX1612" fmla="*/ 508080 w 1732033"/>
              <a:gd name="connsiteY1612" fmla="*/ 896801 h 2115981"/>
              <a:gd name="connsiteX1613" fmla="*/ 498124 w 1732033"/>
              <a:gd name="connsiteY1613" fmla="*/ 893269 h 2115981"/>
              <a:gd name="connsiteX1614" fmla="*/ 484955 w 1732033"/>
              <a:gd name="connsiteY1614" fmla="*/ 892626 h 2115981"/>
              <a:gd name="connsiteX1615" fmla="*/ 515466 w 1732033"/>
              <a:gd name="connsiteY1615" fmla="*/ 875605 h 2115981"/>
              <a:gd name="connsiteX1616" fmla="*/ 516436 w 1732033"/>
              <a:gd name="connsiteY1616" fmla="*/ 875348 h 2115981"/>
              <a:gd name="connsiteX1617" fmla="*/ 520525 w 1732033"/>
              <a:gd name="connsiteY1617" fmla="*/ 871710 h 2115981"/>
              <a:gd name="connsiteX1618" fmla="*/ 525859 w 1732033"/>
              <a:gd name="connsiteY1618" fmla="*/ 872853 h 2115981"/>
              <a:gd name="connsiteX1619" fmla="*/ 526386 w 1732033"/>
              <a:gd name="connsiteY1619" fmla="*/ 872714 h 2115981"/>
              <a:gd name="connsiteX1620" fmla="*/ 535378 w 1732033"/>
              <a:gd name="connsiteY1620" fmla="*/ 871751 h 2115981"/>
              <a:gd name="connsiteX1621" fmla="*/ 534415 w 1732033"/>
              <a:gd name="connsiteY1621" fmla="*/ 864042 h 2115981"/>
              <a:gd name="connsiteX1622" fmla="*/ 527992 w 1732033"/>
              <a:gd name="connsiteY1622" fmla="*/ 841561 h 2115981"/>
              <a:gd name="connsiteX1623" fmla="*/ 509043 w 1732033"/>
              <a:gd name="connsiteY1623" fmla="*/ 814262 h 2115981"/>
              <a:gd name="connsiteX1624" fmla="*/ 501656 w 1732033"/>
              <a:gd name="connsiteY1624" fmla="*/ 811693 h 2115981"/>
              <a:gd name="connsiteX1625" fmla="*/ 504226 w 1732033"/>
              <a:gd name="connsiteY1625" fmla="*/ 799167 h 2115981"/>
              <a:gd name="connsiteX1626" fmla="*/ 513218 w 1732033"/>
              <a:gd name="connsiteY1626" fmla="*/ 784394 h 2115981"/>
              <a:gd name="connsiteX1627" fmla="*/ 511934 w 1732033"/>
              <a:gd name="connsiteY1627" fmla="*/ 767373 h 2115981"/>
              <a:gd name="connsiteX1628" fmla="*/ 505269 w 1732033"/>
              <a:gd name="connsiteY1628" fmla="*/ 751997 h 2115981"/>
              <a:gd name="connsiteX1629" fmla="*/ 500111 w 1732033"/>
              <a:gd name="connsiteY1629" fmla="*/ 736085 h 2115981"/>
              <a:gd name="connsiteX1630" fmla="*/ 500050 w 1732033"/>
              <a:gd name="connsiteY1630" fmla="*/ 736220 h 2115981"/>
              <a:gd name="connsiteX1631" fmla="*/ 473715 w 1732033"/>
              <a:gd name="connsiteY1631" fmla="*/ 664922 h 2115981"/>
              <a:gd name="connsiteX1632" fmla="*/ 453482 w 1732033"/>
              <a:gd name="connsiteY1632" fmla="*/ 608718 h 2115981"/>
              <a:gd name="connsiteX1633" fmla="*/ 422329 w 1732033"/>
              <a:gd name="connsiteY1633" fmla="*/ 523931 h 2115981"/>
              <a:gd name="connsiteX1634" fmla="*/ 418154 w 1732033"/>
              <a:gd name="connsiteY1634" fmla="*/ 508194 h 2115981"/>
              <a:gd name="connsiteX1635" fmla="*/ 1624121 w 1732033"/>
              <a:gd name="connsiteY1635" fmla="*/ 494063 h 2115981"/>
              <a:gd name="connsiteX1636" fmla="*/ 1626690 w 1732033"/>
              <a:gd name="connsiteY1636" fmla="*/ 496632 h 2115981"/>
              <a:gd name="connsiteX1637" fmla="*/ 1623800 w 1732033"/>
              <a:gd name="connsiteY1637" fmla="*/ 500486 h 2115981"/>
              <a:gd name="connsiteX1638" fmla="*/ 1620910 w 1732033"/>
              <a:gd name="connsiteY1638" fmla="*/ 497274 h 2115981"/>
              <a:gd name="connsiteX1639" fmla="*/ 1624121 w 1732033"/>
              <a:gd name="connsiteY1639" fmla="*/ 494063 h 2115981"/>
              <a:gd name="connsiteX1640" fmla="*/ 1345995 w 1732033"/>
              <a:gd name="connsiteY1640" fmla="*/ 488282 h 2115981"/>
              <a:gd name="connsiteX1641" fmla="*/ 1320623 w 1732033"/>
              <a:gd name="connsiteY1641" fmla="*/ 515581 h 2115981"/>
              <a:gd name="connsiteX1642" fmla="*/ 1314200 w 1732033"/>
              <a:gd name="connsiteY1642" fmla="*/ 523931 h 2115981"/>
              <a:gd name="connsiteX1643" fmla="*/ 1345995 w 1732033"/>
              <a:gd name="connsiteY1643" fmla="*/ 488282 h 2115981"/>
              <a:gd name="connsiteX1644" fmla="*/ 1685786 w 1732033"/>
              <a:gd name="connsiteY1644" fmla="*/ 485392 h 2115981"/>
              <a:gd name="connsiteX1645" fmla="*/ 1690282 w 1732033"/>
              <a:gd name="connsiteY1645" fmla="*/ 489567 h 2115981"/>
              <a:gd name="connsiteX1646" fmla="*/ 1686749 w 1732033"/>
              <a:gd name="connsiteY1646" fmla="*/ 493742 h 2115981"/>
              <a:gd name="connsiteX1647" fmla="*/ 1681932 w 1732033"/>
              <a:gd name="connsiteY1647" fmla="*/ 489246 h 2115981"/>
              <a:gd name="connsiteX1648" fmla="*/ 1685786 w 1732033"/>
              <a:gd name="connsiteY1648" fmla="*/ 485392 h 2115981"/>
              <a:gd name="connsiteX1649" fmla="*/ 1439452 w 1732033"/>
              <a:gd name="connsiteY1649" fmla="*/ 468048 h 2115981"/>
              <a:gd name="connsiteX1650" fmla="*/ 1391278 w 1732033"/>
              <a:gd name="connsiteY1650" fmla="*/ 480574 h 2115981"/>
              <a:gd name="connsiteX1651" fmla="*/ 1439452 w 1732033"/>
              <a:gd name="connsiteY1651" fmla="*/ 468048 h 2115981"/>
              <a:gd name="connsiteX1652" fmla="*/ 26335 w 1732033"/>
              <a:gd name="connsiteY1652" fmla="*/ 454560 h 2115981"/>
              <a:gd name="connsiteX1653" fmla="*/ 40787 w 1732033"/>
              <a:gd name="connsiteY1653" fmla="*/ 457450 h 2115981"/>
              <a:gd name="connsiteX1654" fmla="*/ 42393 w 1732033"/>
              <a:gd name="connsiteY1654" fmla="*/ 471903 h 2115981"/>
              <a:gd name="connsiteX1655" fmla="*/ 40145 w 1732033"/>
              <a:gd name="connsiteY1655" fmla="*/ 498881 h 2115981"/>
              <a:gd name="connsiteX1656" fmla="*/ 44320 w 1732033"/>
              <a:gd name="connsiteY1656" fmla="*/ 504019 h 2115981"/>
              <a:gd name="connsiteX1657" fmla="*/ 53313 w 1732033"/>
              <a:gd name="connsiteY1657" fmla="*/ 514617 h 2115981"/>
              <a:gd name="connsiteX1658" fmla="*/ 67123 w 1732033"/>
              <a:gd name="connsiteY1658" fmla="*/ 523610 h 2115981"/>
              <a:gd name="connsiteX1659" fmla="*/ 96991 w 1732033"/>
              <a:gd name="connsiteY1659" fmla="*/ 528106 h 2115981"/>
              <a:gd name="connsiteX1660" fmla="*/ 158333 w 1732033"/>
              <a:gd name="connsiteY1660" fmla="*/ 583346 h 2115981"/>
              <a:gd name="connsiteX1661" fmla="*/ 159617 w 1732033"/>
              <a:gd name="connsiteY1661" fmla="*/ 591054 h 2115981"/>
              <a:gd name="connsiteX1662" fmla="*/ 144844 w 1732033"/>
              <a:gd name="connsiteY1662" fmla="*/ 629593 h 2115981"/>
              <a:gd name="connsiteX1663" fmla="*/ 116261 w 1732033"/>
              <a:gd name="connsiteY1663" fmla="*/ 640192 h 2115981"/>
              <a:gd name="connsiteX1664" fmla="*/ 114655 w 1732033"/>
              <a:gd name="connsiteY1664" fmla="*/ 640513 h 2115981"/>
              <a:gd name="connsiteX1665" fmla="*/ 46889 w 1732033"/>
              <a:gd name="connsiteY1665" fmla="*/ 589448 h 2115981"/>
              <a:gd name="connsiteX1666" fmla="*/ 40787 w 1732033"/>
              <a:gd name="connsiteY1666" fmla="*/ 563755 h 2115981"/>
              <a:gd name="connsiteX1667" fmla="*/ 36612 w 1732033"/>
              <a:gd name="connsiteY1667" fmla="*/ 539668 h 2115981"/>
              <a:gd name="connsiteX1668" fmla="*/ 22160 w 1732033"/>
              <a:gd name="connsiteY1668" fmla="*/ 503698 h 2115981"/>
              <a:gd name="connsiteX1669" fmla="*/ 11882 w 1732033"/>
              <a:gd name="connsiteY1669" fmla="*/ 475436 h 2115981"/>
              <a:gd name="connsiteX1670" fmla="*/ 26335 w 1732033"/>
              <a:gd name="connsiteY1670" fmla="*/ 454560 h 2115981"/>
              <a:gd name="connsiteX1671" fmla="*/ 782234 w 1732033"/>
              <a:gd name="connsiteY1671" fmla="*/ 441914 h 2115981"/>
              <a:gd name="connsiteX1672" fmla="*/ 788777 w 1732033"/>
              <a:gd name="connsiteY1672" fmla="*/ 442998 h 2115981"/>
              <a:gd name="connsiteX1673" fmla="*/ 780748 w 1732033"/>
              <a:gd name="connsiteY1673" fmla="*/ 450705 h 2115981"/>
              <a:gd name="connsiteX1674" fmla="*/ 776894 w 1732033"/>
              <a:gd name="connsiteY1674" fmla="*/ 443961 h 2115981"/>
              <a:gd name="connsiteX1675" fmla="*/ 782234 w 1732033"/>
              <a:gd name="connsiteY1675" fmla="*/ 441914 h 2115981"/>
              <a:gd name="connsiteX1676" fmla="*/ 476928 w 1732033"/>
              <a:gd name="connsiteY1676" fmla="*/ 425975 h 2115981"/>
              <a:gd name="connsiteX1677" fmla="*/ 484957 w 1732033"/>
              <a:gd name="connsiteY1677" fmla="*/ 433362 h 2115981"/>
              <a:gd name="connsiteX1678" fmla="*/ 477249 w 1732033"/>
              <a:gd name="connsiteY1678" fmla="*/ 442355 h 2115981"/>
              <a:gd name="connsiteX1679" fmla="*/ 469541 w 1732033"/>
              <a:gd name="connsiteY1679" fmla="*/ 434968 h 2115981"/>
              <a:gd name="connsiteX1680" fmla="*/ 476928 w 1732033"/>
              <a:gd name="connsiteY1680" fmla="*/ 425975 h 2115981"/>
              <a:gd name="connsiteX1681" fmla="*/ 583874 w 1732033"/>
              <a:gd name="connsiteY1681" fmla="*/ 409276 h 2115981"/>
              <a:gd name="connsiteX1682" fmla="*/ 590619 w 1732033"/>
              <a:gd name="connsiteY1682" fmla="*/ 418911 h 2115981"/>
              <a:gd name="connsiteX1683" fmla="*/ 591903 w 1732033"/>
              <a:gd name="connsiteY1683" fmla="*/ 451670 h 2115981"/>
              <a:gd name="connsiteX1684" fmla="*/ 590297 w 1732033"/>
              <a:gd name="connsiteY1684" fmla="*/ 476721 h 2115981"/>
              <a:gd name="connsiteX1685" fmla="*/ 578415 w 1732033"/>
              <a:gd name="connsiteY1685" fmla="*/ 480896 h 2115981"/>
              <a:gd name="connsiteX1686" fmla="*/ 573276 w 1732033"/>
              <a:gd name="connsiteY1686" fmla="*/ 471903 h 2115981"/>
              <a:gd name="connsiteX1687" fmla="*/ 573276 w 1732033"/>
              <a:gd name="connsiteY1687" fmla="*/ 415057 h 2115981"/>
              <a:gd name="connsiteX1688" fmla="*/ 583874 w 1732033"/>
              <a:gd name="connsiteY1688" fmla="*/ 409276 h 2115981"/>
              <a:gd name="connsiteX1689" fmla="*/ 825068 w 1732033"/>
              <a:gd name="connsiteY1689" fmla="*/ 387116 h 2115981"/>
              <a:gd name="connsiteX1690" fmla="*/ 827958 w 1732033"/>
              <a:gd name="connsiteY1690" fmla="*/ 390970 h 2115981"/>
              <a:gd name="connsiteX1691" fmla="*/ 833097 w 1732033"/>
              <a:gd name="connsiteY1691" fmla="*/ 390970 h 2115981"/>
              <a:gd name="connsiteX1692" fmla="*/ 830207 w 1732033"/>
              <a:gd name="connsiteY1692" fmla="*/ 401247 h 2115981"/>
              <a:gd name="connsiteX1693" fmla="*/ 823783 w 1732033"/>
              <a:gd name="connsiteY1693" fmla="*/ 393218 h 2115981"/>
              <a:gd name="connsiteX1694" fmla="*/ 825068 w 1732033"/>
              <a:gd name="connsiteY1694" fmla="*/ 387116 h 2115981"/>
              <a:gd name="connsiteX1695" fmla="*/ 812864 w 1732033"/>
              <a:gd name="connsiteY1695" fmla="*/ 383904 h 2115981"/>
              <a:gd name="connsiteX1696" fmla="*/ 814791 w 1732033"/>
              <a:gd name="connsiteY1696" fmla="*/ 385188 h 2115981"/>
              <a:gd name="connsiteX1697" fmla="*/ 813185 w 1732033"/>
              <a:gd name="connsiteY1697" fmla="*/ 387757 h 2115981"/>
              <a:gd name="connsiteX1698" fmla="*/ 802587 w 1732033"/>
              <a:gd name="connsiteY1698" fmla="*/ 390969 h 2115981"/>
              <a:gd name="connsiteX1699" fmla="*/ 785886 w 1732033"/>
              <a:gd name="connsiteY1699" fmla="*/ 390969 h 2115981"/>
              <a:gd name="connsiteX1700" fmla="*/ 812864 w 1732033"/>
              <a:gd name="connsiteY1700" fmla="*/ 383904 h 2115981"/>
              <a:gd name="connsiteX1701" fmla="*/ 825390 w 1732033"/>
              <a:gd name="connsiteY1701" fmla="*/ 352430 h 2115981"/>
              <a:gd name="connsiteX1702" fmla="*/ 840484 w 1732033"/>
              <a:gd name="connsiteY1702" fmla="*/ 364635 h 2115981"/>
              <a:gd name="connsiteX1703" fmla="*/ 822499 w 1732033"/>
              <a:gd name="connsiteY1703" fmla="*/ 355963 h 2115981"/>
              <a:gd name="connsiteX1704" fmla="*/ 822499 w 1732033"/>
              <a:gd name="connsiteY1704" fmla="*/ 355963 h 2115981"/>
              <a:gd name="connsiteX1705" fmla="*/ 822178 w 1732033"/>
              <a:gd name="connsiteY1705" fmla="*/ 372663 h 2115981"/>
              <a:gd name="connsiteX1706" fmla="*/ 820251 w 1732033"/>
              <a:gd name="connsiteY1706" fmla="*/ 376196 h 2115981"/>
              <a:gd name="connsiteX1707" fmla="*/ 817039 w 1732033"/>
              <a:gd name="connsiteY1707" fmla="*/ 373627 h 2115981"/>
              <a:gd name="connsiteX1708" fmla="*/ 818003 w 1732033"/>
              <a:gd name="connsiteY1708" fmla="*/ 367524 h 2115981"/>
              <a:gd name="connsiteX1709" fmla="*/ 818324 w 1732033"/>
              <a:gd name="connsiteY1709" fmla="*/ 362386 h 2115981"/>
              <a:gd name="connsiteX1710" fmla="*/ 822178 w 1732033"/>
              <a:gd name="connsiteY1710" fmla="*/ 355320 h 2115981"/>
              <a:gd name="connsiteX1711" fmla="*/ 822188 w 1732033"/>
              <a:gd name="connsiteY1711" fmla="*/ 355341 h 2115981"/>
              <a:gd name="connsiteX1712" fmla="*/ 1007810 w 1732033"/>
              <a:gd name="connsiteY1712" fmla="*/ 335408 h 2115981"/>
              <a:gd name="connsiteX1713" fmla="*/ 1012948 w 1732033"/>
              <a:gd name="connsiteY1713" fmla="*/ 339583 h 2115981"/>
              <a:gd name="connsiteX1714" fmla="*/ 1008131 w 1732033"/>
              <a:gd name="connsiteY1714" fmla="*/ 343437 h 2115981"/>
              <a:gd name="connsiteX1715" fmla="*/ 1003956 w 1732033"/>
              <a:gd name="connsiteY1715" fmla="*/ 338941 h 2115981"/>
              <a:gd name="connsiteX1716" fmla="*/ 1007810 w 1732033"/>
              <a:gd name="connsiteY1716" fmla="*/ 335408 h 2115981"/>
              <a:gd name="connsiteX1717" fmla="*/ 852688 w 1732033"/>
              <a:gd name="connsiteY1717" fmla="*/ 311642 h 2115981"/>
              <a:gd name="connsiteX1718" fmla="*/ 872279 w 1732033"/>
              <a:gd name="connsiteY1718" fmla="*/ 320635 h 2115981"/>
              <a:gd name="connsiteX1719" fmla="*/ 852688 w 1732033"/>
              <a:gd name="connsiteY1719" fmla="*/ 311642 h 2115981"/>
              <a:gd name="connsiteX1720" fmla="*/ 829565 w 1732033"/>
              <a:gd name="connsiteY1720" fmla="*/ 300080 h 2115981"/>
              <a:gd name="connsiteX1721" fmla="*/ 842732 w 1732033"/>
              <a:gd name="connsiteY1721" fmla="*/ 302970 h 2115981"/>
              <a:gd name="connsiteX1722" fmla="*/ 824747 w 1732033"/>
              <a:gd name="connsiteY1722" fmla="*/ 305219 h 2115981"/>
              <a:gd name="connsiteX1723" fmla="*/ 825389 w 1732033"/>
              <a:gd name="connsiteY1723" fmla="*/ 300722 h 2115981"/>
              <a:gd name="connsiteX1724" fmla="*/ 829565 w 1732033"/>
              <a:gd name="connsiteY1724" fmla="*/ 300080 h 2115981"/>
              <a:gd name="connsiteX1725" fmla="*/ 1644998 w 1732033"/>
              <a:gd name="connsiteY1725" fmla="*/ 292373 h 2115981"/>
              <a:gd name="connsiteX1726" fmla="*/ 1647567 w 1732033"/>
              <a:gd name="connsiteY1726" fmla="*/ 294942 h 2115981"/>
              <a:gd name="connsiteX1727" fmla="*/ 1643071 w 1732033"/>
              <a:gd name="connsiteY1727" fmla="*/ 299438 h 2115981"/>
              <a:gd name="connsiteX1728" fmla="*/ 1639859 w 1732033"/>
              <a:gd name="connsiteY1728" fmla="*/ 296548 h 2115981"/>
              <a:gd name="connsiteX1729" fmla="*/ 1644998 w 1732033"/>
              <a:gd name="connsiteY1729" fmla="*/ 292373 h 2115981"/>
              <a:gd name="connsiteX1730" fmla="*/ 325659 w 1732033"/>
              <a:gd name="connsiteY1730" fmla="*/ 282737 h 2115981"/>
              <a:gd name="connsiteX1731" fmla="*/ 329192 w 1732033"/>
              <a:gd name="connsiteY1731" fmla="*/ 283701 h 2115981"/>
              <a:gd name="connsiteX1732" fmla="*/ 336579 w 1732033"/>
              <a:gd name="connsiteY1732" fmla="*/ 295584 h 2115981"/>
              <a:gd name="connsiteX1733" fmla="*/ 367410 w 1732033"/>
              <a:gd name="connsiteY1733" fmla="*/ 364313 h 2115981"/>
              <a:gd name="connsiteX1734" fmla="*/ 372227 w 1732033"/>
              <a:gd name="connsiteY1734" fmla="*/ 371699 h 2115981"/>
              <a:gd name="connsiteX1735" fmla="*/ 370622 w 1732033"/>
              <a:gd name="connsiteY1735" fmla="*/ 385509 h 2115981"/>
              <a:gd name="connsiteX1736" fmla="*/ 363556 w 1732033"/>
              <a:gd name="connsiteY1736" fmla="*/ 372021 h 2115981"/>
              <a:gd name="connsiteX1737" fmla="*/ 335294 w 1732033"/>
              <a:gd name="connsiteY1737" fmla="*/ 306182 h 2115981"/>
              <a:gd name="connsiteX1738" fmla="*/ 325338 w 1732033"/>
              <a:gd name="connsiteY1738" fmla="*/ 285949 h 2115981"/>
              <a:gd name="connsiteX1739" fmla="*/ 325659 w 1732033"/>
              <a:gd name="connsiteY1739" fmla="*/ 282737 h 2115981"/>
              <a:gd name="connsiteX1740" fmla="*/ 661274 w 1732033"/>
              <a:gd name="connsiteY1740" fmla="*/ 231994 h 2115981"/>
              <a:gd name="connsiteX1741" fmla="*/ 663522 w 1732033"/>
              <a:gd name="connsiteY1741" fmla="*/ 233921 h 2115981"/>
              <a:gd name="connsiteX1742" fmla="*/ 624019 w 1732033"/>
              <a:gd name="connsiteY1742" fmla="*/ 253191 h 2115981"/>
              <a:gd name="connsiteX1743" fmla="*/ 555933 w 1732033"/>
              <a:gd name="connsiteY1743" fmla="*/ 272781 h 2115981"/>
              <a:gd name="connsiteX1744" fmla="*/ 498124 w 1732033"/>
              <a:gd name="connsiteY1744" fmla="*/ 284022 h 2115981"/>
              <a:gd name="connsiteX1745" fmla="*/ 491700 w 1732033"/>
              <a:gd name="connsiteY1745" fmla="*/ 282095 h 2115981"/>
              <a:gd name="connsiteX1746" fmla="*/ 493306 w 1732033"/>
              <a:gd name="connsiteY1746" fmla="*/ 277599 h 2115981"/>
              <a:gd name="connsiteX1747" fmla="*/ 499408 w 1732033"/>
              <a:gd name="connsiteY1747" fmla="*/ 277278 h 2115981"/>
              <a:gd name="connsiteX1748" fmla="*/ 510006 w 1732033"/>
              <a:gd name="connsiteY1748" fmla="*/ 278241 h 2115981"/>
              <a:gd name="connsiteX1749" fmla="*/ 625304 w 1732033"/>
              <a:gd name="connsiteY1749" fmla="*/ 249015 h 2115981"/>
              <a:gd name="connsiteX1750" fmla="*/ 661274 w 1732033"/>
              <a:gd name="connsiteY1750" fmla="*/ 231994 h 2115981"/>
              <a:gd name="connsiteX1751" fmla="*/ 741566 w 1732033"/>
              <a:gd name="connsiteY1751" fmla="*/ 184141 h 2115981"/>
              <a:gd name="connsiteX1752" fmla="*/ 744457 w 1732033"/>
              <a:gd name="connsiteY1752" fmla="*/ 188316 h 2115981"/>
              <a:gd name="connsiteX1753" fmla="*/ 742530 w 1732033"/>
              <a:gd name="connsiteY1753" fmla="*/ 196666 h 2115981"/>
              <a:gd name="connsiteX1754" fmla="*/ 748632 w 1732033"/>
              <a:gd name="connsiteY1754" fmla="*/ 212403 h 2115981"/>
              <a:gd name="connsiteX1755" fmla="*/ 757624 w 1732033"/>
              <a:gd name="connsiteY1755" fmla="*/ 220111 h 2115981"/>
              <a:gd name="connsiteX1756" fmla="*/ 764690 w 1732033"/>
              <a:gd name="connsiteY1756" fmla="*/ 220111 h 2115981"/>
              <a:gd name="connsiteX1757" fmla="*/ 775289 w 1732033"/>
              <a:gd name="connsiteY1757" fmla="*/ 224286 h 2115981"/>
              <a:gd name="connsiteX1758" fmla="*/ 748953 w 1732033"/>
              <a:gd name="connsiteY1758" fmla="*/ 226855 h 2115981"/>
              <a:gd name="connsiteX1759" fmla="*/ 758267 w 1732033"/>
              <a:gd name="connsiteY1759" fmla="*/ 231030 h 2115981"/>
              <a:gd name="connsiteX1760" fmla="*/ 768223 w 1732033"/>
              <a:gd name="connsiteY1760" fmla="*/ 232315 h 2115981"/>
              <a:gd name="connsiteX1761" fmla="*/ 765975 w 1732033"/>
              <a:gd name="connsiteY1761" fmla="*/ 240665 h 2115981"/>
              <a:gd name="connsiteX1762" fmla="*/ 773041 w 1732033"/>
              <a:gd name="connsiteY1762" fmla="*/ 251264 h 2115981"/>
              <a:gd name="connsiteX1763" fmla="*/ 769187 w 1732033"/>
              <a:gd name="connsiteY1763" fmla="*/ 256723 h 2115981"/>
              <a:gd name="connsiteX1764" fmla="*/ 774967 w 1732033"/>
              <a:gd name="connsiteY1764" fmla="*/ 274066 h 2115981"/>
              <a:gd name="connsiteX1765" fmla="*/ 780427 w 1732033"/>
              <a:gd name="connsiteY1765" fmla="*/ 275030 h 2115981"/>
              <a:gd name="connsiteX1766" fmla="*/ 785566 w 1732033"/>
              <a:gd name="connsiteY1766" fmla="*/ 272139 h 2115981"/>
              <a:gd name="connsiteX1767" fmla="*/ 806441 w 1732033"/>
              <a:gd name="connsiteY1767" fmla="*/ 279847 h 2115981"/>
              <a:gd name="connsiteX1768" fmla="*/ 782354 w 1732033"/>
              <a:gd name="connsiteY1768" fmla="*/ 287876 h 2115981"/>
              <a:gd name="connsiteX1769" fmla="*/ 782431 w 1732033"/>
              <a:gd name="connsiteY1769" fmla="*/ 289862 h 2115981"/>
              <a:gd name="connsiteX1770" fmla="*/ 783317 w 1732033"/>
              <a:gd name="connsiteY1770" fmla="*/ 288518 h 2115981"/>
              <a:gd name="connsiteX1771" fmla="*/ 784000 w 1732033"/>
              <a:gd name="connsiteY1771" fmla="*/ 296547 h 2115981"/>
              <a:gd name="connsiteX1772" fmla="*/ 782997 w 1732033"/>
              <a:gd name="connsiteY1772" fmla="*/ 304573 h 2115981"/>
              <a:gd name="connsiteX1773" fmla="*/ 782997 w 1732033"/>
              <a:gd name="connsiteY1773" fmla="*/ 304577 h 2115981"/>
              <a:gd name="connsiteX1774" fmla="*/ 806120 w 1732033"/>
              <a:gd name="connsiteY1774" fmla="*/ 323846 h 2115981"/>
              <a:gd name="connsiteX1775" fmla="*/ 809332 w 1732033"/>
              <a:gd name="connsiteY1775" fmla="*/ 328985 h 2115981"/>
              <a:gd name="connsiteX1776" fmla="*/ 804515 w 1732033"/>
              <a:gd name="connsiteY1776" fmla="*/ 355963 h 2115981"/>
              <a:gd name="connsiteX1777" fmla="*/ 797128 w 1732033"/>
              <a:gd name="connsiteY1777" fmla="*/ 368488 h 2115981"/>
              <a:gd name="connsiteX1778" fmla="*/ 783639 w 1732033"/>
              <a:gd name="connsiteY1778" fmla="*/ 385831 h 2115981"/>
              <a:gd name="connsiteX1779" fmla="*/ 773041 w 1732033"/>
              <a:gd name="connsiteY1779" fmla="*/ 390648 h 2115981"/>
              <a:gd name="connsiteX1780" fmla="*/ 764369 w 1732033"/>
              <a:gd name="connsiteY1780" fmla="*/ 399641 h 2115981"/>
              <a:gd name="connsiteX1781" fmla="*/ 761478 w 1732033"/>
              <a:gd name="connsiteY1781" fmla="*/ 402531 h 2115981"/>
              <a:gd name="connsiteX1782" fmla="*/ 743815 w 1732033"/>
              <a:gd name="connsiteY1782" fmla="*/ 407670 h 2115981"/>
              <a:gd name="connsiteX1783" fmla="*/ 739961 w 1732033"/>
              <a:gd name="connsiteY1783" fmla="*/ 409597 h 2115981"/>
              <a:gd name="connsiteX1784" fmla="*/ 675085 w 1732033"/>
              <a:gd name="connsiteY1784" fmla="*/ 416020 h 2115981"/>
              <a:gd name="connsiteX1785" fmla="*/ 645217 w 1732033"/>
              <a:gd name="connsiteY1785" fmla="*/ 400925 h 2115981"/>
              <a:gd name="connsiteX1786" fmla="*/ 632049 w 1732033"/>
              <a:gd name="connsiteY1786" fmla="*/ 333160 h 2115981"/>
              <a:gd name="connsiteX1787" fmla="*/ 643611 w 1732033"/>
              <a:gd name="connsiteY1787" fmla="*/ 311963 h 2115981"/>
              <a:gd name="connsiteX1788" fmla="*/ 642327 w 1732033"/>
              <a:gd name="connsiteY1788" fmla="*/ 298474 h 2115981"/>
              <a:gd name="connsiteX1789" fmla="*/ 652604 w 1732033"/>
              <a:gd name="connsiteY1789" fmla="*/ 272139 h 2115981"/>
              <a:gd name="connsiteX1790" fmla="*/ 671874 w 1732033"/>
              <a:gd name="connsiteY1790" fmla="*/ 258650 h 2115981"/>
              <a:gd name="connsiteX1791" fmla="*/ 672516 w 1732033"/>
              <a:gd name="connsiteY1791" fmla="*/ 245161 h 2115981"/>
              <a:gd name="connsiteX1792" fmla="*/ 662881 w 1732033"/>
              <a:gd name="connsiteY1792" fmla="*/ 232957 h 2115981"/>
              <a:gd name="connsiteX1793" fmla="*/ 660633 w 1732033"/>
              <a:gd name="connsiteY1793" fmla="*/ 231030 h 2115981"/>
              <a:gd name="connsiteX1794" fmla="*/ 667698 w 1732033"/>
              <a:gd name="connsiteY1794" fmla="*/ 208549 h 2115981"/>
              <a:gd name="connsiteX1795" fmla="*/ 678297 w 1732033"/>
              <a:gd name="connsiteY1795" fmla="*/ 198272 h 2115981"/>
              <a:gd name="connsiteX1796" fmla="*/ 690180 w 1732033"/>
              <a:gd name="connsiteY1796" fmla="*/ 205337 h 2115981"/>
              <a:gd name="connsiteX1797" fmla="*/ 691786 w 1732033"/>
              <a:gd name="connsiteY1797" fmla="*/ 244198 h 2115981"/>
              <a:gd name="connsiteX1798" fmla="*/ 691786 w 1732033"/>
              <a:gd name="connsiteY1798" fmla="*/ 260577 h 2115981"/>
              <a:gd name="connsiteX1799" fmla="*/ 700779 w 1732033"/>
              <a:gd name="connsiteY1799" fmla="*/ 252548 h 2115981"/>
              <a:gd name="connsiteX1800" fmla="*/ 737070 w 1732033"/>
              <a:gd name="connsiteY1800" fmla="*/ 224607 h 2115981"/>
              <a:gd name="connsiteX1801" fmla="*/ 736749 w 1732033"/>
              <a:gd name="connsiteY1801" fmla="*/ 212082 h 2115981"/>
              <a:gd name="connsiteX1802" fmla="*/ 731931 w 1732033"/>
              <a:gd name="connsiteY1802" fmla="*/ 204695 h 2115981"/>
              <a:gd name="connsiteX1803" fmla="*/ 734822 w 1732033"/>
              <a:gd name="connsiteY1803" fmla="*/ 196987 h 2115981"/>
              <a:gd name="connsiteX1804" fmla="*/ 739318 w 1732033"/>
              <a:gd name="connsiteY1804" fmla="*/ 188316 h 2115981"/>
              <a:gd name="connsiteX1805" fmla="*/ 741566 w 1732033"/>
              <a:gd name="connsiteY1805" fmla="*/ 184141 h 2115981"/>
              <a:gd name="connsiteX1806" fmla="*/ 697565 w 1732033"/>
              <a:gd name="connsiteY1806" fmla="*/ 157805 h 2115981"/>
              <a:gd name="connsiteX1807" fmla="*/ 700134 w 1732033"/>
              <a:gd name="connsiteY1807" fmla="*/ 161017 h 2115981"/>
              <a:gd name="connsiteX1808" fmla="*/ 696923 w 1732033"/>
              <a:gd name="connsiteY1808" fmla="*/ 164549 h 2115981"/>
              <a:gd name="connsiteX1809" fmla="*/ 694033 w 1732033"/>
              <a:gd name="connsiteY1809" fmla="*/ 160695 h 2115981"/>
              <a:gd name="connsiteX1810" fmla="*/ 697565 w 1732033"/>
              <a:gd name="connsiteY1810" fmla="*/ 157805 h 2115981"/>
              <a:gd name="connsiteX1811" fmla="*/ 290652 w 1732033"/>
              <a:gd name="connsiteY1811" fmla="*/ 102244 h 2115981"/>
              <a:gd name="connsiteX1812" fmla="*/ 300287 w 1732033"/>
              <a:gd name="connsiteY1812" fmla="*/ 111558 h 2115981"/>
              <a:gd name="connsiteX1813" fmla="*/ 292579 w 1732033"/>
              <a:gd name="connsiteY1813" fmla="*/ 120550 h 2115981"/>
              <a:gd name="connsiteX1814" fmla="*/ 282944 w 1732033"/>
              <a:gd name="connsiteY1814" fmla="*/ 112521 h 2115981"/>
              <a:gd name="connsiteX1815" fmla="*/ 290652 w 1732033"/>
              <a:gd name="connsiteY1815" fmla="*/ 102244 h 2115981"/>
              <a:gd name="connsiteX1816" fmla="*/ 502299 w 1732033"/>
              <a:gd name="connsiteY1816" fmla="*/ 7180 h 2115981"/>
              <a:gd name="connsiteX1817" fmla="*/ 509686 w 1732033"/>
              <a:gd name="connsiteY1817" fmla="*/ 15530 h 2115981"/>
              <a:gd name="connsiteX1818" fmla="*/ 502941 w 1732033"/>
              <a:gd name="connsiteY1818" fmla="*/ 23880 h 2115981"/>
              <a:gd name="connsiteX1819" fmla="*/ 494912 w 1732033"/>
              <a:gd name="connsiteY1819" fmla="*/ 15209 h 2115981"/>
              <a:gd name="connsiteX1820" fmla="*/ 502299 w 1732033"/>
              <a:gd name="connsiteY1820" fmla="*/ 7180 h 2115981"/>
              <a:gd name="connsiteX1821" fmla="*/ 92856 w 1732033"/>
              <a:gd name="connsiteY1821" fmla="*/ 877 h 2115981"/>
              <a:gd name="connsiteX1822" fmla="*/ 103415 w 1732033"/>
              <a:gd name="connsiteY1822" fmla="*/ 1399 h 2115981"/>
              <a:gd name="connsiteX1823" fmla="*/ 131356 w 1732033"/>
              <a:gd name="connsiteY1823" fmla="*/ 37369 h 2115981"/>
              <a:gd name="connsiteX1824" fmla="*/ 144845 w 1732033"/>
              <a:gd name="connsiteY1824" fmla="*/ 64989 h 2115981"/>
              <a:gd name="connsiteX1825" fmla="*/ 172144 w 1732033"/>
              <a:gd name="connsiteY1825" fmla="*/ 110594 h 2115981"/>
              <a:gd name="connsiteX1826" fmla="*/ 182742 w 1732033"/>
              <a:gd name="connsiteY1826" fmla="*/ 136608 h 2115981"/>
              <a:gd name="connsiteX1827" fmla="*/ 201049 w 1732033"/>
              <a:gd name="connsiteY1827" fmla="*/ 163907 h 2115981"/>
              <a:gd name="connsiteX1828" fmla="*/ 213574 w 1732033"/>
              <a:gd name="connsiteY1828" fmla="*/ 209512 h 2115981"/>
              <a:gd name="connsiteX1829" fmla="*/ 208757 w 1732033"/>
              <a:gd name="connsiteY1829" fmla="*/ 231030 h 2115981"/>
              <a:gd name="connsiteX1830" fmla="*/ 200727 w 1732033"/>
              <a:gd name="connsiteY1830" fmla="*/ 245804 h 2115981"/>
              <a:gd name="connsiteX1831" fmla="*/ 182421 w 1732033"/>
              <a:gd name="connsiteY1831" fmla="*/ 254154 h 2115981"/>
              <a:gd name="connsiteX1832" fmla="*/ 176319 w 1732033"/>
              <a:gd name="connsiteY1832" fmla="*/ 236169 h 2115981"/>
              <a:gd name="connsiteX1833" fmla="*/ 181458 w 1732033"/>
              <a:gd name="connsiteY1833" fmla="*/ 220753 h 2115981"/>
              <a:gd name="connsiteX1834" fmla="*/ 178567 w 1732033"/>
              <a:gd name="connsiteY1834" fmla="*/ 182535 h 2115981"/>
              <a:gd name="connsiteX1835" fmla="*/ 176961 w 1732033"/>
              <a:gd name="connsiteY1835" fmla="*/ 163586 h 2115981"/>
              <a:gd name="connsiteX1836" fmla="*/ 166042 w 1732033"/>
              <a:gd name="connsiteY1836" fmla="*/ 135323 h 2115981"/>
              <a:gd name="connsiteX1837" fmla="*/ 133604 w 1732033"/>
              <a:gd name="connsiteY1837" fmla="*/ 81368 h 2115981"/>
              <a:gd name="connsiteX1838" fmla="*/ 123969 w 1732033"/>
              <a:gd name="connsiteY1838" fmla="*/ 65310 h 2115981"/>
              <a:gd name="connsiteX1839" fmla="*/ 99882 w 1732033"/>
              <a:gd name="connsiteY1839" fmla="*/ 52785 h 2115981"/>
              <a:gd name="connsiteX1840" fmla="*/ 84466 w 1732033"/>
              <a:gd name="connsiteY1840" fmla="*/ 7822 h 2115981"/>
              <a:gd name="connsiteX1841" fmla="*/ 92856 w 1732033"/>
              <a:gd name="connsiteY1841" fmla="*/ 877 h 211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</a:cxnLst>
            <a:rect l="l" t="t" r="r" b="b"/>
            <a:pathLst>
              <a:path w="1732033" h="2115981">
                <a:moveTo>
                  <a:pt x="880629" y="2095061"/>
                </a:moveTo>
                <a:cubicBezTo>
                  <a:pt x="886410" y="2094740"/>
                  <a:pt x="891870" y="2100842"/>
                  <a:pt x="892191" y="2108229"/>
                </a:cubicBezTo>
                <a:cubicBezTo>
                  <a:pt x="891870" y="2112083"/>
                  <a:pt x="888980" y="2115295"/>
                  <a:pt x="884162" y="2115937"/>
                </a:cubicBezTo>
                <a:cubicBezTo>
                  <a:pt x="878702" y="2116579"/>
                  <a:pt x="872600" y="2110156"/>
                  <a:pt x="872600" y="2104375"/>
                </a:cubicBezTo>
                <a:cubicBezTo>
                  <a:pt x="872600" y="2098915"/>
                  <a:pt x="874848" y="2095382"/>
                  <a:pt x="880629" y="2095061"/>
                </a:cubicBezTo>
                <a:close/>
                <a:moveTo>
                  <a:pt x="843053" y="2024404"/>
                </a:moveTo>
                <a:cubicBezTo>
                  <a:pt x="846265" y="2024404"/>
                  <a:pt x="848834" y="2024725"/>
                  <a:pt x="848513" y="2029222"/>
                </a:cubicBezTo>
                <a:cubicBezTo>
                  <a:pt x="848513" y="2034361"/>
                  <a:pt x="845622" y="2035967"/>
                  <a:pt x="842732" y="2037251"/>
                </a:cubicBezTo>
                <a:cubicBezTo>
                  <a:pt x="837593" y="2036930"/>
                  <a:pt x="834702" y="2035324"/>
                  <a:pt x="835345" y="2031149"/>
                </a:cubicBezTo>
                <a:cubicBezTo>
                  <a:pt x="835987" y="2026974"/>
                  <a:pt x="838557" y="2024083"/>
                  <a:pt x="843053" y="2024404"/>
                </a:cubicBezTo>
                <a:close/>
                <a:moveTo>
                  <a:pt x="833739" y="1994216"/>
                </a:moveTo>
                <a:cubicBezTo>
                  <a:pt x="835987" y="1994216"/>
                  <a:pt x="836629" y="1995822"/>
                  <a:pt x="836629" y="1997749"/>
                </a:cubicBezTo>
                <a:cubicBezTo>
                  <a:pt x="836629" y="1999355"/>
                  <a:pt x="835987" y="2000639"/>
                  <a:pt x="834382" y="2000639"/>
                </a:cubicBezTo>
                <a:cubicBezTo>
                  <a:pt x="832455" y="2000639"/>
                  <a:pt x="831492" y="1999034"/>
                  <a:pt x="831492" y="1997107"/>
                </a:cubicBezTo>
                <a:cubicBezTo>
                  <a:pt x="831171" y="1995501"/>
                  <a:pt x="832134" y="1994537"/>
                  <a:pt x="833739" y="1994216"/>
                </a:cubicBezTo>
                <a:close/>
                <a:moveTo>
                  <a:pt x="661274" y="1944435"/>
                </a:moveTo>
                <a:cubicBezTo>
                  <a:pt x="662559" y="1944435"/>
                  <a:pt x="663843" y="1945398"/>
                  <a:pt x="663843" y="1947004"/>
                </a:cubicBezTo>
                <a:cubicBezTo>
                  <a:pt x="664164" y="1949252"/>
                  <a:pt x="662559" y="1949894"/>
                  <a:pt x="660632" y="1950215"/>
                </a:cubicBezTo>
                <a:cubicBezTo>
                  <a:pt x="658705" y="1950536"/>
                  <a:pt x="658063" y="1948931"/>
                  <a:pt x="658063" y="1947646"/>
                </a:cubicBezTo>
                <a:cubicBezTo>
                  <a:pt x="658063" y="1946041"/>
                  <a:pt x="659027" y="1944756"/>
                  <a:pt x="661274" y="1944435"/>
                </a:cubicBezTo>
                <a:close/>
                <a:moveTo>
                  <a:pt x="99560" y="1818861"/>
                </a:moveTo>
                <a:cubicBezTo>
                  <a:pt x="105983" y="1819182"/>
                  <a:pt x="109195" y="1823036"/>
                  <a:pt x="109516" y="1827854"/>
                </a:cubicBezTo>
                <a:cubicBezTo>
                  <a:pt x="109837" y="1832671"/>
                  <a:pt x="105662" y="1836204"/>
                  <a:pt x="100845" y="1835561"/>
                </a:cubicBezTo>
                <a:cubicBezTo>
                  <a:pt x="96669" y="1835240"/>
                  <a:pt x="91852" y="1832992"/>
                  <a:pt x="92173" y="1827532"/>
                </a:cubicBezTo>
                <a:cubicBezTo>
                  <a:pt x="92494" y="1822715"/>
                  <a:pt x="95385" y="1819503"/>
                  <a:pt x="99560" y="1818861"/>
                </a:cubicBezTo>
                <a:close/>
                <a:moveTo>
                  <a:pt x="1056391" y="1805601"/>
                </a:moveTo>
                <a:lnTo>
                  <a:pt x="1056627" y="1805693"/>
                </a:lnTo>
                <a:lnTo>
                  <a:pt x="1056797" y="1805728"/>
                </a:lnTo>
                <a:close/>
                <a:moveTo>
                  <a:pt x="848834" y="1792847"/>
                </a:moveTo>
                <a:cubicBezTo>
                  <a:pt x="853008" y="1796380"/>
                  <a:pt x="855898" y="1799592"/>
                  <a:pt x="853650" y="1804409"/>
                </a:cubicBezTo>
                <a:cubicBezTo>
                  <a:pt x="853329" y="1805051"/>
                  <a:pt x="852045" y="1805373"/>
                  <a:pt x="851724" y="1805373"/>
                </a:cubicBezTo>
                <a:cubicBezTo>
                  <a:pt x="846586" y="1802482"/>
                  <a:pt x="848513" y="1797986"/>
                  <a:pt x="848834" y="1792847"/>
                </a:cubicBezTo>
                <a:close/>
                <a:moveTo>
                  <a:pt x="194945" y="1755592"/>
                </a:moveTo>
                <a:cubicBezTo>
                  <a:pt x="195588" y="1760731"/>
                  <a:pt x="193982" y="1764585"/>
                  <a:pt x="189486" y="1766512"/>
                </a:cubicBezTo>
                <a:cubicBezTo>
                  <a:pt x="189165" y="1766833"/>
                  <a:pt x="187238" y="1765869"/>
                  <a:pt x="187559" y="1765548"/>
                </a:cubicBezTo>
                <a:cubicBezTo>
                  <a:pt x="187559" y="1760731"/>
                  <a:pt x="189486" y="1756877"/>
                  <a:pt x="194945" y="1755592"/>
                </a:cubicBezTo>
                <a:close/>
                <a:moveTo>
                  <a:pt x="684398" y="1702600"/>
                </a:moveTo>
                <a:cubicBezTo>
                  <a:pt x="686004" y="1702921"/>
                  <a:pt x="686967" y="1704205"/>
                  <a:pt x="686967" y="1705811"/>
                </a:cubicBezTo>
                <a:cubicBezTo>
                  <a:pt x="687288" y="1707738"/>
                  <a:pt x="685683" y="1708380"/>
                  <a:pt x="684398" y="1709344"/>
                </a:cubicBezTo>
                <a:cubicBezTo>
                  <a:pt x="682150" y="1708701"/>
                  <a:pt x="680545" y="1707738"/>
                  <a:pt x="680866" y="1705811"/>
                </a:cubicBezTo>
                <a:cubicBezTo>
                  <a:pt x="681187" y="1704205"/>
                  <a:pt x="682150" y="1702278"/>
                  <a:pt x="684398" y="1702600"/>
                </a:cubicBezTo>
                <a:close/>
                <a:moveTo>
                  <a:pt x="1458080" y="1653141"/>
                </a:moveTo>
                <a:cubicBezTo>
                  <a:pt x="1460328" y="1653141"/>
                  <a:pt x="1461291" y="1655389"/>
                  <a:pt x="1461612" y="1657316"/>
                </a:cubicBezTo>
                <a:cubicBezTo>
                  <a:pt x="1461291" y="1659243"/>
                  <a:pt x="1460328" y="1660527"/>
                  <a:pt x="1458401" y="1660527"/>
                </a:cubicBezTo>
                <a:cubicBezTo>
                  <a:pt x="1456796" y="1660206"/>
                  <a:pt x="1455511" y="1658601"/>
                  <a:pt x="1455511" y="1656674"/>
                </a:cubicBezTo>
                <a:cubicBezTo>
                  <a:pt x="1455511" y="1654747"/>
                  <a:pt x="1456153" y="1653141"/>
                  <a:pt x="1458080" y="1653141"/>
                </a:cubicBezTo>
                <a:close/>
                <a:moveTo>
                  <a:pt x="1220741" y="1587302"/>
                </a:moveTo>
                <a:cubicBezTo>
                  <a:pt x="1238084" y="1585375"/>
                  <a:pt x="1250609" y="1598863"/>
                  <a:pt x="1247719" y="1616206"/>
                </a:cubicBezTo>
                <a:cubicBezTo>
                  <a:pt x="1246113" y="1625199"/>
                  <a:pt x="1240332" y="1628089"/>
                  <a:pt x="1232624" y="1629695"/>
                </a:cubicBezTo>
                <a:cubicBezTo>
                  <a:pt x="1222347" y="1631622"/>
                  <a:pt x="1213033" y="1627768"/>
                  <a:pt x="1209500" y="1621024"/>
                </a:cubicBezTo>
                <a:cubicBezTo>
                  <a:pt x="1204683" y="1612031"/>
                  <a:pt x="1203398" y="1602075"/>
                  <a:pt x="1202756" y="1592119"/>
                </a:cubicBezTo>
                <a:cubicBezTo>
                  <a:pt x="1202435" y="1584090"/>
                  <a:pt x="1209500" y="1589229"/>
                  <a:pt x="1211748" y="1588265"/>
                </a:cubicBezTo>
                <a:cubicBezTo>
                  <a:pt x="1215602" y="1587944"/>
                  <a:pt x="1218172" y="1587623"/>
                  <a:pt x="1220741" y="1587302"/>
                </a:cubicBezTo>
                <a:close/>
                <a:moveTo>
                  <a:pt x="402739" y="1563215"/>
                </a:moveTo>
                <a:cubicBezTo>
                  <a:pt x="404666" y="1563215"/>
                  <a:pt x="405950" y="1564821"/>
                  <a:pt x="406271" y="1566748"/>
                </a:cubicBezTo>
                <a:cubicBezTo>
                  <a:pt x="406593" y="1569638"/>
                  <a:pt x="403702" y="1570280"/>
                  <a:pt x="402418" y="1571565"/>
                </a:cubicBezTo>
                <a:cubicBezTo>
                  <a:pt x="399527" y="1571565"/>
                  <a:pt x="398243" y="1570280"/>
                  <a:pt x="398885" y="1568354"/>
                </a:cubicBezTo>
                <a:cubicBezTo>
                  <a:pt x="399206" y="1566106"/>
                  <a:pt x="399206" y="1563215"/>
                  <a:pt x="402739" y="1563215"/>
                </a:cubicBezTo>
                <a:close/>
                <a:moveTo>
                  <a:pt x="703027" y="1527245"/>
                </a:moveTo>
                <a:cubicBezTo>
                  <a:pt x="706238" y="1536238"/>
                  <a:pt x="708486" y="1545551"/>
                  <a:pt x="708807" y="1555508"/>
                </a:cubicBezTo>
                <a:cubicBezTo>
                  <a:pt x="708807" y="1556792"/>
                  <a:pt x="708165" y="1558398"/>
                  <a:pt x="708165" y="1559683"/>
                </a:cubicBezTo>
                <a:cubicBezTo>
                  <a:pt x="708165" y="1561931"/>
                  <a:pt x="711056" y="1565785"/>
                  <a:pt x="707202" y="1566106"/>
                </a:cubicBezTo>
                <a:cubicBezTo>
                  <a:pt x="703990" y="1566427"/>
                  <a:pt x="703990" y="1562573"/>
                  <a:pt x="703348" y="1559362"/>
                </a:cubicBezTo>
                <a:cubicBezTo>
                  <a:pt x="701421" y="1548763"/>
                  <a:pt x="703348" y="1538165"/>
                  <a:pt x="703027" y="1527245"/>
                </a:cubicBezTo>
                <a:close/>
                <a:moveTo>
                  <a:pt x="614705" y="1512471"/>
                </a:moveTo>
                <a:cubicBezTo>
                  <a:pt x="616632" y="1515683"/>
                  <a:pt x="617275" y="1516967"/>
                  <a:pt x="617917" y="1518252"/>
                </a:cubicBezTo>
                <a:cubicBezTo>
                  <a:pt x="624661" y="1533347"/>
                  <a:pt x="630442" y="1549405"/>
                  <a:pt x="626909" y="1565784"/>
                </a:cubicBezTo>
                <a:cubicBezTo>
                  <a:pt x="624019" y="1579594"/>
                  <a:pt x="627552" y="1591477"/>
                  <a:pt x="630442" y="1604003"/>
                </a:cubicBezTo>
                <a:cubicBezTo>
                  <a:pt x="631406" y="1608820"/>
                  <a:pt x="633332" y="1613638"/>
                  <a:pt x="633332" y="1618455"/>
                </a:cubicBezTo>
                <a:cubicBezTo>
                  <a:pt x="633332" y="1621345"/>
                  <a:pt x="633011" y="1623915"/>
                  <a:pt x="630121" y="1625199"/>
                </a:cubicBezTo>
                <a:cubicBezTo>
                  <a:pt x="627231" y="1626484"/>
                  <a:pt x="624982" y="1624236"/>
                  <a:pt x="623055" y="1622630"/>
                </a:cubicBezTo>
                <a:cubicBezTo>
                  <a:pt x="619844" y="1619740"/>
                  <a:pt x="617275" y="1615565"/>
                  <a:pt x="617275" y="1612032"/>
                </a:cubicBezTo>
                <a:cubicBezTo>
                  <a:pt x="616311" y="1590514"/>
                  <a:pt x="608604" y="1569638"/>
                  <a:pt x="611494" y="1548441"/>
                </a:cubicBezTo>
                <a:cubicBezTo>
                  <a:pt x="612457" y="1537843"/>
                  <a:pt x="610530" y="1526602"/>
                  <a:pt x="614705" y="1512471"/>
                </a:cubicBezTo>
                <a:close/>
                <a:moveTo>
                  <a:pt x="125896" y="1474574"/>
                </a:moveTo>
                <a:cubicBezTo>
                  <a:pt x="123005" y="1478106"/>
                  <a:pt x="120115" y="1479069"/>
                  <a:pt x="116903" y="1478748"/>
                </a:cubicBezTo>
                <a:cubicBezTo>
                  <a:pt x="116582" y="1478748"/>
                  <a:pt x="115939" y="1477143"/>
                  <a:pt x="116261" y="1476822"/>
                </a:cubicBezTo>
                <a:cubicBezTo>
                  <a:pt x="118509" y="1473289"/>
                  <a:pt x="121720" y="1474253"/>
                  <a:pt x="125896" y="1474574"/>
                </a:cubicBezTo>
                <a:close/>
                <a:moveTo>
                  <a:pt x="687931" y="1439567"/>
                </a:moveTo>
                <a:cubicBezTo>
                  <a:pt x="691785" y="1438925"/>
                  <a:pt x="692106" y="1445027"/>
                  <a:pt x="693712" y="1448239"/>
                </a:cubicBezTo>
                <a:cubicBezTo>
                  <a:pt x="696603" y="1453056"/>
                  <a:pt x="693391" y="1460443"/>
                  <a:pt x="700456" y="1463654"/>
                </a:cubicBezTo>
                <a:cubicBezTo>
                  <a:pt x="702383" y="1464618"/>
                  <a:pt x="700135" y="1466224"/>
                  <a:pt x="699172" y="1466866"/>
                </a:cubicBezTo>
                <a:cubicBezTo>
                  <a:pt x="696603" y="1468472"/>
                  <a:pt x="694676" y="1467508"/>
                  <a:pt x="693712" y="1464939"/>
                </a:cubicBezTo>
                <a:cubicBezTo>
                  <a:pt x="692428" y="1459479"/>
                  <a:pt x="692749" y="1453377"/>
                  <a:pt x="688252" y="1445990"/>
                </a:cubicBezTo>
                <a:cubicBezTo>
                  <a:pt x="687610" y="1450166"/>
                  <a:pt x="687289" y="1452735"/>
                  <a:pt x="686647" y="1454983"/>
                </a:cubicBezTo>
                <a:cubicBezTo>
                  <a:pt x="686325" y="1454983"/>
                  <a:pt x="686004" y="1454983"/>
                  <a:pt x="685683" y="1454983"/>
                </a:cubicBezTo>
                <a:cubicBezTo>
                  <a:pt x="685683" y="1453056"/>
                  <a:pt x="685041" y="1451129"/>
                  <a:pt x="685362" y="1449523"/>
                </a:cubicBezTo>
                <a:cubicBezTo>
                  <a:pt x="685362" y="1445990"/>
                  <a:pt x="683114" y="1440531"/>
                  <a:pt x="687931" y="1439567"/>
                </a:cubicBezTo>
                <a:close/>
                <a:moveTo>
                  <a:pt x="486241" y="1419655"/>
                </a:moveTo>
                <a:cubicBezTo>
                  <a:pt x="488489" y="1419012"/>
                  <a:pt x="489131" y="1420618"/>
                  <a:pt x="489452" y="1422866"/>
                </a:cubicBezTo>
                <a:cubicBezTo>
                  <a:pt x="489131" y="1425435"/>
                  <a:pt x="487204" y="1426720"/>
                  <a:pt x="484956" y="1427041"/>
                </a:cubicBezTo>
                <a:cubicBezTo>
                  <a:pt x="483350" y="1427362"/>
                  <a:pt x="482066" y="1426078"/>
                  <a:pt x="482066" y="1424472"/>
                </a:cubicBezTo>
                <a:cubicBezTo>
                  <a:pt x="482066" y="1421903"/>
                  <a:pt x="483993" y="1420297"/>
                  <a:pt x="486241" y="1419655"/>
                </a:cubicBezTo>
                <a:close/>
                <a:moveTo>
                  <a:pt x="561393" y="1410020"/>
                </a:moveTo>
                <a:cubicBezTo>
                  <a:pt x="564284" y="1409699"/>
                  <a:pt x="564284" y="1412589"/>
                  <a:pt x="564605" y="1414195"/>
                </a:cubicBezTo>
                <a:cubicBezTo>
                  <a:pt x="565247" y="1418049"/>
                  <a:pt x="564926" y="1422224"/>
                  <a:pt x="565247" y="1428326"/>
                </a:cubicBezTo>
                <a:cubicBezTo>
                  <a:pt x="562999" y="1436355"/>
                  <a:pt x="559466" y="1446632"/>
                  <a:pt x="560430" y="1457231"/>
                </a:cubicBezTo>
                <a:cubicBezTo>
                  <a:pt x="561072" y="1467829"/>
                  <a:pt x="560109" y="1479070"/>
                  <a:pt x="565247" y="1489026"/>
                </a:cubicBezTo>
                <a:cubicBezTo>
                  <a:pt x="566532" y="1491274"/>
                  <a:pt x="567174" y="1494165"/>
                  <a:pt x="564926" y="1495449"/>
                </a:cubicBezTo>
                <a:cubicBezTo>
                  <a:pt x="555933" y="1501552"/>
                  <a:pt x="560751" y="1510544"/>
                  <a:pt x="561072" y="1517931"/>
                </a:cubicBezTo>
                <a:cubicBezTo>
                  <a:pt x="561072" y="1525639"/>
                  <a:pt x="560751" y="1533668"/>
                  <a:pt x="563320" y="1541376"/>
                </a:cubicBezTo>
                <a:cubicBezTo>
                  <a:pt x="564284" y="1543945"/>
                  <a:pt x="563320" y="1547799"/>
                  <a:pt x="560751" y="1547799"/>
                </a:cubicBezTo>
                <a:cubicBezTo>
                  <a:pt x="556897" y="1548120"/>
                  <a:pt x="556576" y="1543945"/>
                  <a:pt x="556897" y="1541376"/>
                </a:cubicBezTo>
                <a:cubicBezTo>
                  <a:pt x="559466" y="1521143"/>
                  <a:pt x="555933" y="1501230"/>
                  <a:pt x="554970" y="1480997"/>
                </a:cubicBezTo>
                <a:cubicBezTo>
                  <a:pt x="554649" y="1469756"/>
                  <a:pt x="557539" y="1458194"/>
                  <a:pt x="554970" y="1446954"/>
                </a:cubicBezTo>
                <a:cubicBezTo>
                  <a:pt x="552079" y="1435071"/>
                  <a:pt x="558182" y="1425115"/>
                  <a:pt x="559145" y="1414195"/>
                </a:cubicBezTo>
                <a:cubicBezTo>
                  <a:pt x="559145" y="1412589"/>
                  <a:pt x="559466" y="1410341"/>
                  <a:pt x="561393" y="1410020"/>
                </a:cubicBezTo>
                <a:close/>
                <a:moveTo>
                  <a:pt x="1084246" y="1405524"/>
                </a:moveTo>
                <a:cubicBezTo>
                  <a:pt x="1086173" y="1405845"/>
                  <a:pt x="1087457" y="1406809"/>
                  <a:pt x="1087778" y="1408735"/>
                </a:cubicBezTo>
                <a:cubicBezTo>
                  <a:pt x="1087778" y="1410662"/>
                  <a:pt x="1086494" y="1411625"/>
                  <a:pt x="1084888" y="1411625"/>
                </a:cubicBezTo>
                <a:cubicBezTo>
                  <a:pt x="1082641" y="1411946"/>
                  <a:pt x="1081999" y="1410020"/>
                  <a:pt x="1081677" y="1408414"/>
                </a:cubicBezTo>
                <a:cubicBezTo>
                  <a:pt x="1081677" y="1406809"/>
                  <a:pt x="1082319" y="1405524"/>
                  <a:pt x="1084246" y="1405524"/>
                </a:cubicBezTo>
                <a:close/>
                <a:moveTo>
                  <a:pt x="1586225" y="1397495"/>
                </a:moveTo>
                <a:cubicBezTo>
                  <a:pt x="1588152" y="1399101"/>
                  <a:pt x="1592327" y="1396853"/>
                  <a:pt x="1592005" y="1401027"/>
                </a:cubicBezTo>
                <a:cubicBezTo>
                  <a:pt x="1592005" y="1403276"/>
                  <a:pt x="1589436" y="1404560"/>
                  <a:pt x="1587831" y="1404560"/>
                </a:cubicBezTo>
                <a:cubicBezTo>
                  <a:pt x="1585261" y="1404560"/>
                  <a:pt x="1583977" y="1402312"/>
                  <a:pt x="1583334" y="1400064"/>
                </a:cubicBezTo>
                <a:cubicBezTo>
                  <a:pt x="1583013" y="1397495"/>
                  <a:pt x="1584298" y="1397174"/>
                  <a:pt x="1586225" y="1397495"/>
                </a:cubicBezTo>
                <a:close/>
                <a:moveTo>
                  <a:pt x="396636" y="1390108"/>
                </a:moveTo>
                <a:cubicBezTo>
                  <a:pt x="389571" y="1401028"/>
                  <a:pt x="382826" y="1411947"/>
                  <a:pt x="376403" y="1423188"/>
                </a:cubicBezTo>
                <a:cubicBezTo>
                  <a:pt x="375760" y="1422545"/>
                  <a:pt x="375118" y="1421903"/>
                  <a:pt x="374797" y="1421261"/>
                </a:cubicBezTo>
                <a:cubicBezTo>
                  <a:pt x="378972" y="1409056"/>
                  <a:pt x="387965" y="1399743"/>
                  <a:pt x="396636" y="1390108"/>
                </a:cubicBezTo>
                <a:close/>
                <a:moveTo>
                  <a:pt x="1182121" y="1377543"/>
                </a:moveTo>
                <a:cubicBezTo>
                  <a:pt x="1186296" y="1377422"/>
                  <a:pt x="1190712" y="1378707"/>
                  <a:pt x="1194085" y="1381437"/>
                </a:cubicBezTo>
                <a:cubicBezTo>
                  <a:pt x="1199545" y="1385612"/>
                  <a:pt x="1202114" y="1400064"/>
                  <a:pt x="1198902" y="1405845"/>
                </a:cubicBezTo>
                <a:cubicBezTo>
                  <a:pt x="1194727" y="1412590"/>
                  <a:pt x="1183165" y="1415801"/>
                  <a:pt x="1175457" y="1411948"/>
                </a:cubicBezTo>
                <a:cubicBezTo>
                  <a:pt x="1169997" y="1409378"/>
                  <a:pt x="1168391" y="1405203"/>
                  <a:pt x="1168391" y="1396531"/>
                </a:cubicBezTo>
                <a:cubicBezTo>
                  <a:pt x="1168391" y="1390751"/>
                  <a:pt x="1168391" y="1385933"/>
                  <a:pt x="1171603" y="1382079"/>
                </a:cubicBezTo>
                <a:cubicBezTo>
                  <a:pt x="1174012" y="1379189"/>
                  <a:pt x="1177946" y="1377663"/>
                  <a:pt x="1182121" y="1377543"/>
                </a:cubicBezTo>
                <a:close/>
                <a:moveTo>
                  <a:pt x="872921" y="1376618"/>
                </a:moveTo>
                <a:cubicBezTo>
                  <a:pt x="872278" y="1376618"/>
                  <a:pt x="871315" y="1377261"/>
                  <a:pt x="870994" y="1377903"/>
                </a:cubicBezTo>
                <a:lnTo>
                  <a:pt x="871028" y="1377988"/>
                </a:lnTo>
                <a:lnTo>
                  <a:pt x="870673" y="1378225"/>
                </a:lnTo>
                <a:cubicBezTo>
                  <a:pt x="870031" y="1379510"/>
                  <a:pt x="875812" y="1389466"/>
                  <a:pt x="877417" y="1389787"/>
                </a:cubicBezTo>
                <a:cubicBezTo>
                  <a:pt x="878702" y="1389787"/>
                  <a:pt x="879666" y="1389144"/>
                  <a:pt x="879986" y="1387860"/>
                </a:cubicBezTo>
                <a:lnTo>
                  <a:pt x="879964" y="1387796"/>
                </a:lnTo>
                <a:lnTo>
                  <a:pt x="880308" y="1387538"/>
                </a:lnTo>
                <a:cubicBezTo>
                  <a:pt x="880950" y="1385290"/>
                  <a:pt x="875490" y="1376618"/>
                  <a:pt x="872921" y="1376618"/>
                </a:cubicBezTo>
                <a:close/>
                <a:moveTo>
                  <a:pt x="615349" y="1374371"/>
                </a:moveTo>
                <a:cubicBezTo>
                  <a:pt x="619523" y="1383043"/>
                  <a:pt x="615670" y="1391714"/>
                  <a:pt x="615670" y="1400385"/>
                </a:cubicBezTo>
                <a:cubicBezTo>
                  <a:pt x="612138" y="1391714"/>
                  <a:pt x="613101" y="1383043"/>
                  <a:pt x="615349" y="1374371"/>
                </a:cubicBezTo>
                <a:close/>
                <a:moveTo>
                  <a:pt x="416870" y="1353816"/>
                </a:moveTo>
                <a:cubicBezTo>
                  <a:pt x="417512" y="1354137"/>
                  <a:pt x="418155" y="1354458"/>
                  <a:pt x="418476" y="1354779"/>
                </a:cubicBezTo>
                <a:cubicBezTo>
                  <a:pt x="415585" y="1360239"/>
                  <a:pt x="412695" y="1365378"/>
                  <a:pt x="409483" y="1370837"/>
                </a:cubicBezTo>
                <a:cubicBezTo>
                  <a:pt x="408841" y="1370516"/>
                  <a:pt x="408198" y="1369874"/>
                  <a:pt x="407235" y="1369232"/>
                </a:cubicBezTo>
                <a:cubicBezTo>
                  <a:pt x="410447" y="1364093"/>
                  <a:pt x="413658" y="1358955"/>
                  <a:pt x="416870" y="1353816"/>
                </a:cubicBezTo>
                <a:close/>
                <a:moveTo>
                  <a:pt x="1282404" y="1353174"/>
                </a:moveTo>
                <a:cubicBezTo>
                  <a:pt x="1284331" y="1353174"/>
                  <a:pt x="1285616" y="1354780"/>
                  <a:pt x="1285616" y="1356386"/>
                </a:cubicBezTo>
                <a:cubicBezTo>
                  <a:pt x="1286258" y="1359918"/>
                  <a:pt x="1283689" y="1359276"/>
                  <a:pt x="1282083" y="1359918"/>
                </a:cubicBezTo>
                <a:cubicBezTo>
                  <a:pt x="1279835" y="1359597"/>
                  <a:pt x="1278550" y="1358955"/>
                  <a:pt x="1278550" y="1356707"/>
                </a:cubicBezTo>
                <a:cubicBezTo>
                  <a:pt x="1278550" y="1354459"/>
                  <a:pt x="1280156" y="1353174"/>
                  <a:pt x="1282404" y="1353174"/>
                </a:cubicBezTo>
                <a:close/>
                <a:moveTo>
                  <a:pt x="1338608" y="1336474"/>
                </a:moveTo>
                <a:cubicBezTo>
                  <a:pt x="1340214" y="1334547"/>
                  <a:pt x="1343104" y="1335190"/>
                  <a:pt x="1344389" y="1336474"/>
                </a:cubicBezTo>
                <a:cubicBezTo>
                  <a:pt x="1350812" y="1342898"/>
                  <a:pt x="1360447" y="1340328"/>
                  <a:pt x="1367192" y="1345146"/>
                </a:cubicBezTo>
                <a:cubicBezTo>
                  <a:pt x="1382607" y="1355744"/>
                  <a:pt x="1401556" y="1357992"/>
                  <a:pt x="1417614" y="1366985"/>
                </a:cubicBezTo>
                <a:cubicBezTo>
                  <a:pt x="1421147" y="1368912"/>
                  <a:pt x="1424680" y="1368591"/>
                  <a:pt x="1427892" y="1368591"/>
                </a:cubicBezTo>
                <a:cubicBezTo>
                  <a:pt x="1444913" y="1368912"/>
                  <a:pt x="1459044" y="1375977"/>
                  <a:pt x="1472533" y="1384649"/>
                </a:cubicBezTo>
                <a:cubicBezTo>
                  <a:pt x="1477993" y="1388181"/>
                  <a:pt x="1484095" y="1389466"/>
                  <a:pt x="1490839" y="1390108"/>
                </a:cubicBezTo>
                <a:cubicBezTo>
                  <a:pt x="1507861" y="1391393"/>
                  <a:pt x="1524561" y="1393962"/>
                  <a:pt x="1536766" y="1408093"/>
                </a:cubicBezTo>
                <a:cubicBezTo>
                  <a:pt x="1539335" y="1411305"/>
                  <a:pt x="1543831" y="1413232"/>
                  <a:pt x="1548327" y="1413874"/>
                </a:cubicBezTo>
                <a:cubicBezTo>
                  <a:pt x="1569845" y="1416765"/>
                  <a:pt x="1589115" y="1425436"/>
                  <a:pt x="1607100" y="1437641"/>
                </a:cubicBezTo>
                <a:cubicBezTo>
                  <a:pt x="1612239" y="1441494"/>
                  <a:pt x="1614808" y="1447918"/>
                  <a:pt x="1615451" y="1454020"/>
                </a:cubicBezTo>
                <a:cubicBezTo>
                  <a:pt x="1615451" y="1462370"/>
                  <a:pt x="1609348" y="1465260"/>
                  <a:pt x="1600677" y="1463012"/>
                </a:cubicBezTo>
                <a:cubicBezTo>
                  <a:pt x="1586225" y="1459158"/>
                  <a:pt x="1572415" y="1453699"/>
                  <a:pt x="1559247" y="1446954"/>
                </a:cubicBezTo>
                <a:cubicBezTo>
                  <a:pt x="1542546" y="1438283"/>
                  <a:pt x="1524561" y="1435071"/>
                  <a:pt x="1506576" y="1430896"/>
                </a:cubicBezTo>
                <a:cubicBezTo>
                  <a:pt x="1485058" y="1425758"/>
                  <a:pt x="1463540" y="1419655"/>
                  <a:pt x="1446519" y="1404239"/>
                </a:cubicBezTo>
                <a:cubicBezTo>
                  <a:pt x="1436563" y="1395247"/>
                  <a:pt x="1422753" y="1392035"/>
                  <a:pt x="1411512" y="1385291"/>
                </a:cubicBezTo>
                <a:cubicBezTo>
                  <a:pt x="1391600" y="1373087"/>
                  <a:pt x="1369440" y="1364737"/>
                  <a:pt x="1350170" y="1351569"/>
                </a:cubicBezTo>
                <a:cubicBezTo>
                  <a:pt x="1346316" y="1348999"/>
                  <a:pt x="1343747" y="1345788"/>
                  <a:pt x="1340856" y="1342255"/>
                </a:cubicBezTo>
                <a:cubicBezTo>
                  <a:pt x="1339572" y="1340649"/>
                  <a:pt x="1336681" y="1339365"/>
                  <a:pt x="1338608" y="1336474"/>
                </a:cubicBezTo>
                <a:close/>
                <a:moveTo>
                  <a:pt x="875811" y="1334547"/>
                </a:moveTo>
                <a:cubicBezTo>
                  <a:pt x="870994" y="1341291"/>
                  <a:pt x="869388" y="1358313"/>
                  <a:pt x="872600" y="1364736"/>
                </a:cubicBezTo>
                <a:cubicBezTo>
                  <a:pt x="876132" y="1372123"/>
                  <a:pt x="888979" y="1378225"/>
                  <a:pt x="896366" y="1375014"/>
                </a:cubicBezTo>
                <a:lnTo>
                  <a:pt x="896367" y="1375014"/>
                </a:lnTo>
                <a:cubicBezTo>
                  <a:pt x="899899" y="1373729"/>
                  <a:pt x="905359" y="1371160"/>
                  <a:pt x="903432" y="1366663"/>
                </a:cubicBezTo>
                <a:lnTo>
                  <a:pt x="903376" y="1366549"/>
                </a:lnTo>
                <a:lnTo>
                  <a:pt x="903431" y="1366342"/>
                </a:lnTo>
                <a:cubicBezTo>
                  <a:pt x="901986" y="1362809"/>
                  <a:pt x="900220" y="1358875"/>
                  <a:pt x="898012" y="1355462"/>
                </a:cubicBezTo>
                <a:lnTo>
                  <a:pt x="890008" y="1347778"/>
                </a:lnTo>
                <a:lnTo>
                  <a:pt x="889943" y="1347714"/>
                </a:lnTo>
                <a:cubicBezTo>
                  <a:pt x="883198" y="1344503"/>
                  <a:pt x="879344" y="1340327"/>
                  <a:pt x="875812" y="1334547"/>
                </a:cubicBezTo>
                <a:lnTo>
                  <a:pt x="875812" y="1334547"/>
                </a:lnTo>
                <a:close/>
                <a:moveTo>
                  <a:pt x="427788" y="1333904"/>
                </a:moveTo>
                <a:cubicBezTo>
                  <a:pt x="429073" y="1333583"/>
                  <a:pt x="430679" y="1334226"/>
                  <a:pt x="431000" y="1335831"/>
                </a:cubicBezTo>
                <a:cubicBezTo>
                  <a:pt x="431642" y="1340649"/>
                  <a:pt x="429394" y="1342897"/>
                  <a:pt x="424256" y="1343861"/>
                </a:cubicBezTo>
                <a:cubicBezTo>
                  <a:pt x="424256" y="1339685"/>
                  <a:pt x="422329" y="1335189"/>
                  <a:pt x="427788" y="1333904"/>
                </a:cubicBezTo>
                <a:close/>
                <a:moveTo>
                  <a:pt x="870994" y="1322021"/>
                </a:moveTo>
                <a:lnTo>
                  <a:pt x="870884" y="1322108"/>
                </a:lnTo>
                <a:lnTo>
                  <a:pt x="862082" y="1329047"/>
                </a:lnTo>
                <a:lnTo>
                  <a:pt x="852740" y="1337710"/>
                </a:lnTo>
                <a:lnTo>
                  <a:pt x="852688" y="1337758"/>
                </a:lnTo>
                <a:lnTo>
                  <a:pt x="852688" y="1337758"/>
                </a:lnTo>
                <a:cubicBezTo>
                  <a:pt x="865534" y="1336473"/>
                  <a:pt x="869388" y="1332941"/>
                  <a:pt x="870994" y="1322021"/>
                </a:cubicBezTo>
                <a:lnTo>
                  <a:pt x="870993" y="1322023"/>
                </a:lnTo>
                <a:close/>
                <a:moveTo>
                  <a:pt x="128143" y="1305000"/>
                </a:moveTo>
                <a:cubicBezTo>
                  <a:pt x="125896" y="1308854"/>
                  <a:pt x="124932" y="1313672"/>
                  <a:pt x="119793" y="1314956"/>
                </a:cubicBezTo>
                <a:cubicBezTo>
                  <a:pt x="119793" y="1309175"/>
                  <a:pt x="124932" y="1307890"/>
                  <a:pt x="128143" y="1305000"/>
                </a:cubicBezTo>
                <a:close/>
                <a:moveTo>
                  <a:pt x="901504" y="1300824"/>
                </a:moveTo>
                <a:lnTo>
                  <a:pt x="898863" y="1302619"/>
                </a:lnTo>
                <a:lnTo>
                  <a:pt x="897450" y="1303474"/>
                </a:lnTo>
                <a:lnTo>
                  <a:pt x="897403" y="1303610"/>
                </a:lnTo>
                <a:lnTo>
                  <a:pt x="897248" y="1303715"/>
                </a:lnTo>
                <a:cubicBezTo>
                  <a:pt x="896045" y="1305000"/>
                  <a:pt x="895242" y="1306606"/>
                  <a:pt x="895402" y="1308533"/>
                </a:cubicBezTo>
                <a:cubicBezTo>
                  <a:pt x="895723" y="1317846"/>
                  <a:pt x="895402" y="1327160"/>
                  <a:pt x="891227" y="1335831"/>
                </a:cubicBezTo>
                <a:cubicBezTo>
                  <a:pt x="890263" y="1337758"/>
                  <a:pt x="890906" y="1340007"/>
                  <a:pt x="891869" y="1341612"/>
                </a:cubicBezTo>
                <a:cubicBezTo>
                  <a:pt x="896045" y="1348357"/>
                  <a:pt x="899899" y="1355101"/>
                  <a:pt x="904395" y="1361524"/>
                </a:cubicBezTo>
                <a:cubicBezTo>
                  <a:pt x="905840" y="1363612"/>
                  <a:pt x="907767" y="1364816"/>
                  <a:pt x="909734" y="1364937"/>
                </a:cubicBezTo>
                <a:lnTo>
                  <a:pt x="909968" y="1364807"/>
                </a:lnTo>
                <a:lnTo>
                  <a:pt x="910176" y="1364937"/>
                </a:lnTo>
                <a:cubicBezTo>
                  <a:pt x="912103" y="1365057"/>
                  <a:pt x="914030" y="1364093"/>
                  <a:pt x="915636" y="1361845"/>
                </a:cubicBezTo>
                <a:cubicBezTo>
                  <a:pt x="917884" y="1358633"/>
                  <a:pt x="920775" y="1354780"/>
                  <a:pt x="920453" y="1349963"/>
                </a:cubicBezTo>
                <a:cubicBezTo>
                  <a:pt x="920132" y="1343860"/>
                  <a:pt x="922380" y="1339364"/>
                  <a:pt x="928803" y="1337437"/>
                </a:cubicBezTo>
                <a:cubicBezTo>
                  <a:pt x="923023" y="1325554"/>
                  <a:pt x="914673" y="1316240"/>
                  <a:pt x="907928" y="1305642"/>
                </a:cubicBezTo>
                <a:cubicBezTo>
                  <a:pt x="907125" y="1304518"/>
                  <a:pt x="906483" y="1302992"/>
                  <a:pt x="905600" y="1301909"/>
                </a:cubicBezTo>
                <a:lnTo>
                  <a:pt x="905388" y="1301848"/>
                </a:lnTo>
                <a:lnTo>
                  <a:pt x="905358" y="1301788"/>
                </a:lnTo>
                <a:lnTo>
                  <a:pt x="903986" y="1301445"/>
                </a:lnTo>
                <a:lnTo>
                  <a:pt x="901826" y="1300824"/>
                </a:lnTo>
                <a:lnTo>
                  <a:pt x="901732" y="1300882"/>
                </a:lnTo>
                <a:close/>
                <a:moveTo>
                  <a:pt x="856542" y="1288299"/>
                </a:moveTo>
                <a:cubicBezTo>
                  <a:pt x="851404" y="1289262"/>
                  <a:pt x="844016" y="1290226"/>
                  <a:pt x="844016" y="1298255"/>
                </a:cubicBezTo>
                <a:cubicBezTo>
                  <a:pt x="844016" y="1303072"/>
                  <a:pt x="844338" y="1308211"/>
                  <a:pt x="838557" y="1309496"/>
                </a:cubicBezTo>
                <a:cubicBezTo>
                  <a:pt x="832776" y="1310781"/>
                  <a:pt x="831492" y="1305642"/>
                  <a:pt x="830207" y="1301466"/>
                </a:cubicBezTo>
                <a:cubicBezTo>
                  <a:pt x="829564" y="1299540"/>
                  <a:pt x="828601" y="1297612"/>
                  <a:pt x="826353" y="1297292"/>
                </a:cubicBezTo>
                <a:cubicBezTo>
                  <a:pt x="824425" y="1297292"/>
                  <a:pt x="822819" y="1298897"/>
                  <a:pt x="822499" y="1300503"/>
                </a:cubicBezTo>
                <a:cubicBezTo>
                  <a:pt x="821374" y="1305481"/>
                  <a:pt x="819448" y="1310379"/>
                  <a:pt x="817882" y="1315598"/>
                </a:cubicBezTo>
                <a:lnTo>
                  <a:pt x="817867" y="1315701"/>
                </a:lnTo>
                <a:lnTo>
                  <a:pt x="817762" y="1316039"/>
                </a:lnTo>
                <a:lnTo>
                  <a:pt x="816478" y="1325358"/>
                </a:lnTo>
                <a:lnTo>
                  <a:pt x="815433" y="1332620"/>
                </a:lnTo>
                <a:lnTo>
                  <a:pt x="815433" y="1332941"/>
                </a:lnTo>
                <a:lnTo>
                  <a:pt x="815433" y="1334547"/>
                </a:lnTo>
                <a:lnTo>
                  <a:pt x="815433" y="1334868"/>
                </a:lnTo>
                <a:lnTo>
                  <a:pt x="816041" y="1338292"/>
                </a:lnTo>
                <a:lnTo>
                  <a:pt x="816717" y="1342455"/>
                </a:lnTo>
                <a:lnTo>
                  <a:pt x="816778" y="1342434"/>
                </a:lnTo>
                <a:lnTo>
                  <a:pt x="816838" y="1342776"/>
                </a:lnTo>
                <a:cubicBezTo>
                  <a:pt x="818003" y="1343539"/>
                  <a:pt x="820090" y="1342576"/>
                  <a:pt x="823783" y="1340327"/>
                </a:cubicBezTo>
                <a:cubicBezTo>
                  <a:pt x="827316" y="1338401"/>
                  <a:pt x="830206" y="1338401"/>
                  <a:pt x="832776" y="1340007"/>
                </a:cubicBezTo>
                <a:cubicBezTo>
                  <a:pt x="841448" y="1345466"/>
                  <a:pt x="846907" y="1341291"/>
                  <a:pt x="852367" y="1335189"/>
                </a:cubicBezTo>
                <a:cubicBezTo>
                  <a:pt x="854615" y="1332619"/>
                  <a:pt x="857506" y="1330051"/>
                  <a:pt x="860075" y="1328123"/>
                </a:cubicBezTo>
                <a:cubicBezTo>
                  <a:pt x="868425" y="1321700"/>
                  <a:pt x="871717" y="1318247"/>
                  <a:pt x="872279" y="1314313"/>
                </a:cubicBezTo>
                <a:lnTo>
                  <a:pt x="872197" y="1313985"/>
                </a:lnTo>
                <a:lnTo>
                  <a:pt x="872279" y="1313832"/>
                </a:lnTo>
                <a:cubicBezTo>
                  <a:pt x="872841" y="1309898"/>
                  <a:pt x="870673" y="1305481"/>
                  <a:pt x="868104" y="1297292"/>
                </a:cubicBezTo>
                <a:cubicBezTo>
                  <a:pt x="866498" y="1292796"/>
                  <a:pt x="862323" y="1287014"/>
                  <a:pt x="856542" y="1288299"/>
                </a:cubicBezTo>
                <a:close/>
                <a:moveTo>
                  <a:pt x="844338" y="1278664"/>
                </a:moveTo>
                <a:lnTo>
                  <a:pt x="844334" y="1278669"/>
                </a:lnTo>
                <a:lnTo>
                  <a:pt x="841768" y="1282518"/>
                </a:lnTo>
                <a:cubicBezTo>
                  <a:pt x="842090" y="1285730"/>
                  <a:pt x="844659" y="1286693"/>
                  <a:pt x="847550" y="1286372"/>
                </a:cubicBezTo>
                <a:cubicBezTo>
                  <a:pt x="849155" y="1286372"/>
                  <a:pt x="850440" y="1285730"/>
                  <a:pt x="850119" y="1283160"/>
                </a:cubicBezTo>
                <a:lnTo>
                  <a:pt x="850119" y="1283160"/>
                </a:lnTo>
                <a:cubicBezTo>
                  <a:pt x="848513" y="1281875"/>
                  <a:pt x="846586" y="1279627"/>
                  <a:pt x="844338" y="1278664"/>
                </a:cubicBezTo>
                <a:close/>
                <a:moveTo>
                  <a:pt x="296754" y="1249118"/>
                </a:moveTo>
                <a:cubicBezTo>
                  <a:pt x="299324" y="1247512"/>
                  <a:pt x="303178" y="1246227"/>
                  <a:pt x="305426" y="1249439"/>
                </a:cubicBezTo>
                <a:cubicBezTo>
                  <a:pt x="307353" y="1252008"/>
                  <a:pt x="304462" y="1254256"/>
                  <a:pt x="302856" y="1256183"/>
                </a:cubicBezTo>
                <a:cubicBezTo>
                  <a:pt x="292900" y="1267103"/>
                  <a:pt x="289046" y="1281234"/>
                  <a:pt x="284550" y="1295044"/>
                </a:cubicBezTo>
                <a:cubicBezTo>
                  <a:pt x="281017" y="1305642"/>
                  <a:pt x="275236" y="1313993"/>
                  <a:pt x="267207" y="1321058"/>
                </a:cubicBezTo>
                <a:cubicBezTo>
                  <a:pt x="253397" y="1333262"/>
                  <a:pt x="242799" y="1348036"/>
                  <a:pt x="231558" y="1362167"/>
                </a:cubicBezTo>
                <a:cubicBezTo>
                  <a:pt x="219996" y="1377261"/>
                  <a:pt x="206507" y="1390750"/>
                  <a:pt x="194303" y="1405203"/>
                </a:cubicBezTo>
                <a:cubicBezTo>
                  <a:pt x="193661" y="1404560"/>
                  <a:pt x="193019" y="1404239"/>
                  <a:pt x="192376" y="1403597"/>
                </a:cubicBezTo>
                <a:cubicBezTo>
                  <a:pt x="198800" y="1395568"/>
                  <a:pt x="204580" y="1386896"/>
                  <a:pt x="211646" y="1379510"/>
                </a:cubicBezTo>
                <a:cubicBezTo>
                  <a:pt x="228989" y="1361525"/>
                  <a:pt x="243120" y="1341291"/>
                  <a:pt x="255967" y="1320095"/>
                </a:cubicBezTo>
                <a:cubicBezTo>
                  <a:pt x="258536" y="1315920"/>
                  <a:pt x="261105" y="1311744"/>
                  <a:pt x="264959" y="1309496"/>
                </a:cubicBezTo>
                <a:cubicBezTo>
                  <a:pt x="273631" y="1304679"/>
                  <a:pt x="276200" y="1297292"/>
                  <a:pt x="278127" y="1288621"/>
                </a:cubicBezTo>
                <a:cubicBezTo>
                  <a:pt x="278769" y="1286051"/>
                  <a:pt x="279412" y="1283161"/>
                  <a:pt x="276521" y="1281555"/>
                </a:cubicBezTo>
                <a:cubicBezTo>
                  <a:pt x="273952" y="1280270"/>
                  <a:pt x="272025" y="1282197"/>
                  <a:pt x="270419" y="1283803"/>
                </a:cubicBezTo>
                <a:cubicBezTo>
                  <a:pt x="261105" y="1291190"/>
                  <a:pt x="254361" y="1300825"/>
                  <a:pt x="246974" y="1309817"/>
                </a:cubicBezTo>
                <a:cubicBezTo>
                  <a:pt x="237339" y="1321379"/>
                  <a:pt x="231237" y="1334868"/>
                  <a:pt x="223850" y="1347714"/>
                </a:cubicBezTo>
                <a:cubicBezTo>
                  <a:pt x="221602" y="1351568"/>
                  <a:pt x="218391" y="1355101"/>
                  <a:pt x="215179" y="1357349"/>
                </a:cubicBezTo>
                <a:cubicBezTo>
                  <a:pt x="201369" y="1367306"/>
                  <a:pt x="194303" y="1382400"/>
                  <a:pt x="184990" y="1395568"/>
                </a:cubicBezTo>
                <a:cubicBezTo>
                  <a:pt x="181778" y="1400385"/>
                  <a:pt x="176639" y="1402633"/>
                  <a:pt x="173106" y="1406487"/>
                </a:cubicBezTo>
                <a:cubicBezTo>
                  <a:pt x="160902" y="1419655"/>
                  <a:pt x="151267" y="1435071"/>
                  <a:pt x="136173" y="1445669"/>
                </a:cubicBezTo>
                <a:cubicBezTo>
                  <a:pt x="122363" y="1455304"/>
                  <a:pt x="108874" y="1455304"/>
                  <a:pt x="94743" y="1448239"/>
                </a:cubicBezTo>
                <a:cubicBezTo>
                  <a:pt x="69371" y="1435392"/>
                  <a:pt x="69371" y="1422867"/>
                  <a:pt x="71619" y="1398779"/>
                </a:cubicBezTo>
                <a:cubicBezTo>
                  <a:pt x="73225" y="1379831"/>
                  <a:pt x="83502" y="1364094"/>
                  <a:pt x="91531" y="1347714"/>
                </a:cubicBezTo>
                <a:cubicBezTo>
                  <a:pt x="92816" y="1344824"/>
                  <a:pt x="95064" y="1342576"/>
                  <a:pt x="94743" y="1339043"/>
                </a:cubicBezTo>
                <a:cubicBezTo>
                  <a:pt x="94422" y="1335510"/>
                  <a:pt x="96670" y="1331978"/>
                  <a:pt x="99239" y="1331014"/>
                </a:cubicBezTo>
                <a:cubicBezTo>
                  <a:pt x="107911" y="1327802"/>
                  <a:pt x="111764" y="1319131"/>
                  <a:pt x="119472" y="1314956"/>
                </a:cubicBezTo>
                <a:cubicBezTo>
                  <a:pt x="113049" y="1324912"/>
                  <a:pt x="106626" y="1335510"/>
                  <a:pt x="99239" y="1344824"/>
                </a:cubicBezTo>
                <a:cubicBezTo>
                  <a:pt x="93779" y="1351890"/>
                  <a:pt x="90568" y="1360561"/>
                  <a:pt x="86071" y="1368590"/>
                </a:cubicBezTo>
                <a:cubicBezTo>
                  <a:pt x="79648" y="1379510"/>
                  <a:pt x="76758" y="1391714"/>
                  <a:pt x="73867" y="1403918"/>
                </a:cubicBezTo>
                <a:cubicBezTo>
                  <a:pt x="70013" y="1421261"/>
                  <a:pt x="80612" y="1439246"/>
                  <a:pt x="97312" y="1445027"/>
                </a:cubicBezTo>
                <a:cubicBezTo>
                  <a:pt x="113370" y="1450486"/>
                  <a:pt x="126217" y="1447596"/>
                  <a:pt x="138742" y="1435713"/>
                </a:cubicBezTo>
                <a:cubicBezTo>
                  <a:pt x="162508" y="1413232"/>
                  <a:pt x="180493" y="1386896"/>
                  <a:pt x="197836" y="1359276"/>
                </a:cubicBezTo>
                <a:cubicBezTo>
                  <a:pt x="209398" y="1341291"/>
                  <a:pt x="224814" y="1325875"/>
                  <a:pt x="238303" y="1309175"/>
                </a:cubicBezTo>
                <a:cubicBezTo>
                  <a:pt x="251792" y="1292796"/>
                  <a:pt x="269455" y="1280913"/>
                  <a:pt x="281017" y="1263249"/>
                </a:cubicBezTo>
                <a:cubicBezTo>
                  <a:pt x="284871" y="1257468"/>
                  <a:pt x="290652" y="1252972"/>
                  <a:pt x="296754" y="1249118"/>
                </a:cubicBezTo>
                <a:close/>
                <a:moveTo>
                  <a:pt x="1200829" y="1247190"/>
                </a:moveTo>
                <a:cubicBezTo>
                  <a:pt x="1208537" y="1255219"/>
                  <a:pt x="1219456" y="1260679"/>
                  <a:pt x="1224274" y="1271598"/>
                </a:cubicBezTo>
                <a:cubicBezTo>
                  <a:pt x="1217529" y="1262285"/>
                  <a:pt x="1205968" y="1257788"/>
                  <a:pt x="1200829" y="1247190"/>
                </a:cubicBezTo>
                <a:close/>
                <a:moveTo>
                  <a:pt x="525744" y="1245584"/>
                </a:moveTo>
                <a:cubicBezTo>
                  <a:pt x="527671" y="1246548"/>
                  <a:pt x="528955" y="1247511"/>
                  <a:pt x="527992" y="1249438"/>
                </a:cubicBezTo>
                <a:cubicBezTo>
                  <a:pt x="527350" y="1251044"/>
                  <a:pt x="526386" y="1252649"/>
                  <a:pt x="524459" y="1252649"/>
                </a:cubicBezTo>
                <a:cubicBezTo>
                  <a:pt x="522211" y="1252649"/>
                  <a:pt x="521569" y="1251044"/>
                  <a:pt x="521569" y="1249117"/>
                </a:cubicBezTo>
                <a:cubicBezTo>
                  <a:pt x="522211" y="1247190"/>
                  <a:pt x="523817" y="1245905"/>
                  <a:pt x="525744" y="1245584"/>
                </a:cubicBezTo>
                <a:close/>
                <a:moveTo>
                  <a:pt x="569743" y="1244621"/>
                </a:moveTo>
                <a:cubicBezTo>
                  <a:pt x="569422" y="1256504"/>
                  <a:pt x="571349" y="1268066"/>
                  <a:pt x="569101" y="1282197"/>
                </a:cubicBezTo>
                <a:cubicBezTo>
                  <a:pt x="574239" y="1273847"/>
                  <a:pt x="573597" y="1265818"/>
                  <a:pt x="579378" y="1260358"/>
                </a:cubicBezTo>
                <a:cubicBezTo>
                  <a:pt x="584517" y="1263891"/>
                  <a:pt x="583553" y="1269351"/>
                  <a:pt x="585159" y="1274489"/>
                </a:cubicBezTo>
                <a:cubicBezTo>
                  <a:pt x="587086" y="1281234"/>
                  <a:pt x="585801" y="1289263"/>
                  <a:pt x="593831" y="1293117"/>
                </a:cubicBezTo>
                <a:lnTo>
                  <a:pt x="593836" y="1293120"/>
                </a:lnTo>
                <a:lnTo>
                  <a:pt x="615027" y="1272562"/>
                </a:lnTo>
                <a:cubicBezTo>
                  <a:pt x="616312" y="1271278"/>
                  <a:pt x="616954" y="1268708"/>
                  <a:pt x="620808" y="1269030"/>
                </a:cubicBezTo>
                <a:lnTo>
                  <a:pt x="597363" y="1295365"/>
                </a:lnTo>
                <a:lnTo>
                  <a:pt x="597364" y="1295365"/>
                </a:lnTo>
                <a:cubicBezTo>
                  <a:pt x="592867" y="1301146"/>
                  <a:pt x="586444" y="1304358"/>
                  <a:pt x="579699" y="1306605"/>
                </a:cubicBezTo>
                <a:cubicBezTo>
                  <a:pt x="574882" y="1308532"/>
                  <a:pt x="570064" y="1310138"/>
                  <a:pt x="566531" y="1303715"/>
                </a:cubicBezTo>
                <a:cubicBezTo>
                  <a:pt x="563641" y="1317525"/>
                  <a:pt x="560750" y="1330051"/>
                  <a:pt x="557860" y="1342897"/>
                </a:cubicBezTo>
                <a:cubicBezTo>
                  <a:pt x="558502" y="1326518"/>
                  <a:pt x="555612" y="1309496"/>
                  <a:pt x="564283" y="1293759"/>
                </a:cubicBezTo>
                <a:cubicBezTo>
                  <a:pt x="566853" y="1289263"/>
                  <a:pt x="566210" y="1282839"/>
                  <a:pt x="566531" y="1277380"/>
                </a:cubicBezTo>
                <a:cubicBezTo>
                  <a:pt x="567495" y="1266460"/>
                  <a:pt x="568137" y="1255541"/>
                  <a:pt x="569743" y="1244621"/>
                </a:cubicBezTo>
                <a:close/>
                <a:moveTo>
                  <a:pt x="646181" y="1243015"/>
                </a:moveTo>
                <a:cubicBezTo>
                  <a:pt x="647144" y="1243978"/>
                  <a:pt x="648429" y="1245905"/>
                  <a:pt x="648108" y="1246869"/>
                </a:cubicBezTo>
                <a:cubicBezTo>
                  <a:pt x="646502" y="1250401"/>
                  <a:pt x="645217" y="1246226"/>
                  <a:pt x="643291" y="1246547"/>
                </a:cubicBezTo>
                <a:cubicBezTo>
                  <a:pt x="640079" y="1247190"/>
                  <a:pt x="638794" y="1250080"/>
                  <a:pt x="636546" y="1252007"/>
                </a:cubicBezTo>
                <a:cubicBezTo>
                  <a:pt x="634298" y="1253613"/>
                  <a:pt x="632371" y="1256182"/>
                  <a:pt x="630444" y="1258752"/>
                </a:cubicBezTo>
                <a:cubicBezTo>
                  <a:pt x="630765" y="1250723"/>
                  <a:pt x="635583" y="1246869"/>
                  <a:pt x="640721" y="1243336"/>
                </a:cubicBezTo>
                <a:cubicBezTo>
                  <a:pt x="642648" y="1242051"/>
                  <a:pt x="644254" y="1241088"/>
                  <a:pt x="646181" y="1243015"/>
                </a:cubicBezTo>
                <a:close/>
                <a:moveTo>
                  <a:pt x="1045064" y="1240125"/>
                </a:moveTo>
                <a:cubicBezTo>
                  <a:pt x="1047955" y="1240446"/>
                  <a:pt x="1049239" y="1242052"/>
                  <a:pt x="1049239" y="1244621"/>
                </a:cubicBezTo>
                <a:cubicBezTo>
                  <a:pt x="1049239" y="1246869"/>
                  <a:pt x="1047633" y="1248475"/>
                  <a:pt x="1045385" y="1248154"/>
                </a:cubicBezTo>
                <a:cubicBezTo>
                  <a:pt x="1043458" y="1248154"/>
                  <a:pt x="1041210" y="1247190"/>
                  <a:pt x="1041210" y="1244621"/>
                </a:cubicBezTo>
                <a:cubicBezTo>
                  <a:pt x="1041210" y="1242373"/>
                  <a:pt x="1042816" y="1240767"/>
                  <a:pt x="1045064" y="1240125"/>
                </a:cubicBezTo>
                <a:close/>
                <a:moveTo>
                  <a:pt x="1142057" y="1233701"/>
                </a:moveTo>
                <a:cubicBezTo>
                  <a:pt x="1143984" y="1231453"/>
                  <a:pt x="1147838" y="1232738"/>
                  <a:pt x="1148480" y="1233701"/>
                </a:cubicBezTo>
                <a:cubicBezTo>
                  <a:pt x="1155225" y="1245584"/>
                  <a:pt x="1169356" y="1249439"/>
                  <a:pt x="1177064" y="1260037"/>
                </a:cubicBezTo>
                <a:cubicBezTo>
                  <a:pt x="1177706" y="1261001"/>
                  <a:pt x="1178348" y="1261964"/>
                  <a:pt x="1176743" y="1263891"/>
                </a:cubicBezTo>
                <a:cubicBezTo>
                  <a:pt x="1167429" y="1253292"/>
                  <a:pt x="1151692" y="1251687"/>
                  <a:pt x="1143984" y="1238840"/>
                </a:cubicBezTo>
                <a:cubicBezTo>
                  <a:pt x="1143020" y="1237234"/>
                  <a:pt x="1140451" y="1235628"/>
                  <a:pt x="1142057" y="1233701"/>
                </a:cubicBezTo>
                <a:close/>
                <a:moveTo>
                  <a:pt x="1076218" y="1231454"/>
                </a:moveTo>
                <a:lnTo>
                  <a:pt x="1086151" y="1239835"/>
                </a:lnTo>
                <a:lnTo>
                  <a:pt x="1086174" y="1239804"/>
                </a:lnTo>
                <a:lnTo>
                  <a:pt x="1086311" y="1239970"/>
                </a:lnTo>
                <a:lnTo>
                  <a:pt x="1086496" y="1240126"/>
                </a:lnTo>
                <a:lnTo>
                  <a:pt x="1086461" y="1240152"/>
                </a:lnTo>
                <a:lnTo>
                  <a:pt x="1096773" y="1252651"/>
                </a:lnTo>
                <a:lnTo>
                  <a:pt x="1085211" y="1241089"/>
                </a:lnTo>
                <a:cubicBezTo>
                  <a:pt x="1081357" y="1239483"/>
                  <a:pt x="1079109" y="1236272"/>
                  <a:pt x="1076218" y="1231454"/>
                </a:cubicBezTo>
                <a:close/>
                <a:moveTo>
                  <a:pt x="1056306" y="1213147"/>
                </a:moveTo>
                <a:cubicBezTo>
                  <a:pt x="1060803" y="1213789"/>
                  <a:pt x="1063051" y="1217322"/>
                  <a:pt x="1066905" y="1220212"/>
                </a:cubicBezTo>
                <a:cubicBezTo>
                  <a:pt x="1059197" y="1222461"/>
                  <a:pt x="1058876" y="1216359"/>
                  <a:pt x="1056306" y="1213147"/>
                </a:cubicBezTo>
                <a:close/>
                <a:moveTo>
                  <a:pt x="1143983" y="1196125"/>
                </a:moveTo>
                <a:cubicBezTo>
                  <a:pt x="1153618" y="1196447"/>
                  <a:pt x="1157794" y="1200622"/>
                  <a:pt x="1157794" y="1211541"/>
                </a:cubicBezTo>
                <a:cubicBezTo>
                  <a:pt x="1159721" y="1218928"/>
                  <a:pt x="1154903" y="1221497"/>
                  <a:pt x="1147516" y="1222140"/>
                </a:cubicBezTo>
                <a:cubicBezTo>
                  <a:pt x="1140451" y="1222461"/>
                  <a:pt x="1130816" y="1212826"/>
                  <a:pt x="1132422" y="1205760"/>
                </a:cubicBezTo>
                <a:cubicBezTo>
                  <a:pt x="1133706" y="1200622"/>
                  <a:pt x="1136918" y="1195804"/>
                  <a:pt x="1143983" y="1196125"/>
                </a:cubicBezTo>
                <a:close/>
                <a:moveTo>
                  <a:pt x="188843" y="1185166"/>
                </a:moveTo>
                <a:cubicBezTo>
                  <a:pt x="190770" y="1184484"/>
                  <a:pt x="192536" y="1184403"/>
                  <a:pt x="193660" y="1186812"/>
                </a:cubicBezTo>
                <a:cubicBezTo>
                  <a:pt x="195908" y="1190987"/>
                  <a:pt x="190127" y="1192914"/>
                  <a:pt x="187558" y="1195162"/>
                </a:cubicBezTo>
                <a:cubicBezTo>
                  <a:pt x="175033" y="1203833"/>
                  <a:pt x="162507" y="1212505"/>
                  <a:pt x="149661" y="1221176"/>
                </a:cubicBezTo>
                <a:cubicBezTo>
                  <a:pt x="144201" y="1224709"/>
                  <a:pt x="139384" y="1230169"/>
                  <a:pt x="140668" y="1236271"/>
                </a:cubicBezTo>
                <a:cubicBezTo>
                  <a:pt x="141311" y="1239161"/>
                  <a:pt x="143639" y="1239884"/>
                  <a:pt x="146369" y="1240125"/>
                </a:cubicBezTo>
                <a:lnTo>
                  <a:pt x="154251" y="1241062"/>
                </a:lnTo>
                <a:lnTo>
                  <a:pt x="155122" y="1240767"/>
                </a:lnTo>
                <a:cubicBezTo>
                  <a:pt x="158976" y="1239804"/>
                  <a:pt x="163151" y="1239804"/>
                  <a:pt x="167326" y="1239482"/>
                </a:cubicBezTo>
                <a:cubicBezTo>
                  <a:pt x="177604" y="1238519"/>
                  <a:pt x="188523" y="1239482"/>
                  <a:pt x="196874" y="1231132"/>
                </a:cubicBezTo>
                <a:cubicBezTo>
                  <a:pt x="179531" y="1254898"/>
                  <a:pt x="158012" y="1274168"/>
                  <a:pt x="138100" y="1295043"/>
                </a:cubicBezTo>
                <a:cubicBezTo>
                  <a:pt x="143881" y="1285088"/>
                  <a:pt x="151910" y="1276416"/>
                  <a:pt x="159939" y="1268387"/>
                </a:cubicBezTo>
                <a:cubicBezTo>
                  <a:pt x="166684" y="1261964"/>
                  <a:pt x="171501" y="1253614"/>
                  <a:pt x="178888" y="1247833"/>
                </a:cubicBezTo>
                <a:cubicBezTo>
                  <a:pt x="180173" y="1246869"/>
                  <a:pt x="181458" y="1245263"/>
                  <a:pt x="180494" y="1243336"/>
                </a:cubicBezTo>
                <a:cubicBezTo>
                  <a:pt x="179209" y="1241409"/>
                  <a:pt x="177282" y="1242373"/>
                  <a:pt x="175677" y="1242373"/>
                </a:cubicBezTo>
                <a:cubicBezTo>
                  <a:pt x="170217" y="1242052"/>
                  <a:pt x="164918" y="1243176"/>
                  <a:pt x="159699" y="1243858"/>
                </a:cubicBezTo>
                <a:lnTo>
                  <a:pt x="150634" y="1243177"/>
                </a:lnTo>
                <a:lnTo>
                  <a:pt x="149380" y="1243859"/>
                </a:lnTo>
                <a:cubicBezTo>
                  <a:pt x="147493" y="1243738"/>
                  <a:pt x="145486" y="1243016"/>
                  <a:pt x="143559" y="1243016"/>
                </a:cubicBezTo>
                <a:cubicBezTo>
                  <a:pt x="135209" y="1241089"/>
                  <a:pt x="127822" y="1243337"/>
                  <a:pt x="119793" y="1247191"/>
                </a:cubicBezTo>
                <a:cubicBezTo>
                  <a:pt x="110800" y="1251366"/>
                  <a:pt x="101165" y="1254256"/>
                  <a:pt x="91530" y="1256183"/>
                </a:cubicBezTo>
                <a:cubicBezTo>
                  <a:pt x="85428" y="1257468"/>
                  <a:pt x="80932" y="1261001"/>
                  <a:pt x="76436" y="1264533"/>
                </a:cubicBezTo>
                <a:lnTo>
                  <a:pt x="41868" y="1288417"/>
                </a:lnTo>
                <a:lnTo>
                  <a:pt x="42072" y="1288621"/>
                </a:lnTo>
                <a:cubicBezTo>
                  <a:pt x="29226" y="1297935"/>
                  <a:pt x="15095" y="1304679"/>
                  <a:pt x="0" y="1309817"/>
                </a:cubicBezTo>
                <a:lnTo>
                  <a:pt x="40145" y="1286694"/>
                </a:lnTo>
                <a:lnTo>
                  <a:pt x="40144" y="1286694"/>
                </a:lnTo>
                <a:cubicBezTo>
                  <a:pt x="57808" y="1276737"/>
                  <a:pt x="73545" y="1263891"/>
                  <a:pt x="85750" y="1247512"/>
                </a:cubicBezTo>
                <a:cubicBezTo>
                  <a:pt x="97954" y="1231132"/>
                  <a:pt x="114654" y="1224709"/>
                  <a:pt x="132318" y="1219250"/>
                </a:cubicBezTo>
                <a:cubicBezTo>
                  <a:pt x="134887" y="1218286"/>
                  <a:pt x="137136" y="1217323"/>
                  <a:pt x="139063" y="1215717"/>
                </a:cubicBezTo>
                <a:cubicBezTo>
                  <a:pt x="152230" y="1204476"/>
                  <a:pt x="167646" y="1196447"/>
                  <a:pt x="182419" y="1187454"/>
                </a:cubicBezTo>
                <a:cubicBezTo>
                  <a:pt x="182741" y="1187454"/>
                  <a:pt x="183062" y="1187133"/>
                  <a:pt x="183062" y="1187133"/>
                </a:cubicBezTo>
                <a:cubicBezTo>
                  <a:pt x="184828" y="1187133"/>
                  <a:pt x="186916" y="1185849"/>
                  <a:pt x="188843" y="1185166"/>
                </a:cubicBezTo>
                <a:close/>
                <a:moveTo>
                  <a:pt x="518999" y="1177819"/>
                </a:moveTo>
                <a:cubicBezTo>
                  <a:pt x="519320" y="1177498"/>
                  <a:pt x="520926" y="1178461"/>
                  <a:pt x="520926" y="1179104"/>
                </a:cubicBezTo>
                <a:cubicBezTo>
                  <a:pt x="521568" y="1181994"/>
                  <a:pt x="519320" y="1183921"/>
                  <a:pt x="517715" y="1185848"/>
                </a:cubicBezTo>
                <a:cubicBezTo>
                  <a:pt x="517394" y="1186491"/>
                  <a:pt x="516751" y="1187133"/>
                  <a:pt x="516109" y="1187775"/>
                </a:cubicBezTo>
                <a:lnTo>
                  <a:pt x="516099" y="1187736"/>
                </a:lnTo>
                <a:lnTo>
                  <a:pt x="515867" y="1195885"/>
                </a:lnTo>
                <a:cubicBezTo>
                  <a:pt x="514341" y="1198454"/>
                  <a:pt x="512094" y="1201104"/>
                  <a:pt x="511291" y="1204797"/>
                </a:cubicBezTo>
                <a:lnTo>
                  <a:pt x="516066" y="1187603"/>
                </a:lnTo>
                <a:lnTo>
                  <a:pt x="515467" y="1185206"/>
                </a:lnTo>
                <a:cubicBezTo>
                  <a:pt x="515146" y="1181994"/>
                  <a:pt x="515788" y="1179425"/>
                  <a:pt x="518999" y="1177819"/>
                </a:cubicBezTo>
                <a:close/>
                <a:moveTo>
                  <a:pt x="63912" y="1168185"/>
                </a:moveTo>
                <a:cubicBezTo>
                  <a:pt x="61342" y="1171397"/>
                  <a:pt x="59415" y="1173324"/>
                  <a:pt x="57488" y="1175572"/>
                </a:cubicBezTo>
                <a:cubicBezTo>
                  <a:pt x="55561" y="1178141"/>
                  <a:pt x="52671" y="1178783"/>
                  <a:pt x="51065" y="1175893"/>
                </a:cubicBezTo>
                <a:cubicBezTo>
                  <a:pt x="49459" y="1173324"/>
                  <a:pt x="52028" y="1171397"/>
                  <a:pt x="53955" y="1170433"/>
                </a:cubicBezTo>
                <a:cubicBezTo>
                  <a:pt x="56525" y="1169470"/>
                  <a:pt x="59737" y="1169149"/>
                  <a:pt x="63912" y="1168185"/>
                </a:cubicBezTo>
                <a:close/>
                <a:moveTo>
                  <a:pt x="850520" y="1163608"/>
                </a:moveTo>
                <a:cubicBezTo>
                  <a:pt x="848433" y="1164732"/>
                  <a:pt x="847389" y="1167542"/>
                  <a:pt x="847228" y="1172359"/>
                </a:cubicBezTo>
                <a:cubicBezTo>
                  <a:pt x="846907" y="1193235"/>
                  <a:pt x="848192" y="1214111"/>
                  <a:pt x="843696" y="1234986"/>
                </a:cubicBezTo>
                <a:cubicBezTo>
                  <a:pt x="842090" y="1241409"/>
                  <a:pt x="844659" y="1246869"/>
                  <a:pt x="849798" y="1250402"/>
                </a:cubicBezTo>
                <a:cubicBezTo>
                  <a:pt x="858469" y="1255220"/>
                  <a:pt x="863608" y="1263570"/>
                  <a:pt x="869710" y="1270956"/>
                </a:cubicBezTo>
                <a:cubicBezTo>
                  <a:pt x="870031" y="1273526"/>
                  <a:pt x="873564" y="1271920"/>
                  <a:pt x="874206" y="1274168"/>
                </a:cubicBezTo>
                <a:cubicBezTo>
                  <a:pt x="874848" y="1277700"/>
                  <a:pt x="875169" y="1278343"/>
                  <a:pt x="877738" y="1277058"/>
                </a:cubicBezTo>
                <a:cubicBezTo>
                  <a:pt x="878381" y="1277058"/>
                  <a:pt x="879344" y="1276738"/>
                  <a:pt x="879986" y="1276095"/>
                </a:cubicBezTo>
                <a:cubicBezTo>
                  <a:pt x="880950" y="1272884"/>
                  <a:pt x="883520" y="1273526"/>
                  <a:pt x="886089" y="1272562"/>
                </a:cubicBezTo>
                <a:cubicBezTo>
                  <a:pt x="890907" y="1270635"/>
                  <a:pt x="897329" y="1269030"/>
                  <a:pt x="895081" y="1261321"/>
                </a:cubicBezTo>
                <a:cubicBezTo>
                  <a:pt x="891228" y="1247833"/>
                  <a:pt x="891870" y="1234665"/>
                  <a:pt x="894761" y="1220855"/>
                </a:cubicBezTo>
                <a:cubicBezTo>
                  <a:pt x="896045" y="1214111"/>
                  <a:pt x="898935" y="1206403"/>
                  <a:pt x="892191" y="1200300"/>
                </a:cubicBezTo>
                <a:cubicBezTo>
                  <a:pt x="888659" y="1197089"/>
                  <a:pt x="885446" y="1193877"/>
                  <a:pt x="882556" y="1189060"/>
                </a:cubicBezTo>
                <a:cubicBezTo>
                  <a:pt x="877417" y="1179746"/>
                  <a:pt x="870994" y="1170111"/>
                  <a:pt x="860074" y="1164972"/>
                </a:cubicBezTo>
                <a:cubicBezTo>
                  <a:pt x="855739" y="1163046"/>
                  <a:pt x="852608" y="1162483"/>
                  <a:pt x="850520" y="1163608"/>
                </a:cubicBezTo>
                <a:close/>
                <a:moveTo>
                  <a:pt x="588283" y="1161098"/>
                </a:moveTo>
                <a:lnTo>
                  <a:pt x="588243" y="1161232"/>
                </a:lnTo>
                <a:lnTo>
                  <a:pt x="588311" y="1161173"/>
                </a:lnTo>
                <a:close/>
                <a:moveTo>
                  <a:pt x="764529" y="1156462"/>
                </a:moveTo>
                <a:cubicBezTo>
                  <a:pt x="761478" y="1155900"/>
                  <a:pt x="758266" y="1156141"/>
                  <a:pt x="755054" y="1157586"/>
                </a:cubicBezTo>
                <a:lnTo>
                  <a:pt x="754827" y="1157894"/>
                </a:lnTo>
                <a:lnTo>
                  <a:pt x="754733" y="1157907"/>
                </a:lnTo>
                <a:cubicBezTo>
                  <a:pt x="749274" y="1160797"/>
                  <a:pt x="750237" y="1165615"/>
                  <a:pt x="752806" y="1170111"/>
                </a:cubicBezTo>
                <a:cubicBezTo>
                  <a:pt x="751200" y="1177498"/>
                  <a:pt x="752164" y="1184884"/>
                  <a:pt x="756339" y="1191629"/>
                </a:cubicBezTo>
                <a:cubicBezTo>
                  <a:pt x="760193" y="1196125"/>
                  <a:pt x="765332" y="1197410"/>
                  <a:pt x="771113" y="1196125"/>
                </a:cubicBezTo>
                <a:cubicBezTo>
                  <a:pt x="773842" y="1195483"/>
                  <a:pt x="776653" y="1194439"/>
                  <a:pt x="778700" y="1192794"/>
                </a:cubicBezTo>
                <a:lnTo>
                  <a:pt x="778824" y="1192506"/>
                </a:lnTo>
                <a:lnTo>
                  <a:pt x="778901" y="1192472"/>
                </a:lnTo>
                <a:cubicBezTo>
                  <a:pt x="780908" y="1190827"/>
                  <a:pt x="782193" y="1188579"/>
                  <a:pt x="782032" y="1185527"/>
                </a:cubicBezTo>
                <a:cubicBezTo>
                  <a:pt x="781711" y="1180388"/>
                  <a:pt x="781390" y="1174608"/>
                  <a:pt x="777857" y="1169790"/>
                </a:cubicBezTo>
                <a:cubicBezTo>
                  <a:pt x="778499" y="1165615"/>
                  <a:pt x="775609" y="1162082"/>
                  <a:pt x="773039" y="1160155"/>
                </a:cubicBezTo>
                <a:cubicBezTo>
                  <a:pt x="770471" y="1158389"/>
                  <a:pt x="767580" y="1157024"/>
                  <a:pt x="764529" y="1156462"/>
                </a:cubicBezTo>
                <a:close/>
                <a:moveTo>
                  <a:pt x="1045065" y="1155658"/>
                </a:moveTo>
                <a:cubicBezTo>
                  <a:pt x="1055664" y="1158870"/>
                  <a:pt x="1065299" y="1164651"/>
                  <a:pt x="1074934" y="1170111"/>
                </a:cubicBezTo>
                <a:cubicBezTo>
                  <a:pt x="1062408" y="1173323"/>
                  <a:pt x="1054058" y="1164972"/>
                  <a:pt x="1044744" y="1159512"/>
                </a:cubicBezTo>
                <a:cubicBezTo>
                  <a:pt x="1042817" y="1158549"/>
                  <a:pt x="1044423" y="1156943"/>
                  <a:pt x="1045065" y="1155658"/>
                </a:cubicBezTo>
                <a:close/>
                <a:moveTo>
                  <a:pt x="89604" y="1155338"/>
                </a:moveTo>
                <a:cubicBezTo>
                  <a:pt x="87356" y="1161119"/>
                  <a:pt x="83181" y="1162403"/>
                  <a:pt x="77721" y="1162082"/>
                </a:cubicBezTo>
                <a:cubicBezTo>
                  <a:pt x="80612" y="1159192"/>
                  <a:pt x="82539" y="1154696"/>
                  <a:pt x="89604" y="1155338"/>
                </a:cubicBezTo>
                <a:close/>
                <a:moveTo>
                  <a:pt x="583491" y="1149078"/>
                </a:moveTo>
                <a:lnTo>
                  <a:pt x="583454" y="1149137"/>
                </a:lnTo>
                <a:lnTo>
                  <a:pt x="588304" y="1153987"/>
                </a:lnTo>
                <a:lnTo>
                  <a:pt x="588353" y="1153729"/>
                </a:lnTo>
                <a:close/>
                <a:moveTo>
                  <a:pt x="875169" y="1144418"/>
                </a:moveTo>
                <a:cubicBezTo>
                  <a:pt x="874848" y="1144739"/>
                  <a:pt x="873884" y="1145382"/>
                  <a:pt x="873884" y="1145382"/>
                </a:cubicBezTo>
                <a:cubicBezTo>
                  <a:pt x="876132" y="1148914"/>
                  <a:pt x="870994" y="1152126"/>
                  <a:pt x="873884" y="1155338"/>
                </a:cubicBezTo>
                <a:cubicBezTo>
                  <a:pt x="877096" y="1160155"/>
                  <a:pt x="882556" y="1161118"/>
                  <a:pt x="887695" y="1162403"/>
                </a:cubicBezTo>
                <a:cubicBezTo>
                  <a:pt x="889301" y="1162724"/>
                  <a:pt x="891549" y="1163608"/>
                  <a:pt x="893315" y="1163688"/>
                </a:cubicBezTo>
                <a:lnTo>
                  <a:pt x="893380" y="1163604"/>
                </a:lnTo>
                <a:lnTo>
                  <a:pt x="893756" y="1163688"/>
                </a:lnTo>
                <a:cubicBezTo>
                  <a:pt x="895563" y="1163769"/>
                  <a:pt x="896848" y="1163046"/>
                  <a:pt x="896367" y="1160155"/>
                </a:cubicBezTo>
                <a:cubicBezTo>
                  <a:pt x="895724" y="1155659"/>
                  <a:pt x="893797" y="1149557"/>
                  <a:pt x="889301" y="1146024"/>
                </a:cubicBezTo>
                <a:lnTo>
                  <a:pt x="888991" y="1146047"/>
                </a:lnTo>
                <a:lnTo>
                  <a:pt x="888979" y="1146024"/>
                </a:lnTo>
                <a:lnTo>
                  <a:pt x="888319" y="1146098"/>
                </a:lnTo>
                <a:lnTo>
                  <a:pt x="882395" y="1146546"/>
                </a:lnTo>
                <a:cubicBezTo>
                  <a:pt x="879906" y="1147389"/>
                  <a:pt x="877417" y="1147791"/>
                  <a:pt x="875490" y="1144418"/>
                </a:cubicBezTo>
                <a:lnTo>
                  <a:pt x="875392" y="1144492"/>
                </a:lnTo>
                <a:close/>
                <a:moveTo>
                  <a:pt x="1099341" y="1137995"/>
                </a:moveTo>
                <a:cubicBezTo>
                  <a:pt x="1102874" y="1137674"/>
                  <a:pt x="1103837" y="1141528"/>
                  <a:pt x="1104159" y="1144419"/>
                </a:cubicBezTo>
                <a:cubicBezTo>
                  <a:pt x="1104159" y="1147630"/>
                  <a:pt x="1102874" y="1150842"/>
                  <a:pt x="1099020" y="1151806"/>
                </a:cubicBezTo>
                <a:cubicBezTo>
                  <a:pt x="1094524" y="1150842"/>
                  <a:pt x="1092597" y="1146988"/>
                  <a:pt x="1092275" y="1143455"/>
                </a:cubicBezTo>
                <a:cubicBezTo>
                  <a:pt x="1091954" y="1139601"/>
                  <a:pt x="1096451" y="1138316"/>
                  <a:pt x="1099341" y="1137995"/>
                </a:cubicBezTo>
                <a:close/>
                <a:moveTo>
                  <a:pt x="1146232" y="1134462"/>
                </a:moveTo>
                <a:cubicBezTo>
                  <a:pt x="1148801" y="1132856"/>
                  <a:pt x="1151050" y="1134462"/>
                  <a:pt x="1152655" y="1136068"/>
                </a:cubicBezTo>
                <a:cubicBezTo>
                  <a:pt x="1163254" y="1148593"/>
                  <a:pt x="1177063" y="1157586"/>
                  <a:pt x="1189589" y="1167863"/>
                </a:cubicBezTo>
                <a:cubicBezTo>
                  <a:pt x="1192800" y="1170753"/>
                  <a:pt x="1192479" y="1177498"/>
                  <a:pt x="1194406" y="1183600"/>
                </a:cubicBezTo>
                <a:cubicBezTo>
                  <a:pt x="1185414" y="1177176"/>
                  <a:pt x="1179954" y="1168826"/>
                  <a:pt x="1173210" y="1162082"/>
                </a:cubicBezTo>
                <a:cubicBezTo>
                  <a:pt x="1169998" y="1158871"/>
                  <a:pt x="1165181" y="1154053"/>
                  <a:pt x="1159721" y="1160476"/>
                </a:cubicBezTo>
                <a:cubicBezTo>
                  <a:pt x="1158436" y="1161761"/>
                  <a:pt x="1156831" y="1160797"/>
                  <a:pt x="1155867" y="1159513"/>
                </a:cubicBezTo>
                <a:cubicBezTo>
                  <a:pt x="1151050" y="1154053"/>
                  <a:pt x="1147517" y="1147951"/>
                  <a:pt x="1144305" y="1141528"/>
                </a:cubicBezTo>
                <a:cubicBezTo>
                  <a:pt x="1143342" y="1139601"/>
                  <a:pt x="1143020" y="1136389"/>
                  <a:pt x="1146232" y="1134462"/>
                </a:cubicBezTo>
                <a:close/>
                <a:moveTo>
                  <a:pt x="592224" y="1133178"/>
                </a:moveTo>
                <a:lnTo>
                  <a:pt x="591210" y="1135043"/>
                </a:lnTo>
                <a:lnTo>
                  <a:pt x="591190" y="1138669"/>
                </a:lnTo>
                <a:close/>
                <a:moveTo>
                  <a:pt x="861038" y="1128360"/>
                </a:moveTo>
                <a:cubicBezTo>
                  <a:pt x="857826" y="1126754"/>
                  <a:pt x="856863" y="1130608"/>
                  <a:pt x="855578" y="1132535"/>
                </a:cubicBezTo>
                <a:lnTo>
                  <a:pt x="855653" y="1133042"/>
                </a:lnTo>
                <a:lnTo>
                  <a:pt x="855578" y="1133178"/>
                </a:lnTo>
                <a:cubicBezTo>
                  <a:pt x="852367" y="1138958"/>
                  <a:pt x="859754" y="1150520"/>
                  <a:pt x="866177" y="1151162"/>
                </a:cubicBezTo>
                <a:cubicBezTo>
                  <a:pt x="868425" y="1151162"/>
                  <a:pt x="869067" y="1150199"/>
                  <a:pt x="869388" y="1148593"/>
                </a:cubicBezTo>
                <a:lnTo>
                  <a:pt x="869172" y="1148124"/>
                </a:lnTo>
                <a:lnTo>
                  <a:pt x="869388" y="1147951"/>
                </a:lnTo>
                <a:cubicBezTo>
                  <a:pt x="869710" y="1146024"/>
                  <a:pt x="869710" y="1143776"/>
                  <a:pt x="867462" y="1143776"/>
                </a:cubicBezTo>
                <a:lnTo>
                  <a:pt x="862873" y="1141634"/>
                </a:lnTo>
                <a:lnTo>
                  <a:pt x="864571" y="1137032"/>
                </a:lnTo>
                <a:lnTo>
                  <a:pt x="864561" y="1136416"/>
                </a:lnTo>
                <a:lnTo>
                  <a:pt x="864571" y="1136389"/>
                </a:lnTo>
                <a:lnTo>
                  <a:pt x="864554" y="1135961"/>
                </a:lnTo>
                <a:lnTo>
                  <a:pt x="864491" y="1132054"/>
                </a:lnTo>
                <a:lnTo>
                  <a:pt x="864393" y="1131966"/>
                </a:lnTo>
                <a:lnTo>
                  <a:pt x="864370" y="1131411"/>
                </a:lnTo>
                <a:cubicBezTo>
                  <a:pt x="863607" y="1130046"/>
                  <a:pt x="862323" y="1129002"/>
                  <a:pt x="861038" y="1128360"/>
                </a:cubicBezTo>
                <a:close/>
                <a:moveTo>
                  <a:pt x="526065" y="1126754"/>
                </a:moveTo>
                <a:cubicBezTo>
                  <a:pt x="525423" y="1133499"/>
                  <a:pt x="525102" y="1140243"/>
                  <a:pt x="524781" y="1146988"/>
                </a:cubicBezTo>
                <a:cubicBezTo>
                  <a:pt x="524460" y="1149557"/>
                  <a:pt x="524138" y="1152126"/>
                  <a:pt x="521569" y="1152768"/>
                </a:cubicBezTo>
                <a:cubicBezTo>
                  <a:pt x="519642" y="1153089"/>
                  <a:pt x="519000" y="1150199"/>
                  <a:pt x="516430" y="1149878"/>
                </a:cubicBezTo>
                <a:cubicBezTo>
                  <a:pt x="513540" y="1149557"/>
                  <a:pt x="516109" y="1146988"/>
                  <a:pt x="516752" y="1145061"/>
                </a:cubicBezTo>
                <a:cubicBezTo>
                  <a:pt x="519321" y="1138637"/>
                  <a:pt x="518679" y="1130929"/>
                  <a:pt x="526065" y="1126754"/>
                </a:cubicBezTo>
                <a:close/>
                <a:moveTo>
                  <a:pt x="911541" y="1124546"/>
                </a:moveTo>
                <a:cubicBezTo>
                  <a:pt x="910819" y="1124024"/>
                  <a:pt x="909534" y="1124184"/>
                  <a:pt x="907607" y="1124827"/>
                </a:cubicBezTo>
                <a:cubicBezTo>
                  <a:pt x="906162" y="1125308"/>
                  <a:pt x="904636" y="1125710"/>
                  <a:pt x="903672" y="1126633"/>
                </a:cubicBezTo>
                <a:lnTo>
                  <a:pt x="903624" y="1127054"/>
                </a:lnTo>
                <a:lnTo>
                  <a:pt x="903351" y="1127196"/>
                </a:lnTo>
                <a:cubicBezTo>
                  <a:pt x="902388" y="1128120"/>
                  <a:pt x="901986" y="1129485"/>
                  <a:pt x="902789" y="1131893"/>
                </a:cubicBezTo>
                <a:cubicBezTo>
                  <a:pt x="903431" y="1133820"/>
                  <a:pt x="903191" y="1135667"/>
                  <a:pt x="902348" y="1137312"/>
                </a:cubicBezTo>
                <a:lnTo>
                  <a:pt x="898605" y="1141204"/>
                </a:lnTo>
                <a:lnTo>
                  <a:pt x="893837" y="1140282"/>
                </a:lnTo>
                <a:cubicBezTo>
                  <a:pt x="892753" y="1138797"/>
                  <a:pt x="891710" y="1136871"/>
                  <a:pt x="889301" y="1136710"/>
                </a:cubicBezTo>
                <a:lnTo>
                  <a:pt x="889675" y="1137561"/>
                </a:lnTo>
                <a:lnTo>
                  <a:pt x="888979" y="1137032"/>
                </a:lnTo>
                <a:cubicBezTo>
                  <a:pt x="891870" y="1147630"/>
                  <a:pt x="898293" y="1155659"/>
                  <a:pt x="903753" y="1164330"/>
                </a:cubicBezTo>
                <a:cubicBezTo>
                  <a:pt x="906001" y="1167220"/>
                  <a:pt x="908571" y="1167542"/>
                  <a:pt x="911461" y="1165936"/>
                </a:cubicBezTo>
                <a:cubicBezTo>
                  <a:pt x="912906" y="1165133"/>
                  <a:pt x="914271" y="1164250"/>
                  <a:pt x="915114" y="1163046"/>
                </a:cubicBezTo>
                <a:lnTo>
                  <a:pt x="915122" y="1162971"/>
                </a:lnTo>
                <a:lnTo>
                  <a:pt x="915435" y="1162724"/>
                </a:lnTo>
                <a:cubicBezTo>
                  <a:pt x="916278" y="1161519"/>
                  <a:pt x="916599" y="1159993"/>
                  <a:pt x="915957" y="1157906"/>
                </a:cubicBezTo>
                <a:cubicBezTo>
                  <a:pt x="914993" y="1155336"/>
                  <a:pt x="914030" y="1152768"/>
                  <a:pt x="915957" y="1150198"/>
                </a:cubicBezTo>
                <a:cubicBezTo>
                  <a:pt x="916278" y="1149556"/>
                  <a:pt x="916599" y="1132534"/>
                  <a:pt x="916599" y="1131892"/>
                </a:cubicBezTo>
                <a:cubicBezTo>
                  <a:pt x="916920" y="1128038"/>
                  <a:pt x="911461" y="1130928"/>
                  <a:pt x="912103" y="1128359"/>
                </a:cubicBezTo>
                <a:cubicBezTo>
                  <a:pt x="912425" y="1126272"/>
                  <a:pt x="912264" y="1125067"/>
                  <a:pt x="911541" y="1124546"/>
                </a:cubicBezTo>
                <a:close/>
                <a:moveTo>
                  <a:pt x="538269" y="1120652"/>
                </a:moveTo>
                <a:cubicBezTo>
                  <a:pt x="538590" y="1120331"/>
                  <a:pt x="540196" y="1120974"/>
                  <a:pt x="540196" y="1121616"/>
                </a:cubicBezTo>
                <a:cubicBezTo>
                  <a:pt x="542122" y="1125470"/>
                  <a:pt x="538911" y="1127075"/>
                  <a:pt x="536342" y="1129966"/>
                </a:cubicBezTo>
                <a:cubicBezTo>
                  <a:pt x="534416" y="1125149"/>
                  <a:pt x="535379" y="1122579"/>
                  <a:pt x="538269" y="1120652"/>
                </a:cubicBezTo>
                <a:close/>
                <a:moveTo>
                  <a:pt x="606998" y="1112302"/>
                </a:moveTo>
                <a:cubicBezTo>
                  <a:pt x="603786" y="1116156"/>
                  <a:pt x="601538" y="1119046"/>
                  <a:pt x="604750" y="1124506"/>
                </a:cubicBezTo>
                <a:cubicBezTo>
                  <a:pt x="607962" y="1129644"/>
                  <a:pt x="605392" y="1137032"/>
                  <a:pt x="610852" y="1141849"/>
                </a:cubicBezTo>
                <a:cubicBezTo>
                  <a:pt x="611816" y="1142491"/>
                  <a:pt x="611494" y="1144418"/>
                  <a:pt x="610852" y="1145382"/>
                </a:cubicBezTo>
                <a:cubicBezTo>
                  <a:pt x="605714" y="1153732"/>
                  <a:pt x="606677" y="1163046"/>
                  <a:pt x="606356" y="1172038"/>
                </a:cubicBezTo>
                <a:cubicBezTo>
                  <a:pt x="606356" y="1173002"/>
                  <a:pt x="606356" y="1173644"/>
                  <a:pt x="606035" y="1174607"/>
                </a:cubicBezTo>
                <a:cubicBezTo>
                  <a:pt x="605392" y="1177177"/>
                  <a:pt x="605071" y="1181673"/>
                  <a:pt x="601860" y="1181352"/>
                </a:cubicBezTo>
                <a:cubicBezTo>
                  <a:pt x="598327" y="1181352"/>
                  <a:pt x="598648" y="1177177"/>
                  <a:pt x="598648" y="1174286"/>
                </a:cubicBezTo>
                <a:cubicBezTo>
                  <a:pt x="598327" y="1168184"/>
                  <a:pt x="597684" y="1162403"/>
                  <a:pt x="597042" y="1155659"/>
                </a:cubicBezTo>
                <a:cubicBezTo>
                  <a:pt x="595115" y="1158870"/>
                  <a:pt x="595758" y="1162403"/>
                  <a:pt x="592546" y="1164330"/>
                </a:cubicBezTo>
                <a:lnTo>
                  <a:pt x="589859" y="1163353"/>
                </a:lnTo>
                <a:lnTo>
                  <a:pt x="587568" y="1175491"/>
                </a:lnTo>
                <a:lnTo>
                  <a:pt x="584220" y="1184977"/>
                </a:lnTo>
                <a:lnTo>
                  <a:pt x="586444" y="1189702"/>
                </a:lnTo>
                <a:cubicBezTo>
                  <a:pt x="595436" y="1205118"/>
                  <a:pt x="616633" y="1214753"/>
                  <a:pt x="630443" y="1208009"/>
                </a:cubicBezTo>
                <a:cubicBezTo>
                  <a:pt x="644253" y="1201264"/>
                  <a:pt x="650355" y="1192271"/>
                  <a:pt x="647786" y="1177177"/>
                </a:cubicBezTo>
                <a:cubicBezTo>
                  <a:pt x="647144" y="1173644"/>
                  <a:pt x="645538" y="1171074"/>
                  <a:pt x="642326" y="1169790"/>
                </a:cubicBezTo>
                <a:cubicBezTo>
                  <a:pt x="627232" y="1163366"/>
                  <a:pt x="619202" y="1150199"/>
                  <a:pt x="612136" y="1136710"/>
                </a:cubicBezTo>
                <a:cubicBezTo>
                  <a:pt x="609567" y="1131572"/>
                  <a:pt x="610531" y="1125148"/>
                  <a:pt x="609246" y="1119367"/>
                </a:cubicBezTo>
                <a:cubicBezTo>
                  <a:pt x="608604" y="1117119"/>
                  <a:pt x="609567" y="1114550"/>
                  <a:pt x="606998" y="1112302"/>
                </a:cubicBezTo>
                <a:close/>
                <a:moveTo>
                  <a:pt x="884162" y="1109732"/>
                </a:moveTo>
                <a:lnTo>
                  <a:pt x="884162" y="1109733"/>
                </a:lnTo>
                <a:lnTo>
                  <a:pt x="884162" y="1109733"/>
                </a:lnTo>
                <a:close/>
                <a:moveTo>
                  <a:pt x="889622" y="1107363"/>
                </a:moveTo>
                <a:lnTo>
                  <a:pt x="884609" y="1109538"/>
                </a:lnTo>
                <a:lnTo>
                  <a:pt x="884483" y="1109411"/>
                </a:lnTo>
                <a:lnTo>
                  <a:pt x="884536" y="1109570"/>
                </a:lnTo>
                <a:lnTo>
                  <a:pt x="884162" y="1109732"/>
                </a:lnTo>
                <a:cubicBezTo>
                  <a:pt x="883359" y="1109411"/>
                  <a:pt x="882476" y="1108929"/>
                  <a:pt x="881753" y="1108889"/>
                </a:cubicBezTo>
                <a:cubicBezTo>
                  <a:pt x="881030" y="1108849"/>
                  <a:pt x="880468" y="1109250"/>
                  <a:pt x="880308" y="1110696"/>
                </a:cubicBezTo>
                <a:cubicBezTo>
                  <a:pt x="879986" y="1114228"/>
                  <a:pt x="881271" y="1117440"/>
                  <a:pt x="883840" y="1120009"/>
                </a:cubicBezTo>
                <a:cubicBezTo>
                  <a:pt x="884804" y="1120973"/>
                  <a:pt x="886088" y="1120973"/>
                  <a:pt x="887052" y="1120009"/>
                </a:cubicBezTo>
                <a:lnTo>
                  <a:pt x="887088" y="1119688"/>
                </a:lnTo>
                <a:lnTo>
                  <a:pt x="887374" y="1119688"/>
                </a:lnTo>
                <a:cubicBezTo>
                  <a:pt x="889301" y="1117441"/>
                  <a:pt x="886731" y="1116156"/>
                  <a:pt x="886089" y="1114229"/>
                </a:cubicBezTo>
                <a:lnTo>
                  <a:pt x="884795" y="1110347"/>
                </a:lnTo>
                <a:lnTo>
                  <a:pt x="895081" y="1120330"/>
                </a:lnTo>
                <a:cubicBezTo>
                  <a:pt x="895724" y="1122899"/>
                  <a:pt x="898615" y="1123542"/>
                  <a:pt x="900862" y="1123542"/>
                </a:cubicBezTo>
                <a:lnTo>
                  <a:pt x="900977" y="1123427"/>
                </a:lnTo>
                <a:lnTo>
                  <a:pt x="901183" y="1123542"/>
                </a:lnTo>
                <a:cubicBezTo>
                  <a:pt x="901826" y="1123542"/>
                  <a:pt x="903432" y="1122257"/>
                  <a:pt x="903432" y="1121294"/>
                </a:cubicBezTo>
                <a:cubicBezTo>
                  <a:pt x="903753" y="1118725"/>
                  <a:pt x="901505" y="1117761"/>
                  <a:pt x="899578" y="1117441"/>
                </a:cubicBezTo>
                <a:lnTo>
                  <a:pt x="898794" y="1116862"/>
                </a:lnTo>
                <a:lnTo>
                  <a:pt x="894796" y="1111864"/>
                </a:lnTo>
                <a:lnTo>
                  <a:pt x="894439" y="1111017"/>
                </a:lnTo>
                <a:lnTo>
                  <a:pt x="894058" y="1110969"/>
                </a:lnTo>
                <a:close/>
                <a:moveTo>
                  <a:pt x="977942" y="1100739"/>
                </a:moveTo>
                <a:lnTo>
                  <a:pt x="977666" y="1101107"/>
                </a:lnTo>
                <a:lnTo>
                  <a:pt x="977620" y="1101060"/>
                </a:lnTo>
                <a:cubicBezTo>
                  <a:pt x="975693" y="1101060"/>
                  <a:pt x="974730" y="1102987"/>
                  <a:pt x="974730" y="1104914"/>
                </a:cubicBezTo>
                <a:cubicBezTo>
                  <a:pt x="974730" y="1108768"/>
                  <a:pt x="976978" y="1110374"/>
                  <a:pt x="980832" y="1110374"/>
                </a:cubicBezTo>
                <a:cubicBezTo>
                  <a:pt x="982438" y="1110374"/>
                  <a:pt x="984364" y="1110695"/>
                  <a:pt x="984364" y="1107805"/>
                </a:cubicBezTo>
                <a:lnTo>
                  <a:pt x="984314" y="1107755"/>
                </a:lnTo>
                <a:lnTo>
                  <a:pt x="984686" y="1107484"/>
                </a:lnTo>
                <a:cubicBezTo>
                  <a:pt x="983080" y="1104915"/>
                  <a:pt x="982116" y="1101061"/>
                  <a:pt x="977942" y="1100739"/>
                </a:cubicBezTo>
                <a:close/>
                <a:moveTo>
                  <a:pt x="942292" y="1100419"/>
                </a:moveTo>
                <a:cubicBezTo>
                  <a:pt x="939723" y="1099776"/>
                  <a:pt x="939081" y="1100739"/>
                  <a:pt x="938759" y="1102345"/>
                </a:cubicBezTo>
                <a:cubicBezTo>
                  <a:pt x="937796" y="1105557"/>
                  <a:pt x="944862" y="1119367"/>
                  <a:pt x="948074" y="1120331"/>
                </a:cubicBezTo>
                <a:cubicBezTo>
                  <a:pt x="950001" y="1120812"/>
                  <a:pt x="951044" y="1120331"/>
                  <a:pt x="951526" y="1119448"/>
                </a:cubicBezTo>
                <a:lnTo>
                  <a:pt x="951598" y="1116485"/>
                </a:lnTo>
                <a:lnTo>
                  <a:pt x="951606" y="1116477"/>
                </a:lnTo>
                <a:lnTo>
                  <a:pt x="951599" y="1116463"/>
                </a:lnTo>
                <a:lnTo>
                  <a:pt x="951606" y="1116155"/>
                </a:lnTo>
                <a:lnTo>
                  <a:pt x="949258" y="1112098"/>
                </a:lnTo>
                <a:lnTo>
                  <a:pt x="948033" y="1109813"/>
                </a:lnTo>
                <a:cubicBezTo>
                  <a:pt x="946709" y="1107645"/>
                  <a:pt x="945504" y="1105397"/>
                  <a:pt x="945183" y="1102667"/>
                </a:cubicBezTo>
                <a:cubicBezTo>
                  <a:pt x="945183" y="1101703"/>
                  <a:pt x="942935" y="1101061"/>
                  <a:pt x="942293" y="1100419"/>
                </a:cubicBezTo>
                <a:lnTo>
                  <a:pt x="942292" y="1100419"/>
                </a:lnTo>
                <a:close/>
                <a:moveTo>
                  <a:pt x="278448" y="1093995"/>
                </a:moveTo>
                <a:cubicBezTo>
                  <a:pt x="276199" y="1100097"/>
                  <a:pt x="273951" y="1101381"/>
                  <a:pt x="265601" y="1101703"/>
                </a:cubicBezTo>
                <a:cubicBezTo>
                  <a:pt x="269455" y="1097528"/>
                  <a:pt x="275557" y="1098170"/>
                  <a:pt x="278448" y="1093995"/>
                </a:cubicBezTo>
                <a:close/>
                <a:moveTo>
                  <a:pt x="269455" y="1086287"/>
                </a:moveTo>
                <a:cubicBezTo>
                  <a:pt x="270097" y="1086929"/>
                  <a:pt x="271061" y="1087893"/>
                  <a:pt x="271703" y="1088536"/>
                </a:cubicBezTo>
                <a:cubicBezTo>
                  <a:pt x="265601" y="1094959"/>
                  <a:pt x="257251" y="1098171"/>
                  <a:pt x="248901" y="1101061"/>
                </a:cubicBezTo>
                <a:cubicBezTo>
                  <a:pt x="255966" y="1096244"/>
                  <a:pt x="262711" y="1091105"/>
                  <a:pt x="269455" y="1086287"/>
                </a:cubicBezTo>
                <a:close/>
                <a:moveTo>
                  <a:pt x="1082640" y="1081470"/>
                </a:moveTo>
                <a:cubicBezTo>
                  <a:pt x="1081356" y="1081470"/>
                  <a:pt x="1080392" y="1082434"/>
                  <a:pt x="1081034" y="1083718"/>
                </a:cubicBezTo>
                <a:cubicBezTo>
                  <a:pt x="1081998" y="1085645"/>
                  <a:pt x="1083604" y="1086929"/>
                  <a:pt x="1085852" y="1086929"/>
                </a:cubicBezTo>
                <a:cubicBezTo>
                  <a:pt x="1086815" y="1086608"/>
                  <a:pt x="1088421" y="1086608"/>
                  <a:pt x="1087779" y="1085003"/>
                </a:cubicBezTo>
                <a:cubicBezTo>
                  <a:pt x="1087136" y="1082434"/>
                  <a:pt x="1084888" y="1081791"/>
                  <a:pt x="1082640" y="1081470"/>
                </a:cubicBezTo>
                <a:close/>
                <a:moveTo>
                  <a:pt x="911782" y="1081149"/>
                </a:moveTo>
                <a:cubicBezTo>
                  <a:pt x="908891" y="1079543"/>
                  <a:pt x="906322" y="1081791"/>
                  <a:pt x="905037" y="1085003"/>
                </a:cubicBezTo>
                <a:cubicBezTo>
                  <a:pt x="904717" y="1086287"/>
                  <a:pt x="902789" y="1087251"/>
                  <a:pt x="904074" y="1088857"/>
                </a:cubicBezTo>
                <a:cubicBezTo>
                  <a:pt x="905359" y="1090141"/>
                  <a:pt x="906643" y="1089821"/>
                  <a:pt x="907928" y="1088857"/>
                </a:cubicBezTo>
                <a:cubicBezTo>
                  <a:pt x="911140" y="1086930"/>
                  <a:pt x="913388" y="1088215"/>
                  <a:pt x="914994" y="1091426"/>
                </a:cubicBezTo>
                <a:cubicBezTo>
                  <a:pt x="917563" y="1096565"/>
                  <a:pt x="921738" y="1102345"/>
                  <a:pt x="919169" y="1107484"/>
                </a:cubicBezTo>
                <a:cubicBezTo>
                  <a:pt x="913388" y="1118403"/>
                  <a:pt x="914994" y="1123221"/>
                  <a:pt x="927198" y="1127396"/>
                </a:cubicBezTo>
                <a:lnTo>
                  <a:pt x="934764" y="1128189"/>
                </a:lnTo>
                <a:lnTo>
                  <a:pt x="935771" y="1128299"/>
                </a:lnTo>
                <a:lnTo>
                  <a:pt x="936128" y="1128349"/>
                </a:lnTo>
                <a:lnTo>
                  <a:pt x="945825" y="1129965"/>
                </a:lnTo>
                <a:cubicBezTo>
                  <a:pt x="943898" y="1126432"/>
                  <a:pt x="942934" y="1124826"/>
                  <a:pt x="941971" y="1123541"/>
                </a:cubicBezTo>
                <a:cubicBezTo>
                  <a:pt x="935226" y="1115513"/>
                  <a:pt x="931694" y="1106199"/>
                  <a:pt x="928161" y="1096564"/>
                </a:cubicBezTo>
                <a:cubicBezTo>
                  <a:pt x="925271" y="1089177"/>
                  <a:pt x="919169" y="1084360"/>
                  <a:pt x="912103" y="1081149"/>
                </a:cubicBezTo>
                <a:lnTo>
                  <a:pt x="911902" y="1081263"/>
                </a:lnTo>
                <a:close/>
                <a:moveTo>
                  <a:pt x="957387" y="1079222"/>
                </a:moveTo>
                <a:cubicBezTo>
                  <a:pt x="955460" y="1078901"/>
                  <a:pt x="955139" y="1080507"/>
                  <a:pt x="955139" y="1082113"/>
                </a:cubicBezTo>
                <a:cubicBezTo>
                  <a:pt x="955460" y="1084361"/>
                  <a:pt x="956745" y="1085967"/>
                  <a:pt x="958993" y="1085967"/>
                </a:cubicBezTo>
                <a:lnTo>
                  <a:pt x="959314" y="1086287"/>
                </a:lnTo>
                <a:cubicBezTo>
                  <a:pt x="960599" y="1085645"/>
                  <a:pt x="961884" y="1085003"/>
                  <a:pt x="961884" y="1083397"/>
                </a:cubicBezTo>
                <a:lnTo>
                  <a:pt x="961403" y="1082954"/>
                </a:lnTo>
                <a:lnTo>
                  <a:pt x="961562" y="1082755"/>
                </a:lnTo>
                <a:cubicBezTo>
                  <a:pt x="961241" y="1080507"/>
                  <a:pt x="959314" y="1079543"/>
                  <a:pt x="957387" y="1079222"/>
                </a:cubicBezTo>
                <a:close/>
                <a:moveTo>
                  <a:pt x="993839" y="1073641"/>
                </a:moveTo>
                <a:cubicBezTo>
                  <a:pt x="991350" y="1075127"/>
                  <a:pt x="990949" y="1080025"/>
                  <a:pt x="990146" y="1089820"/>
                </a:cubicBezTo>
                <a:lnTo>
                  <a:pt x="990146" y="1090141"/>
                </a:lnTo>
                <a:lnTo>
                  <a:pt x="990146" y="1091426"/>
                </a:lnTo>
                <a:lnTo>
                  <a:pt x="990146" y="1091747"/>
                </a:lnTo>
                <a:lnTo>
                  <a:pt x="992036" y="1095693"/>
                </a:lnTo>
                <a:lnTo>
                  <a:pt x="994522" y="1101302"/>
                </a:lnTo>
                <a:lnTo>
                  <a:pt x="997139" y="1104288"/>
                </a:lnTo>
                <a:lnTo>
                  <a:pt x="1001065" y="1109090"/>
                </a:lnTo>
                <a:cubicBezTo>
                  <a:pt x="1007489" y="1110053"/>
                  <a:pt x="1009737" y="1104273"/>
                  <a:pt x="1013270" y="1100739"/>
                </a:cubicBezTo>
                <a:cubicBezTo>
                  <a:pt x="1014555" y="1099776"/>
                  <a:pt x="1015197" y="1097849"/>
                  <a:pt x="1016160" y="1096565"/>
                </a:cubicBezTo>
                <a:cubicBezTo>
                  <a:pt x="1020657" y="1090141"/>
                  <a:pt x="1022985" y="1087572"/>
                  <a:pt x="1022463" y="1085645"/>
                </a:cubicBezTo>
                <a:lnTo>
                  <a:pt x="1022432" y="1085617"/>
                </a:lnTo>
                <a:lnTo>
                  <a:pt x="1022462" y="1085565"/>
                </a:lnTo>
                <a:cubicBezTo>
                  <a:pt x="1021941" y="1083638"/>
                  <a:pt x="1018569" y="1082273"/>
                  <a:pt x="1011664" y="1078258"/>
                </a:cubicBezTo>
                <a:cubicBezTo>
                  <a:pt x="1011021" y="1077937"/>
                  <a:pt x="1010379" y="1077937"/>
                  <a:pt x="1010058" y="1077937"/>
                </a:cubicBezTo>
                <a:cubicBezTo>
                  <a:pt x="1000905" y="1074083"/>
                  <a:pt x="996328" y="1072156"/>
                  <a:pt x="993839" y="1073641"/>
                </a:cubicBezTo>
                <a:close/>
                <a:moveTo>
                  <a:pt x="1015758" y="1072758"/>
                </a:moveTo>
                <a:cubicBezTo>
                  <a:pt x="1015116" y="1073200"/>
                  <a:pt x="1014715" y="1073922"/>
                  <a:pt x="1015197" y="1074404"/>
                </a:cubicBezTo>
                <a:lnTo>
                  <a:pt x="1015536" y="1074672"/>
                </a:lnTo>
                <a:lnTo>
                  <a:pt x="1015518" y="1074726"/>
                </a:lnTo>
                <a:cubicBezTo>
                  <a:pt x="1017124" y="1076653"/>
                  <a:pt x="1019693" y="1077937"/>
                  <a:pt x="1021620" y="1079543"/>
                </a:cubicBezTo>
                <a:cubicBezTo>
                  <a:pt x="1023868" y="1079222"/>
                  <a:pt x="1025795" y="1077937"/>
                  <a:pt x="1025795" y="1076653"/>
                </a:cubicBezTo>
                <a:lnTo>
                  <a:pt x="1025201" y="1076220"/>
                </a:lnTo>
                <a:lnTo>
                  <a:pt x="1025473" y="1076010"/>
                </a:lnTo>
                <a:cubicBezTo>
                  <a:pt x="1024831" y="1071834"/>
                  <a:pt x="1020014" y="1075689"/>
                  <a:pt x="1017766" y="1072798"/>
                </a:cubicBezTo>
                <a:cubicBezTo>
                  <a:pt x="1017284" y="1072156"/>
                  <a:pt x="1016401" y="1072317"/>
                  <a:pt x="1015758" y="1072758"/>
                </a:cubicBezTo>
                <a:close/>
                <a:moveTo>
                  <a:pt x="291938" y="1069908"/>
                </a:moveTo>
                <a:cubicBezTo>
                  <a:pt x="282303" y="1075047"/>
                  <a:pt x="280697" y="1085002"/>
                  <a:pt x="271705" y="1088535"/>
                </a:cubicBezTo>
                <a:cubicBezTo>
                  <a:pt x="270099" y="1088856"/>
                  <a:pt x="269135" y="1088214"/>
                  <a:pt x="269456" y="1086287"/>
                </a:cubicBezTo>
                <a:cubicBezTo>
                  <a:pt x="272989" y="1077295"/>
                  <a:pt x="278128" y="1069908"/>
                  <a:pt x="291938" y="1069908"/>
                </a:cubicBezTo>
                <a:close/>
                <a:moveTo>
                  <a:pt x="982759" y="1067338"/>
                </a:moveTo>
                <a:cubicBezTo>
                  <a:pt x="979548" y="1067016"/>
                  <a:pt x="978664" y="1068542"/>
                  <a:pt x="978463" y="1070550"/>
                </a:cubicBezTo>
                <a:lnTo>
                  <a:pt x="978459" y="1070670"/>
                </a:lnTo>
                <a:lnTo>
                  <a:pt x="978343" y="1070751"/>
                </a:lnTo>
                <a:lnTo>
                  <a:pt x="978269" y="1076443"/>
                </a:lnTo>
                <a:lnTo>
                  <a:pt x="978262" y="1076652"/>
                </a:lnTo>
                <a:lnTo>
                  <a:pt x="978266" y="1076659"/>
                </a:lnTo>
                <a:lnTo>
                  <a:pt x="978262" y="1076974"/>
                </a:lnTo>
                <a:cubicBezTo>
                  <a:pt x="977620" y="1080507"/>
                  <a:pt x="979226" y="1085003"/>
                  <a:pt x="983080" y="1085003"/>
                </a:cubicBezTo>
                <a:cubicBezTo>
                  <a:pt x="985810" y="1085164"/>
                  <a:pt x="986372" y="1084039"/>
                  <a:pt x="986332" y="1082554"/>
                </a:cubicBezTo>
                <a:lnTo>
                  <a:pt x="986326" y="1082477"/>
                </a:lnTo>
                <a:lnTo>
                  <a:pt x="986332" y="1082473"/>
                </a:lnTo>
                <a:lnTo>
                  <a:pt x="985980" y="1077746"/>
                </a:lnTo>
                <a:lnTo>
                  <a:pt x="986292" y="1071594"/>
                </a:lnTo>
                <a:lnTo>
                  <a:pt x="986169" y="1071457"/>
                </a:lnTo>
                <a:lnTo>
                  <a:pt x="986171" y="1071393"/>
                </a:lnTo>
                <a:cubicBezTo>
                  <a:pt x="986131" y="1069345"/>
                  <a:pt x="985489" y="1067659"/>
                  <a:pt x="982759" y="1067338"/>
                </a:cubicBezTo>
                <a:close/>
                <a:moveTo>
                  <a:pt x="1020656" y="1065732"/>
                </a:moveTo>
                <a:cubicBezTo>
                  <a:pt x="1019051" y="1065732"/>
                  <a:pt x="1017445" y="1066696"/>
                  <a:pt x="1018087" y="1068302"/>
                </a:cubicBezTo>
                <a:lnTo>
                  <a:pt x="1018087" y="1068302"/>
                </a:lnTo>
                <a:cubicBezTo>
                  <a:pt x="1019051" y="1070872"/>
                  <a:pt x="1021299" y="1071193"/>
                  <a:pt x="1023868" y="1070872"/>
                </a:cubicBezTo>
                <a:cubicBezTo>
                  <a:pt x="1025474" y="1070550"/>
                  <a:pt x="1026437" y="1069908"/>
                  <a:pt x="1026759" y="1067981"/>
                </a:cubicBezTo>
                <a:lnTo>
                  <a:pt x="1026758" y="1067981"/>
                </a:lnTo>
                <a:lnTo>
                  <a:pt x="1026758" y="1067980"/>
                </a:lnTo>
                <a:cubicBezTo>
                  <a:pt x="1025153" y="1066054"/>
                  <a:pt x="1022905" y="1065732"/>
                  <a:pt x="1020656" y="1065732"/>
                </a:cubicBezTo>
                <a:close/>
                <a:moveTo>
                  <a:pt x="1041211" y="1063806"/>
                </a:moveTo>
                <a:cubicBezTo>
                  <a:pt x="1037357" y="1063164"/>
                  <a:pt x="1035109" y="1064448"/>
                  <a:pt x="1032861" y="1065733"/>
                </a:cubicBezTo>
                <a:cubicBezTo>
                  <a:pt x="1027079" y="1069266"/>
                  <a:pt x="1031576" y="1077617"/>
                  <a:pt x="1026437" y="1081791"/>
                </a:cubicBezTo>
                <a:lnTo>
                  <a:pt x="1026883" y="1081443"/>
                </a:lnTo>
                <a:lnTo>
                  <a:pt x="1026757" y="1081792"/>
                </a:lnTo>
                <a:lnTo>
                  <a:pt x="1033549" y="1076232"/>
                </a:lnTo>
                <a:lnTo>
                  <a:pt x="1035630" y="1074605"/>
                </a:lnTo>
                <a:lnTo>
                  <a:pt x="1035699" y="1074472"/>
                </a:lnTo>
                <a:lnTo>
                  <a:pt x="1035830" y="1074364"/>
                </a:lnTo>
                <a:cubicBezTo>
                  <a:pt x="1037998" y="1071193"/>
                  <a:pt x="1039604" y="1067499"/>
                  <a:pt x="1041531" y="1063806"/>
                </a:cubicBezTo>
                <a:lnTo>
                  <a:pt x="1041167" y="1063890"/>
                </a:lnTo>
                <a:close/>
                <a:moveTo>
                  <a:pt x="1105443" y="1061879"/>
                </a:moveTo>
                <a:cubicBezTo>
                  <a:pt x="1104159" y="1065412"/>
                  <a:pt x="1102553" y="1068944"/>
                  <a:pt x="1101268" y="1072478"/>
                </a:cubicBezTo>
                <a:lnTo>
                  <a:pt x="1101197" y="1073506"/>
                </a:lnTo>
                <a:lnTo>
                  <a:pt x="1100866" y="1076854"/>
                </a:lnTo>
                <a:cubicBezTo>
                  <a:pt x="1101267" y="1077937"/>
                  <a:pt x="1102391" y="1078580"/>
                  <a:pt x="1104800" y="1078259"/>
                </a:cubicBezTo>
                <a:cubicBezTo>
                  <a:pt x="1111223" y="1077295"/>
                  <a:pt x="1117646" y="1076653"/>
                  <a:pt x="1123427" y="1074726"/>
                </a:cubicBezTo>
                <a:cubicBezTo>
                  <a:pt x="1125675" y="1073923"/>
                  <a:pt x="1127844" y="1072719"/>
                  <a:pt x="1128968" y="1070952"/>
                </a:cubicBezTo>
                <a:lnTo>
                  <a:pt x="1128937" y="1070652"/>
                </a:lnTo>
                <a:lnTo>
                  <a:pt x="1128969" y="1070631"/>
                </a:lnTo>
                <a:cubicBezTo>
                  <a:pt x="1130092" y="1068865"/>
                  <a:pt x="1130173" y="1066536"/>
                  <a:pt x="1128246" y="1063485"/>
                </a:cubicBezTo>
                <a:cubicBezTo>
                  <a:pt x="1120538" y="1067660"/>
                  <a:pt x="1112830" y="1064770"/>
                  <a:pt x="1105443" y="1061879"/>
                </a:cubicBezTo>
                <a:close/>
                <a:moveTo>
                  <a:pt x="1113151" y="1051601"/>
                </a:moveTo>
                <a:cubicBezTo>
                  <a:pt x="1109618" y="1049674"/>
                  <a:pt x="1107691" y="1050638"/>
                  <a:pt x="1107048" y="1054491"/>
                </a:cubicBezTo>
                <a:lnTo>
                  <a:pt x="1107253" y="1054565"/>
                </a:lnTo>
                <a:lnTo>
                  <a:pt x="1106728" y="1054813"/>
                </a:lnTo>
                <a:cubicBezTo>
                  <a:pt x="1110903" y="1058346"/>
                  <a:pt x="1116042" y="1057061"/>
                  <a:pt x="1120859" y="1057061"/>
                </a:cubicBezTo>
                <a:lnTo>
                  <a:pt x="1120390" y="1056762"/>
                </a:lnTo>
                <a:lnTo>
                  <a:pt x="1121180" y="1056739"/>
                </a:lnTo>
                <a:cubicBezTo>
                  <a:pt x="1118610" y="1055134"/>
                  <a:pt x="1115720" y="1053207"/>
                  <a:pt x="1113151" y="1051601"/>
                </a:cubicBezTo>
                <a:close/>
                <a:moveTo>
                  <a:pt x="1064975" y="1043893"/>
                </a:moveTo>
                <a:lnTo>
                  <a:pt x="1064859" y="1043950"/>
                </a:lnTo>
                <a:lnTo>
                  <a:pt x="1054339" y="1048993"/>
                </a:lnTo>
                <a:lnTo>
                  <a:pt x="1049313" y="1057580"/>
                </a:lnTo>
                <a:lnTo>
                  <a:pt x="1049239" y="1057703"/>
                </a:lnTo>
                <a:cubicBezTo>
                  <a:pt x="1050041" y="1060112"/>
                  <a:pt x="1051647" y="1061076"/>
                  <a:pt x="1053574" y="1061397"/>
                </a:cubicBezTo>
                <a:lnTo>
                  <a:pt x="1053576" y="1061397"/>
                </a:lnTo>
                <a:cubicBezTo>
                  <a:pt x="1055502" y="1061719"/>
                  <a:pt x="1057750" y="1061397"/>
                  <a:pt x="1059838" y="1061236"/>
                </a:cubicBezTo>
                <a:cubicBezTo>
                  <a:pt x="1072685" y="1063164"/>
                  <a:pt x="1066904" y="1051601"/>
                  <a:pt x="1069794" y="1046784"/>
                </a:cubicBezTo>
                <a:cubicBezTo>
                  <a:pt x="1072042" y="1042609"/>
                  <a:pt x="1066583" y="1044215"/>
                  <a:pt x="1064977" y="1043893"/>
                </a:cubicBezTo>
                <a:close/>
                <a:moveTo>
                  <a:pt x="439351" y="1039398"/>
                </a:moveTo>
                <a:cubicBezTo>
                  <a:pt x="440635" y="1039719"/>
                  <a:pt x="441919" y="1041004"/>
                  <a:pt x="441598" y="1042610"/>
                </a:cubicBezTo>
                <a:cubicBezTo>
                  <a:pt x="440635" y="1044215"/>
                  <a:pt x="440314" y="1046142"/>
                  <a:pt x="438066" y="1046142"/>
                </a:cubicBezTo>
                <a:cubicBezTo>
                  <a:pt x="436461" y="1045178"/>
                  <a:pt x="435176" y="1043894"/>
                  <a:pt x="435497" y="1041967"/>
                </a:cubicBezTo>
                <a:cubicBezTo>
                  <a:pt x="435818" y="1040040"/>
                  <a:pt x="437103" y="1038755"/>
                  <a:pt x="439351" y="1039398"/>
                </a:cubicBezTo>
                <a:close/>
                <a:moveTo>
                  <a:pt x="1095807" y="1027514"/>
                </a:moveTo>
                <a:cubicBezTo>
                  <a:pt x="1089384" y="1032331"/>
                  <a:pt x="1081998" y="1036185"/>
                  <a:pt x="1076216" y="1041645"/>
                </a:cubicBezTo>
                <a:cubicBezTo>
                  <a:pt x="1074290" y="1043412"/>
                  <a:pt x="1072122" y="1045660"/>
                  <a:pt x="1071319" y="1048149"/>
                </a:cubicBezTo>
                <a:lnTo>
                  <a:pt x="1071450" y="1048466"/>
                </a:lnTo>
                <a:lnTo>
                  <a:pt x="1071199" y="1048792"/>
                </a:lnTo>
                <a:lnTo>
                  <a:pt x="1074404" y="1056258"/>
                </a:lnTo>
                <a:lnTo>
                  <a:pt x="1071720" y="1058345"/>
                </a:lnTo>
                <a:lnTo>
                  <a:pt x="1072104" y="1058691"/>
                </a:lnTo>
                <a:lnTo>
                  <a:pt x="1071722" y="1058988"/>
                </a:lnTo>
                <a:cubicBezTo>
                  <a:pt x="1073006" y="1064448"/>
                  <a:pt x="1077824" y="1061558"/>
                  <a:pt x="1081035" y="1062200"/>
                </a:cubicBezTo>
                <a:cubicBezTo>
                  <a:pt x="1082640" y="1062521"/>
                  <a:pt x="1084487" y="1062200"/>
                  <a:pt x="1086214" y="1062441"/>
                </a:cubicBezTo>
                <a:lnTo>
                  <a:pt x="1089839" y="1065381"/>
                </a:lnTo>
                <a:lnTo>
                  <a:pt x="1082078" y="1065090"/>
                </a:lnTo>
                <a:cubicBezTo>
                  <a:pt x="1079267" y="1064770"/>
                  <a:pt x="1076698" y="1065090"/>
                  <a:pt x="1074932" y="1068623"/>
                </a:cubicBezTo>
                <a:lnTo>
                  <a:pt x="1075746" y="1068837"/>
                </a:lnTo>
                <a:lnTo>
                  <a:pt x="1074933" y="1069266"/>
                </a:lnTo>
                <a:cubicBezTo>
                  <a:pt x="1079750" y="1073762"/>
                  <a:pt x="1093882" y="1073120"/>
                  <a:pt x="1097736" y="1068623"/>
                </a:cubicBezTo>
                <a:cubicBezTo>
                  <a:pt x="1100787" y="1064770"/>
                  <a:pt x="1102232" y="1060594"/>
                  <a:pt x="1102071" y="1057061"/>
                </a:cubicBezTo>
                <a:lnTo>
                  <a:pt x="1101943" y="1056875"/>
                </a:lnTo>
                <a:lnTo>
                  <a:pt x="1102070" y="1056540"/>
                </a:lnTo>
                <a:lnTo>
                  <a:pt x="1096839" y="1048812"/>
                </a:lnTo>
                <a:lnTo>
                  <a:pt x="1097655" y="1042168"/>
                </a:lnTo>
                <a:cubicBezTo>
                  <a:pt x="1099342" y="1040923"/>
                  <a:pt x="1102071" y="1040522"/>
                  <a:pt x="1104801" y="1040039"/>
                </a:cubicBezTo>
                <a:lnTo>
                  <a:pt x="1104544" y="1039472"/>
                </a:lnTo>
                <a:lnTo>
                  <a:pt x="1104800" y="1039397"/>
                </a:lnTo>
                <a:cubicBezTo>
                  <a:pt x="1103194" y="1035864"/>
                  <a:pt x="1101910" y="1032331"/>
                  <a:pt x="1100304" y="1028799"/>
                </a:cubicBezTo>
                <a:cubicBezTo>
                  <a:pt x="1099340" y="1027514"/>
                  <a:pt x="1098698" y="1025587"/>
                  <a:pt x="1095807" y="1027514"/>
                </a:cubicBezTo>
                <a:close/>
                <a:moveTo>
                  <a:pt x="564925" y="1013705"/>
                </a:moveTo>
                <a:cubicBezTo>
                  <a:pt x="557539" y="1014989"/>
                  <a:pt x="554006" y="1021091"/>
                  <a:pt x="549831" y="1025909"/>
                </a:cubicBezTo>
                <a:cubicBezTo>
                  <a:pt x="547261" y="1029121"/>
                  <a:pt x="554969" y="1030727"/>
                  <a:pt x="554648" y="1035223"/>
                </a:cubicBezTo>
                <a:cubicBezTo>
                  <a:pt x="557860" y="1032011"/>
                  <a:pt x="559466" y="1028479"/>
                  <a:pt x="562999" y="1026873"/>
                </a:cubicBezTo>
                <a:cubicBezTo>
                  <a:pt x="566853" y="1024945"/>
                  <a:pt x="563320" y="1019486"/>
                  <a:pt x="568137" y="1017880"/>
                </a:cubicBezTo>
                <a:cubicBezTo>
                  <a:pt x="569422" y="1017559"/>
                  <a:pt x="569743" y="1015311"/>
                  <a:pt x="568779" y="1014026"/>
                </a:cubicBezTo>
                <a:cubicBezTo>
                  <a:pt x="567816" y="1012420"/>
                  <a:pt x="566210" y="1013383"/>
                  <a:pt x="564925" y="1013705"/>
                </a:cubicBezTo>
                <a:close/>
                <a:moveTo>
                  <a:pt x="1035108" y="1008245"/>
                </a:moveTo>
                <a:cubicBezTo>
                  <a:pt x="1032859" y="1006960"/>
                  <a:pt x="1030611" y="1007603"/>
                  <a:pt x="1029006" y="1009529"/>
                </a:cubicBezTo>
                <a:cubicBezTo>
                  <a:pt x="1027400" y="1011135"/>
                  <a:pt x="1024189" y="1014347"/>
                  <a:pt x="1025473" y="1014668"/>
                </a:cubicBezTo>
                <a:cubicBezTo>
                  <a:pt x="1033502" y="1017237"/>
                  <a:pt x="1028363" y="1025587"/>
                  <a:pt x="1032539" y="1029763"/>
                </a:cubicBezTo>
                <a:lnTo>
                  <a:pt x="1032539" y="1028506"/>
                </a:lnTo>
                <a:lnTo>
                  <a:pt x="1032861" y="1029763"/>
                </a:lnTo>
                <a:lnTo>
                  <a:pt x="1032861" y="1019436"/>
                </a:lnTo>
                <a:lnTo>
                  <a:pt x="1036152" y="1022216"/>
                </a:lnTo>
                <a:cubicBezTo>
                  <a:pt x="1036473" y="1023420"/>
                  <a:pt x="1036071" y="1024785"/>
                  <a:pt x="1035429" y="1026230"/>
                </a:cubicBezTo>
                <a:cubicBezTo>
                  <a:pt x="1034465" y="1028157"/>
                  <a:pt x="1032539" y="1030405"/>
                  <a:pt x="1036071" y="1031689"/>
                </a:cubicBezTo>
                <a:lnTo>
                  <a:pt x="1036250" y="1031512"/>
                </a:lnTo>
                <a:lnTo>
                  <a:pt x="1036393" y="1031689"/>
                </a:lnTo>
                <a:lnTo>
                  <a:pt x="1037735" y="1030348"/>
                </a:lnTo>
                <a:lnTo>
                  <a:pt x="1039283" y="1037471"/>
                </a:lnTo>
                <a:cubicBezTo>
                  <a:pt x="1039604" y="1041967"/>
                  <a:pt x="1039604" y="1047427"/>
                  <a:pt x="1044100" y="1048711"/>
                </a:cubicBezTo>
                <a:lnTo>
                  <a:pt x="1044306" y="1048583"/>
                </a:lnTo>
                <a:lnTo>
                  <a:pt x="1044422" y="1048711"/>
                </a:lnTo>
                <a:cubicBezTo>
                  <a:pt x="1049561" y="1049996"/>
                  <a:pt x="1048276" y="1043251"/>
                  <a:pt x="1050845" y="1040682"/>
                </a:cubicBezTo>
                <a:cubicBezTo>
                  <a:pt x="1051488" y="1040361"/>
                  <a:pt x="1051809" y="1039718"/>
                  <a:pt x="1052130" y="1039397"/>
                </a:cubicBezTo>
                <a:cubicBezTo>
                  <a:pt x="1057911" y="1032011"/>
                  <a:pt x="1049561" y="1027515"/>
                  <a:pt x="1047955" y="1021412"/>
                </a:cubicBezTo>
                <a:cubicBezTo>
                  <a:pt x="1047313" y="1018843"/>
                  <a:pt x="1045948" y="1017639"/>
                  <a:pt x="1044262" y="1017237"/>
                </a:cubicBezTo>
                <a:lnTo>
                  <a:pt x="1039178" y="1017818"/>
                </a:lnTo>
                <a:lnTo>
                  <a:pt x="1038631" y="1017857"/>
                </a:lnTo>
                <a:lnTo>
                  <a:pt x="1036715" y="1013705"/>
                </a:lnTo>
                <a:cubicBezTo>
                  <a:pt x="1037678" y="1011457"/>
                  <a:pt x="1037678" y="1009529"/>
                  <a:pt x="1035430" y="1008245"/>
                </a:cubicBezTo>
                <a:lnTo>
                  <a:pt x="1035123" y="1008309"/>
                </a:lnTo>
                <a:close/>
                <a:moveTo>
                  <a:pt x="487847" y="999895"/>
                </a:moveTo>
                <a:cubicBezTo>
                  <a:pt x="478854" y="1011457"/>
                  <a:pt x="478854" y="1011457"/>
                  <a:pt x="469541" y="1006961"/>
                </a:cubicBezTo>
                <a:cubicBezTo>
                  <a:pt x="476285" y="1005676"/>
                  <a:pt x="480460" y="999253"/>
                  <a:pt x="487847" y="999895"/>
                </a:cubicBezTo>
                <a:close/>
                <a:moveTo>
                  <a:pt x="1331542" y="954289"/>
                </a:moveTo>
                <a:cubicBezTo>
                  <a:pt x="1334753" y="953647"/>
                  <a:pt x="1332826" y="956858"/>
                  <a:pt x="1334432" y="957821"/>
                </a:cubicBezTo>
                <a:cubicBezTo>
                  <a:pt x="1334432" y="960390"/>
                  <a:pt x="1332184" y="959427"/>
                  <a:pt x="1331221" y="959748"/>
                </a:cubicBezTo>
                <a:cubicBezTo>
                  <a:pt x="1329936" y="960069"/>
                  <a:pt x="1328010" y="960069"/>
                  <a:pt x="1328331" y="957821"/>
                </a:cubicBezTo>
                <a:cubicBezTo>
                  <a:pt x="1328652" y="956216"/>
                  <a:pt x="1329936" y="954610"/>
                  <a:pt x="1331542" y="954289"/>
                </a:cubicBezTo>
                <a:close/>
                <a:moveTo>
                  <a:pt x="449306" y="936947"/>
                </a:moveTo>
                <a:cubicBezTo>
                  <a:pt x="448663" y="937268"/>
                  <a:pt x="448342" y="937589"/>
                  <a:pt x="447700" y="937910"/>
                </a:cubicBezTo>
                <a:cubicBezTo>
                  <a:pt x="446416" y="938874"/>
                  <a:pt x="444811" y="939516"/>
                  <a:pt x="443205" y="940479"/>
                </a:cubicBezTo>
                <a:cubicBezTo>
                  <a:pt x="444811" y="938553"/>
                  <a:pt x="447058" y="937589"/>
                  <a:pt x="449306" y="936947"/>
                </a:cubicBezTo>
                <a:close/>
                <a:moveTo>
                  <a:pt x="462153" y="930523"/>
                </a:moveTo>
                <a:cubicBezTo>
                  <a:pt x="453482" y="931487"/>
                  <a:pt x="446417" y="935341"/>
                  <a:pt x="439993" y="940480"/>
                </a:cubicBezTo>
                <a:cubicBezTo>
                  <a:pt x="437424" y="942406"/>
                  <a:pt x="437103" y="944654"/>
                  <a:pt x="441599" y="944976"/>
                </a:cubicBezTo>
                <a:cubicBezTo>
                  <a:pt x="447379" y="938552"/>
                  <a:pt x="455730" y="935983"/>
                  <a:pt x="462153" y="930523"/>
                </a:cubicBezTo>
                <a:close/>
                <a:moveTo>
                  <a:pt x="1729464" y="919283"/>
                </a:moveTo>
                <a:cubicBezTo>
                  <a:pt x="1730749" y="919604"/>
                  <a:pt x="1732033" y="919925"/>
                  <a:pt x="1732033" y="921852"/>
                </a:cubicBezTo>
                <a:cubicBezTo>
                  <a:pt x="1731712" y="923778"/>
                  <a:pt x="1730749" y="925063"/>
                  <a:pt x="1728822" y="925063"/>
                </a:cubicBezTo>
                <a:cubicBezTo>
                  <a:pt x="1726895" y="925063"/>
                  <a:pt x="1725610" y="923778"/>
                  <a:pt x="1725610" y="921852"/>
                </a:cubicBezTo>
                <a:cubicBezTo>
                  <a:pt x="1725610" y="919604"/>
                  <a:pt x="1727858" y="919604"/>
                  <a:pt x="1729464" y="919283"/>
                </a:cubicBezTo>
                <a:close/>
                <a:moveTo>
                  <a:pt x="1382608" y="911897"/>
                </a:moveTo>
                <a:cubicBezTo>
                  <a:pt x="1385498" y="911575"/>
                  <a:pt x="1387746" y="911575"/>
                  <a:pt x="1389352" y="914466"/>
                </a:cubicBezTo>
                <a:cubicBezTo>
                  <a:pt x="1390316" y="916393"/>
                  <a:pt x="1389673" y="917998"/>
                  <a:pt x="1388389" y="919283"/>
                </a:cubicBezTo>
                <a:cubicBezTo>
                  <a:pt x="1386141" y="921210"/>
                  <a:pt x="1383892" y="920246"/>
                  <a:pt x="1381965" y="918641"/>
                </a:cubicBezTo>
                <a:cubicBezTo>
                  <a:pt x="1378754" y="915750"/>
                  <a:pt x="1375542" y="917356"/>
                  <a:pt x="1372009" y="917998"/>
                </a:cubicBezTo>
                <a:cubicBezTo>
                  <a:pt x="1360126" y="920889"/>
                  <a:pt x="1348564" y="919604"/>
                  <a:pt x="1336681" y="918320"/>
                </a:cubicBezTo>
                <a:cubicBezTo>
                  <a:pt x="1334754" y="918320"/>
                  <a:pt x="1332827" y="917035"/>
                  <a:pt x="1331863" y="913823"/>
                </a:cubicBezTo>
                <a:cubicBezTo>
                  <a:pt x="1339893" y="912218"/>
                  <a:pt x="1346958" y="915750"/>
                  <a:pt x="1354666" y="915750"/>
                </a:cubicBezTo>
                <a:cubicBezTo>
                  <a:pt x="1364301" y="915429"/>
                  <a:pt x="1373294" y="913181"/>
                  <a:pt x="1382608" y="911897"/>
                </a:cubicBezTo>
                <a:close/>
                <a:moveTo>
                  <a:pt x="1207895" y="870145"/>
                </a:moveTo>
                <a:cubicBezTo>
                  <a:pt x="1217851" y="872393"/>
                  <a:pt x="1216888" y="878817"/>
                  <a:pt x="1218815" y="884598"/>
                </a:cubicBezTo>
                <a:cubicBezTo>
                  <a:pt x="1212392" y="882029"/>
                  <a:pt x="1213034" y="875605"/>
                  <a:pt x="1207895" y="870145"/>
                </a:cubicBezTo>
                <a:close/>
                <a:moveTo>
                  <a:pt x="1313558" y="814262"/>
                </a:moveTo>
                <a:cubicBezTo>
                  <a:pt x="1316448" y="814583"/>
                  <a:pt x="1319660" y="814905"/>
                  <a:pt x="1319017" y="818759"/>
                </a:cubicBezTo>
                <a:cubicBezTo>
                  <a:pt x="1318375" y="821649"/>
                  <a:pt x="1317090" y="824861"/>
                  <a:pt x="1313558" y="824861"/>
                </a:cubicBezTo>
                <a:cubicBezTo>
                  <a:pt x="1310346" y="824861"/>
                  <a:pt x="1308098" y="822613"/>
                  <a:pt x="1308419" y="819080"/>
                </a:cubicBezTo>
                <a:cubicBezTo>
                  <a:pt x="1308740" y="816510"/>
                  <a:pt x="1310667" y="813941"/>
                  <a:pt x="1313558" y="814262"/>
                </a:cubicBezTo>
                <a:close/>
                <a:moveTo>
                  <a:pt x="1286901" y="813299"/>
                </a:moveTo>
                <a:cubicBezTo>
                  <a:pt x="1293966" y="815226"/>
                  <a:pt x="1298141" y="822612"/>
                  <a:pt x="1299747" y="829036"/>
                </a:cubicBezTo>
                <a:cubicBezTo>
                  <a:pt x="1302638" y="839313"/>
                  <a:pt x="1303601" y="841561"/>
                  <a:pt x="1313558" y="838670"/>
                </a:cubicBezTo>
                <a:cubicBezTo>
                  <a:pt x="1323513" y="835780"/>
                  <a:pt x="1334112" y="841882"/>
                  <a:pt x="1343747" y="836101"/>
                </a:cubicBezTo>
                <a:cubicBezTo>
                  <a:pt x="1345353" y="835138"/>
                  <a:pt x="1347601" y="836743"/>
                  <a:pt x="1348243" y="839313"/>
                </a:cubicBezTo>
                <a:cubicBezTo>
                  <a:pt x="1348886" y="842203"/>
                  <a:pt x="1346637" y="843167"/>
                  <a:pt x="1344710" y="843488"/>
                </a:cubicBezTo>
                <a:cubicBezTo>
                  <a:pt x="1337966" y="844773"/>
                  <a:pt x="1330900" y="846057"/>
                  <a:pt x="1323834" y="846057"/>
                </a:cubicBezTo>
                <a:cubicBezTo>
                  <a:pt x="1306492" y="846378"/>
                  <a:pt x="1297499" y="857940"/>
                  <a:pt x="1301353" y="874962"/>
                </a:cubicBezTo>
                <a:cubicBezTo>
                  <a:pt x="1302638" y="881064"/>
                  <a:pt x="1303280" y="887166"/>
                  <a:pt x="1305528" y="892947"/>
                </a:cubicBezTo>
                <a:cubicBezTo>
                  <a:pt x="1308098" y="899691"/>
                  <a:pt x="1300390" y="906435"/>
                  <a:pt x="1291397" y="906435"/>
                </a:cubicBezTo>
                <a:cubicBezTo>
                  <a:pt x="1278551" y="906435"/>
                  <a:pt x="1265383" y="896480"/>
                  <a:pt x="1261850" y="883954"/>
                </a:cubicBezTo>
                <a:cubicBezTo>
                  <a:pt x="1259281" y="874641"/>
                  <a:pt x="1257033" y="865327"/>
                  <a:pt x="1252537" y="856655"/>
                </a:cubicBezTo>
                <a:cubicBezTo>
                  <a:pt x="1248040" y="848305"/>
                  <a:pt x="1256069" y="842846"/>
                  <a:pt x="1258638" y="835780"/>
                </a:cubicBezTo>
                <a:cubicBezTo>
                  <a:pt x="1259923" y="831926"/>
                  <a:pt x="1263135" y="829036"/>
                  <a:pt x="1264419" y="824861"/>
                </a:cubicBezTo>
                <a:cubicBezTo>
                  <a:pt x="1267631" y="813620"/>
                  <a:pt x="1279514" y="811050"/>
                  <a:pt x="1286901" y="813299"/>
                </a:cubicBezTo>
                <a:close/>
                <a:moveTo>
                  <a:pt x="950562" y="805831"/>
                </a:moveTo>
                <a:cubicBezTo>
                  <a:pt x="948796" y="806714"/>
                  <a:pt x="947110" y="808320"/>
                  <a:pt x="945825" y="810087"/>
                </a:cubicBezTo>
                <a:cubicBezTo>
                  <a:pt x="940044" y="814262"/>
                  <a:pt x="934905" y="819080"/>
                  <a:pt x="932015" y="826466"/>
                </a:cubicBezTo>
                <a:cubicBezTo>
                  <a:pt x="936832" y="825824"/>
                  <a:pt x="941329" y="825503"/>
                  <a:pt x="945504" y="824218"/>
                </a:cubicBezTo>
                <a:cubicBezTo>
                  <a:pt x="949679" y="822934"/>
                  <a:pt x="954496" y="821328"/>
                  <a:pt x="955138" y="815868"/>
                </a:cubicBezTo>
                <a:cubicBezTo>
                  <a:pt x="958350" y="812656"/>
                  <a:pt x="958350" y="807517"/>
                  <a:pt x="955781" y="805911"/>
                </a:cubicBezTo>
                <a:cubicBezTo>
                  <a:pt x="954176" y="804787"/>
                  <a:pt x="952328" y="804948"/>
                  <a:pt x="950562" y="805831"/>
                </a:cubicBezTo>
                <a:close/>
                <a:moveTo>
                  <a:pt x="939673" y="793727"/>
                </a:moveTo>
                <a:cubicBezTo>
                  <a:pt x="933440" y="792402"/>
                  <a:pt x="932899" y="795233"/>
                  <a:pt x="930731" y="806554"/>
                </a:cubicBezTo>
                <a:cubicBezTo>
                  <a:pt x="930409" y="807517"/>
                  <a:pt x="930088" y="808160"/>
                  <a:pt x="930088" y="809123"/>
                </a:cubicBezTo>
                <a:cubicBezTo>
                  <a:pt x="929767" y="810730"/>
                  <a:pt x="929446" y="812978"/>
                  <a:pt x="931373" y="813620"/>
                </a:cubicBezTo>
                <a:cubicBezTo>
                  <a:pt x="932657" y="813941"/>
                  <a:pt x="934585" y="813941"/>
                  <a:pt x="935548" y="812978"/>
                </a:cubicBezTo>
                <a:cubicBezTo>
                  <a:pt x="941650" y="806554"/>
                  <a:pt x="950001" y="803021"/>
                  <a:pt x="959956" y="797240"/>
                </a:cubicBezTo>
                <a:cubicBezTo>
                  <a:pt x="954176" y="796919"/>
                  <a:pt x="950643" y="797240"/>
                  <a:pt x="948074" y="796277"/>
                </a:cubicBezTo>
                <a:cubicBezTo>
                  <a:pt x="944461" y="795072"/>
                  <a:pt x="941750" y="794169"/>
                  <a:pt x="939673" y="793727"/>
                </a:cubicBezTo>
                <a:close/>
                <a:moveTo>
                  <a:pt x="1623802" y="786000"/>
                </a:moveTo>
                <a:cubicBezTo>
                  <a:pt x="1627013" y="786964"/>
                  <a:pt x="1630546" y="788248"/>
                  <a:pt x="1631189" y="792423"/>
                </a:cubicBezTo>
                <a:cubicBezTo>
                  <a:pt x="1631831" y="794671"/>
                  <a:pt x="1630225" y="794992"/>
                  <a:pt x="1628298" y="795314"/>
                </a:cubicBezTo>
                <a:cubicBezTo>
                  <a:pt x="1624765" y="794029"/>
                  <a:pt x="1621875" y="792102"/>
                  <a:pt x="1620911" y="788569"/>
                </a:cubicBezTo>
                <a:cubicBezTo>
                  <a:pt x="1620269" y="786321"/>
                  <a:pt x="1621875" y="785358"/>
                  <a:pt x="1623802" y="786000"/>
                </a:cubicBezTo>
                <a:close/>
                <a:moveTo>
                  <a:pt x="1664589" y="732687"/>
                </a:moveTo>
                <a:cubicBezTo>
                  <a:pt x="1667801" y="732687"/>
                  <a:pt x="1671655" y="734614"/>
                  <a:pt x="1671334" y="739110"/>
                </a:cubicBezTo>
                <a:cubicBezTo>
                  <a:pt x="1671012" y="744249"/>
                  <a:pt x="1667480" y="748745"/>
                  <a:pt x="1661699" y="748745"/>
                </a:cubicBezTo>
                <a:cubicBezTo>
                  <a:pt x="1657523" y="748745"/>
                  <a:pt x="1653027" y="746818"/>
                  <a:pt x="1653027" y="742001"/>
                </a:cubicBezTo>
                <a:cubicBezTo>
                  <a:pt x="1653027" y="735578"/>
                  <a:pt x="1657845" y="733008"/>
                  <a:pt x="1664589" y="732687"/>
                </a:cubicBezTo>
                <a:close/>
                <a:moveTo>
                  <a:pt x="1458683" y="732647"/>
                </a:moveTo>
                <a:cubicBezTo>
                  <a:pt x="1461774" y="731643"/>
                  <a:pt x="1464986" y="731563"/>
                  <a:pt x="1468679" y="733329"/>
                </a:cubicBezTo>
                <a:cubicBezTo>
                  <a:pt x="1462256" y="733650"/>
                  <a:pt x="1456796" y="738788"/>
                  <a:pt x="1449409" y="737503"/>
                </a:cubicBezTo>
                <a:cubicBezTo>
                  <a:pt x="1452621" y="735577"/>
                  <a:pt x="1455592" y="733650"/>
                  <a:pt x="1458683" y="732647"/>
                </a:cubicBezTo>
                <a:close/>
                <a:moveTo>
                  <a:pt x="1541262" y="731403"/>
                </a:moveTo>
                <a:cubicBezTo>
                  <a:pt x="1548649" y="735257"/>
                  <a:pt x="1558284" y="728512"/>
                  <a:pt x="1565350" y="737184"/>
                </a:cubicBezTo>
                <a:cubicBezTo>
                  <a:pt x="1564065" y="739110"/>
                  <a:pt x="1562138" y="740074"/>
                  <a:pt x="1559890" y="739110"/>
                </a:cubicBezTo>
                <a:cubicBezTo>
                  <a:pt x="1553467" y="737184"/>
                  <a:pt x="1547043" y="739110"/>
                  <a:pt x="1540941" y="739753"/>
                </a:cubicBezTo>
                <a:cubicBezTo>
                  <a:pt x="1538051" y="740074"/>
                  <a:pt x="1535802" y="739110"/>
                  <a:pt x="1534197" y="736541"/>
                </a:cubicBezTo>
                <a:cubicBezTo>
                  <a:pt x="1532912" y="734935"/>
                  <a:pt x="1533554" y="733330"/>
                  <a:pt x="1534839" y="731724"/>
                </a:cubicBezTo>
                <a:cubicBezTo>
                  <a:pt x="1536766" y="729797"/>
                  <a:pt x="1539335" y="730118"/>
                  <a:pt x="1541262" y="731403"/>
                </a:cubicBezTo>
                <a:close/>
                <a:moveTo>
                  <a:pt x="545657" y="725702"/>
                </a:moveTo>
                <a:cubicBezTo>
                  <a:pt x="550234" y="724337"/>
                  <a:pt x="555934" y="725943"/>
                  <a:pt x="562036" y="730761"/>
                </a:cubicBezTo>
                <a:cubicBezTo>
                  <a:pt x="553686" y="730761"/>
                  <a:pt x="547905" y="734936"/>
                  <a:pt x="542766" y="741359"/>
                </a:cubicBezTo>
                <a:cubicBezTo>
                  <a:pt x="537306" y="747782"/>
                  <a:pt x="530883" y="753563"/>
                  <a:pt x="524781" y="759023"/>
                </a:cubicBezTo>
                <a:cubicBezTo>
                  <a:pt x="523496" y="760308"/>
                  <a:pt x="522212" y="765125"/>
                  <a:pt x="519000" y="761271"/>
                </a:cubicBezTo>
                <a:cubicBezTo>
                  <a:pt x="516752" y="758381"/>
                  <a:pt x="514504" y="754206"/>
                  <a:pt x="518358" y="751957"/>
                </a:cubicBezTo>
                <a:cubicBezTo>
                  <a:pt x="523817" y="749067"/>
                  <a:pt x="527350" y="742002"/>
                  <a:pt x="534416" y="742323"/>
                </a:cubicBezTo>
                <a:cubicBezTo>
                  <a:pt x="537949" y="742323"/>
                  <a:pt x="536022" y="739753"/>
                  <a:pt x="536022" y="738469"/>
                </a:cubicBezTo>
                <a:cubicBezTo>
                  <a:pt x="537628" y="731403"/>
                  <a:pt x="541081" y="727067"/>
                  <a:pt x="545657" y="725702"/>
                </a:cubicBezTo>
                <a:close/>
                <a:moveTo>
                  <a:pt x="1134989" y="725621"/>
                </a:moveTo>
                <a:cubicBezTo>
                  <a:pt x="1133705" y="723052"/>
                  <a:pt x="1131135" y="724979"/>
                  <a:pt x="1129530" y="725942"/>
                </a:cubicBezTo>
                <a:cubicBezTo>
                  <a:pt x="1126318" y="727869"/>
                  <a:pt x="1123427" y="730438"/>
                  <a:pt x="1120537" y="732687"/>
                </a:cubicBezTo>
                <a:cubicBezTo>
                  <a:pt x="1118931" y="733972"/>
                  <a:pt x="1119252" y="735577"/>
                  <a:pt x="1120216" y="737183"/>
                </a:cubicBezTo>
                <a:cubicBezTo>
                  <a:pt x="1120858" y="738146"/>
                  <a:pt x="1121179" y="740074"/>
                  <a:pt x="1123427" y="739431"/>
                </a:cubicBezTo>
                <a:cubicBezTo>
                  <a:pt x="1125676" y="737504"/>
                  <a:pt x="1129530" y="736862"/>
                  <a:pt x="1129208" y="733008"/>
                </a:cubicBezTo>
                <a:cubicBezTo>
                  <a:pt x="1128887" y="730760"/>
                  <a:pt x="1129208" y="729796"/>
                  <a:pt x="1131457" y="729154"/>
                </a:cubicBezTo>
                <a:cubicBezTo>
                  <a:pt x="1133384" y="728833"/>
                  <a:pt x="1136274" y="728190"/>
                  <a:pt x="1134989" y="725621"/>
                </a:cubicBezTo>
                <a:close/>
                <a:moveTo>
                  <a:pt x="1148479" y="724978"/>
                </a:moveTo>
                <a:cubicBezTo>
                  <a:pt x="1144303" y="728832"/>
                  <a:pt x="1139165" y="731724"/>
                  <a:pt x="1135953" y="737183"/>
                </a:cubicBezTo>
                <a:cubicBezTo>
                  <a:pt x="1143983" y="740716"/>
                  <a:pt x="1145589" y="730439"/>
                  <a:pt x="1151691" y="730439"/>
                </a:cubicBezTo>
                <a:cubicBezTo>
                  <a:pt x="1153618" y="730439"/>
                  <a:pt x="1156829" y="729475"/>
                  <a:pt x="1155223" y="725942"/>
                </a:cubicBezTo>
                <a:cubicBezTo>
                  <a:pt x="1153618" y="722409"/>
                  <a:pt x="1150085" y="723373"/>
                  <a:pt x="1148479" y="724978"/>
                </a:cubicBezTo>
                <a:close/>
                <a:moveTo>
                  <a:pt x="583955" y="723012"/>
                </a:moveTo>
                <a:cubicBezTo>
                  <a:pt x="585320" y="722571"/>
                  <a:pt x="586604" y="722892"/>
                  <a:pt x="587407" y="726264"/>
                </a:cubicBezTo>
                <a:cubicBezTo>
                  <a:pt x="588692" y="731724"/>
                  <a:pt x="586443" y="734936"/>
                  <a:pt x="582911" y="737184"/>
                </a:cubicBezTo>
                <a:cubicBezTo>
                  <a:pt x="578415" y="740075"/>
                  <a:pt x="565568" y="735578"/>
                  <a:pt x="561714" y="731082"/>
                </a:cubicBezTo>
                <a:cubicBezTo>
                  <a:pt x="568780" y="731403"/>
                  <a:pt x="571991" y="721768"/>
                  <a:pt x="580020" y="724337"/>
                </a:cubicBezTo>
                <a:cubicBezTo>
                  <a:pt x="581144" y="724658"/>
                  <a:pt x="582590" y="723454"/>
                  <a:pt x="583955" y="723012"/>
                </a:cubicBezTo>
                <a:close/>
                <a:moveTo>
                  <a:pt x="1351776" y="702819"/>
                </a:moveTo>
                <a:cubicBezTo>
                  <a:pt x="1356272" y="704104"/>
                  <a:pt x="1359163" y="707315"/>
                  <a:pt x="1362696" y="711811"/>
                </a:cubicBezTo>
                <a:cubicBezTo>
                  <a:pt x="1357557" y="709885"/>
                  <a:pt x="1354024" y="708279"/>
                  <a:pt x="1350170" y="706994"/>
                </a:cubicBezTo>
                <a:cubicBezTo>
                  <a:pt x="1348564" y="706352"/>
                  <a:pt x="1347601" y="705067"/>
                  <a:pt x="1347922" y="703783"/>
                </a:cubicBezTo>
                <a:cubicBezTo>
                  <a:pt x="1348564" y="702177"/>
                  <a:pt x="1350170" y="702498"/>
                  <a:pt x="1351776" y="702819"/>
                </a:cubicBezTo>
                <a:close/>
                <a:moveTo>
                  <a:pt x="1070114" y="699929"/>
                </a:moveTo>
                <a:cubicBezTo>
                  <a:pt x="1073004" y="702498"/>
                  <a:pt x="1071078" y="706031"/>
                  <a:pt x="1070757" y="709242"/>
                </a:cubicBezTo>
                <a:cubicBezTo>
                  <a:pt x="1069472" y="706031"/>
                  <a:pt x="1064656" y="705067"/>
                  <a:pt x="1066261" y="700892"/>
                </a:cubicBezTo>
                <a:cubicBezTo>
                  <a:pt x="1066582" y="700250"/>
                  <a:pt x="1069472" y="699286"/>
                  <a:pt x="1070114" y="699929"/>
                </a:cubicBezTo>
                <a:close/>
                <a:moveTo>
                  <a:pt x="1132421" y="681622"/>
                </a:moveTo>
                <a:cubicBezTo>
                  <a:pt x="1128566" y="682585"/>
                  <a:pt x="1127924" y="685476"/>
                  <a:pt x="1126960" y="689651"/>
                </a:cubicBezTo>
                <a:cubicBezTo>
                  <a:pt x="1131135" y="688366"/>
                  <a:pt x="1134026" y="687081"/>
                  <a:pt x="1134669" y="683549"/>
                </a:cubicBezTo>
                <a:cubicBezTo>
                  <a:pt x="1134990" y="682264"/>
                  <a:pt x="1133384" y="681300"/>
                  <a:pt x="1132421" y="681622"/>
                </a:cubicBezTo>
                <a:close/>
                <a:moveTo>
                  <a:pt x="1169033" y="657213"/>
                </a:moveTo>
                <a:cubicBezTo>
                  <a:pt x="1165500" y="659140"/>
                  <a:pt x="1160683" y="661709"/>
                  <a:pt x="1160683" y="665563"/>
                </a:cubicBezTo>
                <a:cubicBezTo>
                  <a:pt x="1161003" y="674555"/>
                  <a:pt x="1154901" y="679694"/>
                  <a:pt x="1148799" y="686439"/>
                </a:cubicBezTo>
                <a:cubicBezTo>
                  <a:pt x="1156186" y="685797"/>
                  <a:pt x="1160361" y="682906"/>
                  <a:pt x="1164857" y="680015"/>
                </a:cubicBezTo>
                <a:cubicBezTo>
                  <a:pt x="1169996" y="676483"/>
                  <a:pt x="1170960" y="670059"/>
                  <a:pt x="1175777" y="666527"/>
                </a:cubicBezTo>
                <a:cubicBezTo>
                  <a:pt x="1177383" y="665242"/>
                  <a:pt x="1180595" y="664279"/>
                  <a:pt x="1178346" y="661709"/>
                </a:cubicBezTo>
                <a:cubicBezTo>
                  <a:pt x="1176099" y="658819"/>
                  <a:pt x="1173529" y="654965"/>
                  <a:pt x="1169033" y="657213"/>
                </a:cubicBezTo>
                <a:close/>
                <a:moveTo>
                  <a:pt x="1192675" y="651283"/>
                </a:moveTo>
                <a:lnTo>
                  <a:pt x="1190593" y="658956"/>
                </a:lnTo>
                <a:lnTo>
                  <a:pt x="1191194" y="658217"/>
                </a:lnTo>
                <a:close/>
                <a:moveTo>
                  <a:pt x="1375863" y="650791"/>
                </a:moveTo>
                <a:cubicBezTo>
                  <a:pt x="1380359" y="649185"/>
                  <a:pt x="1382286" y="652397"/>
                  <a:pt x="1384214" y="655608"/>
                </a:cubicBezTo>
                <a:cubicBezTo>
                  <a:pt x="1387425" y="661068"/>
                  <a:pt x="1389673" y="668776"/>
                  <a:pt x="1394490" y="671667"/>
                </a:cubicBezTo>
                <a:cubicBezTo>
                  <a:pt x="1401556" y="675842"/>
                  <a:pt x="1402841" y="678732"/>
                  <a:pt x="1398666" y="685155"/>
                </a:cubicBezTo>
                <a:cubicBezTo>
                  <a:pt x="1407337" y="689652"/>
                  <a:pt x="1402199" y="702177"/>
                  <a:pt x="1412475" y="706352"/>
                </a:cubicBezTo>
                <a:cubicBezTo>
                  <a:pt x="1419862" y="709564"/>
                  <a:pt x="1423074" y="718235"/>
                  <a:pt x="1423395" y="725301"/>
                </a:cubicBezTo>
                <a:cubicBezTo>
                  <a:pt x="1423716" y="733972"/>
                  <a:pt x="1426928" y="733330"/>
                  <a:pt x="1432709" y="731403"/>
                </a:cubicBezTo>
                <a:cubicBezTo>
                  <a:pt x="1433351" y="731403"/>
                  <a:pt x="1434636" y="731403"/>
                  <a:pt x="1436241" y="731403"/>
                </a:cubicBezTo>
                <a:cubicBezTo>
                  <a:pt x="1425643" y="737184"/>
                  <a:pt x="1425001" y="739432"/>
                  <a:pt x="1431103" y="749388"/>
                </a:cubicBezTo>
                <a:cubicBezTo>
                  <a:pt x="1438811" y="761914"/>
                  <a:pt x="1438489" y="774439"/>
                  <a:pt x="1428855" y="785680"/>
                </a:cubicBezTo>
                <a:cubicBezTo>
                  <a:pt x="1416330" y="800453"/>
                  <a:pt x="1417614" y="816190"/>
                  <a:pt x="1423074" y="832890"/>
                </a:cubicBezTo>
                <a:cubicBezTo>
                  <a:pt x="1424358" y="837387"/>
                  <a:pt x="1426606" y="841562"/>
                  <a:pt x="1428855" y="845737"/>
                </a:cubicBezTo>
                <a:cubicBezTo>
                  <a:pt x="1430782" y="849591"/>
                  <a:pt x="1433030" y="854409"/>
                  <a:pt x="1429818" y="856978"/>
                </a:cubicBezTo>
                <a:cubicBezTo>
                  <a:pt x="1425964" y="860189"/>
                  <a:pt x="1421147" y="862437"/>
                  <a:pt x="1414402" y="859868"/>
                </a:cubicBezTo>
                <a:cubicBezTo>
                  <a:pt x="1403162" y="855372"/>
                  <a:pt x="1398344" y="847022"/>
                  <a:pt x="1395133" y="836744"/>
                </a:cubicBezTo>
                <a:cubicBezTo>
                  <a:pt x="1395133" y="836423"/>
                  <a:pt x="1395133" y="836102"/>
                  <a:pt x="1394812" y="835781"/>
                </a:cubicBezTo>
                <a:cubicBezTo>
                  <a:pt x="1385177" y="822292"/>
                  <a:pt x="1386783" y="807840"/>
                  <a:pt x="1389994" y="793066"/>
                </a:cubicBezTo>
                <a:cubicBezTo>
                  <a:pt x="1394169" y="773796"/>
                  <a:pt x="1389994" y="755169"/>
                  <a:pt x="1386462" y="736542"/>
                </a:cubicBezTo>
                <a:cubicBezTo>
                  <a:pt x="1384214" y="724659"/>
                  <a:pt x="1379075" y="713418"/>
                  <a:pt x="1377148" y="702177"/>
                </a:cubicBezTo>
                <a:cubicBezTo>
                  <a:pt x="1374579" y="688367"/>
                  <a:pt x="1370404" y="674557"/>
                  <a:pt x="1369761" y="660105"/>
                </a:cubicBezTo>
                <a:cubicBezTo>
                  <a:pt x="1369761" y="656251"/>
                  <a:pt x="1371367" y="652076"/>
                  <a:pt x="1375863" y="650791"/>
                </a:cubicBezTo>
                <a:close/>
                <a:moveTo>
                  <a:pt x="1350171" y="650469"/>
                </a:moveTo>
                <a:cubicBezTo>
                  <a:pt x="1341178" y="652396"/>
                  <a:pt x="1339572" y="659783"/>
                  <a:pt x="1335397" y="665242"/>
                </a:cubicBezTo>
                <a:lnTo>
                  <a:pt x="1335107" y="665533"/>
                </a:lnTo>
                <a:lnTo>
                  <a:pt x="1336320" y="676524"/>
                </a:lnTo>
                <a:cubicBezTo>
                  <a:pt x="1337484" y="679856"/>
                  <a:pt x="1340053" y="682425"/>
                  <a:pt x="1345995" y="683228"/>
                </a:cubicBezTo>
                <a:cubicBezTo>
                  <a:pt x="1337003" y="688046"/>
                  <a:pt x="1332827" y="685798"/>
                  <a:pt x="1333148" y="676805"/>
                </a:cubicBezTo>
                <a:cubicBezTo>
                  <a:pt x="1333148" y="673593"/>
                  <a:pt x="1333469" y="670382"/>
                  <a:pt x="1333469" y="667170"/>
                </a:cubicBezTo>
                <a:lnTo>
                  <a:pt x="1333470" y="667169"/>
                </a:lnTo>
                <a:lnTo>
                  <a:pt x="1329014" y="661148"/>
                </a:lnTo>
                <a:cubicBezTo>
                  <a:pt x="1328412" y="658819"/>
                  <a:pt x="1328814" y="656089"/>
                  <a:pt x="1330580" y="652717"/>
                </a:cubicBezTo>
                <a:cubicBezTo>
                  <a:pt x="1332507" y="659140"/>
                  <a:pt x="1334434" y="659783"/>
                  <a:pt x="1337967" y="654323"/>
                </a:cubicBezTo>
                <a:cubicBezTo>
                  <a:pt x="1340215" y="651111"/>
                  <a:pt x="1343748" y="648221"/>
                  <a:pt x="1350171" y="650469"/>
                </a:cubicBezTo>
                <a:close/>
                <a:moveTo>
                  <a:pt x="1195694" y="642980"/>
                </a:moveTo>
                <a:lnTo>
                  <a:pt x="1194689" y="643703"/>
                </a:lnTo>
                <a:lnTo>
                  <a:pt x="1194727" y="643725"/>
                </a:lnTo>
                <a:lnTo>
                  <a:pt x="1194619" y="644120"/>
                </a:lnTo>
                <a:close/>
                <a:moveTo>
                  <a:pt x="1276696" y="639377"/>
                </a:moveTo>
                <a:lnTo>
                  <a:pt x="1276840" y="639514"/>
                </a:lnTo>
                <a:lnTo>
                  <a:pt x="1276873" y="639423"/>
                </a:lnTo>
                <a:close/>
                <a:moveTo>
                  <a:pt x="1488270" y="612251"/>
                </a:moveTo>
                <a:cubicBezTo>
                  <a:pt x="1492767" y="612251"/>
                  <a:pt x="1496942" y="612572"/>
                  <a:pt x="1500475" y="614820"/>
                </a:cubicBezTo>
                <a:cubicBezTo>
                  <a:pt x="1496300" y="616104"/>
                  <a:pt x="1496300" y="616104"/>
                  <a:pt x="1488270" y="612251"/>
                </a:cubicBezTo>
                <a:close/>
                <a:moveTo>
                  <a:pt x="1479920" y="603579"/>
                </a:moveTo>
                <a:cubicBezTo>
                  <a:pt x="1481205" y="602937"/>
                  <a:pt x="1483132" y="602937"/>
                  <a:pt x="1483774" y="604543"/>
                </a:cubicBezTo>
                <a:cubicBezTo>
                  <a:pt x="1484737" y="606791"/>
                  <a:pt x="1480883" y="610003"/>
                  <a:pt x="1484737" y="612251"/>
                </a:cubicBezTo>
                <a:cubicBezTo>
                  <a:pt x="1485059" y="612572"/>
                  <a:pt x="1482810" y="613214"/>
                  <a:pt x="1481847" y="612893"/>
                </a:cubicBezTo>
                <a:cubicBezTo>
                  <a:pt x="1472212" y="608718"/>
                  <a:pt x="1464504" y="612251"/>
                  <a:pt x="1456796" y="617390"/>
                </a:cubicBezTo>
                <a:cubicBezTo>
                  <a:pt x="1455512" y="618353"/>
                  <a:pt x="1453585" y="618353"/>
                  <a:pt x="1450694" y="616426"/>
                </a:cubicBezTo>
                <a:cubicBezTo>
                  <a:pt x="1460329" y="610324"/>
                  <a:pt x="1470285" y="607433"/>
                  <a:pt x="1479920" y="603579"/>
                </a:cubicBezTo>
                <a:close/>
                <a:moveTo>
                  <a:pt x="1216566" y="577887"/>
                </a:moveTo>
                <a:cubicBezTo>
                  <a:pt x="1218172" y="577887"/>
                  <a:pt x="1219457" y="579172"/>
                  <a:pt x="1218814" y="580777"/>
                </a:cubicBezTo>
                <a:cubicBezTo>
                  <a:pt x="1218493" y="583025"/>
                  <a:pt x="1216887" y="584631"/>
                  <a:pt x="1214960" y="585595"/>
                </a:cubicBezTo>
                <a:cubicBezTo>
                  <a:pt x="1213034" y="584952"/>
                  <a:pt x="1212391" y="583668"/>
                  <a:pt x="1212391" y="582383"/>
                </a:cubicBezTo>
                <a:cubicBezTo>
                  <a:pt x="1212391" y="579814"/>
                  <a:pt x="1213676" y="577887"/>
                  <a:pt x="1216566" y="577887"/>
                </a:cubicBezTo>
                <a:close/>
                <a:moveTo>
                  <a:pt x="1081678" y="569536"/>
                </a:moveTo>
                <a:cubicBezTo>
                  <a:pt x="1083605" y="569215"/>
                  <a:pt x="1084247" y="571784"/>
                  <a:pt x="1084889" y="573711"/>
                </a:cubicBezTo>
                <a:cubicBezTo>
                  <a:pt x="1085210" y="576281"/>
                  <a:pt x="1083605" y="577565"/>
                  <a:pt x="1081678" y="577886"/>
                </a:cubicBezTo>
                <a:cubicBezTo>
                  <a:pt x="1079109" y="578207"/>
                  <a:pt x="1078145" y="576602"/>
                  <a:pt x="1077824" y="574354"/>
                </a:cubicBezTo>
                <a:cubicBezTo>
                  <a:pt x="1077503" y="571463"/>
                  <a:pt x="1079109" y="569858"/>
                  <a:pt x="1081678" y="569536"/>
                </a:cubicBezTo>
                <a:close/>
                <a:moveTo>
                  <a:pt x="1416651" y="567288"/>
                </a:moveTo>
                <a:cubicBezTo>
                  <a:pt x="1412476" y="565682"/>
                  <a:pt x="1408622" y="567288"/>
                  <a:pt x="1404768" y="569215"/>
                </a:cubicBezTo>
                <a:cubicBezTo>
                  <a:pt x="1389031" y="577565"/>
                  <a:pt x="1372010" y="583025"/>
                  <a:pt x="1354988" y="585273"/>
                </a:cubicBezTo>
                <a:cubicBezTo>
                  <a:pt x="1338288" y="587521"/>
                  <a:pt x="1320945" y="587521"/>
                  <a:pt x="1303923" y="586557"/>
                </a:cubicBezTo>
                <a:cubicBezTo>
                  <a:pt x="1297500" y="586236"/>
                  <a:pt x="1291398" y="583988"/>
                  <a:pt x="1287222" y="580776"/>
                </a:cubicBezTo>
                <a:cubicBezTo>
                  <a:pt x="1292201" y="583346"/>
                  <a:pt x="1296055" y="586878"/>
                  <a:pt x="1298624" y="591294"/>
                </a:cubicBezTo>
                <a:lnTo>
                  <a:pt x="1301965" y="605601"/>
                </a:lnTo>
                <a:lnTo>
                  <a:pt x="1301996" y="605506"/>
                </a:lnTo>
                <a:lnTo>
                  <a:pt x="1327989" y="617406"/>
                </a:lnTo>
                <a:lnTo>
                  <a:pt x="1328010" y="617389"/>
                </a:lnTo>
                <a:cubicBezTo>
                  <a:pt x="1345674" y="614177"/>
                  <a:pt x="1363659" y="613214"/>
                  <a:pt x="1381644" y="611929"/>
                </a:cubicBezTo>
                <a:cubicBezTo>
                  <a:pt x="1383893" y="611608"/>
                  <a:pt x="1386462" y="612250"/>
                  <a:pt x="1388710" y="612893"/>
                </a:cubicBezTo>
                <a:cubicBezTo>
                  <a:pt x="1393206" y="614177"/>
                  <a:pt x="1396418" y="613856"/>
                  <a:pt x="1398987" y="609039"/>
                </a:cubicBezTo>
                <a:cubicBezTo>
                  <a:pt x="1400593" y="606148"/>
                  <a:pt x="1403484" y="603900"/>
                  <a:pt x="1407017" y="604542"/>
                </a:cubicBezTo>
                <a:cubicBezTo>
                  <a:pt x="1410871" y="605506"/>
                  <a:pt x="1410228" y="608718"/>
                  <a:pt x="1409265" y="611929"/>
                </a:cubicBezTo>
                <a:cubicBezTo>
                  <a:pt x="1408944" y="613535"/>
                  <a:pt x="1408944" y="614820"/>
                  <a:pt x="1410549" y="615462"/>
                </a:cubicBezTo>
                <a:cubicBezTo>
                  <a:pt x="1412798" y="616104"/>
                  <a:pt x="1415367" y="615141"/>
                  <a:pt x="1415688" y="613214"/>
                </a:cubicBezTo>
                <a:cubicBezTo>
                  <a:pt x="1417615" y="605827"/>
                  <a:pt x="1421469" y="599083"/>
                  <a:pt x="1425002" y="592660"/>
                </a:cubicBezTo>
                <a:cubicBezTo>
                  <a:pt x="1426607" y="589769"/>
                  <a:pt x="1423717" y="587200"/>
                  <a:pt x="1421790" y="585273"/>
                </a:cubicBezTo>
                <a:cubicBezTo>
                  <a:pt x="1419542" y="582703"/>
                  <a:pt x="1417294" y="579813"/>
                  <a:pt x="1420505" y="576922"/>
                </a:cubicBezTo>
                <a:cubicBezTo>
                  <a:pt x="1426607" y="570499"/>
                  <a:pt x="1420505" y="568894"/>
                  <a:pt x="1416651" y="567288"/>
                </a:cubicBezTo>
                <a:close/>
                <a:moveTo>
                  <a:pt x="1430783" y="559901"/>
                </a:moveTo>
                <a:lnTo>
                  <a:pt x="1431104" y="560222"/>
                </a:lnTo>
                <a:lnTo>
                  <a:pt x="1430839" y="560208"/>
                </a:lnTo>
                <a:close/>
                <a:moveTo>
                  <a:pt x="1096451" y="534851"/>
                </a:moveTo>
                <a:cubicBezTo>
                  <a:pt x="1098699" y="535172"/>
                  <a:pt x="1100305" y="536456"/>
                  <a:pt x="1100305" y="538704"/>
                </a:cubicBezTo>
                <a:cubicBezTo>
                  <a:pt x="1099662" y="540631"/>
                  <a:pt x="1098699" y="541916"/>
                  <a:pt x="1096451" y="541595"/>
                </a:cubicBezTo>
                <a:cubicBezTo>
                  <a:pt x="1093882" y="541274"/>
                  <a:pt x="1093239" y="539025"/>
                  <a:pt x="1093239" y="537099"/>
                </a:cubicBezTo>
                <a:cubicBezTo>
                  <a:pt x="1093239" y="535493"/>
                  <a:pt x="1094524" y="534529"/>
                  <a:pt x="1096451" y="534851"/>
                </a:cubicBezTo>
                <a:close/>
                <a:moveTo>
                  <a:pt x="1406052" y="532281"/>
                </a:moveTo>
                <a:cubicBezTo>
                  <a:pt x="1408942" y="533566"/>
                  <a:pt x="1412475" y="534208"/>
                  <a:pt x="1412797" y="538062"/>
                </a:cubicBezTo>
                <a:cubicBezTo>
                  <a:pt x="1412797" y="538704"/>
                  <a:pt x="1411512" y="539668"/>
                  <a:pt x="1411191" y="539668"/>
                </a:cubicBezTo>
                <a:cubicBezTo>
                  <a:pt x="1407979" y="538704"/>
                  <a:pt x="1407979" y="534850"/>
                  <a:pt x="1406052" y="532281"/>
                </a:cubicBezTo>
                <a:close/>
                <a:moveTo>
                  <a:pt x="1601320" y="529069"/>
                </a:moveTo>
                <a:cubicBezTo>
                  <a:pt x="1604532" y="528106"/>
                  <a:pt x="1608707" y="526500"/>
                  <a:pt x="1610313" y="529712"/>
                </a:cubicBezTo>
                <a:cubicBezTo>
                  <a:pt x="1612240" y="533245"/>
                  <a:pt x="1607743" y="535814"/>
                  <a:pt x="1605174" y="537741"/>
                </a:cubicBezTo>
                <a:cubicBezTo>
                  <a:pt x="1602283" y="539989"/>
                  <a:pt x="1596503" y="538383"/>
                  <a:pt x="1596824" y="544485"/>
                </a:cubicBezTo>
                <a:cubicBezTo>
                  <a:pt x="1596824" y="544806"/>
                  <a:pt x="1594897" y="545127"/>
                  <a:pt x="1594575" y="545127"/>
                </a:cubicBezTo>
                <a:cubicBezTo>
                  <a:pt x="1587189" y="536777"/>
                  <a:pt x="1581408" y="546412"/>
                  <a:pt x="1574984" y="547054"/>
                </a:cubicBezTo>
                <a:cubicBezTo>
                  <a:pt x="1567598" y="547697"/>
                  <a:pt x="1560532" y="551551"/>
                  <a:pt x="1553145" y="554441"/>
                </a:cubicBezTo>
                <a:cubicBezTo>
                  <a:pt x="1564386" y="546091"/>
                  <a:pt x="1575627" y="538383"/>
                  <a:pt x="1589437" y="535814"/>
                </a:cubicBezTo>
                <a:cubicBezTo>
                  <a:pt x="1592006" y="535171"/>
                  <a:pt x="1594575" y="534850"/>
                  <a:pt x="1596181" y="532602"/>
                </a:cubicBezTo>
                <a:cubicBezTo>
                  <a:pt x="1597466" y="530996"/>
                  <a:pt x="1599072" y="529712"/>
                  <a:pt x="1601320" y="529069"/>
                </a:cubicBezTo>
                <a:close/>
                <a:moveTo>
                  <a:pt x="418154" y="508194"/>
                </a:moveTo>
                <a:cubicBezTo>
                  <a:pt x="425219" y="514617"/>
                  <a:pt x="424577" y="522325"/>
                  <a:pt x="427467" y="528106"/>
                </a:cubicBezTo>
                <a:cubicBezTo>
                  <a:pt x="436781" y="547376"/>
                  <a:pt x="442883" y="567609"/>
                  <a:pt x="450591" y="587521"/>
                </a:cubicBezTo>
                <a:cubicBezTo>
                  <a:pt x="457978" y="606470"/>
                  <a:pt x="464401" y="625740"/>
                  <a:pt x="470182" y="645331"/>
                </a:cubicBezTo>
                <a:cubicBezTo>
                  <a:pt x="475642" y="663316"/>
                  <a:pt x="482707" y="680980"/>
                  <a:pt x="489130" y="698965"/>
                </a:cubicBezTo>
                <a:lnTo>
                  <a:pt x="501590" y="732511"/>
                </a:lnTo>
                <a:lnTo>
                  <a:pt x="501656" y="732366"/>
                </a:lnTo>
                <a:cubicBezTo>
                  <a:pt x="507758" y="743285"/>
                  <a:pt x="510006" y="755811"/>
                  <a:pt x="519320" y="765445"/>
                </a:cubicBezTo>
                <a:cubicBezTo>
                  <a:pt x="522211" y="768336"/>
                  <a:pt x="524138" y="773796"/>
                  <a:pt x="525744" y="778613"/>
                </a:cubicBezTo>
                <a:cubicBezTo>
                  <a:pt x="527349" y="783109"/>
                  <a:pt x="530882" y="783751"/>
                  <a:pt x="534094" y="781503"/>
                </a:cubicBezTo>
                <a:cubicBezTo>
                  <a:pt x="537948" y="778934"/>
                  <a:pt x="542445" y="777650"/>
                  <a:pt x="546298" y="777971"/>
                </a:cubicBezTo>
                <a:cubicBezTo>
                  <a:pt x="554969" y="778613"/>
                  <a:pt x="557539" y="768336"/>
                  <a:pt x="565568" y="768015"/>
                </a:cubicBezTo>
                <a:cubicBezTo>
                  <a:pt x="566531" y="768015"/>
                  <a:pt x="566531" y="764803"/>
                  <a:pt x="565568" y="763197"/>
                </a:cubicBezTo>
                <a:cubicBezTo>
                  <a:pt x="562677" y="757417"/>
                  <a:pt x="569101" y="759343"/>
                  <a:pt x="570385" y="757095"/>
                </a:cubicBezTo>
                <a:cubicBezTo>
                  <a:pt x="572634" y="753241"/>
                  <a:pt x="572955" y="757417"/>
                  <a:pt x="573597" y="758059"/>
                </a:cubicBezTo>
                <a:cubicBezTo>
                  <a:pt x="575846" y="760628"/>
                  <a:pt x="578094" y="759985"/>
                  <a:pt x="580663" y="758380"/>
                </a:cubicBezTo>
                <a:cubicBezTo>
                  <a:pt x="584838" y="755811"/>
                  <a:pt x="586765" y="750350"/>
                  <a:pt x="592224" y="749387"/>
                </a:cubicBezTo>
                <a:cubicBezTo>
                  <a:pt x="593830" y="749066"/>
                  <a:pt x="594794" y="746818"/>
                  <a:pt x="593509" y="744891"/>
                </a:cubicBezTo>
                <a:cubicBezTo>
                  <a:pt x="590619" y="739752"/>
                  <a:pt x="593830" y="736220"/>
                  <a:pt x="597042" y="731402"/>
                </a:cubicBezTo>
                <a:cubicBezTo>
                  <a:pt x="599932" y="743606"/>
                  <a:pt x="609888" y="738789"/>
                  <a:pt x="616633" y="740716"/>
                </a:cubicBezTo>
                <a:cubicBezTo>
                  <a:pt x="618560" y="744570"/>
                  <a:pt x="612136" y="745854"/>
                  <a:pt x="615027" y="748745"/>
                </a:cubicBezTo>
                <a:cubicBezTo>
                  <a:pt x="617918" y="751635"/>
                  <a:pt x="621772" y="756774"/>
                  <a:pt x="625947" y="749708"/>
                </a:cubicBezTo>
                <a:cubicBezTo>
                  <a:pt x="628516" y="745533"/>
                  <a:pt x="631406" y="743606"/>
                  <a:pt x="637509" y="743285"/>
                </a:cubicBezTo>
                <a:cubicBezTo>
                  <a:pt x="644253" y="742642"/>
                  <a:pt x="651640" y="739110"/>
                  <a:pt x="656136" y="732687"/>
                </a:cubicBezTo>
                <a:cubicBezTo>
                  <a:pt x="658705" y="728833"/>
                  <a:pt x="662881" y="727227"/>
                  <a:pt x="665771" y="730760"/>
                </a:cubicBezTo>
                <a:cubicBezTo>
                  <a:pt x="668019" y="733329"/>
                  <a:pt x="668019" y="736862"/>
                  <a:pt x="662881" y="739431"/>
                </a:cubicBezTo>
                <a:cubicBezTo>
                  <a:pt x="658384" y="742000"/>
                  <a:pt x="655815" y="747781"/>
                  <a:pt x="653567" y="752920"/>
                </a:cubicBezTo>
                <a:cubicBezTo>
                  <a:pt x="648428" y="763519"/>
                  <a:pt x="636867" y="768657"/>
                  <a:pt x="631085" y="778934"/>
                </a:cubicBezTo>
                <a:cubicBezTo>
                  <a:pt x="629158" y="782467"/>
                  <a:pt x="625626" y="786321"/>
                  <a:pt x="627874" y="789854"/>
                </a:cubicBezTo>
                <a:cubicBezTo>
                  <a:pt x="630764" y="794350"/>
                  <a:pt x="632370" y="801094"/>
                  <a:pt x="641041" y="800131"/>
                </a:cubicBezTo>
                <a:cubicBezTo>
                  <a:pt x="653567" y="798525"/>
                  <a:pt x="665450" y="803663"/>
                  <a:pt x="677654" y="805912"/>
                </a:cubicBezTo>
                <a:cubicBezTo>
                  <a:pt x="679902" y="806554"/>
                  <a:pt x="681508" y="806875"/>
                  <a:pt x="683114" y="804627"/>
                </a:cubicBezTo>
                <a:cubicBezTo>
                  <a:pt x="684077" y="803343"/>
                  <a:pt x="685683" y="802379"/>
                  <a:pt x="686325" y="800773"/>
                </a:cubicBezTo>
                <a:cubicBezTo>
                  <a:pt x="688895" y="795313"/>
                  <a:pt x="690821" y="787927"/>
                  <a:pt x="687289" y="784073"/>
                </a:cubicBezTo>
                <a:cubicBezTo>
                  <a:pt x="683756" y="780219"/>
                  <a:pt x="677011" y="783109"/>
                  <a:pt x="671873" y="785679"/>
                </a:cubicBezTo>
                <a:cubicBezTo>
                  <a:pt x="670267" y="786642"/>
                  <a:pt x="669303" y="789533"/>
                  <a:pt x="666735" y="787285"/>
                </a:cubicBezTo>
                <a:cubicBezTo>
                  <a:pt x="665129" y="785679"/>
                  <a:pt x="666092" y="783751"/>
                  <a:pt x="666092" y="782146"/>
                </a:cubicBezTo>
                <a:cubicBezTo>
                  <a:pt x="666092" y="779255"/>
                  <a:pt x="668341" y="777329"/>
                  <a:pt x="670588" y="777650"/>
                </a:cubicBezTo>
                <a:cubicBezTo>
                  <a:pt x="684077" y="779577"/>
                  <a:pt x="688253" y="770263"/>
                  <a:pt x="692106" y="760307"/>
                </a:cubicBezTo>
                <a:cubicBezTo>
                  <a:pt x="696281" y="749066"/>
                  <a:pt x="698208" y="737826"/>
                  <a:pt x="695960" y="725300"/>
                </a:cubicBezTo>
                <a:cubicBezTo>
                  <a:pt x="693069" y="708921"/>
                  <a:pt x="698851" y="694148"/>
                  <a:pt x="708486" y="680979"/>
                </a:cubicBezTo>
                <a:cubicBezTo>
                  <a:pt x="713946" y="673593"/>
                  <a:pt x="731931" y="672629"/>
                  <a:pt x="739317" y="678089"/>
                </a:cubicBezTo>
                <a:cubicBezTo>
                  <a:pt x="752485" y="688045"/>
                  <a:pt x="766295" y="696074"/>
                  <a:pt x="784280" y="693505"/>
                </a:cubicBezTo>
                <a:cubicBezTo>
                  <a:pt x="790383" y="692542"/>
                  <a:pt x="797127" y="694790"/>
                  <a:pt x="803550" y="697359"/>
                </a:cubicBezTo>
                <a:cubicBezTo>
                  <a:pt x="809331" y="699928"/>
                  <a:pt x="816075" y="697038"/>
                  <a:pt x="822499" y="698644"/>
                </a:cubicBezTo>
                <a:cubicBezTo>
                  <a:pt x="830528" y="700892"/>
                  <a:pt x="838878" y="700892"/>
                  <a:pt x="846907" y="706352"/>
                </a:cubicBezTo>
                <a:cubicBezTo>
                  <a:pt x="846265" y="696074"/>
                  <a:pt x="845944" y="686760"/>
                  <a:pt x="842090" y="678089"/>
                </a:cubicBezTo>
                <a:cubicBezTo>
                  <a:pt x="837914" y="668775"/>
                  <a:pt x="835024" y="659141"/>
                  <a:pt x="830528" y="650469"/>
                </a:cubicBezTo>
                <a:cubicBezTo>
                  <a:pt x="826674" y="643082"/>
                  <a:pt x="828601" y="635053"/>
                  <a:pt x="827316" y="627345"/>
                </a:cubicBezTo>
                <a:cubicBezTo>
                  <a:pt x="825389" y="616747"/>
                  <a:pt x="822819" y="606148"/>
                  <a:pt x="819608" y="595872"/>
                </a:cubicBezTo>
                <a:cubicBezTo>
                  <a:pt x="818965" y="593944"/>
                  <a:pt x="818002" y="591696"/>
                  <a:pt x="819287" y="589769"/>
                </a:cubicBezTo>
                <a:cubicBezTo>
                  <a:pt x="824104" y="595229"/>
                  <a:pt x="832776" y="619638"/>
                  <a:pt x="831492" y="626060"/>
                </a:cubicBezTo>
                <a:cubicBezTo>
                  <a:pt x="830528" y="631199"/>
                  <a:pt x="833097" y="635696"/>
                  <a:pt x="834703" y="639550"/>
                </a:cubicBezTo>
                <a:cubicBezTo>
                  <a:pt x="843374" y="659783"/>
                  <a:pt x="849476" y="680658"/>
                  <a:pt x="854294" y="702176"/>
                </a:cubicBezTo>
                <a:cubicBezTo>
                  <a:pt x="855578" y="708278"/>
                  <a:pt x="858469" y="711490"/>
                  <a:pt x="864250" y="714380"/>
                </a:cubicBezTo>
                <a:cubicBezTo>
                  <a:pt x="872600" y="718556"/>
                  <a:pt x="880308" y="724336"/>
                  <a:pt x="889301" y="728512"/>
                </a:cubicBezTo>
                <a:cubicBezTo>
                  <a:pt x="897972" y="732687"/>
                  <a:pt x="898293" y="732044"/>
                  <a:pt x="902147" y="723052"/>
                </a:cubicBezTo>
                <a:cubicBezTo>
                  <a:pt x="906322" y="713417"/>
                  <a:pt x="907286" y="702176"/>
                  <a:pt x="916921" y="694790"/>
                </a:cubicBezTo>
                <a:cubicBezTo>
                  <a:pt x="922701" y="690293"/>
                  <a:pt x="927840" y="689651"/>
                  <a:pt x="934263" y="692220"/>
                </a:cubicBezTo>
                <a:cubicBezTo>
                  <a:pt x="940687" y="694790"/>
                  <a:pt x="939081" y="700570"/>
                  <a:pt x="939081" y="705067"/>
                </a:cubicBezTo>
                <a:cubicBezTo>
                  <a:pt x="939081" y="725942"/>
                  <a:pt x="939081" y="746496"/>
                  <a:pt x="940366" y="767373"/>
                </a:cubicBezTo>
                <a:cubicBezTo>
                  <a:pt x="940687" y="773475"/>
                  <a:pt x="937796" y="779255"/>
                  <a:pt x="935548" y="785036"/>
                </a:cubicBezTo>
                <a:lnTo>
                  <a:pt x="936124" y="786116"/>
                </a:lnTo>
                <a:lnTo>
                  <a:pt x="935547" y="785679"/>
                </a:lnTo>
                <a:cubicBezTo>
                  <a:pt x="932015" y="789211"/>
                  <a:pt x="932979" y="791137"/>
                  <a:pt x="937475" y="791780"/>
                </a:cubicBezTo>
                <a:cubicBezTo>
                  <a:pt x="940044" y="792101"/>
                  <a:pt x="942935" y="790175"/>
                  <a:pt x="945825" y="791780"/>
                </a:cubicBezTo>
                <a:lnTo>
                  <a:pt x="941103" y="789622"/>
                </a:lnTo>
                <a:lnTo>
                  <a:pt x="942252" y="789533"/>
                </a:lnTo>
                <a:cubicBezTo>
                  <a:pt x="943657" y="789453"/>
                  <a:pt x="945022" y="789694"/>
                  <a:pt x="946146" y="791139"/>
                </a:cubicBezTo>
                <a:cubicBezTo>
                  <a:pt x="955782" y="796277"/>
                  <a:pt x="959635" y="794993"/>
                  <a:pt x="962847" y="785036"/>
                </a:cubicBezTo>
                <a:cubicBezTo>
                  <a:pt x="963489" y="782788"/>
                  <a:pt x="964132" y="780540"/>
                  <a:pt x="965416" y="778613"/>
                </a:cubicBezTo>
                <a:cubicBezTo>
                  <a:pt x="968949" y="773796"/>
                  <a:pt x="972803" y="769299"/>
                  <a:pt x="963810" y="765767"/>
                </a:cubicBezTo>
                <a:cubicBezTo>
                  <a:pt x="960920" y="764803"/>
                  <a:pt x="961884" y="761913"/>
                  <a:pt x="962847" y="759665"/>
                </a:cubicBezTo>
                <a:cubicBezTo>
                  <a:pt x="964132" y="756774"/>
                  <a:pt x="967343" y="755489"/>
                  <a:pt x="969270" y="756774"/>
                </a:cubicBezTo>
                <a:cubicBezTo>
                  <a:pt x="979548" y="762876"/>
                  <a:pt x="986613" y="758059"/>
                  <a:pt x="994000" y="751315"/>
                </a:cubicBezTo>
                <a:cubicBezTo>
                  <a:pt x="995927" y="749387"/>
                  <a:pt x="1000102" y="750030"/>
                  <a:pt x="1002993" y="748424"/>
                </a:cubicBezTo>
                <a:cubicBezTo>
                  <a:pt x="1008773" y="745212"/>
                  <a:pt x="1014875" y="742000"/>
                  <a:pt x="1011985" y="733008"/>
                </a:cubicBezTo>
                <a:cubicBezTo>
                  <a:pt x="1010379" y="728833"/>
                  <a:pt x="1011985" y="724015"/>
                  <a:pt x="1015839" y="720161"/>
                </a:cubicBezTo>
                <a:cubicBezTo>
                  <a:pt x="1021299" y="715023"/>
                  <a:pt x="1025153" y="715344"/>
                  <a:pt x="1029007" y="721767"/>
                </a:cubicBezTo>
                <a:cubicBezTo>
                  <a:pt x="1029649" y="723052"/>
                  <a:pt x="1029970" y="724336"/>
                  <a:pt x="1030933" y="725621"/>
                </a:cubicBezTo>
                <a:cubicBezTo>
                  <a:pt x="1033503" y="729154"/>
                  <a:pt x="1034787" y="736220"/>
                  <a:pt x="1038321" y="735577"/>
                </a:cubicBezTo>
                <a:cubicBezTo>
                  <a:pt x="1043459" y="734614"/>
                  <a:pt x="1049561" y="730760"/>
                  <a:pt x="1051488" y="724979"/>
                </a:cubicBezTo>
                <a:cubicBezTo>
                  <a:pt x="1054057" y="717592"/>
                  <a:pt x="1058875" y="716308"/>
                  <a:pt x="1065619" y="716629"/>
                </a:cubicBezTo>
                <a:cubicBezTo>
                  <a:pt x="1066904" y="716629"/>
                  <a:pt x="1069473" y="717592"/>
                  <a:pt x="1069473" y="717592"/>
                </a:cubicBezTo>
                <a:cubicBezTo>
                  <a:pt x="1073327" y="707957"/>
                  <a:pt x="1080714" y="711169"/>
                  <a:pt x="1088422" y="711169"/>
                </a:cubicBezTo>
                <a:cubicBezTo>
                  <a:pt x="1096451" y="711490"/>
                  <a:pt x="1102553" y="700570"/>
                  <a:pt x="1102874" y="689329"/>
                </a:cubicBezTo>
                <a:cubicBezTo>
                  <a:pt x="1100947" y="688045"/>
                  <a:pt x="1099662" y="689972"/>
                  <a:pt x="1098378" y="690614"/>
                </a:cubicBezTo>
                <a:cubicBezTo>
                  <a:pt x="1097093" y="691257"/>
                  <a:pt x="1095808" y="692220"/>
                  <a:pt x="1094845" y="690293"/>
                </a:cubicBezTo>
                <a:cubicBezTo>
                  <a:pt x="1094524" y="689329"/>
                  <a:pt x="1095166" y="688045"/>
                  <a:pt x="1095488" y="687081"/>
                </a:cubicBezTo>
                <a:cubicBezTo>
                  <a:pt x="1096451" y="684833"/>
                  <a:pt x="1098699" y="684512"/>
                  <a:pt x="1100626" y="684191"/>
                </a:cubicBezTo>
                <a:cubicBezTo>
                  <a:pt x="1111866" y="683227"/>
                  <a:pt x="1118932" y="673271"/>
                  <a:pt x="1129209" y="670381"/>
                </a:cubicBezTo>
                <a:cubicBezTo>
                  <a:pt x="1131137" y="669739"/>
                  <a:pt x="1132421" y="666848"/>
                  <a:pt x="1133385" y="664921"/>
                </a:cubicBezTo>
                <a:cubicBezTo>
                  <a:pt x="1135954" y="659461"/>
                  <a:pt x="1138845" y="655287"/>
                  <a:pt x="1145910" y="656250"/>
                </a:cubicBezTo>
                <a:cubicBezTo>
                  <a:pt x="1147837" y="656571"/>
                  <a:pt x="1151370" y="654965"/>
                  <a:pt x="1151370" y="654002"/>
                </a:cubicBezTo>
                <a:cubicBezTo>
                  <a:pt x="1152333" y="643082"/>
                  <a:pt x="1162289" y="645331"/>
                  <a:pt x="1168070" y="641797"/>
                </a:cubicBezTo>
                <a:cubicBezTo>
                  <a:pt x="1176421" y="636659"/>
                  <a:pt x="1183807" y="638265"/>
                  <a:pt x="1191836" y="642119"/>
                </a:cubicBezTo>
                <a:lnTo>
                  <a:pt x="1192083" y="642256"/>
                </a:lnTo>
                <a:lnTo>
                  <a:pt x="1216888" y="623492"/>
                </a:lnTo>
                <a:lnTo>
                  <a:pt x="1237674" y="605540"/>
                </a:lnTo>
                <a:lnTo>
                  <a:pt x="1237763" y="605185"/>
                </a:lnTo>
                <a:cubicBezTo>
                  <a:pt x="1243544" y="598440"/>
                  <a:pt x="1249004" y="591054"/>
                  <a:pt x="1252858" y="583025"/>
                </a:cubicBezTo>
                <a:cubicBezTo>
                  <a:pt x="1255427" y="577565"/>
                  <a:pt x="1262172" y="578207"/>
                  <a:pt x="1264741" y="573069"/>
                </a:cubicBezTo>
                <a:cubicBezTo>
                  <a:pt x="1259602" y="569536"/>
                  <a:pt x="1254785" y="570499"/>
                  <a:pt x="1249967" y="573069"/>
                </a:cubicBezTo>
                <a:cubicBezTo>
                  <a:pt x="1245150" y="575638"/>
                  <a:pt x="1248040" y="580134"/>
                  <a:pt x="1249004" y="584952"/>
                </a:cubicBezTo>
                <a:cubicBezTo>
                  <a:pt x="1241938" y="576922"/>
                  <a:pt x="1243223" y="571142"/>
                  <a:pt x="1251573" y="568251"/>
                </a:cubicBezTo>
                <a:cubicBezTo>
                  <a:pt x="1261208" y="565040"/>
                  <a:pt x="1271164" y="567288"/>
                  <a:pt x="1278872" y="571463"/>
                </a:cubicBezTo>
                <a:cubicBezTo>
                  <a:pt x="1298784" y="582382"/>
                  <a:pt x="1319660" y="578528"/>
                  <a:pt x="1340535" y="579171"/>
                </a:cubicBezTo>
                <a:cubicBezTo>
                  <a:pt x="1362054" y="579813"/>
                  <a:pt x="1381644" y="572748"/>
                  <a:pt x="1399630" y="563434"/>
                </a:cubicBezTo>
                <a:cubicBezTo>
                  <a:pt x="1405250" y="560543"/>
                  <a:pt x="1410469" y="559580"/>
                  <a:pt x="1415608" y="559419"/>
                </a:cubicBezTo>
                <a:lnTo>
                  <a:pt x="1430839" y="560208"/>
                </a:lnTo>
                <a:lnTo>
                  <a:pt x="1436403" y="590451"/>
                </a:lnTo>
                <a:cubicBezTo>
                  <a:pt x="1435520" y="600688"/>
                  <a:pt x="1432870" y="610966"/>
                  <a:pt x="1431425" y="621243"/>
                </a:cubicBezTo>
                <a:cubicBezTo>
                  <a:pt x="1424359" y="616425"/>
                  <a:pt x="1420505" y="626381"/>
                  <a:pt x="1413440" y="626060"/>
                </a:cubicBezTo>
                <a:cubicBezTo>
                  <a:pt x="1411192" y="626060"/>
                  <a:pt x="1408944" y="627666"/>
                  <a:pt x="1406695" y="626703"/>
                </a:cubicBezTo>
                <a:cubicBezTo>
                  <a:pt x="1389995" y="618031"/>
                  <a:pt x="1372652" y="620922"/>
                  <a:pt x="1354988" y="623491"/>
                </a:cubicBezTo>
                <a:cubicBezTo>
                  <a:pt x="1349849" y="624454"/>
                  <a:pt x="1344068" y="622206"/>
                  <a:pt x="1338609" y="623812"/>
                </a:cubicBezTo>
                <a:cubicBezTo>
                  <a:pt x="1323835" y="627666"/>
                  <a:pt x="1312273" y="635053"/>
                  <a:pt x="1306171" y="650147"/>
                </a:cubicBezTo>
                <a:cubicBezTo>
                  <a:pt x="1303923" y="655928"/>
                  <a:pt x="1301354" y="661709"/>
                  <a:pt x="1296536" y="666527"/>
                </a:cubicBezTo>
                <a:cubicBezTo>
                  <a:pt x="1294288" y="668454"/>
                  <a:pt x="1291076" y="672308"/>
                  <a:pt x="1296857" y="677446"/>
                </a:cubicBezTo>
                <a:cubicBezTo>
                  <a:pt x="1286580" y="672629"/>
                  <a:pt x="1279514" y="676162"/>
                  <a:pt x="1278230" y="685154"/>
                </a:cubicBezTo>
                <a:cubicBezTo>
                  <a:pt x="1270522" y="673913"/>
                  <a:pt x="1262493" y="690935"/>
                  <a:pt x="1253500" y="683548"/>
                </a:cubicBezTo>
                <a:cubicBezTo>
                  <a:pt x="1270201" y="680979"/>
                  <a:pt x="1277266" y="666527"/>
                  <a:pt x="1289792" y="658819"/>
                </a:cubicBezTo>
                <a:cubicBezTo>
                  <a:pt x="1297179" y="654323"/>
                  <a:pt x="1298463" y="644366"/>
                  <a:pt x="1303923" y="637943"/>
                </a:cubicBezTo>
                <a:cubicBezTo>
                  <a:pt x="1307456" y="633768"/>
                  <a:pt x="1310667" y="629914"/>
                  <a:pt x="1315485" y="627666"/>
                </a:cubicBezTo>
                <a:lnTo>
                  <a:pt x="1320377" y="623652"/>
                </a:lnTo>
                <a:lnTo>
                  <a:pt x="1316127" y="626703"/>
                </a:lnTo>
                <a:cubicBezTo>
                  <a:pt x="1316448" y="616426"/>
                  <a:pt x="1308098" y="613856"/>
                  <a:pt x="1301675" y="609360"/>
                </a:cubicBezTo>
                <a:cubicBezTo>
                  <a:pt x="1300069" y="611929"/>
                  <a:pt x="1299105" y="613856"/>
                  <a:pt x="1298463" y="616104"/>
                </a:cubicBezTo>
                <a:lnTo>
                  <a:pt x="1298721" y="615332"/>
                </a:lnTo>
                <a:lnTo>
                  <a:pt x="1297821" y="617389"/>
                </a:lnTo>
                <a:cubicBezTo>
                  <a:pt x="1294930" y="622527"/>
                  <a:pt x="1290434" y="626381"/>
                  <a:pt x="1285938" y="629914"/>
                </a:cubicBezTo>
                <a:lnTo>
                  <a:pt x="1280792" y="638582"/>
                </a:lnTo>
                <a:lnTo>
                  <a:pt x="1280799" y="638586"/>
                </a:lnTo>
                <a:cubicBezTo>
                  <a:pt x="1280157" y="653680"/>
                  <a:pt x="1270843" y="663957"/>
                  <a:pt x="1259923" y="671987"/>
                </a:cubicBezTo>
                <a:cubicBezTo>
                  <a:pt x="1255427" y="675519"/>
                  <a:pt x="1247719" y="676483"/>
                  <a:pt x="1241617" y="675841"/>
                </a:cubicBezTo>
                <a:cubicBezTo>
                  <a:pt x="1229092" y="674556"/>
                  <a:pt x="1216887" y="670702"/>
                  <a:pt x="1204041" y="669738"/>
                </a:cubicBezTo>
                <a:cubicBezTo>
                  <a:pt x="1202435" y="670060"/>
                  <a:pt x="1202756" y="668454"/>
                  <a:pt x="1203078" y="667490"/>
                </a:cubicBezTo>
                <a:lnTo>
                  <a:pt x="1203078" y="667491"/>
                </a:lnTo>
                <a:lnTo>
                  <a:pt x="1203077" y="667490"/>
                </a:lnTo>
                <a:cubicBezTo>
                  <a:pt x="1202114" y="668132"/>
                  <a:pt x="1200829" y="668453"/>
                  <a:pt x="1199866" y="669096"/>
                </a:cubicBezTo>
                <a:lnTo>
                  <a:pt x="1198993" y="668969"/>
                </a:lnTo>
                <a:lnTo>
                  <a:pt x="1187661" y="672951"/>
                </a:lnTo>
                <a:cubicBezTo>
                  <a:pt x="1181880" y="671987"/>
                  <a:pt x="1178990" y="674877"/>
                  <a:pt x="1175136" y="678731"/>
                </a:cubicBezTo>
                <a:cubicBezTo>
                  <a:pt x="1172245" y="681301"/>
                  <a:pt x="1172887" y="682906"/>
                  <a:pt x="1174493" y="685154"/>
                </a:cubicBezTo>
                <a:cubicBezTo>
                  <a:pt x="1176099" y="687403"/>
                  <a:pt x="1178347" y="687081"/>
                  <a:pt x="1180595" y="685475"/>
                </a:cubicBezTo>
                <a:cubicBezTo>
                  <a:pt x="1182522" y="684191"/>
                  <a:pt x="1183486" y="680658"/>
                  <a:pt x="1187661" y="681301"/>
                </a:cubicBezTo>
                <a:cubicBezTo>
                  <a:pt x="1181238" y="693505"/>
                  <a:pt x="1178026" y="707636"/>
                  <a:pt x="1163895" y="714059"/>
                </a:cubicBezTo>
                <a:cubicBezTo>
                  <a:pt x="1155866" y="717914"/>
                  <a:pt x="1152655" y="722088"/>
                  <a:pt x="1162932" y="726906"/>
                </a:cubicBezTo>
                <a:cubicBezTo>
                  <a:pt x="1161326" y="731081"/>
                  <a:pt x="1157151" y="728512"/>
                  <a:pt x="1155224" y="730760"/>
                </a:cubicBezTo>
                <a:cubicBezTo>
                  <a:pt x="1152975" y="733650"/>
                  <a:pt x="1148479" y="734935"/>
                  <a:pt x="1153297" y="739752"/>
                </a:cubicBezTo>
                <a:cubicBezTo>
                  <a:pt x="1154742" y="741358"/>
                  <a:pt x="1155384" y="743125"/>
                  <a:pt x="1155063" y="744730"/>
                </a:cubicBezTo>
                <a:lnTo>
                  <a:pt x="1151292" y="748502"/>
                </a:lnTo>
                <a:lnTo>
                  <a:pt x="1144303" y="744248"/>
                </a:lnTo>
                <a:cubicBezTo>
                  <a:pt x="1142697" y="744569"/>
                  <a:pt x="1140449" y="745533"/>
                  <a:pt x="1141734" y="747781"/>
                </a:cubicBezTo>
                <a:cubicBezTo>
                  <a:pt x="1144303" y="751957"/>
                  <a:pt x="1147515" y="750029"/>
                  <a:pt x="1150726" y="748744"/>
                </a:cubicBezTo>
                <a:lnTo>
                  <a:pt x="1151049" y="748744"/>
                </a:lnTo>
                <a:lnTo>
                  <a:pt x="1151049" y="748745"/>
                </a:lnTo>
                <a:cubicBezTo>
                  <a:pt x="1148801" y="754526"/>
                  <a:pt x="1154581" y="753884"/>
                  <a:pt x="1157793" y="755169"/>
                </a:cubicBezTo>
                <a:cubicBezTo>
                  <a:pt x="1149443" y="761913"/>
                  <a:pt x="1142698" y="768657"/>
                  <a:pt x="1136917" y="776044"/>
                </a:cubicBezTo>
                <a:cubicBezTo>
                  <a:pt x="1134991" y="778613"/>
                  <a:pt x="1131779" y="779897"/>
                  <a:pt x="1129209" y="781503"/>
                </a:cubicBezTo>
                <a:cubicBezTo>
                  <a:pt x="1119896" y="786963"/>
                  <a:pt x="1120538" y="794350"/>
                  <a:pt x="1130173" y="799809"/>
                </a:cubicBezTo>
                <a:cubicBezTo>
                  <a:pt x="1131779" y="800452"/>
                  <a:pt x="1133063" y="801415"/>
                  <a:pt x="1136275" y="803663"/>
                </a:cubicBezTo>
                <a:cubicBezTo>
                  <a:pt x="1129209" y="802379"/>
                  <a:pt x="1124392" y="801094"/>
                  <a:pt x="1119574" y="800131"/>
                </a:cubicBezTo>
                <a:cubicBezTo>
                  <a:pt x="1123428" y="808481"/>
                  <a:pt x="1132421" y="813620"/>
                  <a:pt x="1140451" y="812656"/>
                </a:cubicBezTo>
                <a:cubicBezTo>
                  <a:pt x="1142056" y="812656"/>
                  <a:pt x="1143020" y="812014"/>
                  <a:pt x="1143662" y="810408"/>
                </a:cubicBezTo>
                <a:cubicBezTo>
                  <a:pt x="1144947" y="806554"/>
                  <a:pt x="1141414" y="806233"/>
                  <a:pt x="1139808" y="804306"/>
                </a:cubicBezTo>
                <a:cubicBezTo>
                  <a:pt x="1142698" y="803021"/>
                  <a:pt x="1144947" y="805591"/>
                  <a:pt x="1147516" y="805591"/>
                </a:cubicBezTo>
                <a:cubicBezTo>
                  <a:pt x="1150085" y="805591"/>
                  <a:pt x="1152655" y="803663"/>
                  <a:pt x="1155224" y="805912"/>
                </a:cubicBezTo>
                <a:cubicBezTo>
                  <a:pt x="1152655" y="808481"/>
                  <a:pt x="1148158" y="805912"/>
                  <a:pt x="1145589" y="808802"/>
                </a:cubicBezTo>
                <a:cubicBezTo>
                  <a:pt x="1161647" y="817795"/>
                  <a:pt x="1161647" y="817474"/>
                  <a:pt x="1177384" y="818759"/>
                </a:cubicBezTo>
                <a:cubicBezTo>
                  <a:pt x="1183165" y="819401"/>
                  <a:pt x="1187340" y="814905"/>
                  <a:pt x="1192799" y="815226"/>
                </a:cubicBezTo>
                <a:cubicBezTo>
                  <a:pt x="1195690" y="815226"/>
                  <a:pt x="1198260" y="811372"/>
                  <a:pt x="1201792" y="813941"/>
                </a:cubicBezTo>
                <a:cubicBezTo>
                  <a:pt x="1203398" y="815226"/>
                  <a:pt x="1203398" y="817153"/>
                  <a:pt x="1202756" y="818759"/>
                </a:cubicBezTo>
                <a:cubicBezTo>
                  <a:pt x="1200508" y="823255"/>
                  <a:pt x="1196654" y="820043"/>
                  <a:pt x="1193442" y="820686"/>
                </a:cubicBezTo>
                <a:cubicBezTo>
                  <a:pt x="1185091" y="822291"/>
                  <a:pt x="1176741" y="822612"/>
                  <a:pt x="1168391" y="822612"/>
                </a:cubicBezTo>
                <a:cubicBezTo>
                  <a:pt x="1166785" y="822612"/>
                  <a:pt x="1164859" y="822934"/>
                  <a:pt x="1163253" y="822612"/>
                </a:cubicBezTo>
                <a:cubicBezTo>
                  <a:pt x="1153618" y="821006"/>
                  <a:pt x="1148479" y="824218"/>
                  <a:pt x="1145910" y="832890"/>
                </a:cubicBezTo>
                <a:cubicBezTo>
                  <a:pt x="1144947" y="836102"/>
                  <a:pt x="1146873" y="837707"/>
                  <a:pt x="1148801" y="839634"/>
                </a:cubicBezTo>
                <a:cubicBezTo>
                  <a:pt x="1152333" y="843167"/>
                  <a:pt x="1157472" y="843809"/>
                  <a:pt x="1161647" y="847020"/>
                </a:cubicBezTo>
                <a:cubicBezTo>
                  <a:pt x="1152975" y="847984"/>
                  <a:pt x="1145910" y="841882"/>
                  <a:pt x="1137560" y="841882"/>
                </a:cubicBezTo>
                <a:cubicBezTo>
                  <a:pt x="1140129" y="852480"/>
                  <a:pt x="1147195" y="856014"/>
                  <a:pt x="1158757" y="859546"/>
                </a:cubicBezTo>
                <a:cubicBezTo>
                  <a:pt x="1177384" y="865006"/>
                  <a:pt x="1195690" y="871751"/>
                  <a:pt x="1210142" y="885560"/>
                </a:cubicBezTo>
                <a:cubicBezTo>
                  <a:pt x="1217530" y="892305"/>
                  <a:pt x="1225880" y="896159"/>
                  <a:pt x="1236157" y="892626"/>
                </a:cubicBezTo>
                <a:cubicBezTo>
                  <a:pt x="1240653" y="891341"/>
                  <a:pt x="1243544" y="895195"/>
                  <a:pt x="1247397" y="894553"/>
                </a:cubicBezTo>
                <a:cubicBezTo>
                  <a:pt x="1243865" y="894874"/>
                  <a:pt x="1240332" y="894874"/>
                  <a:pt x="1237120" y="895838"/>
                </a:cubicBezTo>
                <a:cubicBezTo>
                  <a:pt x="1232624" y="896801"/>
                  <a:pt x="1224274" y="895195"/>
                  <a:pt x="1225238" y="901618"/>
                </a:cubicBezTo>
                <a:cubicBezTo>
                  <a:pt x="1226201" y="908363"/>
                  <a:pt x="1230697" y="915429"/>
                  <a:pt x="1237762" y="918640"/>
                </a:cubicBezTo>
                <a:cubicBezTo>
                  <a:pt x="1239047" y="918961"/>
                  <a:pt x="1241616" y="917355"/>
                  <a:pt x="1241616" y="920246"/>
                </a:cubicBezTo>
                <a:cubicBezTo>
                  <a:pt x="1241296" y="932450"/>
                  <a:pt x="1251572" y="937589"/>
                  <a:pt x="1257674" y="945618"/>
                </a:cubicBezTo>
                <a:cubicBezTo>
                  <a:pt x="1268273" y="960070"/>
                  <a:pt x="1280799" y="972917"/>
                  <a:pt x="1291397" y="987369"/>
                </a:cubicBezTo>
                <a:cubicBezTo>
                  <a:pt x="1300068" y="998930"/>
                  <a:pt x="1312272" y="1002143"/>
                  <a:pt x="1324156" y="1005997"/>
                </a:cubicBezTo>
                <a:cubicBezTo>
                  <a:pt x="1336038" y="1009851"/>
                  <a:pt x="1348885" y="1010172"/>
                  <a:pt x="1361410" y="1005997"/>
                </a:cubicBezTo>
                <a:cubicBezTo>
                  <a:pt x="1372008" y="1002464"/>
                  <a:pt x="1373293" y="998610"/>
                  <a:pt x="1366228" y="990260"/>
                </a:cubicBezTo>
                <a:cubicBezTo>
                  <a:pt x="1358520" y="980946"/>
                  <a:pt x="1353381" y="970026"/>
                  <a:pt x="1349206" y="958786"/>
                </a:cubicBezTo>
                <a:cubicBezTo>
                  <a:pt x="1346958" y="952684"/>
                  <a:pt x="1346316" y="944333"/>
                  <a:pt x="1352739" y="940158"/>
                </a:cubicBezTo>
                <a:cubicBezTo>
                  <a:pt x="1360768" y="934698"/>
                  <a:pt x="1370082" y="937589"/>
                  <a:pt x="1377468" y="942085"/>
                </a:cubicBezTo>
                <a:cubicBezTo>
                  <a:pt x="1387104" y="948187"/>
                  <a:pt x="1393206" y="957501"/>
                  <a:pt x="1398023" y="967778"/>
                </a:cubicBezTo>
                <a:cubicBezTo>
                  <a:pt x="1405731" y="984478"/>
                  <a:pt x="1391920" y="1000215"/>
                  <a:pt x="1381001" y="1009529"/>
                </a:cubicBezTo>
                <a:cubicBezTo>
                  <a:pt x="1366228" y="1018843"/>
                  <a:pt x="1350170" y="1015311"/>
                  <a:pt x="1334112" y="1013705"/>
                </a:cubicBezTo>
                <a:cubicBezTo>
                  <a:pt x="1323192" y="1012741"/>
                  <a:pt x="1315163" y="1005033"/>
                  <a:pt x="1304886" y="1002785"/>
                </a:cubicBezTo>
                <a:cubicBezTo>
                  <a:pt x="1304565" y="1003427"/>
                  <a:pt x="1303922" y="1004069"/>
                  <a:pt x="1303922" y="1004391"/>
                </a:cubicBezTo>
                <a:cubicBezTo>
                  <a:pt x="1307133" y="1025266"/>
                  <a:pt x="1302637" y="1032011"/>
                  <a:pt x="1280477" y="1032974"/>
                </a:cubicBezTo>
                <a:cubicBezTo>
                  <a:pt x="1258317" y="1033617"/>
                  <a:pt x="1235836" y="1036507"/>
                  <a:pt x="1213676" y="1031047"/>
                </a:cubicBezTo>
                <a:cubicBezTo>
                  <a:pt x="1207895" y="1029763"/>
                  <a:pt x="1201792" y="1028157"/>
                  <a:pt x="1196012" y="1025909"/>
                </a:cubicBezTo>
                <a:cubicBezTo>
                  <a:pt x="1192799" y="1024624"/>
                  <a:pt x="1189588" y="1024303"/>
                  <a:pt x="1190551" y="1030083"/>
                </a:cubicBezTo>
                <a:cubicBezTo>
                  <a:pt x="1192157" y="1039076"/>
                  <a:pt x="1188625" y="1042609"/>
                  <a:pt x="1179632" y="1040039"/>
                </a:cubicBezTo>
                <a:cubicBezTo>
                  <a:pt x="1167749" y="1036828"/>
                  <a:pt x="1157151" y="1031689"/>
                  <a:pt x="1147195" y="1024624"/>
                </a:cubicBezTo>
                <a:cubicBezTo>
                  <a:pt x="1139166" y="1019164"/>
                  <a:pt x="1131779" y="1011777"/>
                  <a:pt x="1120216" y="1012741"/>
                </a:cubicBezTo>
                <a:cubicBezTo>
                  <a:pt x="1116363" y="1013062"/>
                  <a:pt x="1112509" y="1013383"/>
                  <a:pt x="1108976" y="1013705"/>
                </a:cubicBezTo>
                <a:cubicBezTo>
                  <a:pt x="1102553" y="1014025"/>
                  <a:pt x="1102874" y="1020127"/>
                  <a:pt x="1103838" y="1024624"/>
                </a:cubicBezTo>
                <a:cubicBezTo>
                  <a:pt x="1105764" y="1032332"/>
                  <a:pt x="1110903" y="1039076"/>
                  <a:pt x="1113151" y="1047105"/>
                </a:cubicBezTo>
                <a:cubicBezTo>
                  <a:pt x="1114436" y="1051601"/>
                  <a:pt x="1122786" y="1048069"/>
                  <a:pt x="1124392" y="1053850"/>
                </a:cubicBezTo>
                <a:cubicBezTo>
                  <a:pt x="1126640" y="1055135"/>
                  <a:pt x="1128888" y="1056740"/>
                  <a:pt x="1129530" y="1059309"/>
                </a:cubicBezTo>
                <a:cubicBezTo>
                  <a:pt x="1132421" y="1060594"/>
                  <a:pt x="1134991" y="1062521"/>
                  <a:pt x="1137881" y="1063485"/>
                </a:cubicBezTo>
                <a:cubicBezTo>
                  <a:pt x="1147195" y="1066696"/>
                  <a:pt x="1150406" y="1071514"/>
                  <a:pt x="1149764" y="1081791"/>
                </a:cubicBezTo>
                <a:cubicBezTo>
                  <a:pt x="1150085" y="1082113"/>
                  <a:pt x="1150406" y="1082755"/>
                  <a:pt x="1150406" y="1083076"/>
                </a:cubicBezTo>
                <a:cubicBezTo>
                  <a:pt x="1151691" y="1085645"/>
                  <a:pt x="1152975" y="1088536"/>
                  <a:pt x="1154260" y="1091105"/>
                </a:cubicBezTo>
                <a:cubicBezTo>
                  <a:pt x="1155224" y="1093032"/>
                  <a:pt x="1155545" y="1095280"/>
                  <a:pt x="1154581" y="1096886"/>
                </a:cubicBezTo>
                <a:cubicBezTo>
                  <a:pt x="1148801" y="1104915"/>
                  <a:pt x="1145267" y="1115192"/>
                  <a:pt x="1134991" y="1118403"/>
                </a:cubicBezTo>
                <a:cubicBezTo>
                  <a:pt x="1126319" y="1121294"/>
                  <a:pt x="1118290" y="1117761"/>
                  <a:pt x="1111546" y="1111981"/>
                </a:cubicBezTo>
                <a:cubicBezTo>
                  <a:pt x="1107370" y="1108127"/>
                  <a:pt x="1103516" y="1103951"/>
                  <a:pt x="1100626" y="1099455"/>
                </a:cubicBezTo>
                <a:cubicBezTo>
                  <a:pt x="1098699" y="1096565"/>
                  <a:pt x="1102232" y="1097849"/>
                  <a:pt x="1103516" y="1097528"/>
                </a:cubicBezTo>
                <a:cubicBezTo>
                  <a:pt x="1106728" y="1102667"/>
                  <a:pt x="1109297" y="1108127"/>
                  <a:pt x="1115078" y="1111338"/>
                </a:cubicBezTo>
                <a:cubicBezTo>
                  <a:pt x="1128567" y="1118725"/>
                  <a:pt x="1135633" y="1116798"/>
                  <a:pt x="1145589" y="1103630"/>
                </a:cubicBezTo>
                <a:cubicBezTo>
                  <a:pt x="1149121" y="1098813"/>
                  <a:pt x="1153939" y="1094317"/>
                  <a:pt x="1149443" y="1087572"/>
                </a:cubicBezTo>
                <a:cubicBezTo>
                  <a:pt x="1149443" y="1087251"/>
                  <a:pt x="1149443" y="1087251"/>
                  <a:pt x="1149443" y="1086930"/>
                </a:cubicBezTo>
                <a:cubicBezTo>
                  <a:pt x="1148801" y="1086930"/>
                  <a:pt x="1148479" y="1086930"/>
                  <a:pt x="1148158" y="1086930"/>
                </a:cubicBezTo>
                <a:cubicBezTo>
                  <a:pt x="1146873" y="1086287"/>
                  <a:pt x="1146231" y="1085324"/>
                  <a:pt x="1146552" y="1084361"/>
                </a:cubicBezTo>
                <a:cubicBezTo>
                  <a:pt x="1150085" y="1076332"/>
                  <a:pt x="1143020" y="1073762"/>
                  <a:pt x="1139487" y="1068944"/>
                </a:cubicBezTo>
                <a:cubicBezTo>
                  <a:pt x="1136917" y="1071835"/>
                  <a:pt x="1134991" y="1073762"/>
                  <a:pt x="1131779" y="1075368"/>
                </a:cubicBezTo>
                <a:cubicBezTo>
                  <a:pt x="1120216" y="1081149"/>
                  <a:pt x="1105764" y="1078579"/>
                  <a:pt x="1096130" y="1088536"/>
                </a:cubicBezTo>
                <a:cubicBezTo>
                  <a:pt x="1089385" y="1093032"/>
                  <a:pt x="1083284" y="1090141"/>
                  <a:pt x="1076860" y="1086930"/>
                </a:cubicBezTo>
                <a:cubicBezTo>
                  <a:pt x="1073648" y="1085324"/>
                  <a:pt x="1073327" y="1082113"/>
                  <a:pt x="1071722" y="1079864"/>
                </a:cubicBezTo>
                <a:cubicBezTo>
                  <a:pt x="1069794" y="1076974"/>
                  <a:pt x="1075896" y="1072798"/>
                  <a:pt x="1071079" y="1071514"/>
                </a:cubicBezTo>
                <a:cubicBezTo>
                  <a:pt x="1066261" y="1070229"/>
                  <a:pt x="1067225" y="1077295"/>
                  <a:pt x="1063371" y="1077937"/>
                </a:cubicBezTo>
                <a:cubicBezTo>
                  <a:pt x="1062086" y="1075368"/>
                  <a:pt x="1068510" y="1072478"/>
                  <a:pt x="1063371" y="1068944"/>
                </a:cubicBezTo>
                <a:cubicBezTo>
                  <a:pt x="1059517" y="1066375"/>
                  <a:pt x="1057269" y="1069908"/>
                  <a:pt x="1054379" y="1070229"/>
                </a:cubicBezTo>
                <a:cubicBezTo>
                  <a:pt x="1045065" y="1071193"/>
                  <a:pt x="1039605" y="1076332"/>
                  <a:pt x="1035430" y="1083718"/>
                </a:cubicBezTo>
                <a:cubicBezTo>
                  <a:pt x="1037678" y="1087251"/>
                  <a:pt x="1041853" y="1084681"/>
                  <a:pt x="1045707" y="1087893"/>
                </a:cubicBezTo>
                <a:cubicBezTo>
                  <a:pt x="1028043" y="1089178"/>
                  <a:pt x="1016803" y="1099776"/>
                  <a:pt x="1011343" y="1113907"/>
                </a:cubicBezTo>
                <a:cubicBezTo>
                  <a:pt x="1007810" y="1123542"/>
                  <a:pt x="1013912" y="1133820"/>
                  <a:pt x="1018087" y="1143454"/>
                </a:cubicBezTo>
                <a:cubicBezTo>
                  <a:pt x="1017445" y="1146345"/>
                  <a:pt x="1011664" y="1141528"/>
                  <a:pt x="1012949" y="1146988"/>
                </a:cubicBezTo>
                <a:cubicBezTo>
                  <a:pt x="1010379" y="1153411"/>
                  <a:pt x="1013591" y="1160155"/>
                  <a:pt x="1012949" y="1166900"/>
                </a:cubicBezTo>
                <a:cubicBezTo>
                  <a:pt x="1011343" y="1181030"/>
                  <a:pt x="1009737" y="1194841"/>
                  <a:pt x="1005562" y="1208329"/>
                </a:cubicBezTo>
                <a:cubicBezTo>
                  <a:pt x="1002993" y="1216037"/>
                  <a:pt x="1004598" y="1224387"/>
                  <a:pt x="1002671" y="1231453"/>
                </a:cubicBezTo>
                <a:cubicBezTo>
                  <a:pt x="998817" y="1245263"/>
                  <a:pt x="1003635" y="1259394"/>
                  <a:pt x="998496" y="1273204"/>
                </a:cubicBezTo>
                <a:cubicBezTo>
                  <a:pt x="992715" y="1288942"/>
                  <a:pt x="1001386" y="1299861"/>
                  <a:pt x="1016160" y="1297612"/>
                </a:cubicBezTo>
                <a:cubicBezTo>
                  <a:pt x="1023868" y="1296328"/>
                  <a:pt x="1030291" y="1302109"/>
                  <a:pt x="1036072" y="1307248"/>
                </a:cubicBezTo>
                <a:cubicBezTo>
                  <a:pt x="1038641" y="1309817"/>
                  <a:pt x="1039926" y="1313671"/>
                  <a:pt x="1044101" y="1314956"/>
                </a:cubicBezTo>
                <a:cubicBezTo>
                  <a:pt x="1046349" y="1315598"/>
                  <a:pt x="1046671" y="1319452"/>
                  <a:pt x="1046349" y="1322021"/>
                </a:cubicBezTo>
                <a:cubicBezTo>
                  <a:pt x="1046028" y="1324912"/>
                  <a:pt x="1043459" y="1324269"/>
                  <a:pt x="1041211" y="1325233"/>
                </a:cubicBezTo>
                <a:cubicBezTo>
                  <a:pt x="1027722" y="1330371"/>
                  <a:pt x="1015518" y="1328123"/>
                  <a:pt x="1004277" y="1319452"/>
                </a:cubicBezTo>
                <a:cubicBezTo>
                  <a:pt x="1002028" y="1317846"/>
                  <a:pt x="998817" y="1316883"/>
                  <a:pt x="996890" y="1319452"/>
                </a:cubicBezTo>
                <a:cubicBezTo>
                  <a:pt x="995284" y="1321700"/>
                  <a:pt x="998174" y="1324269"/>
                  <a:pt x="999460" y="1325233"/>
                </a:cubicBezTo>
                <a:cubicBezTo>
                  <a:pt x="1008131" y="1330693"/>
                  <a:pt x="1005241" y="1341612"/>
                  <a:pt x="1011343" y="1348035"/>
                </a:cubicBezTo>
                <a:cubicBezTo>
                  <a:pt x="1011985" y="1348999"/>
                  <a:pt x="1012949" y="1350283"/>
                  <a:pt x="1011664" y="1351247"/>
                </a:cubicBezTo>
                <a:cubicBezTo>
                  <a:pt x="1002350" y="1358955"/>
                  <a:pt x="1008131" y="1367626"/>
                  <a:pt x="1011664" y="1374692"/>
                </a:cubicBezTo>
                <a:cubicBezTo>
                  <a:pt x="1015839" y="1383364"/>
                  <a:pt x="1015197" y="1392356"/>
                  <a:pt x="1017124" y="1401027"/>
                </a:cubicBezTo>
                <a:cubicBezTo>
                  <a:pt x="1018409" y="1405524"/>
                  <a:pt x="1019372" y="1408414"/>
                  <a:pt x="1024189" y="1411304"/>
                </a:cubicBezTo>
                <a:cubicBezTo>
                  <a:pt x="1012949" y="1414516"/>
                  <a:pt x="1016160" y="1420618"/>
                  <a:pt x="1020014" y="1427042"/>
                </a:cubicBezTo>
                <a:cubicBezTo>
                  <a:pt x="1021620" y="1429932"/>
                  <a:pt x="1022262" y="1432823"/>
                  <a:pt x="1024189" y="1437640"/>
                </a:cubicBezTo>
                <a:cubicBezTo>
                  <a:pt x="1015839" y="1431217"/>
                  <a:pt x="1008773" y="1425757"/>
                  <a:pt x="1003956" y="1418691"/>
                </a:cubicBezTo>
                <a:cubicBezTo>
                  <a:pt x="1001708" y="1415480"/>
                  <a:pt x="1000102" y="1415480"/>
                  <a:pt x="997212" y="1417406"/>
                </a:cubicBezTo>
                <a:cubicBezTo>
                  <a:pt x="997212" y="1411947"/>
                  <a:pt x="999780" y="1405202"/>
                  <a:pt x="990467" y="1404560"/>
                </a:cubicBezTo>
                <a:cubicBezTo>
                  <a:pt x="989504" y="1404560"/>
                  <a:pt x="988540" y="1402633"/>
                  <a:pt x="987898" y="1401348"/>
                </a:cubicBezTo>
                <a:cubicBezTo>
                  <a:pt x="986934" y="1399742"/>
                  <a:pt x="985650" y="1398458"/>
                  <a:pt x="983722" y="1399100"/>
                </a:cubicBezTo>
                <a:cubicBezTo>
                  <a:pt x="981796" y="1399742"/>
                  <a:pt x="981796" y="1401991"/>
                  <a:pt x="980832" y="1403276"/>
                </a:cubicBezTo>
                <a:cubicBezTo>
                  <a:pt x="979226" y="1404881"/>
                  <a:pt x="983080" y="1407772"/>
                  <a:pt x="980832" y="1408735"/>
                </a:cubicBezTo>
                <a:cubicBezTo>
                  <a:pt x="980511" y="1408735"/>
                  <a:pt x="979868" y="1409056"/>
                  <a:pt x="979226" y="1409056"/>
                </a:cubicBezTo>
                <a:cubicBezTo>
                  <a:pt x="973766" y="1406166"/>
                  <a:pt x="970555" y="1409699"/>
                  <a:pt x="967986" y="1413553"/>
                </a:cubicBezTo>
                <a:cubicBezTo>
                  <a:pt x="957708" y="1427684"/>
                  <a:pt x="956424" y="1444063"/>
                  <a:pt x="955782" y="1460443"/>
                </a:cubicBezTo>
                <a:cubicBezTo>
                  <a:pt x="955460" y="1468793"/>
                  <a:pt x="954176" y="1477464"/>
                  <a:pt x="957708" y="1485814"/>
                </a:cubicBezTo>
                <a:cubicBezTo>
                  <a:pt x="961884" y="1496413"/>
                  <a:pt x="969912" y="1502515"/>
                  <a:pt x="979868" y="1507011"/>
                </a:cubicBezTo>
                <a:cubicBezTo>
                  <a:pt x="983722" y="1508938"/>
                  <a:pt x="985970" y="1508938"/>
                  <a:pt x="989504" y="1504121"/>
                </a:cubicBezTo>
                <a:cubicBezTo>
                  <a:pt x="1007167" y="1479391"/>
                  <a:pt x="1030933" y="1461727"/>
                  <a:pt x="1060159" y="1453698"/>
                </a:cubicBezTo>
                <a:cubicBezTo>
                  <a:pt x="1074612" y="1449844"/>
                  <a:pt x="1090028" y="1448239"/>
                  <a:pt x="1104480" y="1444705"/>
                </a:cubicBezTo>
                <a:cubicBezTo>
                  <a:pt x="1122465" y="1439888"/>
                  <a:pt x="1127282" y="1454019"/>
                  <a:pt x="1135954" y="1463012"/>
                </a:cubicBezTo>
                <a:cubicBezTo>
                  <a:pt x="1142056" y="1469114"/>
                  <a:pt x="1148158" y="1475216"/>
                  <a:pt x="1152012" y="1483245"/>
                </a:cubicBezTo>
                <a:cubicBezTo>
                  <a:pt x="1152975" y="1485814"/>
                  <a:pt x="1155545" y="1485814"/>
                  <a:pt x="1158114" y="1485172"/>
                </a:cubicBezTo>
                <a:cubicBezTo>
                  <a:pt x="1172567" y="1480675"/>
                  <a:pt x="1187661" y="1476179"/>
                  <a:pt x="1196975" y="1464617"/>
                </a:cubicBezTo>
                <a:cubicBezTo>
                  <a:pt x="1204040" y="1455304"/>
                  <a:pt x="1211427" y="1450808"/>
                  <a:pt x="1222347" y="1448239"/>
                </a:cubicBezTo>
                <a:cubicBezTo>
                  <a:pt x="1229091" y="1446633"/>
                  <a:pt x="1235514" y="1441494"/>
                  <a:pt x="1240653" y="1435392"/>
                </a:cubicBezTo>
                <a:cubicBezTo>
                  <a:pt x="1245792" y="1429290"/>
                  <a:pt x="1252536" y="1424151"/>
                  <a:pt x="1260244" y="1420939"/>
                </a:cubicBezTo>
                <a:cubicBezTo>
                  <a:pt x="1263777" y="1419334"/>
                  <a:pt x="1268915" y="1418370"/>
                  <a:pt x="1268595" y="1413232"/>
                </a:cubicBezTo>
                <a:cubicBezTo>
                  <a:pt x="1268273" y="1407450"/>
                  <a:pt x="1262813" y="1408414"/>
                  <a:pt x="1258959" y="1407772"/>
                </a:cubicBezTo>
                <a:cubicBezTo>
                  <a:pt x="1242580" y="1404560"/>
                  <a:pt x="1231018" y="1382721"/>
                  <a:pt x="1237442" y="1366663"/>
                </a:cubicBezTo>
                <a:cubicBezTo>
                  <a:pt x="1242259" y="1369875"/>
                  <a:pt x="1244828" y="1374692"/>
                  <a:pt x="1246434" y="1380152"/>
                </a:cubicBezTo>
                <a:cubicBezTo>
                  <a:pt x="1247076" y="1383042"/>
                  <a:pt x="1248040" y="1385933"/>
                  <a:pt x="1249003" y="1388502"/>
                </a:cubicBezTo>
                <a:cubicBezTo>
                  <a:pt x="1254463" y="1401991"/>
                  <a:pt x="1260887" y="1401027"/>
                  <a:pt x="1272127" y="1396852"/>
                </a:cubicBezTo>
                <a:cubicBezTo>
                  <a:pt x="1277587" y="1394926"/>
                  <a:pt x="1282405" y="1391714"/>
                  <a:pt x="1287543" y="1396852"/>
                </a:cubicBezTo>
                <a:cubicBezTo>
                  <a:pt x="1293324" y="1402954"/>
                  <a:pt x="1291075" y="1414838"/>
                  <a:pt x="1282083" y="1417406"/>
                </a:cubicBezTo>
                <a:cubicBezTo>
                  <a:pt x="1264740" y="1422224"/>
                  <a:pt x="1253500" y="1435071"/>
                  <a:pt x="1240011" y="1445027"/>
                </a:cubicBezTo>
                <a:cubicBezTo>
                  <a:pt x="1232303" y="1450808"/>
                  <a:pt x="1224274" y="1456267"/>
                  <a:pt x="1219456" y="1464939"/>
                </a:cubicBezTo>
                <a:cubicBezTo>
                  <a:pt x="1218172" y="1467187"/>
                  <a:pt x="1215281" y="1468471"/>
                  <a:pt x="1212070" y="1469114"/>
                </a:cubicBezTo>
                <a:cubicBezTo>
                  <a:pt x="1194084" y="1472968"/>
                  <a:pt x="1178347" y="1482603"/>
                  <a:pt x="1161326" y="1488384"/>
                </a:cubicBezTo>
                <a:cubicBezTo>
                  <a:pt x="1159720" y="1489026"/>
                  <a:pt x="1156829" y="1489348"/>
                  <a:pt x="1157793" y="1491274"/>
                </a:cubicBezTo>
                <a:cubicBezTo>
                  <a:pt x="1161005" y="1498661"/>
                  <a:pt x="1159078" y="1507332"/>
                  <a:pt x="1164216" y="1514077"/>
                </a:cubicBezTo>
                <a:cubicBezTo>
                  <a:pt x="1166143" y="1516325"/>
                  <a:pt x="1167749" y="1518573"/>
                  <a:pt x="1167749" y="1521784"/>
                </a:cubicBezTo>
                <a:cubicBezTo>
                  <a:pt x="1167749" y="1550369"/>
                  <a:pt x="1161005" y="1576061"/>
                  <a:pt x="1136917" y="1595010"/>
                </a:cubicBezTo>
                <a:cubicBezTo>
                  <a:pt x="1123750" y="1605287"/>
                  <a:pt x="1112188" y="1617812"/>
                  <a:pt x="1099020" y="1627768"/>
                </a:cubicBezTo>
                <a:cubicBezTo>
                  <a:pt x="1075896" y="1645111"/>
                  <a:pt x="1049240" y="1648644"/>
                  <a:pt x="1021299" y="1641257"/>
                </a:cubicBezTo>
                <a:cubicBezTo>
                  <a:pt x="1005562" y="1637082"/>
                  <a:pt x="995284" y="1625199"/>
                  <a:pt x="988861" y="1611068"/>
                </a:cubicBezTo>
                <a:cubicBezTo>
                  <a:pt x="983401" y="1599185"/>
                  <a:pt x="980511" y="1586017"/>
                  <a:pt x="977620" y="1572850"/>
                </a:cubicBezTo>
                <a:cubicBezTo>
                  <a:pt x="974409" y="1558397"/>
                  <a:pt x="977942" y="1544266"/>
                  <a:pt x="981474" y="1530456"/>
                </a:cubicBezTo>
                <a:cubicBezTo>
                  <a:pt x="984686" y="1517930"/>
                  <a:pt x="984365" y="1516967"/>
                  <a:pt x="973124" y="1512150"/>
                </a:cubicBezTo>
                <a:cubicBezTo>
                  <a:pt x="952570" y="1503157"/>
                  <a:pt x="944541" y="1488063"/>
                  <a:pt x="945504" y="1460121"/>
                </a:cubicBezTo>
                <a:cubicBezTo>
                  <a:pt x="945826" y="1451771"/>
                  <a:pt x="947431" y="1443421"/>
                  <a:pt x="948074" y="1435071"/>
                </a:cubicBezTo>
                <a:cubicBezTo>
                  <a:pt x="948395" y="1428969"/>
                  <a:pt x="949680" y="1421903"/>
                  <a:pt x="941972" y="1418370"/>
                </a:cubicBezTo>
                <a:cubicBezTo>
                  <a:pt x="939723" y="1417406"/>
                  <a:pt x="940044" y="1416122"/>
                  <a:pt x="941972" y="1414838"/>
                </a:cubicBezTo>
                <a:cubicBezTo>
                  <a:pt x="947431" y="1410984"/>
                  <a:pt x="944220" y="1406487"/>
                  <a:pt x="940687" y="1405524"/>
                </a:cubicBezTo>
                <a:cubicBezTo>
                  <a:pt x="930731" y="1402954"/>
                  <a:pt x="923986" y="1394926"/>
                  <a:pt x="915957" y="1389787"/>
                </a:cubicBezTo>
                <a:cubicBezTo>
                  <a:pt x="905359" y="1383364"/>
                  <a:pt x="894761" y="1383364"/>
                  <a:pt x="883520" y="1379510"/>
                </a:cubicBezTo>
                <a:cubicBezTo>
                  <a:pt x="883198" y="1388502"/>
                  <a:pt x="890585" y="1393962"/>
                  <a:pt x="891870" y="1402312"/>
                </a:cubicBezTo>
                <a:cubicBezTo>
                  <a:pt x="883198" y="1399422"/>
                  <a:pt x="875812" y="1395888"/>
                  <a:pt x="872279" y="1387538"/>
                </a:cubicBezTo>
                <a:cubicBezTo>
                  <a:pt x="871636" y="1385612"/>
                  <a:pt x="870352" y="1383364"/>
                  <a:pt x="867140" y="1383684"/>
                </a:cubicBezTo>
                <a:cubicBezTo>
                  <a:pt x="859754" y="1384006"/>
                  <a:pt x="853973" y="1379188"/>
                  <a:pt x="847550" y="1377582"/>
                </a:cubicBezTo>
                <a:cubicBezTo>
                  <a:pt x="836951" y="1375334"/>
                  <a:pt x="838236" y="1366984"/>
                  <a:pt x="835666" y="1360239"/>
                </a:cubicBezTo>
                <a:cubicBezTo>
                  <a:pt x="834703" y="1357349"/>
                  <a:pt x="839520" y="1351568"/>
                  <a:pt x="832455" y="1351568"/>
                </a:cubicBezTo>
                <a:cubicBezTo>
                  <a:pt x="819287" y="1351889"/>
                  <a:pt x="816717" y="1353817"/>
                  <a:pt x="816717" y="1362809"/>
                </a:cubicBezTo>
                <a:cubicBezTo>
                  <a:pt x="816717" y="1377904"/>
                  <a:pt x="816717" y="1393320"/>
                  <a:pt x="813827" y="1408414"/>
                </a:cubicBezTo>
                <a:cubicBezTo>
                  <a:pt x="813185" y="1411947"/>
                  <a:pt x="814149" y="1414838"/>
                  <a:pt x="816075" y="1417406"/>
                </a:cubicBezTo>
                <a:cubicBezTo>
                  <a:pt x="819608" y="1421582"/>
                  <a:pt x="820571" y="1426078"/>
                  <a:pt x="820571" y="1431217"/>
                </a:cubicBezTo>
                <a:cubicBezTo>
                  <a:pt x="820250" y="1453698"/>
                  <a:pt x="824104" y="1475537"/>
                  <a:pt x="825389" y="1497698"/>
                </a:cubicBezTo>
                <a:cubicBezTo>
                  <a:pt x="826032" y="1513434"/>
                  <a:pt x="827316" y="1529172"/>
                  <a:pt x="826995" y="1544909"/>
                </a:cubicBezTo>
                <a:cubicBezTo>
                  <a:pt x="826995" y="1550689"/>
                  <a:pt x="832455" y="1553580"/>
                  <a:pt x="833739" y="1558719"/>
                </a:cubicBezTo>
                <a:cubicBezTo>
                  <a:pt x="836630" y="1568996"/>
                  <a:pt x="840484" y="1578951"/>
                  <a:pt x="845944" y="1587944"/>
                </a:cubicBezTo>
                <a:cubicBezTo>
                  <a:pt x="851082" y="1596294"/>
                  <a:pt x="849798" y="1606251"/>
                  <a:pt x="853330" y="1614922"/>
                </a:cubicBezTo>
                <a:cubicBezTo>
                  <a:pt x="860074" y="1630980"/>
                  <a:pt x="866819" y="1646717"/>
                  <a:pt x="875490" y="1661812"/>
                </a:cubicBezTo>
                <a:cubicBezTo>
                  <a:pt x="879344" y="1668556"/>
                  <a:pt x="885446" y="1673053"/>
                  <a:pt x="891549" y="1677870"/>
                </a:cubicBezTo>
                <a:cubicBezTo>
                  <a:pt x="903753" y="1687184"/>
                  <a:pt x="913388" y="1698745"/>
                  <a:pt x="920453" y="1712555"/>
                </a:cubicBezTo>
                <a:cubicBezTo>
                  <a:pt x="923665" y="1718658"/>
                  <a:pt x="929767" y="1721227"/>
                  <a:pt x="934263" y="1725724"/>
                </a:cubicBezTo>
                <a:cubicBezTo>
                  <a:pt x="942935" y="1734716"/>
                  <a:pt x="952570" y="1743387"/>
                  <a:pt x="959635" y="1753664"/>
                </a:cubicBezTo>
                <a:cubicBezTo>
                  <a:pt x="966058" y="1762978"/>
                  <a:pt x="977299" y="1765548"/>
                  <a:pt x="985970" y="1771328"/>
                </a:cubicBezTo>
                <a:cubicBezTo>
                  <a:pt x="1003956" y="1783211"/>
                  <a:pt x="1023225" y="1792525"/>
                  <a:pt x="1043459" y="1800554"/>
                </a:cubicBezTo>
                <a:lnTo>
                  <a:pt x="1055732" y="1805343"/>
                </a:lnTo>
                <a:lnTo>
                  <a:pt x="1064014" y="1801839"/>
                </a:lnTo>
                <a:cubicBezTo>
                  <a:pt x="1064977" y="1799591"/>
                  <a:pt x="1055342" y="1801197"/>
                  <a:pt x="1062087" y="1797664"/>
                </a:cubicBezTo>
                <a:cubicBezTo>
                  <a:pt x="1066583" y="1795416"/>
                  <a:pt x="1067868" y="1800233"/>
                  <a:pt x="1069474" y="1803766"/>
                </a:cubicBezTo>
                <a:cubicBezTo>
                  <a:pt x="1071079" y="1806978"/>
                  <a:pt x="1072364" y="1807941"/>
                  <a:pt x="1077182" y="1807941"/>
                </a:cubicBezTo>
                <a:cubicBezTo>
                  <a:pt x="1083605" y="1807941"/>
                  <a:pt x="1087459" y="1808584"/>
                  <a:pt x="1090992" y="1802482"/>
                </a:cubicBezTo>
                <a:cubicBezTo>
                  <a:pt x="1091634" y="1800876"/>
                  <a:pt x="1096130" y="1802161"/>
                  <a:pt x="1095809" y="1805372"/>
                </a:cubicBezTo>
                <a:cubicBezTo>
                  <a:pt x="1095809" y="1807299"/>
                  <a:pt x="1092919" y="1810511"/>
                  <a:pt x="1096130" y="1810511"/>
                </a:cubicBezTo>
                <a:cubicBezTo>
                  <a:pt x="1100627" y="1810511"/>
                  <a:pt x="1102233" y="1815650"/>
                  <a:pt x="1107050" y="1814686"/>
                </a:cubicBezTo>
                <a:cubicBezTo>
                  <a:pt x="1109298" y="1813722"/>
                  <a:pt x="1113795" y="1812117"/>
                  <a:pt x="1114116" y="1817576"/>
                </a:cubicBezTo>
                <a:lnTo>
                  <a:pt x="1113746" y="1817553"/>
                </a:lnTo>
                <a:lnTo>
                  <a:pt x="1115400" y="1817897"/>
                </a:lnTo>
                <a:lnTo>
                  <a:pt x="1116929" y="1818712"/>
                </a:lnTo>
                <a:lnTo>
                  <a:pt x="1129852" y="1822073"/>
                </a:lnTo>
                <a:cubicBezTo>
                  <a:pt x="1133064" y="1822875"/>
                  <a:pt x="1136516" y="1823277"/>
                  <a:pt x="1139447" y="1824521"/>
                </a:cubicBezTo>
                <a:lnTo>
                  <a:pt x="1145220" y="1831227"/>
                </a:lnTo>
                <a:lnTo>
                  <a:pt x="1147195" y="1832028"/>
                </a:lnTo>
                <a:cubicBezTo>
                  <a:pt x="1160041" y="1844554"/>
                  <a:pt x="1177384" y="1851619"/>
                  <a:pt x="1190230" y="1864466"/>
                </a:cubicBezTo>
                <a:cubicBezTo>
                  <a:pt x="1202114" y="1876348"/>
                  <a:pt x="1212391" y="1889195"/>
                  <a:pt x="1217208" y="1906538"/>
                </a:cubicBezTo>
                <a:cubicBezTo>
                  <a:pt x="1222026" y="1924202"/>
                  <a:pt x="1225558" y="1941866"/>
                  <a:pt x="1226843" y="1959851"/>
                </a:cubicBezTo>
                <a:cubicBezTo>
                  <a:pt x="1228770" y="1987792"/>
                  <a:pt x="1222989" y="2013806"/>
                  <a:pt x="1204683" y="2036288"/>
                </a:cubicBezTo>
                <a:cubicBezTo>
                  <a:pt x="1200187" y="2042069"/>
                  <a:pt x="1197296" y="2048813"/>
                  <a:pt x="1191194" y="2053631"/>
                </a:cubicBezTo>
                <a:cubicBezTo>
                  <a:pt x="1166143" y="2074186"/>
                  <a:pt x="1138202" y="2071937"/>
                  <a:pt x="1118290" y="2046244"/>
                </a:cubicBezTo>
                <a:cubicBezTo>
                  <a:pt x="1105764" y="2030186"/>
                  <a:pt x="1092597" y="2015091"/>
                  <a:pt x="1080714" y="1998712"/>
                </a:cubicBezTo>
                <a:cubicBezTo>
                  <a:pt x="1072685" y="1987471"/>
                  <a:pt x="1066904" y="1974946"/>
                  <a:pt x="1059517" y="1963384"/>
                </a:cubicBezTo>
                <a:cubicBezTo>
                  <a:pt x="1050525" y="1949574"/>
                  <a:pt x="1040890" y="1938012"/>
                  <a:pt x="1027079" y="1928377"/>
                </a:cubicBezTo>
                <a:cubicBezTo>
                  <a:pt x="1016481" y="1921311"/>
                  <a:pt x="1006847" y="1911677"/>
                  <a:pt x="998496" y="1901399"/>
                </a:cubicBezTo>
                <a:cubicBezTo>
                  <a:pt x="988861" y="1889516"/>
                  <a:pt x="976978" y="1879560"/>
                  <a:pt x="967986" y="1867356"/>
                </a:cubicBezTo>
                <a:cubicBezTo>
                  <a:pt x="953854" y="1848408"/>
                  <a:pt x="936511" y="1832349"/>
                  <a:pt x="920453" y="1815649"/>
                </a:cubicBezTo>
                <a:cubicBezTo>
                  <a:pt x="903753" y="1798627"/>
                  <a:pt x="889301" y="1780000"/>
                  <a:pt x="872600" y="1763299"/>
                </a:cubicBezTo>
                <a:cubicBezTo>
                  <a:pt x="864571" y="1755270"/>
                  <a:pt x="860396" y="1743387"/>
                  <a:pt x="853973" y="1733752"/>
                </a:cubicBezTo>
                <a:cubicBezTo>
                  <a:pt x="844016" y="1718658"/>
                  <a:pt x="840162" y="1700993"/>
                  <a:pt x="833739" y="1684614"/>
                </a:cubicBezTo>
                <a:cubicBezTo>
                  <a:pt x="830849" y="1676907"/>
                  <a:pt x="824747" y="1671126"/>
                  <a:pt x="820893" y="1663739"/>
                </a:cubicBezTo>
                <a:cubicBezTo>
                  <a:pt x="810295" y="1644148"/>
                  <a:pt x="804513" y="1623594"/>
                  <a:pt x="799696" y="1602075"/>
                </a:cubicBezTo>
                <a:cubicBezTo>
                  <a:pt x="795842" y="1585054"/>
                  <a:pt x="793915" y="1567711"/>
                  <a:pt x="789098" y="1550689"/>
                </a:cubicBezTo>
                <a:cubicBezTo>
                  <a:pt x="785565" y="1537842"/>
                  <a:pt x="785886" y="1523712"/>
                  <a:pt x="785565" y="1509902"/>
                </a:cubicBezTo>
                <a:cubicBezTo>
                  <a:pt x="785565" y="1501872"/>
                  <a:pt x="785244" y="1494165"/>
                  <a:pt x="783638" y="1486457"/>
                </a:cubicBezTo>
                <a:cubicBezTo>
                  <a:pt x="780747" y="1472325"/>
                  <a:pt x="777857" y="1458837"/>
                  <a:pt x="780426" y="1444063"/>
                </a:cubicBezTo>
                <a:cubicBezTo>
                  <a:pt x="782353" y="1432823"/>
                  <a:pt x="776251" y="1422224"/>
                  <a:pt x="774324" y="1411304"/>
                </a:cubicBezTo>
                <a:cubicBezTo>
                  <a:pt x="772397" y="1399100"/>
                  <a:pt x="773682" y="1386896"/>
                  <a:pt x="769828" y="1375014"/>
                </a:cubicBezTo>
                <a:cubicBezTo>
                  <a:pt x="766295" y="1364415"/>
                  <a:pt x="767259" y="1352211"/>
                  <a:pt x="758266" y="1343860"/>
                </a:cubicBezTo>
                <a:cubicBezTo>
                  <a:pt x="757944" y="1343218"/>
                  <a:pt x="757624" y="1341933"/>
                  <a:pt x="757944" y="1341291"/>
                </a:cubicBezTo>
                <a:cubicBezTo>
                  <a:pt x="761798" y="1330051"/>
                  <a:pt x="754090" y="1321379"/>
                  <a:pt x="751843" y="1311423"/>
                </a:cubicBezTo>
                <a:cubicBezTo>
                  <a:pt x="747668" y="1292153"/>
                  <a:pt x="732894" y="1278985"/>
                  <a:pt x="721654" y="1263891"/>
                </a:cubicBezTo>
                <a:cubicBezTo>
                  <a:pt x="719084" y="1260358"/>
                  <a:pt x="716836" y="1256504"/>
                  <a:pt x="714266" y="1252972"/>
                </a:cubicBezTo>
                <a:cubicBezTo>
                  <a:pt x="709450" y="1245905"/>
                  <a:pt x="702705" y="1246227"/>
                  <a:pt x="698530" y="1253935"/>
                </a:cubicBezTo>
                <a:cubicBezTo>
                  <a:pt x="696923" y="1257146"/>
                  <a:pt x="695318" y="1260358"/>
                  <a:pt x="693712" y="1263891"/>
                </a:cubicBezTo>
                <a:cubicBezTo>
                  <a:pt x="689215" y="1257468"/>
                  <a:pt x="685362" y="1251044"/>
                  <a:pt x="676369" y="1251044"/>
                </a:cubicBezTo>
                <a:cubicBezTo>
                  <a:pt x="673479" y="1251044"/>
                  <a:pt x="671873" y="1248475"/>
                  <a:pt x="671552" y="1245584"/>
                </a:cubicBezTo>
                <a:cubicBezTo>
                  <a:pt x="670267" y="1234665"/>
                  <a:pt x="673157" y="1223424"/>
                  <a:pt x="667056" y="1212826"/>
                </a:cubicBezTo>
                <a:lnTo>
                  <a:pt x="667366" y="1206931"/>
                </a:lnTo>
                <a:lnTo>
                  <a:pt x="676690" y="1213147"/>
                </a:lnTo>
                <a:lnTo>
                  <a:pt x="682583" y="1214647"/>
                </a:lnTo>
                <a:lnTo>
                  <a:pt x="693110" y="1217483"/>
                </a:lnTo>
                <a:cubicBezTo>
                  <a:pt x="698449" y="1217242"/>
                  <a:pt x="703668" y="1215395"/>
                  <a:pt x="708486" y="1212183"/>
                </a:cubicBezTo>
                <a:cubicBezTo>
                  <a:pt x="714266" y="1208329"/>
                  <a:pt x="721332" y="1202227"/>
                  <a:pt x="721974" y="1195162"/>
                </a:cubicBezTo>
                <a:cubicBezTo>
                  <a:pt x="722457" y="1187936"/>
                  <a:pt x="725648" y="1178362"/>
                  <a:pt x="719897" y="1172806"/>
                </a:cubicBezTo>
                <a:lnTo>
                  <a:pt x="719099" y="1172459"/>
                </a:lnTo>
                <a:lnTo>
                  <a:pt x="718933" y="1172119"/>
                </a:lnTo>
                <a:lnTo>
                  <a:pt x="710220" y="1168377"/>
                </a:lnTo>
                <a:lnTo>
                  <a:pt x="708165" y="1166578"/>
                </a:lnTo>
                <a:cubicBezTo>
                  <a:pt x="702384" y="1159192"/>
                  <a:pt x="694354" y="1154053"/>
                  <a:pt x="689858" y="1144097"/>
                </a:cubicBezTo>
                <a:cubicBezTo>
                  <a:pt x="685362" y="1134141"/>
                  <a:pt x="683756" y="1125148"/>
                  <a:pt x="683114" y="1115192"/>
                </a:cubicBezTo>
                <a:cubicBezTo>
                  <a:pt x="683114" y="1112302"/>
                  <a:pt x="682150" y="1109411"/>
                  <a:pt x="679260" y="1109090"/>
                </a:cubicBezTo>
                <a:lnTo>
                  <a:pt x="678925" y="1109444"/>
                </a:lnTo>
                <a:lnTo>
                  <a:pt x="678296" y="1108448"/>
                </a:lnTo>
                <a:cubicBezTo>
                  <a:pt x="674763" y="1108127"/>
                  <a:pt x="673799" y="1111659"/>
                  <a:pt x="672515" y="1114550"/>
                </a:cubicBezTo>
                <a:cubicBezTo>
                  <a:pt x="670588" y="1118404"/>
                  <a:pt x="668661" y="1125791"/>
                  <a:pt x="671231" y="1126112"/>
                </a:cubicBezTo>
                <a:lnTo>
                  <a:pt x="672143" y="1126510"/>
                </a:lnTo>
                <a:lnTo>
                  <a:pt x="672194" y="1126754"/>
                </a:lnTo>
                <a:lnTo>
                  <a:pt x="674620" y="1127635"/>
                </a:lnTo>
                <a:lnTo>
                  <a:pt x="674723" y="1129725"/>
                </a:lnTo>
                <a:cubicBezTo>
                  <a:pt x="674201" y="1131250"/>
                  <a:pt x="672997" y="1132856"/>
                  <a:pt x="674121" y="1133820"/>
                </a:cubicBezTo>
                <a:cubicBezTo>
                  <a:pt x="676048" y="1135747"/>
                  <a:pt x="671231" y="1141528"/>
                  <a:pt x="675405" y="1141206"/>
                </a:cubicBezTo>
                <a:lnTo>
                  <a:pt x="676218" y="1141581"/>
                </a:lnTo>
                <a:lnTo>
                  <a:pt x="676369" y="1141849"/>
                </a:lnTo>
                <a:lnTo>
                  <a:pt x="680461" y="1143786"/>
                </a:lnTo>
                <a:lnTo>
                  <a:pt x="678938" y="1147630"/>
                </a:lnTo>
                <a:cubicBezTo>
                  <a:pt x="672194" y="1154695"/>
                  <a:pt x="673479" y="1163367"/>
                  <a:pt x="673799" y="1171717"/>
                </a:cubicBezTo>
                <a:lnTo>
                  <a:pt x="671976" y="1179928"/>
                </a:lnTo>
                <a:lnTo>
                  <a:pt x="671271" y="1167060"/>
                </a:lnTo>
                <a:cubicBezTo>
                  <a:pt x="670990" y="1161440"/>
                  <a:pt x="670267" y="1155819"/>
                  <a:pt x="667698" y="1150199"/>
                </a:cubicBezTo>
                <a:lnTo>
                  <a:pt x="667210" y="1151801"/>
                </a:lnTo>
                <a:lnTo>
                  <a:pt x="666734" y="1149557"/>
                </a:lnTo>
                <a:cubicBezTo>
                  <a:pt x="663201" y="1155659"/>
                  <a:pt x="664807" y="1161761"/>
                  <a:pt x="661274" y="1166258"/>
                </a:cubicBezTo>
                <a:lnTo>
                  <a:pt x="657328" y="1175395"/>
                </a:lnTo>
                <a:lnTo>
                  <a:pt x="660312" y="1177819"/>
                </a:lnTo>
                <a:cubicBezTo>
                  <a:pt x="662881" y="1180067"/>
                  <a:pt x="660633" y="1181994"/>
                  <a:pt x="659027" y="1183600"/>
                </a:cubicBezTo>
                <a:lnTo>
                  <a:pt x="654858" y="1186935"/>
                </a:lnTo>
                <a:lnTo>
                  <a:pt x="654209" y="1191951"/>
                </a:lnTo>
                <a:cubicBezTo>
                  <a:pt x="654529" y="1193877"/>
                  <a:pt x="653887" y="1196125"/>
                  <a:pt x="654851" y="1197731"/>
                </a:cubicBezTo>
                <a:lnTo>
                  <a:pt x="655720" y="1198600"/>
                </a:lnTo>
                <a:lnTo>
                  <a:pt x="650877" y="1210257"/>
                </a:lnTo>
                <a:cubicBezTo>
                  <a:pt x="650034" y="1214593"/>
                  <a:pt x="649874" y="1219249"/>
                  <a:pt x="650034" y="1224067"/>
                </a:cubicBezTo>
                <a:lnTo>
                  <a:pt x="648562" y="1224067"/>
                </a:lnTo>
                <a:lnTo>
                  <a:pt x="646501" y="1238199"/>
                </a:lnTo>
                <a:cubicBezTo>
                  <a:pt x="641363" y="1235629"/>
                  <a:pt x="639115" y="1233381"/>
                  <a:pt x="642326" y="1228885"/>
                </a:cubicBezTo>
                <a:cubicBezTo>
                  <a:pt x="643611" y="1227279"/>
                  <a:pt x="644253" y="1225031"/>
                  <a:pt x="645538" y="1222782"/>
                </a:cubicBezTo>
                <a:lnTo>
                  <a:pt x="646559" y="1222782"/>
                </a:lnTo>
                <a:lnTo>
                  <a:pt x="644735" y="1213910"/>
                </a:lnTo>
                <a:cubicBezTo>
                  <a:pt x="643209" y="1212987"/>
                  <a:pt x="640399" y="1214271"/>
                  <a:pt x="634939" y="1217001"/>
                </a:cubicBezTo>
                <a:cubicBezTo>
                  <a:pt x="621129" y="1223745"/>
                  <a:pt x="608604" y="1219249"/>
                  <a:pt x="597684" y="1210899"/>
                </a:cubicBezTo>
                <a:cubicBezTo>
                  <a:pt x="591904" y="1206081"/>
                  <a:pt x="585802" y="1203191"/>
                  <a:pt x="577451" y="1199658"/>
                </a:cubicBezTo>
                <a:cubicBezTo>
                  <a:pt x="581948" y="1215717"/>
                  <a:pt x="580984" y="1230169"/>
                  <a:pt x="571670" y="1242694"/>
                </a:cubicBezTo>
                <a:cubicBezTo>
                  <a:pt x="569422" y="1229526"/>
                  <a:pt x="569422" y="1229526"/>
                  <a:pt x="572955" y="1217643"/>
                </a:cubicBezTo>
                <a:cubicBezTo>
                  <a:pt x="576809" y="1205760"/>
                  <a:pt x="573597" y="1194841"/>
                  <a:pt x="568458" y="1184242"/>
                </a:cubicBezTo>
                <a:cubicBezTo>
                  <a:pt x="567495" y="1181673"/>
                  <a:pt x="565568" y="1178782"/>
                  <a:pt x="567495" y="1176856"/>
                </a:cubicBezTo>
                <a:cubicBezTo>
                  <a:pt x="570707" y="1173323"/>
                  <a:pt x="571027" y="1178782"/>
                  <a:pt x="572955" y="1179746"/>
                </a:cubicBezTo>
                <a:cubicBezTo>
                  <a:pt x="575845" y="1181030"/>
                  <a:pt x="577050" y="1180308"/>
                  <a:pt x="577772" y="1178983"/>
                </a:cubicBezTo>
                <a:lnTo>
                  <a:pt x="578290" y="1177807"/>
                </a:lnTo>
                <a:lnTo>
                  <a:pt x="577451" y="1174929"/>
                </a:lnTo>
                <a:lnTo>
                  <a:pt x="579214" y="1154073"/>
                </a:lnTo>
                <a:lnTo>
                  <a:pt x="578094" y="1154696"/>
                </a:lnTo>
                <a:cubicBezTo>
                  <a:pt x="575846" y="1153732"/>
                  <a:pt x="577130" y="1151484"/>
                  <a:pt x="577451" y="1150199"/>
                </a:cubicBezTo>
                <a:cubicBezTo>
                  <a:pt x="580342" y="1142170"/>
                  <a:pt x="583232" y="1134141"/>
                  <a:pt x="585802" y="1126111"/>
                </a:cubicBezTo>
                <a:cubicBezTo>
                  <a:pt x="586765" y="1122900"/>
                  <a:pt x="588692" y="1119367"/>
                  <a:pt x="582911" y="1118083"/>
                </a:cubicBezTo>
                <a:cubicBezTo>
                  <a:pt x="578736" y="1117119"/>
                  <a:pt x="580984" y="1113265"/>
                  <a:pt x="580342" y="1110696"/>
                </a:cubicBezTo>
                <a:cubicBezTo>
                  <a:pt x="579378" y="1107163"/>
                  <a:pt x="584517" y="1102025"/>
                  <a:pt x="577130" y="1099776"/>
                </a:cubicBezTo>
                <a:cubicBezTo>
                  <a:pt x="575524" y="1099455"/>
                  <a:pt x="577772" y="1096565"/>
                  <a:pt x="579057" y="1094959"/>
                </a:cubicBezTo>
                <a:cubicBezTo>
                  <a:pt x="588050" y="1085967"/>
                  <a:pt x="589976" y="1072798"/>
                  <a:pt x="583874" y="1061236"/>
                </a:cubicBezTo>
                <a:lnTo>
                  <a:pt x="582422" y="1059421"/>
                </a:lnTo>
                <a:lnTo>
                  <a:pt x="582910" y="1060274"/>
                </a:lnTo>
                <a:cubicBezTo>
                  <a:pt x="579699" y="1061558"/>
                  <a:pt x="579699" y="1070872"/>
                  <a:pt x="572955" y="1064127"/>
                </a:cubicBezTo>
                <a:cubicBezTo>
                  <a:pt x="571670" y="1067339"/>
                  <a:pt x="573276" y="1071193"/>
                  <a:pt x="573597" y="1074726"/>
                </a:cubicBezTo>
                <a:cubicBezTo>
                  <a:pt x="573918" y="1078901"/>
                  <a:pt x="571670" y="1082113"/>
                  <a:pt x="568458" y="1082756"/>
                </a:cubicBezTo>
                <a:cubicBezTo>
                  <a:pt x="563320" y="1083719"/>
                  <a:pt x="565889" y="1078901"/>
                  <a:pt x="565247" y="1076332"/>
                </a:cubicBezTo>
                <a:cubicBezTo>
                  <a:pt x="563962" y="1069266"/>
                  <a:pt x="566531" y="1061879"/>
                  <a:pt x="563641" y="1055135"/>
                </a:cubicBezTo>
                <a:cubicBezTo>
                  <a:pt x="563641" y="1054814"/>
                  <a:pt x="564604" y="1053850"/>
                  <a:pt x="564925" y="1053208"/>
                </a:cubicBezTo>
                <a:cubicBezTo>
                  <a:pt x="565889" y="1051281"/>
                  <a:pt x="568137" y="1058668"/>
                  <a:pt x="568137" y="1052887"/>
                </a:cubicBezTo>
                <a:cubicBezTo>
                  <a:pt x="568137" y="1050960"/>
                  <a:pt x="564604" y="1049996"/>
                  <a:pt x="562356" y="1051602"/>
                </a:cubicBezTo>
                <a:cubicBezTo>
                  <a:pt x="560108" y="1053208"/>
                  <a:pt x="556897" y="1055777"/>
                  <a:pt x="556575" y="1058025"/>
                </a:cubicBezTo>
                <a:cubicBezTo>
                  <a:pt x="555612" y="1068624"/>
                  <a:pt x="545014" y="1074405"/>
                  <a:pt x="545014" y="1085325"/>
                </a:cubicBezTo>
                <a:cubicBezTo>
                  <a:pt x="545014" y="1090785"/>
                  <a:pt x="540839" y="1096565"/>
                  <a:pt x="538269" y="1102989"/>
                </a:cubicBezTo>
                <a:cubicBezTo>
                  <a:pt x="536102" y="1098653"/>
                  <a:pt x="541340" y="1092872"/>
                  <a:pt x="539218" y="1089575"/>
                </a:cubicBezTo>
                <a:lnTo>
                  <a:pt x="535030" y="1087676"/>
                </a:lnTo>
                <a:lnTo>
                  <a:pt x="534415" y="1088215"/>
                </a:lnTo>
                <a:cubicBezTo>
                  <a:pt x="529918" y="1111659"/>
                  <a:pt x="519642" y="1131572"/>
                  <a:pt x="502620" y="1148593"/>
                </a:cubicBezTo>
                <a:cubicBezTo>
                  <a:pt x="497160" y="1154053"/>
                  <a:pt x="496197" y="1162403"/>
                  <a:pt x="493948" y="1169469"/>
                </a:cubicBezTo>
                <a:cubicBezTo>
                  <a:pt x="489773" y="1181673"/>
                  <a:pt x="481102" y="1190987"/>
                  <a:pt x="472431" y="1199979"/>
                </a:cubicBezTo>
                <a:cubicBezTo>
                  <a:pt x="464723" y="1208009"/>
                  <a:pt x="461511" y="1218607"/>
                  <a:pt x="457015" y="1228241"/>
                </a:cubicBezTo>
                <a:cubicBezTo>
                  <a:pt x="450913" y="1241730"/>
                  <a:pt x="447701" y="1255862"/>
                  <a:pt x="443526" y="1269993"/>
                </a:cubicBezTo>
                <a:cubicBezTo>
                  <a:pt x="439030" y="1285408"/>
                  <a:pt x="429073" y="1298576"/>
                  <a:pt x="422008" y="1313029"/>
                </a:cubicBezTo>
                <a:cubicBezTo>
                  <a:pt x="418796" y="1319452"/>
                  <a:pt x="415906" y="1326197"/>
                  <a:pt x="412694" y="1332620"/>
                </a:cubicBezTo>
                <a:cubicBezTo>
                  <a:pt x="410767" y="1336152"/>
                  <a:pt x="413336" y="1339364"/>
                  <a:pt x="414300" y="1342575"/>
                </a:cubicBezTo>
                <a:cubicBezTo>
                  <a:pt x="416548" y="1349641"/>
                  <a:pt x="415584" y="1356064"/>
                  <a:pt x="408519" y="1361845"/>
                </a:cubicBezTo>
                <a:cubicBezTo>
                  <a:pt x="406592" y="1355743"/>
                  <a:pt x="404344" y="1350926"/>
                  <a:pt x="406913" y="1345145"/>
                </a:cubicBezTo>
                <a:cubicBezTo>
                  <a:pt x="407556" y="1343218"/>
                  <a:pt x="407876" y="1341291"/>
                  <a:pt x="405950" y="1340327"/>
                </a:cubicBezTo>
                <a:cubicBezTo>
                  <a:pt x="403702" y="1339043"/>
                  <a:pt x="402096" y="1340327"/>
                  <a:pt x="400490" y="1341933"/>
                </a:cubicBezTo>
                <a:cubicBezTo>
                  <a:pt x="390855" y="1353174"/>
                  <a:pt x="382505" y="1365057"/>
                  <a:pt x="376082" y="1378225"/>
                </a:cubicBezTo>
                <a:cubicBezTo>
                  <a:pt x="374476" y="1382079"/>
                  <a:pt x="371264" y="1384648"/>
                  <a:pt x="369337" y="1388181"/>
                </a:cubicBezTo>
                <a:cubicBezTo>
                  <a:pt x="363556" y="1398458"/>
                  <a:pt x="361308" y="1409378"/>
                  <a:pt x="361629" y="1420939"/>
                </a:cubicBezTo>
                <a:cubicBezTo>
                  <a:pt x="361950" y="1424472"/>
                  <a:pt x="360987" y="1428647"/>
                  <a:pt x="365162" y="1430253"/>
                </a:cubicBezTo>
                <a:cubicBezTo>
                  <a:pt x="369980" y="1432181"/>
                  <a:pt x="369980" y="1426721"/>
                  <a:pt x="372228" y="1424472"/>
                </a:cubicBezTo>
                <a:cubicBezTo>
                  <a:pt x="373191" y="1423508"/>
                  <a:pt x="373834" y="1422545"/>
                  <a:pt x="374476" y="1421582"/>
                </a:cubicBezTo>
                <a:cubicBezTo>
                  <a:pt x="376082" y="1421260"/>
                  <a:pt x="376724" y="1421582"/>
                  <a:pt x="376082" y="1423508"/>
                </a:cubicBezTo>
                <a:cubicBezTo>
                  <a:pt x="369980" y="1435392"/>
                  <a:pt x="366768" y="1448559"/>
                  <a:pt x="358739" y="1459479"/>
                </a:cubicBezTo>
                <a:cubicBezTo>
                  <a:pt x="354885" y="1464617"/>
                  <a:pt x="351673" y="1469756"/>
                  <a:pt x="347819" y="1474574"/>
                </a:cubicBezTo>
                <a:cubicBezTo>
                  <a:pt x="345250" y="1478106"/>
                  <a:pt x="341075" y="1480997"/>
                  <a:pt x="336579" y="1480033"/>
                </a:cubicBezTo>
                <a:cubicBezTo>
                  <a:pt x="331440" y="1478749"/>
                  <a:pt x="332403" y="1473610"/>
                  <a:pt x="331761" y="1469756"/>
                </a:cubicBezTo>
                <a:cubicBezTo>
                  <a:pt x="325980" y="1439888"/>
                  <a:pt x="338505" y="1415800"/>
                  <a:pt x="356169" y="1393641"/>
                </a:cubicBezTo>
                <a:cubicBezTo>
                  <a:pt x="366447" y="1380794"/>
                  <a:pt x="376403" y="1367626"/>
                  <a:pt x="385395" y="1354137"/>
                </a:cubicBezTo>
                <a:cubicBezTo>
                  <a:pt x="390534" y="1346109"/>
                  <a:pt x="395672" y="1338079"/>
                  <a:pt x="396636" y="1327802"/>
                </a:cubicBezTo>
                <a:cubicBezTo>
                  <a:pt x="397278" y="1319131"/>
                  <a:pt x="401132" y="1311102"/>
                  <a:pt x="406271" y="1303715"/>
                </a:cubicBezTo>
                <a:cubicBezTo>
                  <a:pt x="418154" y="1285730"/>
                  <a:pt x="426183" y="1266139"/>
                  <a:pt x="434212" y="1246548"/>
                </a:cubicBezTo>
                <a:cubicBezTo>
                  <a:pt x="438066" y="1236592"/>
                  <a:pt x="445453" y="1228563"/>
                  <a:pt x="448665" y="1217643"/>
                </a:cubicBezTo>
                <a:cubicBezTo>
                  <a:pt x="451555" y="1208009"/>
                  <a:pt x="452839" y="1198373"/>
                  <a:pt x="454124" y="1188417"/>
                </a:cubicBezTo>
                <a:cubicBezTo>
                  <a:pt x="455730" y="1177177"/>
                  <a:pt x="455730" y="1165294"/>
                  <a:pt x="463117" y="1155338"/>
                </a:cubicBezTo>
                <a:cubicBezTo>
                  <a:pt x="465043" y="1152768"/>
                  <a:pt x="466328" y="1149236"/>
                  <a:pt x="467613" y="1146024"/>
                </a:cubicBezTo>
                <a:cubicBezTo>
                  <a:pt x="468897" y="1142491"/>
                  <a:pt x="466328" y="1139922"/>
                  <a:pt x="464080" y="1137674"/>
                </a:cubicBezTo>
                <a:cubicBezTo>
                  <a:pt x="461832" y="1135426"/>
                  <a:pt x="459905" y="1138316"/>
                  <a:pt x="458299" y="1139600"/>
                </a:cubicBezTo>
                <a:cubicBezTo>
                  <a:pt x="446737" y="1148914"/>
                  <a:pt x="436461" y="1159834"/>
                  <a:pt x="427146" y="1171396"/>
                </a:cubicBezTo>
                <a:cubicBezTo>
                  <a:pt x="425862" y="1173002"/>
                  <a:pt x="425219" y="1175250"/>
                  <a:pt x="421686" y="1175571"/>
                </a:cubicBezTo>
                <a:cubicBezTo>
                  <a:pt x="423292" y="1168184"/>
                  <a:pt x="428110" y="1163366"/>
                  <a:pt x="431964" y="1158228"/>
                </a:cubicBezTo>
                <a:cubicBezTo>
                  <a:pt x="441278" y="1145060"/>
                  <a:pt x="453803" y="1134462"/>
                  <a:pt x="462474" y="1120652"/>
                </a:cubicBezTo>
                <a:cubicBezTo>
                  <a:pt x="467292" y="1113265"/>
                  <a:pt x="470182" y="1105236"/>
                  <a:pt x="473715" y="1097207"/>
                </a:cubicBezTo>
                <a:cubicBezTo>
                  <a:pt x="474679" y="1095280"/>
                  <a:pt x="474679" y="1091747"/>
                  <a:pt x="478211" y="1093032"/>
                </a:cubicBezTo>
                <a:cubicBezTo>
                  <a:pt x="481102" y="1094317"/>
                  <a:pt x="481423" y="1096886"/>
                  <a:pt x="480459" y="1099776"/>
                </a:cubicBezTo>
                <a:cubicBezTo>
                  <a:pt x="479175" y="1104273"/>
                  <a:pt x="477890" y="1108448"/>
                  <a:pt x="476927" y="1112623"/>
                </a:cubicBezTo>
                <a:cubicBezTo>
                  <a:pt x="475963" y="1116798"/>
                  <a:pt x="476285" y="1120652"/>
                  <a:pt x="480139" y="1122900"/>
                </a:cubicBezTo>
                <a:cubicBezTo>
                  <a:pt x="484313" y="1125148"/>
                  <a:pt x="488809" y="1125469"/>
                  <a:pt x="492663" y="1122257"/>
                </a:cubicBezTo>
                <a:cubicBezTo>
                  <a:pt x="496518" y="1119046"/>
                  <a:pt x="499730" y="1115513"/>
                  <a:pt x="501656" y="1110696"/>
                </a:cubicBezTo>
                <a:cubicBezTo>
                  <a:pt x="505189" y="1101382"/>
                  <a:pt x="509364" y="1092069"/>
                  <a:pt x="512576" y="1082755"/>
                </a:cubicBezTo>
                <a:cubicBezTo>
                  <a:pt x="517072" y="1069587"/>
                  <a:pt x="525744" y="1058667"/>
                  <a:pt x="533452" y="1047427"/>
                </a:cubicBezTo>
                <a:cubicBezTo>
                  <a:pt x="536021" y="1043573"/>
                  <a:pt x="538591" y="1039718"/>
                  <a:pt x="538911" y="1035543"/>
                </a:cubicBezTo>
                <a:cubicBezTo>
                  <a:pt x="539233" y="1028157"/>
                  <a:pt x="542765" y="1022376"/>
                  <a:pt x="548225" y="1018522"/>
                </a:cubicBezTo>
                <a:cubicBezTo>
                  <a:pt x="552721" y="1014989"/>
                  <a:pt x="554969" y="1010493"/>
                  <a:pt x="557218" y="1005997"/>
                </a:cubicBezTo>
                <a:cubicBezTo>
                  <a:pt x="558823" y="1002785"/>
                  <a:pt x="559787" y="997646"/>
                  <a:pt x="557218" y="996040"/>
                </a:cubicBezTo>
                <a:cubicBezTo>
                  <a:pt x="550152" y="991544"/>
                  <a:pt x="547261" y="983836"/>
                  <a:pt x="542123" y="978055"/>
                </a:cubicBezTo>
                <a:cubicBezTo>
                  <a:pt x="539233" y="974844"/>
                  <a:pt x="536021" y="979661"/>
                  <a:pt x="533130" y="977734"/>
                </a:cubicBezTo>
                <a:lnTo>
                  <a:pt x="532491" y="977442"/>
                </a:lnTo>
                <a:lnTo>
                  <a:pt x="526507" y="979622"/>
                </a:lnTo>
                <a:cubicBezTo>
                  <a:pt x="524700" y="981508"/>
                  <a:pt x="523014" y="983676"/>
                  <a:pt x="520284" y="983837"/>
                </a:cubicBezTo>
                <a:cubicBezTo>
                  <a:pt x="518357" y="981267"/>
                  <a:pt x="523496" y="980625"/>
                  <a:pt x="521569" y="977413"/>
                </a:cubicBezTo>
                <a:cubicBezTo>
                  <a:pt x="518357" y="979019"/>
                  <a:pt x="511292" y="977735"/>
                  <a:pt x="516430" y="985443"/>
                </a:cubicBezTo>
                <a:cubicBezTo>
                  <a:pt x="517394" y="986727"/>
                  <a:pt x="516109" y="989297"/>
                  <a:pt x="514503" y="989939"/>
                </a:cubicBezTo>
                <a:cubicBezTo>
                  <a:pt x="509365" y="991866"/>
                  <a:pt x="504547" y="993793"/>
                  <a:pt x="499730" y="996362"/>
                </a:cubicBezTo>
                <a:cubicBezTo>
                  <a:pt x="496839" y="997968"/>
                  <a:pt x="495876" y="995077"/>
                  <a:pt x="496839" y="992508"/>
                </a:cubicBezTo>
                <a:cubicBezTo>
                  <a:pt x="497803" y="989618"/>
                  <a:pt x="511934" y="976129"/>
                  <a:pt x="515145" y="974844"/>
                </a:cubicBezTo>
                <a:cubicBezTo>
                  <a:pt x="512898" y="968742"/>
                  <a:pt x="506474" y="974523"/>
                  <a:pt x="502941" y="970348"/>
                </a:cubicBezTo>
                <a:cubicBezTo>
                  <a:pt x="505993" y="970027"/>
                  <a:pt x="508321" y="967698"/>
                  <a:pt x="510770" y="966093"/>
                </a:cubicBezTo>
                <a:lnTo>
                  <a:pt x="518902" y="966169"/>
                </a:lnTo>
                <a:lnTo>
                  <a:pt x="518397" y="962800"/>
                </a:lnTo>
                <a:cubicBezTo>
                  <a:pt x="517715" y="961355"/>
                  <a:pt x="517554" y="960070"/>
                  <a:pt x="520926" y="959749"/>
                </a:cubicBezTo>
                <a:lnTo>
                  <a:pt x="521831" y="958893"/>
                </a:lnTo>
                <a:lnTo>
                  <a:pt x="521248" y="959107"/>
                </a:lnTo>
                <a:cubicBezTo>
                  <a:pt x="521408" y="956217"/>
                  <a:pt x="520846" y="953085"/>
                  <a:pt x="521247" y="950315"/>
                </a:cubicBezTo>
                <a:lnTo>
                  <a:pt x="526854" y="943891"/>
                </a:lnTo>
                <a:lnTo>
                  <a:pt x="530802" y="932049"/>
                </a:lnTo>
                <a:cubicBezTo>
                  <a:pt x="529437" y="928757"/>
                  <a:pt x="525583" y="926027"/>
                  <a:pt x="519963" y="923136"/>
                </a:cubicBezTo>
                <a:cubicBezTo>
                  <a:pt x="502299" y="913823"/>
                  <a:pt x="491058" y="927954"/>
                  <a:pt x="476927" y="930844"/>
                </a:cubicBezTo>
                <a:cubicBezTo>
                  <a:pt x="466007" y="933093"/>
                  <a:pt x="454445" y="937268"/>
                  <a:pt x="445453" y="945297"/>
                </a:cubicBezTo>
                <a:cubicBezTo>
                  <a:pt x="444489" y="945939"/>
                  <a:pt x="442562" y="945618"/>
                  <a:pt x="441278" y="945618"/>
                </a:cubicBezTo>
                <a:cubicBezTo>
                  <a:pt x="433249" y="953968"/>
                  <a:pt x="422329" y="957822"/>
                  <a:pt x="412694" y="963282"/>
                </a:cubicBezTo>
                <a:cubicBezTo>
                  <a:pt x="395672" y="972596"/>
                  <a:pt x="379614" y="983515"/>
                  <a:pt x="362593" y="992829"/>
                </a:cubicBezTo>
                <a:lnTo>
                  <a:pt x="327908" y="1012741"/>
                </a:lnTo>
                <a:lnTo>
                  <a:pt x="321806" y="1018843"/>
                </a:lnTo>
                <a:cubicBezTo>
                  <a:pt x="311207" y="1026230"/>
                  <a:pt x="303178" y="1035223"/>
                  <a:pt x="299967" y="1047748"/>
                </a:cubicBezTo>
                <a:lnTo>
                  <a:pt x="299964" y="1047746"/>
                </a:lnTo>
                <a:lnTo>
                  <a:pt x="299966" y="1047748"/>
                </a:lnTo>
                <a:cubicBezTo>
                  <a:pt x="302214" y="1063164"/>
                  <a:pt x="310886" y="1066697"/>
                  <a:pt x="325017" y="1059310"/>
                </a:cubicBezTo>
                <a:cubicBezTo>
                  <a:pt x="337863" y="1052566"/>
                  <a:pt x="350067" y="1044536"/>
                  <a:pt x="364199" y="1040361"/>
                </a:cubicBezTo>
                <a:cubicBezTo>
                  <a:pt x="375439" y="1037150"/>
                  <a:pt x="385074" y="1028478"/>
                  <a:pt x="394709" y="1021413"/>
                </a:cubicBezTo>
                <a:cubicBezTo>
                  <a:pt x="401453" y="1016595"/>
                  <a:pt x="407877" y="1012420"/>
                  <a:pt x="415264" y="1008566"/>
                </a:cubicBezTo>
                <a:cubicBezTo>
                  <a:pt x="429395" y="1001822"/>
                  <a:pt x="442562" y="992829"/>
                  <a:pt x="456051" y="984479"/>
                </a:cubicBezTo>
                <a:cubicBezTo>
                  <a:pt x="458620" y="982873"/>
                  <a:pt x="460869" y="981589"/>
                  <a:pt x="463759" y="980625"/>
                </a:cubicBezTo>
                <a:cubicBezTo>
                  <a:pt x="457015" y="996683"/>
                  <a:pt x="443526" y="1005033"/>
                  <a:pt x="430037" y="1012741"/>
                </a:cubicBezTo>
                <a:cubicBezTo>
                  <a:pt x="424898" y="1015632"/>
                  <a:pt x="419760" y="1018522"/>
                  <a:pt x="415585" y="1022697"/>
                </a:cubicBezTo>
                <a:cubicBezTo>
                  <a:pt x="411410" y="1026872"/>
                  <a:pt x="406592" y="1029442"/>
                  <a:pt x="400490" y="1031048"/>
                </a:cubicBezTo>
                <a:cubicBezTo>
                  <a:pt x="389571" y="1033938"/>
                  <a:pt x="379614" y="1040040"/>
                  <a:pt x="369016" y="1044536"/>
                </a:cubicBezTo>
                <a:cubicBezTo>
                  <a:pt x="359060" y="1048712"/>
                  <a:pt x="350389" y="1054171"/>
                  <a:pt x="341396" y="1059631"/>
                </a:cubicBezTo>
                <a:cubicBezTo>
                  <a:pt x="332404" y="1065091"/>
                  <a:pt x="322769" y="1069908"/>
                  <a:pt x="316667" y="1078901"/>
                </a:cubicBezTo>
                <a:cubicBezTo>
                  <a:pt x="314740" y="1081792"/>
                  <a:pt x="311849" y="1084040"/>
                  <a:pt x="307995" y="1085003"/>
                </a:cubicBezTo>
                <a:cubicBezTo>
                  <a:pt x="304141" y="1085967"/>
                  <a:pt x="299645" y="1088215"/>
                  <a:pt x="296112" y="1087251"/>
                </a:cubicBezTo>
                <a:cubicBezTo>
                  <a:pt x="290331" y="1085646"/>
                  <a:pt x="294827" y="1080507"/>
                  <a:pt x="294507" y="1076974"/>
                </a:cubicBezTo>
                <a:cubicBezTo>
                  <a:pt x="293222" y="1066697"/>
                  <a:pt x="291295" y="1055777"/>
                  <a:pt x="297076" y="1045821"/>
                </a:cubicBezTo>
                <a:lnTo>
                  <a:pt x="297195" y="1045901"/>
                </a:lnTo>
                <a:lnTo>
                  <a:pt x="305266" y="1029522"/>
                </a:lnTo>
                <a:cubicBezTo>
                  <a:pt x="309521" y="1025106"/>
                  <a:pt x="314740" y="1021413"/>
                  <a:pt x="319237" y="1017237"/>
                </a:cubicBezTo>
                <a:cubicBezTo>
                  <a:pt x="321806" y="1014989"/>
                  <a:pt x="324054" y="1012420"/>
                  <a:pt x="326623" y="1010172"/>
                </a:cubicBezTo>
                <a:lnTo>
                  <a:pt x="326682" y="1010231"/>
                </a:lnTo>
                <a:lnTo>
                  <a:pt x="339147" y="999894"/>
                </a:lnTo>
                <a:cubicBezTo>
                  <a:pt x="355848" y="992508"/>
                  <a:pt x="370301" y="981909"/>
                  <a:pt x="385395" y="972274"/>
                </a:cubicBezTo>
                <a:cubicBezTo>
                  <a:pt x="394709" y="966494"/>
                  <a:pt x="404986" y="962318"/>
                  <a:pt x="414942" y="957180"/>
                </a:cubicBezTo>
                <a:cubicBezTo>
                  <a:pt x="419438" y="954610"/>
                  <a:pt x="423934" y="951720"/>
                  <a:pt x="428431" y="948830"/>
                </a:cubicBezTo>
                <a:cubicBezTo>
                  <a:pt x="431322" y="946902"/>
                  <a:pt x="434533" y="944654"/>
                  <a:pt x="432285" y="941122"/>
                </a:cubicBezTo>
                <a:cubicBezTo>
                  <a:pt x="429394" y="936946"/>
                  <a:pt x="426504" y="940800"/>
                  <a:pt x="424256" y="942728"/>
                </a:cubicBezTo>
                <a:cubicBezTo>
                  <a:pt x="419438" y="946260"/>
                  <a:pt x="415584" y="949472"/>
                  <a:pt x="408519" y="947545"/>
                </a:cubicBezTo>
                <a:cubicBezTo>
                  <a:pt x="402738" y="945939"/>
                  <a:pt x="396636" y="952041"/>
                  <a:pt x="388607" y="951399"/>
                </a:cubicBezTo>
                <a:cubicBezTo>
                  <a:pt x="396315" y="945939"/>
                  <a:pt x="404344" y="943691"/>
                  <a:pt x="412052" y="941443"/>
                </a:cubicBezTo>
                <a:cubicBezTo>
                  <a:pt x="427788" y="936946"/>
                  <a:pt x="441920" y="927954"/>
                  <a:pt x="457657" y="923457"/>
                </a:cubicBezTo>
                <a:cubicBezTo>
                  <a:pt x="468897" y="920246"/>
                  <a:pt x="480139" y="916392"/>
                  <a:pt x="491379" y="913823"/>
                </a:cubicBezTo>
                <a:cubicBezTo>
                  <a:pt x="495554" y="912859"/>
                  <a:pt x="498766" y="910932"/>
                  <a:pt x="502299" y="908684"/>
                </a:cubicBezTo>
                <a:cubicBezTo>
                  <a:pt x="507116" y="905793"/>
                  <a:pt x="509686" y="901297"/>
                  <a:pt x="508080" y="896801"/>
                </a:cubicBezTo>
                <a:cubicBezTo>
                  <a:pt x="507116" y="892947"/>
                  <a:pt x="501978" y="893269"/>
                  <a:pt x="498124" y="893269"/>
                </a:cubicBezTo>
                <a:cubicBezTo>
                  <a:pt x="493948" y="893269"/>
                  <a:pt x="489773" y="893269"/>
                  <a:pt x="484955" y="892626"/>
                </a:cubicBezTo>
                <a:cubicBezTo>
                  <a:pt x="495876" y="888130"/>
                  <a:pt x="503904" y="879137"/>
                  <a:pt x="515466" y="875605"/>
                </a:cubicBezTo>
                <a:lnTo>
                  <a:pt x="516436" y="875348"/>
                </a:lnTo>
                <a:lnTo>
                  <a:pt x="520525" y="871710"/>
                </a:lnTo>
                <a:lnTo>
                  <a:pt x="525859" y="872853"/>
                </a:lnTo>
                <a:lnTo>
                  <a:pt x="526386" y="872714"/>
                </a:lnTo>
                <a:cubicBezTo>
                  <a:pt x="529598" y="873677"/>
                  <a:pt x="532488" y="874641"/>
                  <a:pt x="535378" y="871751"/>
                </a:cubicBezTo>
                <a:cubicBezTo>
                  <a:pt x="538269" y="868538"/>
                  <a:pt x="535057" y="866612"/>
                  <a:pt x="534415" y="864042"/>
                </a:cubicBezTo>
                <a:cubicBezTo>
                  <a:pt x="532488" y="856656"/>
                  <a:pt x="527992" y="849911"/>
                  <a:pt x="527992" y="841561"/>
                </a:cubicBezTo>
                <a:cubicBezTo>
                  <a:pt x="528313" y="826466"/>
                  <a:pt x="522853" y="819401"/>
                  <a:pt x="509043" y="814262"/>
                </a:cubicBezTo>
                <a:cubicBezTo>
                  <a:pt x="506474" y="813299"/>
                  <a:pt x="501978" y="815868"/>
                  <a:pt x="501656" y="811693"/>
                </a:cubicBezTo>
                <a:cubicBezTo>
                  <a:pt x="501336" y="807517"/>
                  <a:pt x="500693" y="802058"/>
                  <a:pt x="504226" y="799167"/>
                </a:cubicBezTo>
                <a:cubicBezTo>
                  <a:pt x="509043" y="795313"/>
                  <a:pt x="510006" y="789211"/>
                  <a:pt x="513218" y="784394"/>
                </a:cubicBezTo>
                <a:cubicBezTo>
                  <a:pt x="516751" y="779255"/>
                  <a:pt x="513860" y="773153"/>
                  <a:pt x="511934" y="767373"/>
                </a:cubicBezTo>
                <a:cubicBezTo>
                  <a:pt x="510167" y="762073"/>
                  <a:pt x="507598" y="757095"/>
                  <a:pt x="505269" y="751997"/>
                </a:cubicBezTo>
                <a:lnTo>
                  <a:pt x="500111" y="736085"/>
                </a:lnTo>
                <a:lnTo>
                  <a:pt x="500050" y="736220"/>
                </a:lnTo>
                <a:cubicBezTo>
                  <a:pt x="488809" y="713417"/>
                  <a:pt x="482065" y="689009"/>
                  <a:pt x="473715" y="664922"/>
                </a:cubicBezTo>
                <a:cubicBezTo>
                  <a:pt x="467292" y="645973"/>
                  <a:pt x="460226" y="627345"/>
                  <a:pt x="453482" y="608718"/>
                </a:cubicBezTo>
                <a:cubicBezTo>
                  <a:pt x="443204" y="580456"/>
                  <a:pt x="432606" y="552193"/>
                  <a:pt x="422329" y="523931"/>
                </a:cubicBezTo>
                <a:cubicBezTo>
                  <a:pt x="420723" y="519756"/>
                  <a:pt x="420081" y="514938"/>
                  <a:pt x="418154" y="508194"/>
                </a:cubicBezTo>
                <a:close/>
                <a:moveTo>
                  <a:pt x="1624121" y="494063"/>
                </a:moveTo>
                <a:cubicBezTo>
                  <a:pt x="1625727" y="493742"/>
                  <a:pt x="1626369" y="494705"/>
                  <a:pt x="1626690" y="496632"/>
                </a:cubicBezTo>
                <a:cubicBezTo>
                  <a:pt x="1626369" y="498238"/>
                  <a:pt x="1625406" y="500165"/>
                  <a:pt x="1623800" y="500486"/>
                </a:cubicBezTo>
                <a:cubicBezTo>
                  <a:pt x="1621552" y="500807"/>
                  <a:pt x="1620910" y="498880"/>
                  <a:pt x="1620910" y="497274"/>
                </a:cubicBezTo>
                <a:cubicBezTo>
                  <a:pt x="1620910" y="495348"/>
                  <a:pt x="1622195" y="494063"/>
                  <a:pt x="1624121" y="494063"/>
                </a:cubicBezTo>
                <a:close/>
                <a:moveTo>
                  <a:pt x="1345995" y="488282"/>
                </a:moveTo>
                <a:cubicBezTo>
                  <a:pt x="1338287" y="497917"/>
                  <a:pt x="1328010" y="505303"/>
                  <a:pt x="1320623" y="515581"/>
                </a:cubicBezTo>
                <a:cubicBezTo>
                  <a:pt x="1318696" y="518471"/>
                  <a:pt x="1316448" y="521041"/>
                  <a:pt x="1314200" y="523931"/>
                </a:cubicBezTo>
                <a:cubicBezTo>
                  <a:pt x="1313236" y="514617"/>
                  <a:pt x="1330579" y="495348"/>
                  <a:pt x="1345995" y="488282"/>
                </a:cubicBezTo>
                <a:close/>
                <a:moveTo>
                  <a:pt x="1685786" y="485392"/>
                </a:moveTo>
                <a:cubicBezTo>
                  <a:pt x="1688034" y="485392"/>
                  <a:pt x="1689960" y="486998"/>
                  <a:pt x="1690282" y="489567"/>
                </a:cubicBezTo>
                <a:cubicBezTo>
                  <a:pt x="1689639" y="491494"/>
                  <a:pt x="1689639" y="494063"/>
                  <a:pt x="1686749" y="493742"/>
                </a:cubicBezTo>
                <a:cubicBezTo>
                  <a:pt x="1684180" y="493421"/>
                  <a:pt x="1682574" y="491494"/>
                  <a:pt x="1681932" y="489246"/>
                </a:cubicBezTo>
                <a:cubicBezTo>
                  <a:pt x="1681289" y="486998"/>
                  <a:pt x="1683537" y="485392"/>
                  <a:pt x="1685786" y="485392"/>
                </a:cubicBezTo>
                <a:close/>
                <a:moveTo>
                  <a:pt x="1439452" y="468048"/>
                </a:moveTo>
                <a:cubicBezTo>
                  <a:pt x="1424037" y="474472"/>
                  <a:pt x="1408621" y="480574"/>
                  <a:pt x="1391278" y="480574"/>
                </a:cubicBezTo>
                <a:cubicBezTo>
                  <a:pt x="1407658" y="478004"/>
                  <a:pt x="1421789" y="467727"/>
                  <a:pt x="1439452" y="468048"/>
                </a:cubicBezTo>
                <a:close/>
                <a:moveTo>
                  <a:pt x="26335" y="454560"/>
                </a:moveTo>
                <a:cubicBezTo>
                  <a:pt x="32116" y="452633"/>
                  <a:pt x="36933" y="453918"/>
                  <a:pt x="40787" y="457450"/>
                </a:cubicBezTo>
                <a:cubicBezTo>
                  <a:pt x="45283" y="461304"/>
                  <a:pt x="44962" y="466443"/>
                  <a:pt x="42393" y="471903"/>
                </a:cubicBezTo>
                <a:cubicBezTo>
                  <a:pt x="38539" y="480574"/>
                  <a:pt x="40787" y="489888"/>
                  <a:pt x="40145" y="498881"/>
                </a:cubicBezTo>
                <a:cubicBezTo>
                  <a:pt x="39824" y="501771"/>
                  <a:pt x="42714" y="502734"/>
                  <a:pt x="44320" y="504019"/>
                </a:cubicBezTo>
                <a:cubicBezTo>
                  <a:pt x="47853" y="507231"/>
                  <a:pt x="51064" y="510442"/>
                  <a:pt x="53313" y="514617"/>
                </a:cubicBezTo>
                <a:cubicBezTo>
                  <a:pt x="55882" y="520398"/>
                  <a:pt x="60057" y="523289"/>
                  <a:pt x="67123" y="523610"/>
                </a:cubicBezTo>
                <a:cubicBezTo>
                  <a:pt x="78363" y="524894"/>
                  <a:pt x="90246" y="527143"/>
                  <a:pt x="96991" y="528106"/>
                </a:cubicBezTo>
                <a:cubicBezTo>
                  <a:pt x="128143" y="529070"/>
                  <a:pt x="159296" y="554763"/>
                  <a:pt x="158333" y="583346"/>
                </a:cubicBezTo>
                <a:cubicBezTo>
                  <a:pt x="158333" y="585915"/>
                  <a:pt x="158975" y="588485"/>
                  <a:pt x="159617" y="591054"/>
                </a:cubicBezTo>
                <a:cubicBezTo>
                  <a:pt x="164756" y="607433"/>
                  <a:pt x="158975" y="620601"/>
                  <a:pt x="144844" y="629593"/>
                </a:cubicBezTo>
                <a:cubicBezTo>
                  <a:pt x="135851" y="635374"/>
                  <a:pt x="125253" y="635374"/>
                  <a:pt x="116261" y="640192"/>
                </a:cubicBezTo>
                <a:cubicBezTo>
                  <a:pt x="115618" y="640513"/>
                  <a:pt x="114976" y="640513"/>
                  <a:pt x="114655" y="640513"/>
                </a:cubicBezTo>
                <a:cubicBezTo>
                  <a:pt x="86071" y="644367"/>
                  <a:pt x="51386" y="618353"/>
                  <a:pt x="46889" y="589448"/>
                </a:cubicBezTo>
                <a:cubicBezTo>
                  <a:pt x="45605" y="580777"/>
                  <a:pt x="43356" y="572426"/>
                  <a:pt x="40787" y="563755"/>
                </a:cubicBezTo>
                <a:cubicBezTo>
                  <a:pt x="38218" y="556047"/>
                  <a:pt x="37255" y="548018"/>
                  <a:pt x="36612" y="539668"/>
                </a:cubicBezTo>
                <a:cubicBezTo>
                  <a:pt x="35649" y="526500"/>
                  <a:pt x="28904" y="514617"/>
                  <a:pt x="22160" y="503698"/>
                </a:cubicBezTo>
                <a:cubicBezTo>
                  <a:pt x="16700" y="494705"/>
                  <a:pt x="11240" y="486355"/>
                  <a:pt x="11882" y="475436"/>
                </a:cubicBezTo>
                <a:cubicBezTo>
                  <a:pt x="12204" y="466764"/>
                  <a:pt x="18948" y="457129"/>
                  <a:pt x="26335" y="454560"/>
                </a:cubicBezTo>
                <a:close/>
                <a:moveTo>
                  <a:pt x="782234" y="441914"/>
                </a:moveTo>
                <a:cubicBezTo>
                  <a:pt x="784281" y="442275"/>
                  <a:pt x="786529" y="443158"/>
                  <a:pt x="788777" y="442998"/>
                </a:cubicBezTo>
                <a:cubicBezTo>
                  <a:pt x="786850" y="447494"/>
                  <a:pt x="785244" y="451668"/>
                  <a:pt x="780748" y="450705"/>
                </a:cubicBezTo>
                <a:cubicBezTo>
                  <a:pt x="778500" y="450063"/>
                  <a:pt x="774967" y="446851"/>
                  <a:pt x="776894" y="443961"/>
                </a:cubicBezTo>
                <a:cubicBezTo>
                  <a:pt x="778339" y="441713"/>
                  <a:pt x="780186" y="441552"/>
                  <a:pt x="782234" y="441914"/>
                </a:cubicBezTo>
                <a:close/>
                <a:moveTo>
                  <a:pt x="476928" y="425975"/>
                </a:moveTo>
                <a:cubicBezTo>
                  <a:pt x="482709" y="425333"/>
                  <a:pt x="484957" y="428866"/>
                  <a:pt x="484957" y="433362"/>
                </a:cubicBezTo>
                <a:cubicBezTo>
                  <a:pt x="484636" y="437859"/>
                  <a:pt x="482388" y="442033"/>
                  <a:pt x="477249" y="442355"/>
                </a:cubicBezTo>
                <a:cubicBezTo>
                  <a:pt x="472753" y="442676"/>
                  <a:pt x="469541" y="440428"/>
                  <a:pt x="469541" y="434968"/>
                </a:cubicBezTo>
                <a:cubicBezTo>
                  <a:pt x="469541" y="429508"/>
                  <a:pt x="471147" y="425975"/>
                  <a:pt x="476928" y="425975"/>
                </a:cubicBezTo>
                <a:close/>
                <a:moveTo>
                  <a:pt x="583874" y="409276"/>
                </a:moveTo>
                <a:cubicBezTo>
                  <a:pt x="589334" y="410239"/>
                  <a:pt x="591582" y="414736"/>
                  <a:pt x="590619" y="418911"/>
                </a:cubicBezTo>
                <a:cubicBezTo>
                  <a:pt x="588050" y="430473"/>
                  <a:pt x="593830" y="441393"/>
                  <a:pt x="591903" y="451670"/>
                </a:cubicBezTo>
                <a:cubicBezTo>
                  <a:pt x="593509" y="460663"/>
                  <a:pt x="591261" y="468692"/>
                  <a:pt x="590297" y="476721"/>
                </a:cubicBezTo>
                <a:cubicBezTo>
                  <a:pt x="589655" y="483144"/>
                  <a:pt x="583553" y="484750"/>
                  <a:pt x="578415" y="480896"/>
                </a:cubicBezTo>
                <a:cubicBezTo>
                  <a:pt x="575524" y="478648"/>
                  <a:pt x="574240" y="475115"/>
                  <a:pt x="573276" y="471903"/>
                </a:cubicBezTo>
                <a:cubicBezTo>
                  <a:pt x="567174" y="452955"/>
                  <a:pt x="563320" y="434006"/>
                  <a:pt x="573276" y="415057"/>
                </a:cubicBezTo>
                <a:cubicBezTo>
                  <a:pt x="575524" y="410561"/>
                  <a:pt x="579057" y="408312"/>
                  <a:pt x="583874" y="409276"/>
                </a:cubicBezTo>
                <a:close/>
                <a:moveTo>
                  <a:pt x="825068" y="387116"/>
                </a:moveTo>
                <a:cubicBezTo>
                  <a:pt x="829243" y="385510"/>
                  <a:pt x="826995" y="389364"/>
                  <a:pt x="827958" y="390970"/>
                </a:cubicBezTo>
                <a:cubicBezTo>
                  <a:pt x="829564" y="394503"/>
                  <a:pt x="830207" y="389364"/>
                  <a:pt x="833097" y="390970"/>
                </a:cubicBezTo>
                <a:cubicBezTo>
                  <a:pt x="828280" y="393539"/>
                  <a:pt x="833097" y="398036"/>
                  <a:pt x="830207" y="401247"/>
                </a:cubicBezTo>
                <a:cubicBezTo>
                  <a:pt x="826031" y="399963"/>
                  <a:pt x="826352" y="395466"/>
                  <a:pt x="823783" y="393218"/>
                </a:cubicBezTo>
                <a:cubicBezTo>
                  <a:pt x="822177" y="391612"/>
                  <a:pt x="822820" y="388079"/>
                  <a:pt x="825068" y="387116"/>
                </a:cubicBezTo>
                <a:close/>
                <a:moveTo>
                  <a:pt x="812864" y="383904"/>
                </a:moveTo>
                <a:cubicBezTo>
                  <a:pt x="813185" y="383583"/>
                  <a:pt x="814470" y="384546"/>
                  <a:pt x="814791" y="385188"/>
                </a:cubicBezTo>
                <a:cubicBezTo>
                  <a:pt x="815433" y="386473"/>
                  <a:pt x="814470" y="387757"/>
                  <a:pt x="813185" y="387757"/>
                </a:cubicBezTo>
                <a:cubicBezTo>
                  <a:pt x="809331" y="388079"/>
                  <a:pt x="806762" y="392254"/>
                  <a:pt x="802587" y="390969"/>
                </a:cubicBezTo>
                <a:cubicBezTo>
                  <a:pt x="797127" y="389363"/>
                  <a:pt x="791667" y="390648"/>
                  <a:pt x="785886" y="390969"/>
                </a:cubicBezTo>
                <a:cubicBezTo>
                  <a:pt x="793915" y="384546"/>
                  <a:pt x="804192" y="387115"/>
                  <a:pt x="812864" y="383904"/>
                </a:cubicBezTo>
                <a:close/>
                <a:moveTo>
                  <a:pt x="825390" y="352430"/>
                </a:moveTo>
                <a:cubicBezTo>
                  <a:pt x="830207" y="356284"/>
                  <a:pt x="836952" y="357569"/>
                  <a:pt x="840484" y="364635"/>
                </a:cubicBezTo>
                <a:cubicBezTo>
                  <a:pt x="832777" y="363029"/>
                  <a:pt x="829565" y="355000"/>
                  <a:pt x="822499" y="355963"/>
                </a:cubicBezTo>
                <a:lnTo>
                  <a:pt x="822499" y="355963"/>
                </a:lnTo>
                <a:lnTo>
                  <a:pt x="822178" y="372663"/>
                </a:lnTo>
                <a:cubicBezTo>
                  <a:pt x="823783" y="375232"/>
                  <a:pt x="821535" y="375554"/>
                  <a:pt x="820251" y="376196"/>
                </a:cubicBezTo>
                <a:cubicBezTo>
                  <a:pt x="817682" y="377159"/>
                  <a:pt x="817039" y="375875"/>
                  <a:pt x="817039" y="373627"/>
                </a:cubicBezTo>
                <a:cubicBezTo>
                  <a:pt x="817039" y="371700"/>
                  <a:pt x="817360" y="369451"/>
                  <a:pt x="818003" y="367524"/>
                </a:cubicBezTo>
                <a:cubicBezTo>
                  <a:pt x="818645" y="365919"/>
                  <a:pt x="818966" y="364313"/>
                  <a:pt x="818324" y="362386"/>
                </a:cubicBezTo>
                <a:cubicBezTo>
                  <a:pt x="815112" y="356605"/>
                  <a:pt x="815112" y="356605"/>
                  <a:pt x="822178" y="355320"/>
                </a:cubicBezTo>
                <a:lnTo>
                  <a:pt x="822188" y="355341"/>
                </a:lnTo>
                <a:close/>
                <a:moveTo>
                  <a:pt x="1007810" y="335408"/>
                </a:moveTo>
                <a:cubicBezTo>
                  <a:pt x="1010058" y="336051"/>
                  <a:pt x="1012948" y="336693"/>
                  <a:pt x="1012948" y="339583"/>
                </a:cubicBezTo>
                <a:cubicBezTo>
                  <a:pt x="1012948" y="341831"/>
                  <a:pt x="1010700" y="343758"/>
                  <a:pt x="1008131" y="343437"/>
                </a:cubicBezTo>
                <a:cubicBezTo>
                  <a:pt x="1005883" y="343116"/>
                  <a:pt x="1003635" y="341510"/>
                  <a:pt x="1003956" y="338941"/>
                </a:cubicBezTo>
                <a:cubicBezTo>
                  <a:pt x="1003956" y="336372"/>
                  <a:pt x="1005562" y="335087"/>
                  <a:pt x="1007810" y="335408"/>
                </a:cubicBezTo>
                <a:close/>
                <a:moveTo>
                  <a:pt x="852688" y="311642"/>
                </a:moveTo>
                <a:cubicBezTo>
                  <a:pt x="861359" y="310358"/>
                  <a:pt x="863608" y="320635"/>
                  <a:pt x="872279" y="320635"/>
                </a:cubicBezTo>
                <a:cubicBezTo>
                  <a:pt x="861038" y="326416"/>
                  <a:pt x="859111" y="314854"/>
                  <a:pt x="852688" y="311642"/>
                </a:cubicBezTo>
                <a:close/>
                <a:moveTo>
                  <a:pt x="829565" y="300080"/>
                </a:moveTo>
                <a:cubicBezTo>
                  <a:pt x="832455" y="302970"/>
                  <a:pt x="835024" y="306824"/>
                  <a:pt x="842732" y="302970"/>
                </a:cubicBezTo>
                <a:cubicBezTo>
                  <a:pt x="835346" y="310999"/>
                  <a:pt x="829886" y="304576"/>
                  <a:pt x="824747" y="305219"/>
                </a:cubicBezTo>
                <a:cubicBezTo>
                  <a:pt x="823463" y="305219"/>
                  <a:pt x="824426" y="302328"/>
                  <a:pt x="825389" y="300722"/>
                </a:cubicBezTo>
                <a:cubicBezTo>
                  <a:pt x="826353" y="298474"/>
                  <a:pt x="827638" y="298474"/>
                  <a:pt x="829565" y="300080"/>
                </a:cubicBezTo>
                <a:close/>
                <a:moveTo>
                  <a:pt x="1644998" y="292373"/>
                </a:moveTo>
                <a:cubicBezTo>
                  <a:pt x="1646603" y="291731"/>
                  <a:pt x="1647246" y="293337"/>
                  <a:pt x="1647567" y="294942"/>
                </a:cubicBezTo>
                <a:cubicBezTo>
                  <a:pt x="1647246" y="297511"/>
                  <a:pt x="1645640" y="299117"/>
                  <a:pt x="1643071" y="299438"/>
                </a:cubicBezTo>
                <a:cubicBezTo>
                  <a:pt x="1641144" y="299760"/>
                  <a:pt x="1639538" y="298475"/>
                  <a:pt x="1639859" y="296548"/>
                </a:cubicBezTo>
                <a:cubicBezTo>
                  <a:pt x="1640180" y="293658"/>
                  <a:pt x="1642750" y="293015"/>
                  <a:pt x="1644998" y="292373"/>
                </a:cubicBezTo>
                <a:close/>
                <a:moveTo>
                  <a:pt x="325659" y="282737"/>
                </a:moveTo>
                <a:cubicBezTo>
                  <a:pt x="326944" y="281132"/>
                  <a:pt x="328228" y="282416"/>
                  <a:pt x="329192" y="283701"/>
                </a:cubicBezTo>
                <a:cubicBezTo>
                  <a:pt x="332082" y="287555"/>
                  <a:pt x="334652" y="291087"/>
                  <a:pt x="336579" y="295584"/>
                </a:cubicBezTo>
                <a:cubicBezTo>
                  <a:pt x="346534" y="318708"/>
                  <a:pt x="357133" y="341510"/>
                  <a:pt x="367410" y="364313"/>
                </a:cubicBezTo>
                <a:cubicBezTo>
                  <a:pt x="368695" y="367203"/>
                  <a:pt x="369979" y="369451"/>
                  <a:pt x="372227" y="371699"/>
                </a:cubicBezTo>
                <a:cubicBezTo>
                  <a:pt x="377045" y="376517"/>
                  <a:pt x="377045" y="381013"/>
                  <a:pt x="370622" y="385509"/>
                </a:cubicBezTo>
                <a:cubicBezTo>
                  <a:pt x="366446" y="381334"/>
                  <a:pt x="364841" y="376838"/>
                  <a:pt x="363556" y="372021"/>
                </a:cubicBezTo>
                <a:cubicBezTo>
                  <a:pt x="356491" y="349218"/>
                  <a:pt x="347177" y="327058"/>
                  <a:pt x="335294" y="306182"/>
                </a:cubicBezTo>
                <a:cubicBezTo>
                  <a:pt x="331440" y="299759"/>
                  <a:pt x="331119" y="291409"/>
                  <a:pt x="325338" y="285949"/>
                </a:cubicBezTo>
                <a:cubicBezTo>
                  <a:pt x="324696" y="285307"/>
                  <a:pt x="325017" y="283380"/>
                  <a:pt x="325659" y="282737"/>
                </a:cubicBezTo>
                <a:close/>
                <a:moveTo>
                  <a:pt x="661274" y="231994"/>
                </a:moveTo>
                <a:cubicBezTo>
                  <a:pt x="661917" y="232636"/>
                  <a:pt x="662880" y="233279"/>
                  <a:pt x="663522" y="233921"/>
                </a:cubicBezTo>
                <a:cubicBezTo>
                  <a:pt x="652282" y="244198"/>
                  <a:pt x="637508" y="247731"/>
                  <a:pt x="624019" y="253191"/>
                </a:cubicBezTo>
                <a:cubicBezTo>
                  <a:pt x="601859" y="262183"/>
                  <a:pt x="578735" y="267000"/>
                  <a:pt x="555933" y="272781"/>
                </a:cubicBezTo>
                <a:cubicBezTo>
                  <a:pt x="536984" y="277599"/>
                  <a:pt x="517393" y="280489"/>
                  <a:pt x="498124" y="284022"/>
                </a:cubicBezTo>
                <a:cubicBezTo>
                  <a:pt x="495875" y="284343"/>
                  <a:pt x="493306" y="284343"/>
                  <a:pt x="491700" y="282095"/>
                </a:cubicBezTo>
                <a:cubicBezTo>
                  <a:pt x="490737" y="280168"/>
                  <a:pt x="492021" y="278884"/>
                  <a:pt x="493306" y="277599"/>
                </a:cubicBezTo>
                <a:cubicBezTo>
                  <a:pt x="495233" y="275672"/>
                  <a:pt x="497481" y="275351"/>
                  <a:pt x="499408" y="277278"/>
                </a:cubicBezTo>
                <a:cubicBezTo>
                  <a:pt x="502941" y="280168"/>
                  <a:pt x="506474" y="279205"/>
                  <a:pt x="510006" y="278241"/>
                </a:cubicBezTo>
                <a:cubicBezTo>
                  <a:pt x="548546" y="268928"/>
                  <a:pt x="588049" y="262826"/>
                  <a:pt x="625304" y="249015"/>
                </a:cubicBezTo>
                <a:cubicBezTo>
                  <a:pt x="637829" y="244840"/>
                  <a:pt x="650676" y="240665"/>
                  <a:pt x="661274" y="231994"/>
                </a:cubicBezTo>
                <a:close/>
                <a:moveTo>
                  <a:pt x="741566" y="184141"/>
                </a:moveTo>
                <a:cubicBezTo>
                  <a:pt x="744778" y="183498"/>
                  <a:pt x="744136" y="186710"/>
                  <a:pt x="744457" y="188316"/>
                </a:cubicBezTo>
                <a:cubicBezTo>
                  <a:pt x="745099" y="191206"/>
                  <a:pt x="743494" y="194097"/>
                  <a:pt x="742530" y="196666"/>
                </a:cubicBezTo>
                <a:cubicBezTo>
                  <a:pt x="740282" y="203410"/>
                  <a:pt x="743172" y="208870"/>
                  <a:pt x="748632" y="212403"/>
                </a:cubicBezTo>
                <a:cubicBezTo>
                  <a:pt x="751843" y="214651"/>
                  <a:pt x="758909" y="211761"/>
                  <a:pt x="757624" y="220111"/>
                </a:cubicBezTo>
                <a:cubicBezTo>
                  <a:pt x="757303" y="221717"/>
                  <a:pt x="762763" y="221717"/>
                  <a:pt x="764690" y="220111"/>
                </a:cubicBezTo>
                <a:cubicBezTo>
                  <a:pt x="770471" y="215614"/>
                  <a:pt x="772398" y="220111"/>
                  <a:pt x="775289" y="224286"/>
                </a:cubicBezTo>
                <a:cubicBezTo>
                  <a:pt x="765654" y="219790"/>
                  <a:pt x="758909" y="230709"/>
                  <a:pt x="748953" y="226855"/>
                </a:cubicBezTo>
                <a:cubicBezTo>
                  <a:pt x="750880" y="233600"/>
                  <a:pt x="755055" y="231673"/>
                  <a:pt x="758267" y="231030"/>
                </a:cubicBezTo>
                <a:cubicBezTo>
                  <a:pt x="761800" y="230388"/>
                  <a:pt x="765654" y="229103"/>
                  <a:pt x="768223" y="232315"/>
                </a:cubicBezTo>
                <a:cubicBezTo>
                  <a:pt x="771113" y="235527"/>
                  <a:pt x="767581" y="238096"/>
                  <a:pt x="765975" y="240665"/>
                </a:cubicBezTo>
                <a:cubicBezTo>
                  <a:pt x="761157" y="248373"/>
                  <a:pt x="768544" y="248373"/>
                  <a:pt x="773041" y="251264"/>
                </a:cubicBezTo>
                <a:cubicBezTo>
                  <a:pt x="769508" y="251906"/>
                  <a:pt x="767902" y="253512"/>
                  <a:pt x="769187" y="256723"/>
                </a:cubicBezTo>
                <a:cubicBezTo>
                  <a:pt x="771113" y="262504"/>
                  <a:pt x="772719" y="268285"/>
                  <a:pt x="774967" y="274066"/>
                </a:cubicBezTo>
                <a:cubicBezTo>
                  <a:pt x="775931" y="276314"/>
                  <a:pt x="777537" y="277920"/>
                  <a:pt x="780427" y="275030"/>
                </a:cubicBezTo>
                <a:cubicBezTo>
                  <a:pt x="781712" y="273745"/>
                  <a:pt x="783960" y="272781"/>
                  <a:pt x="785566" y="272139"/>
                </a:cubicBezTo>
                <a:cubicBezTo>
                  <a:pt x="797449" y="267000"/>
                  <a:pt x="800018" y="267964"/>
                  <a:pt x="806441" y="279847"/>
                </a:cubicBezTo>
                <a:cubicBezTo>
                  <a:pt x="797449" y="272460"/>
                  <a:pt x="786529" y="276314"/>
                  <a:pt x="782354" y="287876"/>
                </a:cubicBezTo>
                <a:lnTo>
                  <a:pt x="782431" y="289862"/>
                </a:lnTo>
                <a:lnTo>
                  <a:pt x="783317" y="288518"/>
                </a:lnTo>
                <a:cubicBezTo>
                  <a:pt x="785726" y="291248"/>
                  <a:pt x="785003" y="293897"/>
                  <a:pt x="784000" y="296547"/>
                </a:cubicBezTo>
                <a:lnTo>
                  <a:pt x="782997" y="304573"/>
                </a:lnTo>
                <a:lnTo>
                  <a:pt x="782997" y="304577"/>
                </a:lnTo>
                <a:cubicBezTo>
                  <a:pt x="786529" y="315817"/>
                  <a:pt x="796164" y="319992"/>
                  <a:pt x="806120" y="323846"/>
                </a:cubicBezTo>
                <a:cubicBezTo>
                  <a:pt x="808369" y="324810"/>
                  <a:pt x="810617" y="326416"/>
                  <a:pt x="809332" y="328985"/>
                </a:cubicBezTo>
                <a:cubicBezTo>
                  <a:pt x="804836" y="337656"/>
                  <a:pt x="805799" y="346970"/>
                  <a:pt x="804515" y="355963"/>
                </a:cubicBezTo>
                <a:cubicBezTo>
                  <a:pt x="803872" y="361422"/>
                  <a:pt x="799376" y="364313"/>
                  <a:pt x="797128" y="368488"/>
                </a:cubicBezTo>
                <a:cubicBezTo>
                  <a:pt x="793916" y="374911"/>
                  <a:pt x="788457" y="380371"/>
                  <a:pt x="783639" y="385831"/>
                </a:cubicBezTo>
                <a:cubicBezTo>
                  <a:pt x="781070" y="389042"/>
                  <a:pt x="777537" y="390648"/>
                  <a:pt x="773041" y="390648"/>
                </a:cubicBezTo>
                <a:cubicBezTo>
                  <a:pt x="767902" y="390648"/>
                  <a:pt x="760194" y="389685"/>
                  <a:pt x="764369" y="399641"/>
                </a:cubicBezTo>
                <a:cubicBezTo>
                  <a:pt x="765654" y="402210"/>
                  <a:pt x="762121" y="400925"/>
                  <a:pt x="761478" y="402531"/>
                </a:cubicBezTo>
                <a:cubicBezTo>
                  <a:pt x="753771" y="397392"/>
                  <a:pt x="749595" y="405422"/>
                  <a:pt x="743815" y="407670"/>
                </a:cubicBezTo>
                <a:cubicBezTo>
                  <a:pt x="742530" y="408312"/>
                  <a:pt x="741245" y="409597"/>
                  <a:pt x="739961" y="409597"/>
                </a:cubicBezTo>
                <a:cubicBezTo>
                  <a:pt x="718443" y="411845"/>
                  <a:pt x="697246" y="419553"/>
                  <a:pt x="675085" y="416020"/>
                </a:cubicBezTo>
                <a:cubicBezTo>
                  <a:pt x="663202" y="414093"/>
                  <a:pt x="652925" y="409918"/>
                  <a:pt x="645217" y="400925"/>
                </a:cubicBezTo>
                <a:cubicBezTo>
                  <a:pt x="628517" y="381334"/>
                  <a:pt x="621772" y="358532"/>
                  <a:pt x="632049" y="333160"/>
                </a:cubicBezTo>
                <a:cubicBezTo>
                  <a:pt x="634940" y="325773"/>
                  <a:pt x="642327" y="320956"/>
                  <a:pt x="643611" y="311963"/>
                </a:cubicBezTo>
                <a:cubicBezTo>
                  <a:pt x="644254" y="307146"/>
                  <a:pt x="644254" y="302971"/>
                  <a:pt x="642327" y="298474"/>
                </a:cubicBezTo>
                <a:cubicBezTo>
                  <a:pt x="636867" y="286270"/>
                  <a:pt x="640400" y="277278"/>
                  <a:pt x="652604" y="272139"/>
                </a:cubicBezTo>
                <a:cubicBezTo>
                  <a:pt x="659991" y="268927"/>
                  <a:pt x="666093" y="263789"/>
                  <a:pt x="671874" y="258650"/>
                </a:cubicBezTo>
                <a:cubicBezTo>
                  <a:pt x="676370" y="254796"/>
                  <a:pt x="677976" y="249979"/>
                  <a:pt x="672516" y="245161"/>
                </a:cubicBezTo>
                <a:cubicBezTo>
                  <a:pt x="668662" y="241629"/>
                  <a:pt x="668341" y="235206"/>
                  <a:pt x="662881" y="232957"/>
                </a:cubicBezTo>
                <a:cubicBezTo>
                  <a:pt x="660954" y="233600"/>
                  <a:pt x="660312" y="232636"/>
                  <a:pt x="660633" y="231030"/>
                </a:cubicBezTo>
                <a:cubicBezTo>
                  <a:pt x="663202" y="223644"/>
                  <a:pt x="666414" y="216257"/>
                  <a:pt x="667698" y="208549"/>
                </a:cubicBezTo>
                <a:cubicBezTo>
                  <a:pt x="668983" y="202126"/>
                  <a:pt x="673158" y="199235"/>
                  <a:pt x="678297" y="198272"/>
                </a:cubicBezTo>
                <a:cubicBezTo>
                  <a:pt x="683436" y="197308"/>
                  <a:pt x="687290" y="200841"/>
                  <a:pt x="690180" y="205337"/>
                </a:cubicBezTo>
                <a:cubicBezTo>
                  <a:pt x="699173" y="218184"/>
                  <a:pt x="698209" y="231030"/>
                  <a:pt x="691786" y="244198"/>
                </a:cubicBezTo>
                <a:cubicBezTo>
                  <a:pt x="689538" y="248694"/>
                  <a:pt x="687611" y="253833"/>
                  <a:pt x="691786" y="260577"/>
                </a:cubicBezTo>
                <a:cubicBezTo>
                  <a:pt x="693071" y="254154"/>
                  <a:pt x="697246" y="253512"/>
                  <a:pt x="700779" y="252548"/>
                </a:cubicBezTo>
                <a:cubicBezTo>
                  <a:pt x="716515" y="248052"/>
                  <a:pt x="725187" y="233921"/>
                  <a:pt x="737070" y="224607"/>
                </a:cubicBezTo>
                <a:cubicBezTo>
                  <a:pt x="740603" y="221717"/>
                  <a:pt x="740924" y="216257"/>
                  <a:pt x="736749" y="212082"/>
                </a:cubicBezTo>
                <a:cubicBezTo>
                  <a:pt x="734822" y="210155"/>
                  <a:pt x="733216" y="207264"/>
                  <a:pt x="731931" y="204695"/>
                </a:cubicBezTo>
                <a:cubicBezTo>
                  <a:pt x="730326" y="201162"/>
                  <a:pt x="729683" y="198272"/>
                  <a:pt x="734822" y="196987"/>
                </a:cubicBezTo>
                <a:cubicBezTo>
                  <a:pt x="738997" y="196024"/>
                  <a:pt x="740924" y="192812"/>
                  <a:pt x="739318" y="188316"/>
                </a:cubicBezTo>
                <a:cubicBezTo>
                  <a:pt x="738676" y="186389"/>
                  <a:pt x="739639" y="184462"/>
                  <a:pt x="741566" y="184141"/>
                </a:cubicBezTo>
                <a:close/>
                <a:moveTo>
                  <a:pt x="697565" y="157805"/>
                </a:moveTo>
                <a:cubicBezTo>
                  <a:pt x="699813" y="157805"/>
                  <a:pt x="700134" y="159411"/>
                  <a:pt x="700134" y="161017"/>
                </a:cubicBezTo>
                <a:cubicBezTo>
                  <a:pt x="699492" y="162622"/>
                  <a:pt x="699171" y="164870"/>
                  <a:pt x="696923" y="164549"/>
                </a:cubicBezTo>
                <a:cubicBezTo>
                  <a:pt x="694996" y="164549"/>
                  <a:pt x="693712" y="162622"/>
                  <a:pt x="694033" y="160695"/>
                </a:cubicBezTo>
                <a:cubicBezTo>
                  <a:pt x="694354" y="158768"/>
                  <a:pt x="695639" y="157484"/>
                  <a:pt x="697565" y="157805"/>
                </a:cubicBezTo>
                <a:close/>
                <a:moveTo>
                  <a:pt x="290652" y="102244"/>
                </a:moveTo>
                <a:cubicBezTo>
                  <a:pt x="296755" y="102565"/>
                  <a:pt x="299324" y="105777"/>
                  <a:pt x="300287" y="111558"/>
                </a:cubicBezTo>
                <a:cubicBezTo>
                  <a:pt x="298681" y="115411"/>
                  <a:pt x="299002" y="121192"/>
                  <a:pt x="292579" y="120550"/>
                </a:cubicBezTo>
                <a:cubicBezTo>
                  <a:pt x="287762" y="120229"/>
                  <a:pt x="282302" y="118302"/>
                  <a:pt x="282944" y="112521"/>
                </a:cubicBezTo>
                <a:cubicBezTo>
                  <a:pt x="283587" y="108667"/>
                  <a:pt x="282623" y="101602"/>
                  <a:pt x="290652" y="102244"/>
                </a:cubicBezTo>
                <a:close/>
                <a:moveTo>
                  <a:pt x="502299" y="7180"/>
                </a:moveTo>
                <a:cubicBezTo>
                  <a:pt x="506795" y="8143"/>
                  <a:pt x="509044" y="11034"/>
                  <a:pt x="509686" y="15530"/>
                </a:cubicBezTo>
                <a:cubicBezTo>
                  <a:pt x="510328" y="20669"/>
                  <a:pt x="506795" y="23559"/>
                  <a:pt x="502941" y="23880"/>
                </a:cubicBezTo>
                <a:cubicBezTo>
                  <a:pt x="498124" y="24202"/>
                  <a:pt x="495554" y="20026"/>
                  <a:pt x="494912" y="15209"/>
                </a:cubicBezTo>
                <a:cubicBezTo>
                  <a:pt x="493948" y="9428"/>
                  <a:pt x="498445" y="9107"/>
                  <a:pt x="502299" y="7180"/>
                </a:cubicBezTo>
                <a:close/>
                <a:moveTo>
                  <a:pt x="92856" y="877"/>
                </a:moveTo>
                <a:cubicBezTo>
                  <a:pt x="96429" y="-368"/>
                  <a:pt x="100364" y="-368"/>
                  <a:pt x="103415" y="1399"/>
                </a:cubicBezTo>
                <a:cubicBezTo>
                  <a:pt x="117546" y="9427"/>
                  <a:pt x="128466" y="19705"/>
                  <a:pt x="131356" y="37369"/>
                </a:cubicBezTo>
                <a:cubicBezTo>
                  <a:pt x="132962" y="47325"/>
                  <a:pt x="139064" y="56317"/>
                  <a:pt x="144845" y="64989"/>
                </a:cubicBezTo>
                <a:cubicBezTo>
                  <a:pt x="154801" y="79762"/>
                  <a:pt x="163794" y="95178"/>
                  <a:pt x="172144" y="110594"/>
                </a:cubicBezTo>
                <a:cubicBezTo>
                  <a:pt x="176319" y="118944"/>
                  <a:pt x="177283" y="128579"/>
                  <a:pt x="182742" y="136608"/>
                </a:cubicBezTo>
                <a:cubicBezTo>
                  <a:pt x="188845" y="145601"/>
                  <a:pt x="190772" y="157163"/>
                  <a:pt x="201049" y="163907"/>
                </a:cubicBezTo>
                <a:cubicBezTo>
                  <a:pt x="216143" y="173863"/>
                  <a:pt x="219997" y="192491"/>
                  <a:pt x="213574" y="209512"/>
                </a:cubicBezTo>
                <a:cubicBezTo>
                  <a:pt x="211005" y="216257"/>
                  <a:pt x="211968" y="224286"/>
                  <a:pt x="208757" y="231030"/>
                </a:cubicBezTo>
                <a:cubicBezTo>
                  <a:pt x="206508" y="236169"/>
                  <a:pt x="203618" y="240986"/>
                  <a:pt x="200727" y="245804"/>
                </a:cubicBezTo>
                <a:cubicBezTo>
                  <a:pt x="196231" y="253512"/>
                  <a:pt x="190129" y="256402"/>
                  <a:pt x="182421" y="254154"/>
                </a:cubicBezTo>
                <a:cubicBezTo>
                  <a:pt x="174071" y="251585"/>
                  <a:pt x="177604" y="243877"/>
                  <a:pt x="176319" y="236169"/>
                </a:cubicBezTo>
                <a:cubicBezTo>
                  <a:pt x="174713" y="231672"/>
                  <a:pt x="180494" y="227176"/>
                  <a:pt x="181458" y="220753"/>
                </a:cubicBezTo>
                <a:cubicBezTo>
                  <a:pt x="183706" y="207585"/>
                  <a:pt x="179531" y="195060"/>
                  <a:pt x="178567" y="182535"/>
                </a:cubicBezTo>
                <a:cubicBezTo>
                  <a:pt x="177925" y="176111"/>
                  <a:pt x="177283" y="170009"/>
                  <a:pt x="176961" y="163586"/>
                </a:cubicBezTo>
                <a:cubicBezTo>
                  <a:pt x="176319" y="153630"/>
                  <a:pt x="171180" y="143995"/>
                  <a:pt x="166042" y="135323"/>
                </a:cubicBezTo>
                <a:cubicBezTo>
                  <a:pt x="155764" y="117017"/>
                  <a:pt x="144203" y="99675"/>
                  <a:pt x="133604" y="81368"/>
                </a:cubicBezTo>
                <a:cubicBezTo>
                  <a:pt x="130393" y="75908"/>
                  <a:pt x="130393" y="67558"/>
                  <a:pt x="123969" y="65310"/>
                </a:cubicBezTo>
                <a:cubicBezTo>
                  <a:pt x="115298" y="62420"/>
                  <a:pt x="108232" y="56639"/>
                  <a:pt x="99882" y="52785"/>
                </a:cubicBezTo>
                <a:cubicBezTo>
                  <a:pt x="83503" y="45077"/>
                  <a:pt x="76116" y="23559"/>
                  <a:pt x="84466" y="7822"/>
                </a:cubicBezTo>
                <a:cubicBezTo>
                  <a:pt x="86072" y="4610"/>
                  <a:pt x="89284" y="2121"/>
                  <a:pt x="92856" y="87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32" name="Graphic 128">
            <a:extLst>
              <a:ext uri="{FF2B5EF4-FFF2-40B4-BE49-F238E27FC236}">
                <a16:creationId xmlns:a16="http://schemas.microsoft.com/office/drawing/2014/main" id="{F76783AC-EB88-4816-B1D7-24DC425E6B8F}"/>
              </a:ext>
            </a:extLst>
          </p:cNvPr>
          <p:cNvGrpSpPr/>
          <p:nvPr/>
        </p:nvGrpSpPr>
        <p:grpSpPr>
          <a:xfrm>
            <a:off x="4863247" y="1219012"/>
            <a:ext cx="336693" cy="2108539"/>
            <a:chOff x="5715000" y="1042987"/>
            <a:chExt cx="762000" cy="4772025"/>
          </a:xfrm>
        </p:grpSpPr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99FA5DC6-61E0-4C09-BFB5-7284BE01ED33}"/>
                </a:ext>
              </a:extLst>
            </p:cNvPr>
            <p:cNvSpPr/>
            <p:nvPr/>
          </p:nvSpPr>
          <p:spPr>
            <a:xfrm>
              <a:off x="5715000" y="2271712"/>
              <a:ext cx="762000" cy="3314700"/>
            </a:xfrm>
            <a:custGeom>
              <a:avLst/>
              <a:gdLst>
                <a:gd name="connsiteX0" fmla="*/ 581025 w 762000"/>
                <a:gd name="connsiteY0" fmla="*/ 314325 h 3314700"/>
                <a:gd name="connsiteX1" fmla="*/ 581025 w 762000"/>
                <a:gd name="connsiteY1" fmla="*/ 0 h 3314700"/>
                <a:gd name="connsiteX2" fmla="*/ 180975 w 762000"/>
                <a:gd name="connsiteY2" fmla="*/ 0 h 3314700"/>
                <a:gd name="connsiteX3" fmla="*/ 180975 w 762000"/>
                <a:gd name="connsiteY3" fmla="*/ 314325 h 3314700"/>
                <a:gd name="connsiteX4" fmla="*/ 0 w 762000"/>
                <a:gd name="connsiteY4" fmla="*/ 742950 h 3314700"/>
                <a:gd name="connsiteX5" fmla="*/ 0 w 762000"/>
                <a:gd name="connsiteY5" fmla="*/ 828675 h 3314700"/>
                <a:gd name="connsiteX6" fmla="*/ 0 w 762000"/>
                <a:gd name="connsiteY6" fmla="*/ 3314700 h 3314700"/>
                <a:gd name="connsiteX7" fmla="*/ 762000 w 762000"/>
                <a:gd name="connsiteY7" fmla="*/ 3314700 h 3314700"/>
                <a:gd name="connsiteX8" fmla="*/ 762000 w 762000"/>
                <a:gd name="connsiteY8" fmla="*/ 828675 h 3314700"/>
                <a:gd name="connsiteX9" fmla="*/ 762000 w 762000"/>
                <a:gd name="connsiteY9" fmla="*/ 742950 h 3314700"/>
                <a:gd name="connsiteX10" fmla="*/ 581025 w 762000"/>
                <a:gd name="connsiteY10" fmla="*/ 314325 h 33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0" h="3314700">
                  <a:moveTo>
                    <a:pt x="581025" y="314325"/>
                  </a:moveTo>
                  <a:lnTo>
                    <a:pt x="581025" y="0"/>
                  </a:lnTo>
                  <a:lnTo>
                    <a:pt x="180975" y="0"/>
                  </a:lnTo>
                  <a:lnTo>
                    <a:pt x="180975" y="314325"/>
                  </a:lnTo>
                  <a:cubicBezTo>
                    <a:pt x="96203" y="466725"/>
                    <a:pt x="22860" y="635318"/>
                    <a:pt x="0" y="742950"/>
                  </a:cubicBezTo>
                  <a:lnTo>
                    <a:pt x="0" y="828675"/>
                  </a:lnTo>
                  <a:lnTo>
                    <a:pt x="0" y="3314700"/>
                  </a:lnTo>
                  <a:lnTo>
                    <a:pt x="762000" y="3314700"/>
                  </a:lnTo>
                  <a:lnTo>
                    <a:pt x="762000" y="828675"/>
                  </a:lnTo>
                  <a:lnTo>
                    <a:pt x="762000" y="742950"/>
                  </a:lnTo>
                  <a:cubicBezTo>
                    <a:pt x="742950" y="645795"/>
                    <a:pt x="674370" y="481013"/>
                    <a:pt x="581025" y="31432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74DFB4FE-DCEF-41EC-B40B-A91603B13495}"/>
                </a:ext>
              </a:extLst>
            </p:cNvPr>
            <p:cNvSpPr/>
            <p:nvPr/>
          </p:nvSpPr>
          <p:spPr>
            <a:xfrm>
              <a:off x="5895975" y="1042987"/>
              <a:ext cx="400050" cy="1228725"/>
            </a:xfrm>
            <a:custGeom>
              <a:avLst/>
              <a:gdLst>
                <a:gd name="connsiteX0" fmla="*/ 400050 w 400050"/>
                <a:gd name="connsiteY0" fmla="*/ 1228725 h 1228725"/>
                <a:gd name="connsiteX1" fmla="*/ 0 w 400050"/>
                <a:gd name="connsiteY1" fmla="*/ 1228725 h 1228725"/>
                <a:gd name="connsiteX2" fmla="*/ 0 w 400050"/>
                <a:gd name="connsiteY2" fmla="*/ 752475 h 1228725"/>
                <a:gd name="connsiteX3" fmla="*/ 200025 w 400050"/>
                <a:gd name="connsiteY3" fmla="*/ 0 h 1228725"/>
                <a:gd name="connsiteX4" fmla="*/ 200025 w 400050"/>
                <a:gd name="connsiteY4" fmla="*/ 0 h 1228725"/>
                <a:gd name="connsiteX5" fmla="*/ 400050 w 400050"/>
                <a:gd name="connsiteY5" fmla="*/ 752475 h 1228725"/>
                <a:gd name="connsiteX6" fmla="*/ 400050 w 400050"/>
                <a:gd name="connsiteY6" fmla="*/ 122872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1228725">
                  <a:moveTo>
                    <a:pt x="400050" y="1228725"/>
                  </a:moveTo>
                  <a:lnTo>
                    <a:pt x="0" y="1228725"/>
                  </a:lnTo>
                  <a:lnTo>
                    <a:pt x="0" y="752475"/>
                  </a:lnTo>
                  <a:cubicBezTo>
                    <a:pt x="0" y="641985"/>
                    <a:pt x="89535" y="0"/>
                    <a:pt x="200025" y="0"/>
                  </a:cubicBezTo>
                  <a:lnTo>
                    <a:pt x="200025" y="0"/>
                  </a:lnTo>
                  <a:cubicBezTo>
                    <a:pt x="310515" y="0"/>
                    <a:pt x="400050" y="641985"/>
                    <a:pt x="400050" y="752475"/>
                  </a:cubicBezTo>
                  <a:lnTo>
                    <a:pt x="400050" y="1228725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DABD54B5-A682-4E21-B122-53A175CB9C3D}"/>
                </a:ext>
              </a:extLst>
            </p:cNvPr>
            <p:cNvSpPr/>
            <p:nvPr/>
          </p:nvSpPr>
          <p:spPr>
            <a:xfrm>
              <a:off x="5715000" y="5681662"/>
              <a:ext cx="762000" cy="133350"/>
            </a:xfrm>
            <a:custGeom>
              <a:avLst/>
              <a:gdLst>
                <a:gd name="connsiteX0" fmla="*/ 0 w 762000"/>
                <a:gd name="connsiteY0" fmla="*/ 0 h 133350"/>
                <a:gd name="connsiteX1" fmla="*/ 762000 w 762000"/>
                <a:gd name="connsiteY1" fmla="*/ 0 h 133350"/>
                <a:gd name="connsiteX2" fmla="*/ 762000 w 762000"/>
                <a:gd name="connsiteY2" fmla="*/ 133350 h 133350"/>
                <a:gd name="connsiteX3" fmla="*/ 0 w 762000"/>
                <a:gd name="connsiteY3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133350">
                  <a:moveTo>
                    <a:pt x="0" y="0"/>
                  </a:moveTo>
                  <a:lnTo>
                    <a:pt x="762000" y="0"/>
                  </a:lnTo>
                  <a:lnTo>
                    <a:pt x="762000" y="133350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4D3D2241-D762-4A28-B4AA-6C9C0AC1854D}"/>
                </a:ext>
              </a:extLst>
            </p:cNvPr>
            <p:cNvSpPr/>
            <p:nvPr/>
          </p:nvSpPr>
          <p:spPr>
            <a:xfrm>
              <a:off x="5776913" y="5586412"/>
              <a:ext cx="638175" cy="95250"/>
            </a:xfrm>
            <a:custGeom>
              <a:avLst/>
              <a:gdLst>
                <a:gd name="connsiteX0" fmla="*/ 0 w 638175"/>
                <a:gd name="connsiteY0" fmla="*/ 0 h 95250"/>
                <a:gd name="connsiteX1" fmla="*/ 638175 w 638175"/>
                <a:gd name="connsiteY1" fmla="*/ 0 h 95250"/>
                <a:gd name="connsiteX2" fmla="*/ 638175 w 638175"/>
                <a:gd name="connsiteY2" fmla="*/ 95250 h 95250"/>
                <a:gd name="connsiteX3" fmla="*/ 0 w 638175"/>
                <a:gd name="connsiteY3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95250">
                  <a:moveTo>
                    <a:pt x="0" y="0"/>
                  </a:moveTo>
                  <a:lnTo>
                    <a:pt x="638175" y="0"/>
                  </a:lnTo>
                  <a:lnTo>
                    <a:pt x="638175" y="95250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175588C4-ADFB-47C3-BACF-6116C86E130C}"/>
                </a:ext>
              </a:extLst>
            </p:cNvPr>
            <p:cNvSpPr/>
            <p:nvPr/>
          </p:nvSpPr>
          <p:spPr>
            <a:xfrm>
              <a:off x="5895975" y="2230755"/>
              <a:ext cx="390525" cy="38100"/>
            </a:xfrm>
            <a:custGeom>
              <a:avLst/>
              <a:gdLst>
                <a:gd name="connsiteX0" fmla="*/ 0 w 390525"/>
                <a:gd name="connsiteY0" fmla="*/ 0 h 38100"/>
                <a:gd name="connsiteX1" fmla="*/ 399098 w 390525"/>
                <a:gd name="connsiteY1" fmla="*/ 0 h 38100"/>
                <a:gd name="connsiteX2" fmla="*/ 399098 w 390525"/>
                <a:gd name="connsiteY2" fmla="*/ 40958 h 38100"/>
                <a:gd name="connsiteX3" fmla="*/ 0 w 390525"/>
                <a:gd name="connsiteY3" fmla="*/ 40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38100">
                  <a:moveTo>
                    <a:pt x="0" y="0"/>
                  </a:moveTo>
                  <a:lnTo>
                    <a:pt x="399098" y="0"/>
                  </a:lnTo>
                  <a:lnTo>
                    <a:pt x="399098" y="40958"/>
                  </a:lnTo>
                  <a:lnTo>
                    <a:pt x="0" y="409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69256749-00A0-413D-ADD3-2A8778ACF277}"/>
                </a:ext>
              </a:extLst>
            </p:cNvPr>
            <p:cNvSpPr/>
            <p:nvPr/>
          </p:nvSpPr>
          <p:spPr>
            <a:xfrm>
              <a:off x="5776913" y="5586412"/>
              <a:ext cx="638175" cy="19050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B54852C5-0D46-40AB-84D3-8B07F1DAB4BF}"/>
                </a:ext>
              </a:extLst>
            </p:cNvPr>
            <p:cNvSpPr/>
            <p:nvPr/>
          </p:nvSpPr>
          <p:spPr>
            <a:xfrm>
              <a:off x="5798820" y="1065847"/>
              <a:ext cx="285750" cy="4514850"/>
            </a:xfrm>
            <a:custGeom>
              <a:avLst/>
              <a:gdLst>
                <a:gd name="connsiteX0" fmla="*/ 219075 w 285750"/>
                <a:gd name="connsiteY0" fmla="*/ 729615 h 4514850"/>
                <a:gd name="connsiteX1" fmla="*/ 285750 w 285750"/>
                <a:gd name="connsiteY1" fmla="*/ 23813 h 4514850"/>
                <a:gd name="connsiteX2" fmla="*/ 292418 w 285750"/>
                <a:gd name="connsiteY2" fmla="*/ 0 h 4514850"/>
                <a:gd name="connsiteX3" fmla="*/ 180975 w 285750"/>
                <a:gd name="connsiteY3" fmla="*/ 729615 h 4514850"/>
                <a:gd name="connsiteX4" fmla="*/ 180975 w 285750"/>
                <a:gd name="connsiteY4" fmla="*/ 1205865 h 4514850"/>
                <a:gd name="connsiteX5" fmla="*/ 180975 w 285750"/>
                <a:gd name="connsiteY5" fmla="*/ 1520190 h 4514850"/>
                <a:gd name="connsiteX6" fmla="*/ 0 w 285750"/>
                <a:gd name="connsiteY6" fmla="*/ 1948815 h 4514850"/>
                <a:gd name="connsiteX7" fmla="*/ 0 w 285750"/>
                <a:gd name="connsiteY7" fmla="*/ 2034540 h 4514850"/>
                <a:gd name="connsiteX8" fmla="*/ 0 w 285750"/>
                <a:gd name="connsiteY8" fmla="*/ 4520565 h 4514850"/>
                <a:gd name="connsiteX9" fmla="*/ 76200 w 285750"/>
                <a:gd name="connsiteY9" fmla="*/ 4520565 h 4514850"/>
                <a:gd name="connsiteX10" fmla="*/ 76200 w 285750"/>
                <a:gd name="connsiteY10" fmla="*/ 2034540 h 4514850"/>
                <a:gd name="connsiteX11" fmla="*/ 76200 w 285750"/>
                <a:gd name="connsiteY11" fmla="*/ 1948815 h 4514850"/>
                <a:gd name="connsiteX12" fmla="*/ 257175 w 285750"/>
                <a:gd name="connsiteY12" fmla="*/ 1520190 h 4514850"/>
                <a:gd name="connsiteX13" fmla="*/ 247650 w 285750"/>
                <a:gd name="connsiteY13" fmla="*/ 1205865 h 4514850"/>
                <a:gd name="connsiteX14" fmla="*/ 219075 w 285750"/>
                <a:gd name="connsiteY14" fmla="*/ 729615 h 451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4514850">
                  <a:moveTo>
                    <a:pt x="219075" y="729615"/>
                  </a:moveTo>
                  <a:cubicBezTo>
                    <a:pt x="219075" y="639128"/>
                    <a:pt x="210503" y="176213"/>
                    <a:pt x="285750" y="23813"/>
                  </a:cubicBezTo>
                  <a:lnTo>
                    <a:pt x="292418" y="0"/>
                  </a:lnTo>
                  <a:cubicBezTo>
                    <a:pt x="211455" y="128587"/>
                    <a:pt x="180975" y="631508"/>
                    <a:pt x="180975" y="729615"/>
                  </a:cubicBezTo>
                  <a:lnTo>
                    <a:pt x="180975" y="1205865"/>
                  </a:lnTo>
                  <a:lnTo>
                    <a:pt x="180975" y="1520190"/>
                  </a:lnTo>
                  <a:cubicBezTo>
                    <a:pt x="96202" y="1672590"/>
                    <a:pt x="22860" y="1841183"/>
                    <a:pt x="0" y="1948815"/>
                  </a:cubicBezTo>
                  <a:lnTo>
                    <a:pt x="0" y="2034540"/>
                  </a:lnTo>
                  <a:lnTo>
                    <a:pt x="0" y="4520565"/>
                  </a:lnTo>
                  <a:lnTo>
                    <a:pt x="76200" y="4520565"/>
                  </a:lnTo>
                  <a:lnTo>
                    <a:pt x="76200" y="2034540"/>
                  </a:lnTo>
                  <a:lnTo>
                    <a:pt x="76200" y="1948815"/>
                  </a:lnTo>
                  <a:cubicBezTo>
                    <a:pt x="99060" y="1841183"/>
                    <a:pt x="172403" y="1672590"/>
                    <a:pt x="257175" y="1520190"/>
                  </a:cubicBezTo>
                  <a:lnTo>
                    <a:pt x="247650" y="1205865"/>
                  </a:lnTo>
                  <a:lnTo>
                    <a:pt x="219075" y="7296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Graphic 2">
            <a:extLst>
              <a:ext uri="{FF2B5EF4-FFF2-40B4-BE49-F238E27FC236}">
                <a16:creationId xmlns:a16="http://schemas.microsoft.com/office/drawing/2014/main" id="{AC9B5F48-AC3A-46F4-B841-EF982AC4F445}"/>
              </a:ext>
            </a:extLst>
          </p:cNvPr>
          <p:cNvSpPr/>
          <p:nvPr/>
        </p:nvSpPr>
        <p:spPr>
          <a:xfrm>
            <a:off x="160559" y="2856767"/>
            <a:ext cx="1879505" cy="592213"/>
          </a:xfrm>
          <a:custGeom>
            <a:avLst/>
            <a:gdLst>
              <a:gd name="connsiteX0" fmla="*/ 0 w 12182475"/>
              <a:gd name="connsiteY0" fmla="*/ 963947 h 3838575"/>
              <a:gd name="connsiteX1" fmla="*/ 140970 w 12182475"/>
              <a:gd name="connsiteY1" fmla="*/ 876317 h 3838575"/>
              <a:gd name="connsiteX2" fmla="*/ 2225993 w 12182475"/>
              <a:gd name="connsiteY2" fmla="*/ 887747 h 3838575"/>
              <a:gd name="connsiteX3" fmla="*/ 2237423 w 12182475"/>
              <a:gd name="connsiteY3" fmla="*/ 192422 h 3838575"/>
              <a:gd name="connsiteX4" fmla="*/ 2273618 w 12182475"/>
              <a:gd name="connsiteY4" fmla="*/ 103839 h 3838575"/>
              <a:gd name="connsiteX5" fmla="*/ 2446973 w 12182475"/>
              <a:gd name="connsiteY5" fmla="*/ 120032 h 3838575"/>
              <a:gd name="connsiteX6" fmla="*/ 2626995 w 12182475"/>
              <a:gd name="connsiteY6" fmla="*/ 335297 h 3838575"/>
              <a:gd name="connsiteX7" fmla="*/ 2842260 w 12182475"/>
              <a:gd name="connsiteY7" fmla="*/ 589614 h 3838575"/>
              <a:gd name="connsiteX8" fmla="*/ 2907030 w 12182475"/>
              <a:gd name="connsiteY8" fmla="*/ 614379 h 3838575"/>
              <a:gd name="connsiteX9" fmla="*/ 5149215 w 12182475"/>
              <a:gd name="connsiteY9" fmla="*/ 592472 h 3838575"/>
              <a:gd name="connsiteX10" fmla="*/ 5153978 w 12182475"/>
              <a:gd name="connsiteY10" fmla="*/ 592472 h 3838575"/>
              <a:gd name="connsiteX11" fmla="*/ 5338763 w 12182475"/>
              <a:gd name="connsiteY11" fmla="*/ 731537 h 3838575"/>
              <a:gd name="connsiteX12" fmla="*/ 5495925 w 12182475"/>
              <a:gd name="connsiteY12" fmla="*/ 710582 h 3838575"/>
              <a:gd name="connsiteX13" fmla="*/ 5595938 w 12182475"/>
              <a:gd name="connsiteY13" fmla="*/ 752492 h 3838575"/>
              <a:gd name="connsiteX14" fmla="*/ 5609273 w 12182475"/>
              <a:gd name="connsiteY14" fmla="*/ 408639 h 3838575"/>
              <a:gd name="connsiteX15" fmla="*/ 5880735 w 12182475"/>
              <a:gd name="connsiteY15" fmla="*/ 174324 h 3838575"/>
              <a:gd name="connsiteX16" fmla="*/ 7874318 w 12182475"/>
              <a:gd name="connsiteY16" fmla="*/ 1922 h 3838575"/>
              <a:gd name="connsiteX17" fmla="*/ 8112443 w 12182475"/>
              <a:gd name="connsiteY17" fmla="*/ 240047 h 3838575"/>
              <a:gd name="connsiteX18" fmla="*/ 8140065 w 12182475"/>
              <a:gd name="connsiteY18" fmla="*/ 301959 h 3838575"/>
              <a:gd name="connsiteX19" fmla="*/ 8194358 w 12182475"/>
              <a:gd name="connsiteY19" fmla="*/ 399114 h 3838575"/>
              <a:gd name="connsiteX20" fmla="*/ 8244840 w 12182475"/>
              <a:gd name="connsiteY20" fmla="*/ 532464 h 3838575"/>
              <a:gd name="connsiteX21" fmla="*/ 8321993 w 12182475"/>
              <a:gd name="connsiteY21" fmla="*/ 615332 h 3838575"/>
              <a:gd name="connsiteX22" fmla="*/ 8378190 w 12182475"/>
              <a:gd name="connsiteY22" fmla="*/ 633429 h 3838575"/>
              <a:gd name="connsiteX23" fmla="*/ 8409623 w 12182475"/>
              <a:gd name="connsiteY23" fmla="*/ 695342 h 3838575"/>
              <a:gd name="connsiteX24" fmla="*/ 8412480 w 12182475"/>
              <a:gd name="connsiteY24" fmla="*/ 705819 h 3838575"/>
              <a:gd name="connsiteX25" fmla="*/ 8459152 w 12182475"/>
              <a:gd name="connsiteY25" fmla="*/ 728679 h 3838575"/>
              <a:gd name="connsiteX26" fmla="*/ 8462010 w 12182475"/>
              <a:gd name="connsiteY26" fmla="*/ 820119 h 3838575"/>
              <a:gd name="connsiteX27" fmla="*/ 8751570 w 12182475"/>
              <a:gd name="connsiteY27" fmla="*/ 869649 h 3838575"/>
              <a:gd name="connsiteX28" fmla="*/ 8817293 w 12182475"/>
              <a:gd name="connsiteY28" fmla="*/ 896319 h 3838575"/>
              <a:gd name="connsiteX29" fmla="*/ 8911590 w 12182475"/>
              <a:gd name="connsiteY29" fmla="*/ 906797 h 3838575"/>
              <a:gd name="connsiteX30" fmla="*/ 9630727 w 12182475"/>
              <a:gd name="connsiteY30" fmla="*/ 906797 h 3838575"/>
              <a:gd name="connsiteX31" fmla="*/ 9748838 w 12182475"/>
              <a:gd name="connsiteY31" fmla="*/ 869649 h 3838575"/>
              <a:gd name="connsiteX32" fmla="*/ 9783127 w 12182475"/>
              <a:gd name="connsiteY32" fmla="*/ 862029 h 3838575"/>
              <a:gd name="connsiteX33" fmla="*/ 11249025 w 12182475"/>
              <a:gd name="connsiteY33" fmla="*/ 885842 h 3838575"/>
              <a:gd name="connsiteX34" fmla="*/ 11334750 w 12182475"/>
              <a:gd name="connsiteY34" fmla="*/ 857267 h 3838575"/>
              <a:gd name="connsiteX35" fmla="*/ 11801475 w 12182475"/>
              <a:gd name="connsiteY35" fmla="*/ 481029 h 3838575"/>
              <a:gd name="connsiteX36" fmla="*/ 11887200 w 12182475"/>
              <a:gd name="connsiteY36" fmla="*/ 484839 h 3838575"/>
              <a:gd name="connsiteX37" fmla="*/ 11955780 w 12182475"/>
              <a:gd name="connsiteY37" fmla="*/ 540084 h 3838575"/>
              <a:gd name="connsiteX38" fmla="*/ 11979592 w 12182475"/>
              <a:gd name="connsiteY38" fmla="*/ 577232 h 3838575"/>
              <a:gd name="connsiteX39" fmla="*/ 12007215 w 12182475"/>
              <a:gd name="connsiteY39" fmla="*/ 687722 h 3838575"/>
              <a:gd name="connsiteX40" fmla="*/ 12082462 w 12182475"/>
              <a:gd name="connsiteY40" fmla="*/ 762017 h 3838575"/>
              <a:gd name="connsiteX41" fmla="*/ 12138660 w 12182475"/>
              <a:gd name="connsiteY41" fmla="*/ 806784 h 3838575"/>
              <a:gd name="connsiteX42" fmla="*/ 12184380 w 12182475"/>
              <a:gd name="connsiteY42" fmla="*/ 963947 h 3838575"/>
              <a:gd name="connsiteX43" fmla="*/ 12170092 w 12182475"/>
              <a:gd name="connsiteY43" fmla="*/ 2285064 h 3838575"/>
              <a:gd name="connsiteX44" fmla="*/ 12151995 w 12182475"/>
              <a:gd name="connsiteY44" fmla="*/ 2353644 h 3838575"/>
              <a:gd name="connsiteX45" fmla="*/ 12083415 w 12182475"/>
              <a:gd name="connsiteY45" fmla="*/ 2366027 h 3838575"/>
              <a:gd name="connsiteX46" fmla="*/ 11391900 w 12182475"/>
              <a:gd name="connsiteY46" fmla="*/ 2029794 h 3838575"/>
              <a:gd name="connsiteX47" fmla="*/ 11369040 w 12182475"/>
              <a:gd name="connsiteY47" fmla="*/ 2022174 h 3838575"/>
              <a:gd name="connsiteX48" fmla="*/ 11355705 w 12182475"/>
              <a:gd name="connsiteY48" fmla="*/ 2194577 h 3838575"/>
              <a:gd name="connsiteX49" fmla="*/ 11284267 w 12182475"/>
              <a:gd name="connsiteY49" fmla="*/ 2228867 h 3838575"/>
              <a:gd name="connsiteX50" fmla="*/ 10733723 w 12182475"/>
              <a:gd name="connsiteY50" fmla="*/ 1923114 h 3838575"/>
              <a:gd name="connsiteX51" fmla="*/ 10687050 w 12182475"/>
              <a:gd name="connsiteY51" fmla="*/ 1969787 h 3838575"/>
              <a:gd name="connsiteX52" fmla="*/ 10627995 w 12182475"/>
              <a:gd name="connsiteY52" fmla="*/ 2024079 h 3838575"/>
              <a:gd name="connsiteX53" fmla="*/ 10525125 w 12182475"/>
              <a:gd name="connsiteY53" fmla="*/ 1970739 h 3838575"/>
              <a:gd name="connsiteX54" fmla="*/ 10473690 w 12182475"/>
              <a:gd name="connsiteY54" fmla="*/ 1924067 h 3838575"/>
              <a:gd name="connsiteX55" fmla="*/ 10359390 w 12182475"/>
              <a:gd name="connsiteY55" fmla="*/ 1918352 h 3838575"/>
              <a:gd name="connsiteX56" fmla="*/ 10227945 w 12182475"/>
              <a:gd name="connsiteY56" fmla="*/ 1784049 h 3838575"/>
              <a:gd name="connsiteX57" fmla="*/ 10226992 w 12182475"/>
              <a:gd name="connsiteY57" fmla="*/ 1557354 h 3838575"/>
              <a:gd name="connsiteX58" fmla="*/ 9808845 w 12182475"/>
              <a:gd name="connsiteY58" fmla="*/ 1549734 h 3838575"/>
              <a:gd name="connsiteX59" fmla="*/ 8932545 w 12182475"/>
              <a:gd name="connsiteY59" fmla="*/ 1378284 h 3838575"/>
              <a:gd name="connsiteX60" fmla="*/ 8791575 w 12182475"/>
              <a:gd name="connsiteY60" fmla="*/ 1402097 h 3838575"/>
              <a:gd name="connsiteX61" fmla="*/ 8668702 w 12182475"/>
              <a:gd name="connsiteY61" fmla="*/ 1426862 h 3838575"/>
              <a:gd name="connsiteX62" fmla="*/ 8647748 w 12182475"/>
              <a:gd name="connsiteY62" fmla="*/ 1684989 h 3838575"/>
              <a:gd name="connsiteX63" fmla="*/ 8489632 w 12182475"/>
              <a:gd name="connsiteY63" fmla="*/ 1699277 h 3838575"/>
              <a:gd name="connsiteX64" fmla="*/ 8236268 w 12182475"/>
              <a:gd name="connsiteY64" fmla="*/ 1922162 h 3838575"/>
              <a:gd name="connsiteX65" fmla="*/ 8254365 w 12182475"/>
              <a:gd name="connsiteY65" fmla="*/ 2011697 h 3838575"/>
              <a:gd name="connsiteX66" fmla="*/ 8907780 w 12182475"/>
              <a:gd name="connsiteY66" fmla="*/ 3028014 h 3838575"/>
              <a:gd name="connsiteX67" fmla="*/ 8928735 w 12182475"/>
              <a:gd name="connsiteY67" fmla="*/ 3066114 h 3838575"/>
              <a:gd name="connsiteX68" fmla="*/ 8866823 w 12182475"/>
              <a:gd name="connsiteY68" fmla="*/ 3221372 h 3838575"/>
              <a:gd name="connsiteX69" fmla="*/ 8280083 w 12182475"/>
              <a:gd name="connsiteY69" fmla="*/ 3349007 h 3838575"/>
              <a:gd name="connsiteX70" fmla="*/ 8167688 w 12182475"/>
              <a:gd name="connsiteY70" fmla="*/ 3207084 h 3838575"/>
              <a:gd name="connsiteX71" fmla="*/ 8161973 w 12182475"/>
              <a:gd name="connsiteY71" fmla="*/ 3130884 h 3838575"/>
              <a:gd name="connsiteX72" fmla="*/ 7954328 w 12182475"/>
              <a:gd name="connsiteY72" fmla="*/ 2768934 h 3838575"/>
              <a:gd name="connsiteX73" fmla="*/ 7857173 w 12182475"/>
              <a:gd name="connsiteY73" fmla="*/ 2700354 h 3838575"/>
              <a:gd name="connsiteX74" fmla="*/ 7800975 w 12182475"/>
              <a:gd name="connsiteY74" fmla="*/ 2590817 h 3838575"/>
              <a:gd name="connsiteX75" fmla="*/ 7810500 w 12182475"/>
              <a:gd name="connsiteY75" fmla="*/ 2505092 h 3838575"/>
              <a:gd name="connsiteX76" fmla="*/ 7692390 w 12182475"/>
              <a:gd name="connsiteY76" fmla="*/ 2415557 h 3838575"/>
              <a:gd name="connsiteX77" fmla="*/ 6877050 w 12182475"/>
              <a:gd name="connsiteY77" fmla="*/ 2394602 h 3838575"/>
              <a:gd name="connsiteX78" fmla="*/ 6779895 w 12182475"/>
              <a:gd name="connsiteY78" fmla="*/ 2497472 h 3838575"/>
              <a:gd name="connsiteX79" fmla="*/ 6539865 w 12182475"/>
              <a:gd name="connsiteY79" fmla="*/ 3675714 h 3838575"/>
              <a:gd name="connsiteX80" fmla="*/ 6526530 w 12182475"/>
              <a:gd name="connsiteY80" fmla="*/ 3735722 h 3838575"/>
              <a:gd name="connsiteX81" fmla="*/ 6363653 w 12182475"/>
              <a:gd name="connsiteY81" fmla="*/ 3839544 h 3838575"/>
              <a:gd name="connsiteX82" fmla="*/ 5659755 w 12182475"/>
              <a:gd name="connsiteY82" fmla="*/ 3651902 h 3838575"/>
              <a:gd name="connsiteX83" fmla="*/ 5624513 w 12182475"/>
              <a:gd name="connsiteY83" fmla="*/ 3638567 h 3838575"/>
              <a:gd name="connsiteX84" fmla="*/ 5587365 w 12182475"/>
              <a:gd name="connsiteY84" fmla="*/ 3551889 h 3838575"/>
              <a:gd name="connsiteX85" fmla="*/ 5827395 w 12182475"/>
              <a:gd name="connsiteY85" fmla="*/ 2304114 h 3838575"/>
              <a:gd name="connsiteX86" fmla="*/ 5778818 w 12182475"/>
              <a:gd name="connsiteY86" fmla="*/ 2234582 h 3838575"/>
              <a:gd name="connsiteX87" fmla="*/ 5745480 w 12182475"/>
              <a:gd name="connsiteY87" fmla="*/ 2173622 h 3838575"/>
              <a:gd name="connsiteX88" fmla="*/ 5771198 w 12182475"/>
              <a:gd name="connsiteY88" fmla="*/ 1761189 h 3838575"/>
              <a:gd name="connsiteX89" fmla="*/ 5708333 w 12182475"/>
              <a:gd name="connsiteY89" fmla="*/ 1606884 h 3838575"/>
              <a:gd name="connsiteX90" fmla="*/ 5616893 w 12182475"/>
              <a:gd name="connsiteY90" fmla="*/ 1394477 h 3838575"/>
              <a:gd name="connsiteX91" fmla="*/ 5614035 w 12182475"/>
              <a:gd name="connsiteY91" fmla="*/ 1378284 h 3838575"/>
              <a:gd name="connsiteX92" fmla="*/ 5599748 w 12182475"/>
              <a:gd name="connsiteY92" fmla="*/ 1377332 h 3838575"/>
              <a:gd name="connsiteX93" fmla="*/ 5570220 w 12182475"/>
              <a:gd name="connsiteY93" fmla="*/ 1530684 h 3838575"/>
              <a:gd name="connsiteX94" fmla="*/ 5384483 w 12182475"/>
              <a:gd name="connsiteY94" fmla="*/ 1505919 h 3838575"/>
              <a:gd name="connsiteX95" fmla="*/ 5313045 w 12182475"/>
              <a:gd name="connsiteY95" fmla="*/ 1546877 h 3838575"/>
              <a:gd name="connsiteX96" fmla="*/ 5176838 w 12182475"/>
              <a:gd name="connsiteY96" fmla="*/ 1633554 h 3838575"/>
              <a:gd name="connsiteX97" fmla="*/ 3097530 w 12182475"/>
              <a:gd name="connsiteY97" fmla="*/ 1566879 h 3838575"/>
              <a:gd name="connsiteX98" fmla="*/ 2993708 w 12182475"/>
              <a:gd name="connsiteY98" fmla="*/ 1495442 h 3838575"/>
              <a:gd name="connsiteX99" fmla="*/ 2977515 w 12182475"/>
              <a:gd name="connsiteY99" fmla="*/ 1461152 h 3838575"/>
              <a:gd name="connsiteX100" fmla="*/ 2892743 w 12182475"/>
              <a:gd name="connsiteY100" fmla="*/ 1450674 h 3838575"/>
              <a:gd name="connsiteX101" fmla="*/ 2753678 w 12182475"/>
              <a:gd name="connsiteY101" fmla="*/ 1438292 h 3838575"/>
              <a:gd name="connsiteX102" fmla="*/ 2713673 w 12182475"/>
              <a:gd name="connsiteY102" fmla="*/ 1331612 h 3838575"/>
              <a:gd name="connsiteX103" fmla="*/ 2681288 w 12182475"/>
              <a:gd name="connsiteY103" fmla="*/ 1301132 h 3838575"/>
              <a:gd name="connsiteX104" fmla="*/ 2436495 w 12182475"/>
              <a:gd name="connsiteY104" fmla="*/ 1256364 h 3838575"/>
              <a:gd name="connsiteX105" fmla="*/ 2426970 w 12182475"/>
              <a:gd name="connsiteY105" fmla="*/ 1360187 h 3838575"/>
              <a:gd name="connsiteX106" fmla="*/ 2305050 w 12182475"/>
              <a:gd name="connsiteY106" fmla="*/ 1417337 h 3838575"/>
              <a:gd name="connsiteX107" fmla="*/ 2237423 w 12182475"/>
              <a:gd name="connsiteY107" fmla="*/ 1391619 h 3838575"/>
              <a:gd name="connsiteX108" fmla="*/ 2146935 w 12182475"/>
              <a:gd name="connsiteY108" fmla="*/ 1294464 h 3838575"/>
              <a:gd name="connsiteX109" fmla="*/ 2155508 w 12182475"/>
              <a:gd name="connsiteY109" fmla="*/ 1223979 h 3838575"/>
              <a:gd name="connsiteX110" fmla="*/ 144780 w 12182475"/>
              <a:gd name="connsiteY110" fmla="*/ 1194452 h 3838575"/>
              <a:gd name="connsiteX111" fmla="*/ 15240 w 12182475"/>
              <a:gd name="connsiteY111" fmla="*/ 1133492 h 3838575"/>
              <a:gd name="connsiteX112" fmla="*/ 0 w 12182475"/>
              <a:gd name="connsiteY112" fmla="*/ 963947 h 3838575"/>
              <a:gd name="connsiteX113" fmla="*/ 7296150 w 12182475"/>
              <a:gd name="connsiteY113" fmla="*/ 524844 h 3838575"/>
              <a:gd name="connsiteX114" fmla="*/ 7395210 w 12182475"/>
              <a:gd name="connsiteY114" fmla="*/ 515319 h 3838575"/>
              <a:gd name="connsiteX115" fmla="*/ 7496175 w 12182475"/>
              <a:gd name="connsiteY115" fmla="*/ 407687 h 3838575"/>
              <a:gd name="connsiteX116" fmla="*/ 7376160 w 12182475"/>
              <a:gd name="connsiteY116" fmla="*/ 305769 h 3838575"/>
              <a:gd name="connsiteX117" fmla="*/ 7233285 w 12182475"/>
              <a:gd name="connsiteY117" fmla="*/ 299102 h 3838575"/>
              <a:gd name="connsiteX118" fmla="*/ 5967413 w 12182475"/>
              <a:gd name="connsiteY118" fmla="*/ 306722 h 3838575"/>
              <a:gd name="connsiteX119" fmla="*/ 5811203 w 12182475"/>
              <a:gd name="connsiteY119" fmla="*/ 316247 h 3838575"/>
              <a:gd name="connsiteX120" fmla="*/ 5697855 w 12182475"/>
              <a:gd name="connsiteY120" fmla="*/ 427689 h 3838575"/>
              <a:gd name="connsiteX121" fmla="*/ 5795010 w 12182475"/>
              <a:gd name="connsiteY121" fmla="*/ 517224 h 3838575"/>
              <a:gd name="connsiteX122" fmla="*/ 5940743 w 12182475"/>
              <a:gd name="connsiteY122" fmla="*/ 523892 h 3838575"/>
              <a:gd name="connsiteX123" fmla="*/ 7296150 w 12182475"/>
              <a:gd name="connsiteY123" fmla="*/ 524844 h 3838575"/>
              <a:gd name="connsiteX124" fmla="*/ 7283768 w 12182475"/>
              <a:gd name="connsiteY124" fmla="*/ 2253632 h 3838575"/>
              <a:gd name="connsiteX125" fmla="*/ 7266623 w 12182475"/>
              <a:gd name="connsiteY125" fmla="*/ 2244107 h 3838575"/>
              <a:gd name="connsiteX126" fmla="*/ 7295198 w 12182475"/>
              <a:gd name="connsiteY126" fmla="*/ 2182194 h 3838575"/>
              <a:gd name="connsiteX127" fmla="*/ 7344728 w 12182475"/>
              <a:gd name="connsiteY127" fmla="*/ 2015507 h 3838575"/>
              <a:gd name="connsiteX128" fmla="*/ 7252335 w 12182475"/>
              <a:gd name="connsiteY128" fmla="*/ 1925019 h 3838575"/>
              <a:gd name="connsiteX129" fmla="*/ 6941820 w 12182475"/>
              <a:gd name="connsiteY129" fmla="*/ 1949784 h 3838575"/>
              <a:gd name="connsiteX130" fmla="*/ 6866573 w 12182475"/>
              <a:gd name="connsiteY130" fmla="*/ 2125997 h 3838575"/>
              <a:gd name="connsiteX131" fmla="*/ 6970395 w 12182475"/>
              <a:gd name="connsiteY131" fmla="*/ 2266967 h 3838575"/>
              <a:gd name="connsiteX132" fmla="*/ 7337108 w 12182475"/>
              <a:gd name="connsiteY132" fmla="*/ 2270777 h 3838575"/>
              <a:gd name="connsiteX133" fmla="*/ 7528560 w 12182475"/>
              <a:gd name="connsiteY133" fmla="*/ 2191719 h 3838575"/>
              <a:gd name="connsiteX134" fmla="*/ 7465695 w 12182475"/>
              <a:gd name="connsiteY134" fmla="*/ 1945974 h 3838575"/>
              <a:gd name="connsiteX135" fmla="*/ 7421880 w 12182475"/>
              <a:gd name="connsiteY135" fmla="*/ 1977407 h 3838575"/>
              <a:gd name="connsiteX136" fmla="*/ 7413308 w 12182475"/>
              <a:gd name="connsiteY136" fmla="*/ 2066942 h 3838575"/>
              <a:gd name="connsiteX137" fmla="*/ 7283768 w 12182475"/>
              <a:gd name="connsiteY137" fmla="*/ 2253632 h 3838575"/>
              <a:gd name="connsiteX138" fmla="*/ 2763203 w 12182475"/>
              <a:gd name="connsiteY138" fmla="*/ 746777 h 3838575"/>
              <a:gd name="connsiteX139" fmla="*/ 2511743 w 12182475"/>
              <a:gd name="connsiteY139" fmla="*/ 417212 h 3838575"/>
              <a:gd name="connsiteX140" fmla="*/ 2437448 w 12182475"/>
              <a:gd name="connsiteY140" fmla="*/ 448644 h 3838575"/>
              <a:gd name="connsiteX141" fmla="*/ 2366963 w 12182475"/>
              <a:gd name="connsiteY141" fmla="*/ 583899 h 3838575"/>
              <a:gd name="connsiteX142" fmla="*/ 2352675 w 12182475"/>
              <a:gd name="connsiteY142" fmla="*/ 616284 h 3838575"/>
              <a:gd name="connsiteX143" fmla="*/ 2351723 w 12182475"/>
              <a:gd name="connsiteY143" fmla="*/ 706772 h 3838575"/>
              <a:gd name="connsiteX144" fmla="*/ 2401253 w 12182475"/>
              <a:gd name="connsiteY144" fmla="*/ 755349 h 3838575"/>
              <a:gd name="connsiteX145" fmla="*/ 2667953 w 12182475"/>
              <a:gd name="connsiteY145" fmla="*/ 754397 h 3838575"/>
              <a:gd name="connsiteX146" fmla="*/ 2763203 w 12182475"/>
              <a:gd name="connsiteY146" fmla="*/ 746777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82475" h="3838575">
                <a:moveTo>
                  <a:pt x="0" y="963947"/>
                </a:moveTo>
                <a:cubicBezTo>
                  <a:pt x="15240" y="882984"/>
                  <a:pt x="69533" y="874412"/>
                  <a:pt x="140970" y="876317"/>
                </a:cubicBezTo>
                <a:cubicBezTo>
                  <a:pt x="532448" y="885842"/>
                  <a:pt x="2114550" y="887747"/>
                  <a:pt x="2225993" y="887747"/>
                </a:cubicBezTo>
                <a:cubicBezTo>
                  <a:pt x="2226945" y="862029"/>
                  <a:pt x="2233613" y="413402"/>
                  <a:pt x="2237423" y="192422"/>
                </a:cubicBezTo>
                <a:cubicBezTo>
                  <a:pt x="2238375" y="158132"/>
                  <a:pt x="2232660" y="111459"/>
                  <a:pt x="2273618" y="103839"/>
                </a:cubicBezTo>
                <a:cubicBezTo>
                  <a:pt x="2330768" y="93362"/>
                  <a:pt x="2395538" y="60024"/>
                  <a:pt x="2446973" y="120032"/>
                </a:cubicBezTo>
                <a:cubicBezTo>
                  <a:pt x="2507933" y="190517"/>
                  <a:pt x="2566988" y="263859"/>
                  <a:pt x="2626995" y="335297"/>
                </a:cubicBezTo>
                <a:cubicBezTo>
                  <a:pt x="2698433" y="420069"/>
                  <a:pt x="2767965" y="506747"/>
                  <a:pt x="2842260" y="589614"/>
                </a:cubicBezTo>
                <a:cubicBezTo>
                  <a:pt x="2856548" y="604854"/>
                  <a:pt x="2885123" y="614379"/>
                  <a:pt x="2907030" y="614379"/>
                </a:cubicBezTo>
                <a:cubicBezTo>
                  <a:pt x="3027998" y="613427"/>
                  <a:pt x="4522470" y="596282"/>
                  <a:pt x="5149215" y="592472"/>
                </a:cubicBezTo>
                <a:cubicBezTo>
                  <a:pt x="5151120" y="592472"/>
                  <a:pt x="5152073" y="592472"/>
                  <a:pt x="5153978" y="592472"/>
                </a:cubicBezTo>
                <a:cubicBezTo>
                  <a:pt x="5324475" y="596282"/>
                  <a:pt x="5293043" y="593424"/>
                  <a:pt x="5338763" y="731537"/>
                </a:cubicBezTo>
                <a:cubicBezTo>
                  <a:pt x="5390198" y="724869"/>
                  <a:pt x="5443538" y="718202"/>
                  <a:pt x="5495925" y="710582"/>
                </a:cubicBezTo>
                <a:cubicBezTo>
                  <a:pt x="5536883" y="703914"/>
                  <a:pt x="5578793" y="694389"/>
                  <a:pt x="5595938" y="752492"/>
                </a:cubicBezTo>
                <a:cubicBezTo>
                  <a:pt x="5596890" y="736299"/>
                  <a:pt x="5603558" y="506747"/>
                  <a:pt x="5609273" y="408639"/>
                </a:cubicBezTo>
                <a:cubicBezTo>
                  <a:pt x="5615940" y="281957"/>
                  <a:pt x="5727383" y="187659"/>
                  <a:pt x="5880735" y="174324"/>
                </a:cubicBezTo>
                <a:cubicBezTo>
                  <a:pt x="6188393" y="147654"/>
                  <a:pt x="7842885" y="5732"/>
                  <a:pt x="7874318" y="1922"/>
                </a:cubicBezTo>
                <a:cubicBezTo>
                  <a:pt x="8023860" y="-17128"/>
                  <a:pt x="8115300" y="108602"/>
                  <a:pt x="8112443" y="240047"/>
                </a:cubicBezTo>
                <a:cubicBezTo>
                  <a:pt x="8111490" y="266717"/>
                  <a:pt x="8115300" y="282909"/>
                  <a:pt x="8140065" y="301959"/>
                </a:cubicBezTo>
                <a:cubicBezTo>
                  <a:pt x="8167688" y="322914"/>
                  <a:pt x="8179118" y="366729"/>
                  <a:pt x="8194358" y="399114"/>
                </a:cubicBezTo>
                <a:cubicBezTo>
                  <a:pt x="8214360" y="441977"/>
                  <a:pt x="8230553" y="487697"/>
                  <a:pt x="8244840" y="532464"/>
                </a:cubicBezTo>
                <a:cubicBezTo>
                  <a:pt x="8258175" y="573422"/>
                  <a:pt x="8280083" y="602949"/>
                  <a:pt x="8321993" y="615332"/>
                </a:cubicBezTo>
                <a:cubicBezTo>
                  <a:pt x="8341043" y="621047"/>
                  <a:pt x="8361998" y="621047"/>
                  <a:pt x="8378190" y="633429"/>
                </a:cubicBezTo>
                <a:cubicBezTo>
                  <a:pt x="8395335" y="645812"/>
                  <a:pt x="8407718" y="663909"/>
                  <a:pt x="8409623" y="695342"/>
                </a:cubicBezTo>
                <a:cubicBezTo>
                  <a:pt x="8409623" y="700104"/>
                  <a:pt x="8408670" y="704867"/>
                  <a:pt x="8412480" y="705819"/>
                </a:cubicBezTo>
                <a:cubicBezTo>
                  <a:pt x="8434388" y="712487"/>
                  <a:pt x="8450580" y="713439"/>
                  <a:pt x="8459152" y="728679"/>
                </a:cubicBezTo>
                <a:cubicBezTo>
                  <a:pt x="8471535" y="751539"/>
                  <a:pt x="8462010" y="786782"/>
                  <a:pt x="8462010" y="820119"/>
                </a:cubicBezTo>
                <a:cubicBezTo>
                  <a:pt x="8562023" y="837264"/>
                  <a:pt x="8657273" y="851552"/>
                  <a:pt x="8751570" y="869649"/>
                </a:cubicBezTo>
                <a:cubicBezTo>
                  <a:pt x="8774430" y="873459"/>
                  <a:pt x="8794432" y="890604"/>
                  <a:pt x="8817293" y="896319"/>
                </a:cubicBezTo>
                <a:cubicBezTo>
                  <a:pt x="8847773" y="902987"/>
                  <a:pt x="8880157" y="906797"/>
                  <a:pt x="8911590" y="906797"/>
                </a:cubicBezTo>
                <a:cubicBezTo>
                  <a:pt x="9151620" y="907749"/>
                  <a:pt x="9390698" y="907749"/>
                  <a:pt x="9630727" y="906797"/>
                </a:cubicBezTo>
                <a:cubicBezTo>
                  <a:pt x="9672638" y="906797"/>
                  <a:pt x="9716452" y="907749"/>
                  <a:pt x="9748838" y="869649"/>
                </a:cubicBezTo>
                <a:cubicBezTo>
                  <a:pt x="9754552" y="862029"/>
                  <a:pt x="9771698" y="861077"/>
                  <a:pt x="9783127" y="862029"/>
                </a:cubicBezTo>
                <a:cubicBezTo>
                  <a:pt x="10068877" y="867744"/>
                  <a:pt x="11046142" y="882984"/>
                  <a:pt x="11249025" y="885842"/>
                </a:cubicBezTo>
                <a:cubicBezTo>
                  <a:pt x="11282362" y="886794"/>
                  <a:pt x="11308080" y="879174"/>
                  <a:pt x="11334750" y="857267"/>
                </a:cubicBezTo>
                <a:cubicBezTo>
                  <a:pt x="11489055" y="730584"/>
                  <a:pt x="11646217" y="606759"/>
                  <a:pt x="11801475" y="481029"/>
                </a:cubicBezTo>
                <a:cubicBezTo>
                  <a:pt x="11832908" y="455312"/>
                  <a:pt x="11857673" y="452454"/>
                  <a:pt x="11887200" y="484839"/>
                </a:cubicBezTo>
                <a:cubicBezTo>
                  <a:pt x="11907202" y="505794"/>
                  <a:pt x="11933873" y="520082"/>
                  <a:pt x="11955780" y="540084"/>
                </a:cubicBezTo>
                <a:cubicBezTo>
                  <a:pt x="11967210" y="550562"/>
                  <a:pt x="11974830" y="562944"/>
                  <a:pt x="11979592" y="577232"/>
                </a:cubicBezTo>
                <a:cubicBezTo>
                  <a:pt x="11990070" y="613427"/>
                  <a:pt x="11997690" y="650574"/>
                  <a:pt x="12007215" y="687722"/>
                </a:cubicBezTo>
                <a:cubicBezTo>
                  <a:pt x="12017692" y="727727"/>
                  <a:pt x="12038648" y="752492"/>
                  <a:pt x="12082462" y="762017"/>
                </a:cubicBezTo>
                <a:cubicBezTo>
                  <a:pt x="12103417" y="766779"/>
                  <a:pt x="12130088" y="786782"/>
                  <a:pt x="12138660" y="806784"/>
                </a:cubicBezTo>
                <a:cubicBezTo>
                  <a:pt x="12159615" y="857267"/>
                  <a:pt x="12184380" y="911559"/>
                  <a:pt x="12184380" y="963947"/>
                </a:cubicBezTo>
                <a:cubicBezTo>
                  <a:pt x="12185333" y="1183022"/>
                  <a:pt x="12196762" y="2063132"/>
                  <a:pt x="12170092" y="2285064"/>
                </a:cubicBezTo>
                <a:cubicBezTo>
                  <a:pt x="12167235" y="2307924"/>
                  <a:pt x="12160567" y="2331737"/>
                  <a:pt x="12151995" y="2353644"/>
                </a:cubicBezTo>
                <a:cubicBezTo>
                  <a:pt x="12139612" y="2381267"/>
                  <a:pt x="12109133" y="2381267"/>
                  <a:pt x="12083415" y="2366027"/>
                </a:cubicBezTo>
                <a:cubicBezTo>
                  <a:pt x="12005310" y="2317449"/>
                  <a:pt x="11538585" y="2096469"/>
                  <a:pt x="11391900" y="2029794"/>
                </a:cubicBezTo>
                <a:cubicBezTo>
                  <a:pt x="11386185" y="2026937"/>
                  <a:pt x="11380470" y="2025984"/>
                  <a:pt x="11369040" y="2022174"/>
                </a:cubicBezTo>
                <a:cubicBezTo>
                  <a:pt x="11364277" y="2082182"/>
                  <a:pt x="11356658" y="2138379"/>
                  <a:pt x="11355705" y="2194577"/>
                </a:cubicBezTo>
                <a:cubicBezTo>
                  <a:pt x="11354752" y="2254584"/>
                  <a:pt x="11329988" y="2259347"/>
                  <a:pt x="11284267" y="2228867"/>
                </a:cubicBezTo>
                <a:cubicBezTo>
                  <a:pt x="11189970" y="2165049"/>
                  <a:pt x="10788015" y="1930734"/>
                  <a:pt x="10733723" y="1923114"/>
                </a:cubicBezTo>
                <a:cubicBezTo>
                  <a:pt x="10705148" y="1919304"/>
                  <a:pt x="10686098" y="1938354"/>
                  <a:pt x="10687050" y="1969787"/>
                </a:cubicBezTo>
                <a:cubicBezTo>
                  <a:pt x="10688955" y="2012649"/>
                  <a:pt x="10666095" y="2026937"/>
                  <a:pt x="10627995" y="2024079"/>
                </a:cubicBezTo>
                <a:cubicBezTo>
                  <a:pt x="10606088" y="2022174"/>
                  <a:pt x="10527030" y="1986932"/>
                  <a:pt x="10525125" y="1970739"/>
                </a:cubicBezTo>
                <a:cubicBezTo>
                  <a:pt x="10522267" y="1934544"/>
                  <a:pt x="10506075" y="1924067"/>
                  <a:pt x="10473690" y="1924067"/>
                </a:cubicBezTo>
                <a:cubicBezTo>
                  <a:pt x="10435590" y="1923114"/>
                  <a:pt x="10397490" y="1921209"/>
                  <a:pt x="10359390" y="1918352"/>
                </a:cubicBezTo>
                <a:cubicBezTo>
                  <a:pt x="10274617" y="1912637"/>
                  <a:pt x="10231755" y="1868822"/>
                  <a:pt x="10227945" y="1784049"/>
                </a:cubicBezTo>
                <a:cubicBezTo>
                  <a:pt x="10226040" y="1747854"/>
                  <a:pt x="10226992" y="1604979"/>
                  <a:pt x="10226992" y="1557354"/>
                </a:cubicBezTo>
                <a:cubicBezTo>
                  <a:pt x="10168890" y="1557354"/>
                  <a:pt x="9890760" y="1556402"/>
                  <a:pt x="9808845" y="1549734"/>
                </a:cubicBezTo>
                <a:cubicBezTo>
                  <a:pt x="9774555" y="1546877"/>
                  <a:pt x="9006840" y="1384952"/>
                  <a:pt x="8932545" y="1378284"/>
                </a:cubicBezTo>
                <a:cubicBezTo>
                  <a:pt x="8883968" y="1374474"/>
                  <a:pt x="8838248" y="1374474"/>
                  <a:pt x="8791575" y="1402097"/>
                </a:cubicBezTo>
                <a:cubicBezTo>
                  <a:pt x="8759190" y="1422099"/>
                  <a:pt x="8712518" y="1419242"/>
                  <a:pt x="8668702" y="1426862"/>
                </a:cubicBezTo>
                <a:cubicBezTo>
                  <a:pt x="8662035" y="1511634"/>
                  <a:pt x="8654415" y="1598312"/>
                  <a:pt x="8647748" y="1684989"/>
                </a:cubicBezTo>
                <a:cubicBezTo>
                  <a:pt x="8593455" y="1689752"/>
                  <a:pt x="8541068" y="1693562"/>
                  <a:pt x="8489632" y="1699277"/>
                </a:cubicBezTo>
                <a:cubicBezTo>
                  <a:pt x="8385810" y="1709754"/>
                  <a:pt x="8256270" y="1820244"/>
                  <a:pt x="8236268" y="1922162"/>
                </a:cubicBezTo>
                <a:cubicBezTo>
                  <a:pt x="8230553" y="1949784"/>
                  <a:pt x="8239125" y="1986932"/>
                  <a:pt x="8254365" y="2011697"/>
                </a:cubicBezTo>
                <a:cubicBezTo>
                  <a:pt x="8338185" y="2155524"/>
                  <a:pt x="8781098" y="2839419"/>
                  <a:pt x="8907780" y="3028014"/>
                </a:cubicBezTo>
                <a:cubicBezTo>
                  <a:pt x="8915400" y="3040397"/>
                  <a:pt x="8923020" y="3052779"/>
                  <a:pt x="8928735" y="3066114"/>
                </a:cubicBezTo>
                <a:cubicBezTo>
                  <a:pt x="8963977" y="3145172"/>
                  <a:pt x="8948738" y="3196607"/>
                  <a:pt x="8866823" y="3221372"/>
                </a:cubicBezTo>
                <a:cubicBezTo>
                  <a:pt x="8727757" y="3263282"/>
                  <a:pt x="8335328" y="3346149"/>
                  <a:pt x="8280083" y="3349007"/>
                </a:cubicBezTo>
                <a:cubicBezTo>
                  <a:pt x="8185785" y="3354722"/>
                  <a:pt x="8144828" y="3298524"/>
                  <a:pt x="8167688" y="3207084"/>
                </a:cubicBezTo>
                <a:cubicBezTo>
                  <a:pt x="8173403" y="3183272"/>
                  <a:pt x="8173403" y="3151839"/>
                  <a:pt x="8161973" y="3130884"/>
                </a:cubicBezTo>
                <a:cubicBezTo>
                  <a:pt x="8095298" y="3008964"/>
                  <a:pt x="8028623" y="2886092"/>
                  <a:pt x="7954328" y="2768934"/>
                </a:cubicBezTo>
                <a:cubicBezTo>
                  <a:pt x="7934325" y="2737502"/>
                  <a:pt x="7893368" y="2715594"/>
                  <a:pt x="7857173" y="2700354"/>
                </a:cubicBezTo>
                <a:cubicBezTo>
                  <a:pt x="7800975" y="2677494"/>
                  <a:pt x="7783830" y="2648919"/>
                  <a:pt x="7800975" y="2590817"/>
                </a:cubicBezTo>
                <a:cubicBezTo>
                  <a:pt x="7808595" y="2563194"/>
                  <a:pt x="7815263" y="2532714"/>
                  <a:pt x="7810500" y="2505092"/>
                </a:cubicBezTo>
                <a:cubicBezTo>
                  <a:pt x="7800023" y="2441274"/>
                  <a:pt x="7749540" y="2420319"/>
                  <a:pt x="7692390" y="2415557"/>
                </a:cubicBezTo>
                <a:cubicBezTo>
                  <a:pt x="7540943" y="2402222"/>
                  <a:pt x="6997065" y="2383172"/>
                  <a:pt x="6877050" y="2394602"/>
                </a:cubicBezTo>
                <a:cubicBezTo>
                  <a:pt x="6790373" y="2403174"/>
                  <a:pt x="6791325" y="2412699"/>
                  <a:pt x="6779895" y="2497472"/>
                </a:cubicBezTo>
                <a:cubicBezTo>
                  <a:pt x="6753225" y="2698449"/>
                  <a:pt x="6589395" y="3490929"/>
                  <a:pt x="6539865" y="3675714"/>
                </a:cubicBezTo>
                <a:cubicBezTo>
                  <a:pt x="6534150" y="3695717"/>
                  <a:pt x="6530340" y="3715719"/>
                  <a:pt x="6526530" y="3735722"/>
                </a:cubicBezTo>
                <a:cubicBezTo>
                  <a:pt x="6511290" y="3814779"/>
                  <a:pt x="6441758" y="3860499"/>
                  <a:pt x="6363653" y="3839544"/>
                </a:cubicBezTo>
                <a:cubicBezTo>
                  <a:pt x="6211253" y="3798587"/>
                  <a:pt x="5741670" y="3671904"/>
                  <a:pt x="5659755" y="3651902"/>
                </a:cubicBezTo>
                <a:cubicBezTo>
                  <a:pt x="5647373" y="3649044"/>
                  <a:pt x="5635943" y="3643329"/>
                  <a:pt x="5624513" y="3638567"/>
                </a:cubicBezTo>
                <a:cubicBezTo>
                  <a:pt x="5583555" y="3621422"/>
                  <a:pt x="5572125" y="3600467"/>
                  <a:pt x="5587365" y="3551889"/>
                </a:cubicBezTo>
                <a:cubicBezTo>
                  <a:pt x="5678805" y="3262329"/>
                  <a:pt x="5819775" y="2426034"/>
                  <a:pt x="5827395" y="2304114"/>
                </a:cubicBezTo>
                <a:cubicBezTo>
                  <a:pt x="5829300" y="2267919"/>
                  <a:pt x="5816918" y="2242202"/>
                  <a:pt x="5778818" y="2234582"/>
                </a:cubicBezTo>
                <a:cubicBezTo>
                  <a:pt x="5742623" y="2227914"/>
                  <a:pt x="5735003" y="2200292"/>
                  <a:pt x="5745480" y="2173622"/>
                </a:cubicBezTo>
                <a:cubicBezTo>
                  <a:pt x="5799773" y="2038367"/>
                  <a:pt x="5778818" y="1899302"/>
                  <a:pt x="5771198" y="1761189"/>
                </a:cubicBezTo>
                <a:cubicBezTo>
                  <a:pt x="5767388" y="1702134"/>
                  <a:pt x="5754053" y="1645937"/>
                  <a:pt x="5708333" y="1606884"/>
                </a:cubicBezTo>
                <a:cubicBezTo>
                  <a:pt x="5642610" y="1549734"/>
                  <a:pt x="5605463" y="1484012"/>
                  <a:pt x="5616893" y="1394477"/>
                </a:cubicBezTo>
                <a:cubicBezTo>
                  <a:pt x="5617845" y="1389714"/>
                  <a:pt x="5614988" y="1383999"/>
                  <a:pt x="5614035" y="1378284"/>
                </a:cubicBezTo>
                <a:lnTo>
                  <a:pt x="5599748" y="1377332"/>
                </a:lnTo>
                <a:cubicBezTo>
                  <a:pt x="5590223" y="1425909"/>
                  <a:pt x="5580698" y="1475439"/>
                  <a:pt x="5570220" y="1530684"/>
                </a:cubicBezTo>
                <a:cubicBezTo>
                  <a:pt x="5508308" y="1523064"/>
                  <a:pt x="5445443" y="1518302"/>
                  <a:pt x="5384483" y="1505919"/>
                </a:cubicBezTo>
                <a:cubicBezTo>
                  <a:pt x="5343525" y="1497347"/>
                  <a:pt x="5320665" y="1511634"/>
                  <a:pt x="5313045" y="1546877"/>
                </a:cubicBezTo>
                <a:cubicBezTo>
                  <a:pt x="5295900" y="1623077"/>
                  <a:pt x="5240655" y="1635459"/>
                  <a:pt x="5176838" y="1633554"/>
                </a:cubicBezTo>
                <a:cubicBezTo>
                  <a:pt x="4892993" y="1625934"/>
                  <a:pt x="3368993" y="1576404"/>
                  <a:pt x="3097530" y="1566879"/>
                </a:cubicBezTo>
                <a:cubicBezTo>
                  <a:pt x="3046095" y="1564974"/>
                  <a:pt x="3009900" y="1545924"/>
                  <a:pt x="2993708" y="1495442"/>
                </a:cubicBezTo>
                <a:cubicBezTo>
                  <a:pt x="2989898" y="1484012"/>
                  <a:pt x="2983230" y="1472582"/>
                  <a:pt x="2977515" y="1461152"/>
                </a:cubicBezTo>
                <a:cubicBezTo>
                  <a:pt x="2941320" y="1389714"/>
                  <a:pt x="2937510" y="1388762"/>
                  <a:pt x="2892743" y="1450674"/>
                </a:cubicBezTo>
                <a:cubicBezTo>
                  <a:pt x="2866073" y="1487822"/>
                  <a:pt x="2773680" y="1481154"/>
                  <a:pt x="2753678" y="1438292"/>
                </a:cubicBezTo>
                <a:cubicBezTo>
                  <a:pt x="2737485" y="1404002"/>
                  <a:pt x="2728913" y="1366854"/>
                  <a:pt x="2713673" y="1331612"/>
                </a:cubicBezTo>
                <a:cubicBezTo>
                  <a:pt x="2707958" y="1319229"/>
                  <a:pt x="2690813" y="1300179"/>
                  <a:pt x="2681288" y="1301132"/>
                </a:cubicBezTo>
                <a:cubicBezTo>
                  <a:pt x="2615565" y="1309704"/>
                  <a:pt x="2459355" y="1260174"/>
                  <a:pt x="2436495" y="1256364"/>
                </a:cubicBezTo>
                <a:cubicBezTo>
                  <a:pt x="2433638" y="1291607"/>
                  <a:pt x="2430780" y="1325897"/>
                  <a:pt x="2426970" y="1360187"/>
                </a:cubicBezTo>
                <a:cubicBezTo>
                  <a:pt x="2420303" y="1425909"/>
                  <a:pt x="2361248" y="1452579"/>
                  <a:pt x="2305050" y="1417337"/>
                </a:cubicBezTo>
                <a:cubicBezTo>
                  <a:pt x="2285048" y="1404954"/>
                  <a:pt x="2261235" y="1394477"/>
                  <a:pt x="2237423" y="1391619"/>
                </a:cubicBezTo>
                <a:cubicBezTo>
                  <a:pt x="2162175" y="1382094"/>
                  <a:pt x="2147888" y="1369712"/>
                  <a:pt x="2146935" y="1294464"/>
                </a:cubicBezTo>
                <a:cubicBezTo>
                  <a:pt x="2146935" y="1272557"/>
                  <a:pt x="2151698" y="1251602"/>
                  <a:pt x="2155508" y="1223979"/>
                </a:cubicBezTo>
                <a:cubicBezTo>
                  <a:pt x="2134553" y="1222074"/>
                  <a:pt x="335280" y="1195404"/>
                  <a:pt x="144780" y="1194452"/>
                </a:cubicBezTo>
                <a:cubicBezTo>
                  <a:pt x="120968" y="1194452"/>
                  <a:pt x="22860" y="1164924"/>
                  <a:pt x="15240" y="1133492"/>
                </a:cubicBezTo>
                <a:cubicBezTo>
                  <a:pt x="13335" y="1110632"/>
                  <a:pt x="0" y="999189"/>
                  <a:pt x="0" y="963947"/>
                </a:cubicBezTo>
                <a:close/>
                <a:moveTo>
                  <a:pt x="7296150" y="524844"/>
                </a:moveTo>
                <a:cubicBezTo>
                  <a:pt x="7329488" y="524844"/>
                  <a:pt x="7362825" y="521987"/>
                  <a:pt x="7395210" y="515319"/>
                </a:cubicBezTo>
                <a:cubicBezTo>
                  <a:pt x="7458075" y="503889"/>
                  <a:pt x="7500938" y="456264"/>
                  <a:pt x="7496175" y="407687"/>
                </a:cubicBezTo>
                <a:cubicBezTo>
                  <a:pt x="7490460" y="355299"/>
                  <a:pt x="7462838" y="313389"/>
                  <a:pt x="7376160" y="305769"/>
                </a:cubicBezTo>
                <a:cubicBezTo>
                  <a:pt x="7328535" y="301959"/>
                  <a:pt x="7280910" y="299102"/>
                  <a:pt x="7233285" y="299102"/>
                </a:cubicBezTo>
                <a:cubicBezTo>
                  <a:pt x="6811328" y="301007"/>
                  <a:pt x="6389370" y="303864"/>
                  <a:pt x="5967413" y="306722"/>
                </a:cubicBezTo>
                <a:cubicBezTo>
                  <a:pt x="5915025" y="306722"/>
                  <a:pt x="5862638" y="313389"/>
                  <a:pt x="5811203" y="316247"/>
                </a:cubicBezTo>
                <a:cubicBezTo>
                  <a:pt x="5733098" y="320057"/>
                  <a:pt x="5697855" y="379112"/>
                  <a:pt x="5697855" y="427689"/>
                </a:cubicBezTo>
                <a:cubicBezTo>
                  <a:pt x="5697855" y="466742"/>
                  <a:pt x="5730240" y="505794"/>
                  <a:pt x="5795010" y="517224"/>
                </a:cubicBezTo>
                <a:cubicBezTo>
                  <a:pt x="5843588" y="525797"/>
                  <a:pt x="5892165" y="523892"/>
                  <a:pt x="5940743" y="523892"/>
                </a:cubicBezTo>
                <a:cubicBezTo>
                  <a:pt x="6166485" y="526749"/>
                  <a:pt x="7070408" y="525797"/>
                  <a:pt x="7296150" y="524844"/>
                </a:cubicBezTo>
                <a:close/>
                <a:moveTo>
                  <a:pt x="7283768" y="2253632"/>
                </a:moveTo>
                <a:cubicBezTo>
                  <a:pt x="7278053" y="2250774"/>
                  <a:pt x="7272338" y="2246964"/>
                  <a:pt x="7266623" y="2244107"/>
                </a:cubicBezTo>
                <a:cubicBezTo>
                  <a:pt x="7276148" y="2223152"/>
                  <a:pt x="7279958" y="2197434"/>
                  <a:pt x="7295198" y="2182194"/>
                </a:cubicBezTo>
                <a:cubicBezTo>
                  <a:pt x="7341870" y="2133617"/>
                  <a:pt x="7351395" y="2077419"/>
                  <a:pt x="7344728" y="2015507"/>
                </a:cubicBezTo>
                <a:cubicBezTo>
                  <a:pt x="7338060" y="1949784"/>
                  <a:pt x="7318058" y="1929782"/>
                  <a:pt x="7252335" y="1925019"/>
                </a:cubicBezTo>
                <a:cubicBezTo>
                  <a:pt x="7223760" y="1923114"/>
                  <a:pt x="7014210" y="1931687"/>
                  <a:pt x="6941820" y="1949784"/>
                </a:cubicBezTo>
                <a:cubicBezTo>
                  <a:pt x="6858953" y="1970739"/>
                  <a:pt x="6831330" y="2048844"/>
                  <a:pt x="6866573" y="2125997"/>
                </a:cubicBezTo>
                <a:cubicBezTo>
                  <a:pt x="6883718" y="2163144"/>
                  <a:pt x="6931343" y="2271729"/>
                  <a:pt x="6970395" y="2266967"/>
                </a:cubicBezTo>
                <a:cubicBezTo>
                  <a:pt x="7092315" y="2269824"/>
                  <a:pt x="7215188" y="2263157"/>
                  <a:pt x="7337108" y="2270777"/>
                </a:cubicBezTo>
                <a:cubicBezTo>
                  <a:pt x="7418070" y="2275539"/>
                  <a:pt x="7475220" y="2248869"/>
                  <a:pt x="7528560" y="2191719"/>
                </a:cubicBezTo>
                <a:cubicBezTo>
                  <a:pt x="7611428" y="2103137"/>
                  <a:pt x="7581900" y="1980264"/>
                  <a:pt x="7465695" y="1945974"/>
                </a:cubicBezTo>
                <a:cubicBezTo>
                  <a:pt x="7437120" y="1937402"/>
                  <a:pt x="7420928" y="1941212"/>
                  <a:pt x="7421880" y="1977407"/>
                </a:cubicBezTo>
                <a:cubicBezTo>
                  <a:pt x="7422833" y="2006934"/>
                  <a:pt x="7419023" y="2037414"/>
                  <a:pt x="7413308" y="2066942"/>
                </a:cubicBezTo>
                <a:cubicBezTo>
                  <a:pt x="7393305" y="2146952"/>
                  <a:pt x="7344728" y="2205054"/>
                  <a:pt x="7283768" y="2253632"/>
                </a:cubicBezTo>
                <a:close/>
                <a:moveTo>
                  <a:pt x="2763203" y="746777"/>
                </a:moveTo>
                <a:cubicBezTo>
                  <a:pt x="2692718" y="615332"/>
                  <a:pt x="2607945" y="511509"/>
                  <a:pt x="2511743" y="417212"/>
                </a:cubicBezTo>
                <a:cubicBezTo>
                  <a:pt x="2476500" y="381969"/>
                  <a:pt x="2443163" y="399114"/>
                  <a:pt x="2437448" y="448644"/>
                </a:cubicBezTo>
                <a:cubicBezTo>
                  <a:pt x="2430780" y="502937"/>
                  <a:pt x="2426018" y="556277"/>
                  <a:pt x="2366963" y="583899"/>
                </a:cubicBezTo>
                <a:cubicBezTo>
                  <a:pt x="2358390" y="587709"/>
                  <a:pt x="2353628" y="604854"/>
                  <a:pt x="2352675" y="616284"/>
                </a:cubicBezTo>
                <a:cubicBezTo>
                  <a:pt x="2350770" y="645812"/>
                  <a:pt x="2351723" y="676292"/>
                  <a:pt x="2351723" y="706772"/>
                </a:cubicBezTo>
                <a:cubicBezTo>
                  <a:pt x="2351723" y="739157"/>
                  <a:pt x="2366010" y="755349"/>
                  <a:pt x="2401253" y="755349"/>
                </a:cubicBezTo>
                <a:cubicBezTo>
                  <a:pt x="2489835" y="754397"/>
                  <a:pt x="2578418" y="755349"/>
                  <a:pt x="2667953" y="754397"/>
                </a:cubicBezTo>
                <a:cubicBezTo>
                  <a:pt x="2696528" y="754397"/>
                  <a:pt x="2724150" y="750587"/>
                  <a:pt x="2763203" y="7467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42" name="Graphic 9">
            <a:extLst>
              <a:ext uri="{FF2B5EF4-FFF2-40B4-BE49-F238E27FC236}">
                <a16:creationId xmlns:a16="http://schemas.microsoft.com/office/drawing/2014/main" id="{DFA21C0A-ABA1-4334-B429-B0858423C368}"/>
              </a:ext>
            </a:extLst>
          </p:cNvPr>
          <p:cNvGrpSpPr/>
          <p:nvPr/>
        </p:nvGrpSpPr>
        <p:grpSpPr>
          <a:xfrm>
            <a:off x="6509540" y="5604564"/>
            <a:ext cx="1980490" cy="1112064"/>
            <a:chOff x="0" y="6038"/>
            <a:chExt cx="12192000" cy="6845923"/>
          </a:xfrm>
        </p:grpSpPr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B81BDDC1-93CC-4ECC-8BBF-2CCD33A7DF25}"/>
                </a:ext>
              </a:extLst>
            </p:cNvPr>
            <p:cNvSpPr/>
            <p:nvPr/>
          </p:nvSpPr>
          <p:spPr>
            <a:xfrm>
              <a:off x="-1291" y="6123"/>
              <a:ext cx="12182798" cy="6845923"/>
            </a:xfrm>
            <a:custGeom>
              <a:avLst/>
              <a:gdLst>
                <a:gd name="connsiteX0" fmla="*/ 2187570 w 12182798"/>
                <a:gd name="connsiteY0" fmla="*/ 4075263 h 6845923"/>
                <a:gd name="connsiteX1" fmla="*/ 2225296 w 12182798"/>
                <a:gd name="connsiteY1" fmla="*/ 3775294 h 6845923"/>
                <a:gd name="connsiteX2" fmla="*/ 2181129 w 12182798"/>
                <a:gd name="connsiteY2" fmla="*/ 3615188 h 6845923"/>
                <a:gd name="connsiteX3" fmla="*/ 2218855 w 12182798"/>
                <a:gd name="connsiteY3" fmla="*/ 3484526 h 6845923"/>
                <a:gd name="connsiteX4" fmla="*/ 1829631 w 12182798"/>
                <a:gd name="connsiteY4" fmla="*/ 3161553 h 6845923"/>
                <a:gd name="connsiteX5" fmla="*/ 1227853 w 12182798"/>
                <a:gd name="connsiteY5" fmla="*/ 2915873 h 6845923"/>
                <a:gd name="connsiteX6" fmla="*/ 460447 w 12182798"/>
                <a:gd name="connsiteY6" fmla="*/ 2584619 h 6845923"/>
                <a:gd name="connsiteX7" fmla="*/ 91466 w 12182798"/>
                <a:gd name="connsiteY7" fmla="*/ 2319615 h 6845923"/>
                <a:gd name="connsiteX8" fmla="*/ 4052 w 12182798"/>
                <a:gd name="connsiteY8" fmla="*/ 2139266 h 6845923"/>
                <a:gd name="connsiteX9" fmla="*/ 156797 w 12182798"/>
                <a:gd name="connsiteY9" fmla="*/ 1993882 h 6845923"/>
                <a:gd name="connsiteX10" fmla="*/ 643557 w 12182798"/>
                <a:gd name="connsiteY10" fmla="*/ 1842977 h 6845923"/>
                <a:gd name="connsiteX11" fmla="*/ 711648 w 12182798"/>
                <a:gd name="connsiteY11" fmla="*/ 1756483 h 6845923"/>
                <a:gd name="connsiteX12" fmla="*/ 687724 w 12182798"/>
                <a:gd name="connsiteY12" fmla="*/ 1536567 h 6845923"/>
                <a:gd name="connsiteX13" fmla="*/ 847830 w 12182798"/>
                <a:gd name="connsiteY13" fmla="*/ 1319411 h 6845923"/>
                <a:gd name="connsiteX14" fmla="*/ 1618917 w 12182798"/>
                <a:gd name="connsiteY14" fmla="*/ 1226476 h 6845923"/>
                <a:gd name="connsiteX15" fmla="*/ 1931768 w 12182798"/>
                <a:gd name="connsiteY15" fmla="*/ 1213594 h 6845923"/>
                <a:gd name="connsiteX16" fmla="*/ 2779227 w 12182798"/>
                <a:gd name="connsiteY16" fmla="*/ 1100415 h 6845923"/>
                <a:gd name="connsiteX17" fmla="*/ 3751827 w 12182798"/>
                <a:gd name="connsiteY17" fmla="*/ 851974 h 6845923"/>
                <a:gd name="connsiteX18" fmla="*/ 4327841 w 12182798"/>
                <a:gd name="connsiteY18" fmla="*/ 623777 h 6845923"/>
                <a:gd name="connsiteX19" fmla="*/ 5258114 w 12182798"/>
                <a:gd name="connsiteY19" fmla="*/ 233633 h 6845923"/>
                <a:gd name="connsiteX20" fmla="*/ 5662060 w 12182798"/>
                <a:gd name="connsiteY20" fmla="*/ 66166 h 6845923"/>
                <a:gd name="connsiteX21" fmla="*/ 5923383 w 12182798"/>
                <a:gd name="connsiteY21" fmla="*/ 10036 h 6845923"/>
                <a:gd name="connsiteX22" fmla="*/ 6584052 w 12182798"/>
                <a:gd name="connsiteY22" fmla="*/ 105732 h 6845923"/>
                <a:gd name="connsiteX23" fmla="*/ 8132665 w 12182798"/>
                <a:gd name="connsiteY23" fmla="*/ 768241 h 6845923"/>
                <a:gd name="connsiteX24" fmla="*/ 9054657 w 12182798"/>
                <a:gd name="connsiteY24" fmla="*/ 1026803 h 6845923"/>
                <a:gd name="connsiteX25" fmla="*/ 9488967 w 12182798"/>
                <a:gd name="connsiteY25" fmla="*/ 1139062 h 6845923"/>
                <a:gd name="connsiteX26" fmla="*/ 9980328 w 12182798"/>
                <a:gd name="connsiteY26" fmla="*/ 1185069 h 6845923"/>
                <a:gd name="connsiteX27" fmla="*/ 11064266 w 12182798"/>
                <a:gd name="connsiteY27" fmla="*/ 1295487 h 6845923"/>
                <a:gd name="connsiteX28" fmla="*/ 11253817 w 12182798"/>
                <a:gd name="connsiteY28" fmla="*/ 1321252 h 6845923"/>
                <a:gd name="connsiteX29" fmla="*/ 11389999 w 12182798"/>
                <a:gd name="connsiteY29" fmla="*/ 1381061 h 6845923"/>
                <a:gd name="connsiteX30" fmla="*/ 11446129 w 12182798"/>
                <a:gd name="connsiteY30" fmla="*/ 1517244 h 6845923"/>
                <a:gd name="connsiteX31" fmla="*/ 11404722 w 12182798"/>
                <a:gd name="connsiteY31" fmla="*/ 1704034 h 6845923"/>
                <a:gd name="connsiteX32" fmla="*/ 11500417 w 12182798"/>
                <a:gd name="connsiteY32" fmla="*/ 1846658 h 6845923"/>
                <a:gd name="connsiteX33" fmla="*/ 11937489 w 12182798"/>
                <a:gd name="connsiteY33" fmla="*/ 1946954 h 6845923"/>
                <a:gd name="connsiteX34" fmla="*/ 12162006 w 12182798"/>
                <a:gd name="connsiteY34" fmla="*/ 2076695 h 6845923"/>
                <a:gd name="connsiteX35" fmla="*/ 12171207 w 12182798"/>
                <a:gd name="connsiteY35" fmla="*/ 2216558 h 6845923"/>
                <a:gd name="connsiteX36" fmla="*/ 11943931 w 12182798"/>
                <a:gd name="connsiteY36" fmla="*/ 2425433 h 6845923"/>
                <a:gd name="connsiteX37" fmla="*/ 10753255 w 12182798"/>
                <a:gd name="connsiteY37" fmla="*/ 2946238 h 6845923"/>
                <a:gd name="connsiteX38" fmla="*/ 10146875 w 12182798"/>
                <a:gd name="connsiteY38" fmla="*/ 3251728 h 6845923"/>
                <a:gd name="connsiteX39" fmla="*/ 9893834 w 12182798"/>
                <a:gd name="connsiteY39" fmla="*/ 3477165 h 6845923"/>
                <a:gd name="connsiteX40" fmla="*/ 9938921 w 12182798"/>
                <a:gd name="connsiteY40" fmla="*/ 3640032 h 6845923"/>
                <a:gd name="connsiteX41" fmla="*/ 9886473 w 12182798"/>
                <a:gd name="connsiteY41" fmla="*/ 3870990 h 6845923"/>
                <a:gd name="connsiteX42" fmla="*/ 9932481 w 12182798"/>
                <a:gd name="connsiteY42" fmla="*/ 4072503 h 6845923"/>
                <a:gd name="connsiteX43" fmla="*/ 10097187 w 12182798"/>
                <a:gd name="connsiteY43" fmla="*/ 4215126 h 6845923"/>
                <a:gd name="connsiteX44" fmla="*/ 10104549 w 12182798"/>
                <a:gd name="connsiteY44" fmla="*/ 4477369 h 6845923"/>
                <a:gd name="connsiteX45" fmla="*/ 9945362 w 12182798"/>
                <a:gd name="connsiteY45" fmla="*/ 4640236 h 6845923"/>
                <a:gd name="connsiteX46" fmla="*/ 9883712 w 12182798"/>
                <a:gd name="connsiteY46" fmla="*/ 4724890 h 6845923"/>
                <a:gd name="connsiteX47" fmla="*/ 9936160 w 12182798"/>
                <a:gd name="connsiteY47" fmla="*/ 4871194 h 6845923"/>
                <a:gd name="connsiteX48" fmla="*/ 9626990 w 12182798"/>
                <a:gd name="connsiteY48" fmla="*/ 6097755 h 6845923"/>
                <a:gd name="connsiteX49" fmla="*/ 8935957 w 12182798"/>
                <a:gd name="connsiteY49" fmla="*/ 6431770 h 6845923"/>
                <a:gd name="connsiteX50" fmla="*/ 7471077 w 12182798"/>
                <a:gd name="connsiteY50" fmla="*/ 6761184 h 6845923"/>
                <a:gd name="connsiteX51" fmla="*/ 5838729 w 12182798"/>
                <a:gd name="connsiteY51" fmla="*/ 6838477 h 6845923"/>
                <a:gd name="connsiteX52" fmla="*/ 4897414 w 12182798"/>
                <a:gd name="connsiteY52" fmla="*/ 6774066 h 6845923"/>
                <a:gd name="connsiteX53" fmla="*/ 3224580 w 12182798"/>
                <a:gd name="connsiteY53" fmla="*/ 6415207 h 6845923"/>
                <a:gd name="connsiteX54" fmla="*/ 2730459 w 12182798"/>
                <a:gd name="connsiteY54" fmla="*/ 6226576 h 6845923"/>
                <a:gd name="connsiteX55" fmla="*/ 2240939 w 12182798"/>
                <a:gd name="connsiteY55" fmla="*/ 5783983 h 6845923"/>
                <a:gd name="connsiteX56" fmla="*/ 2154445 w 12182798"/>
                <a:gd name="connsiteY56" fmla="*/ 5195087 h 6845923"/>
                <a:gd name="connsiteX57" fmla="*/ 2242779 w 12182798"/>
                <a:gd name="connsiteY57" fmla="*/ 4776418 h 6845923"/>
                <a:gd name="connsiteX58" fmla="*/ 2248300 w 12182798"/>
                <a:gd name="connsiteY58" fmla="*/ 4746974 h 6845923"/>
                <a:gd name="connsiteX59" fmla="*/ 2174688 w 12182798"/>
                <a:gd name="connsiteY59" fmla="*/ 4643917 h 6845923"/>
                <a:gd name="connsiteX60" fmla="*/ 2033905 w 12182798"/>
                <a:gd name="connsiteY60" fmla="*/ 4527978 h 6845923"/>
                <a:gd name="connsiteX61" fmla="*/ 2021943 w 12182798"/>
                <a:gd name="connsiteY61" fmla="*/ 4195803 h 6845923"/>
                <a:gd name="connsiteX62" fmla="*/ 2187570 w 12182798"/>
                <a:gd name="connsiteY62" fmla="*/ 4075263 h 684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182798" h="6845923">
                  <a:moveTo>
                    <a:pt x="2187570" y="4075263"/>
                  </a:moveTo>
                  <a:cubicBezTo>
                    <a:pt x="2270384" y="3979568"/>
                    <a:pt x="2251981" y="3877431"/>
                    <a:pt x="2225296" y="3775294"/>
                  </a:cubicBezTo>
                  <a:cubicBezTo>
                    <a:pt x="2211494" y="3721925"/>
                    <a:pt x="2190330" y="3669477"/>
                    <a:pt x="2181129" y="3615188"/>
                  </a:cubicBezTo>
                  <a:cubicBezTo>
                    <a:pt x="2172848" y="3569180"/>
                    <a:pt x="2158125" y="3516732"/>
                    <a:pt x="2218855" y="3484526"/>
                  </a:cubicBezTo>
                  <a:cubicBezTo>
                    <a:pt x="2110277" y="3349264"/>
                    <a:pt x="1985137" y="3232405"/>
                    <a:pt x="1829631" y="3161553"/>
                  </a:cubicBezTo>
                  <a:cubicBezTo>
                    <a:pt x="1632719" y="3071378"/>
                    <a:pt x="1429366" y="2995926"/>
                    <a:pt x="1227853" y="2915873"/>
                  </a:cubicBezTo>
                  <a:cubicBezTo>
                    <a:pt x="969290" y="2812816"/>
                    <a:pt x="696925" y="2738284"/>
                    <a:pt x="460447" y="2584619"/>
                  </a:cubicBezTo>
                  <a:cubicBezTo>
                    <a:pt x="333466" y="2502725"/>
                    <a:pt x="212926" y="2410710"/>
                    <a:pt x="91466" y="2319615"/>
                  </a:cubicBezTo>
                  <a:cubicBezTo>
                    <a:pt x="32576" y="2275448"/>
                    <a:pt x="-14351" y="2216558"/>
                    <a:pt x="4052" y="2139266"/>
                  </a:cubicBezTo>
                  <a:cubicBezTo>
                    <a:pt x="22455" y="2061973"/>
                    <a:pt x="79504" y="2016886"/>
                    <a:pt x="156797" y="1993882"/>
                  </a:cubicBezTo>
                  <a:cubicBezTo>
                    <a:pt x="319663" y="1945114"/>
                    <a:pt x="480690" y="1891745"/>
                    <a:pt x="643557" y="1842977"/>
                  </a:cubicBezTo>
                  <a:cubicBezTo>
                    <a:pt x="689564" y="1829175"/>
                    <a:pt x="714408" y="1801570"/>
                    <a:pt x="711648" y="1756483"/>
                  </a:cubicBezTo>
                  <a:cubicBezTo>
                    <a:pt x="707047" y="1682871"/>
                    <a:pt x="698766" y="1609259"/>
                    <a:pt x="687724" y="1536567"/>
                  </a:cubicBezTo>
                  <a:cubicBezTo>
                    <a:pt x="670241" y="1418787"/>
                    <a:pt x="730971" y="1334134"/>
                    <a:pt x="847830" y="1319411"/>
                  </a:cubicBezTo>
                  <a:cubicBezTo>
                    <a:pt x="1104552" y="1288126"/>
                    <a:pt x="1362194" y="1254080"/>
                    <a:pt x="1618917" y="1226476"/>
                  </a:cubicBezTo>
                  <a:cubicBezTo>
                    <a:pt x="1721974" y="1215434"/>
                    <a:pt x="1826871" y="1214514"/>
                    <a:pt x="1931768" y="1213594"/>
                  </a:cubicBezTo>
                  <a:cubicBezTo>
                    <a:pt x="2219775" y="1213594"/>
                    <a:pt x="2501342" y="1175868"/>
                    <a:pt x="2779227" y="1100415"/>
                  </a:cubicBezTo>
                  <a:cubicBezTo>
                    <a:pt x="3102200" y="1013001"/>
                    <a:pt x="3430694" y="946750"/>
                    <a:pt x="3751827" y="851974"/>
                  </a:cubicBezTo>
                  <a:cubicBezTo>
                    <a:pt x="3948739" y="794005"/>
                    <a:pt x="4136450" y="702910"/>
                    <a:pt x="4327841" y="623777"/>
                  </a:cubicBezTo>
                  <a:cubicBezTo>
                    <a:pt x="4637932" y="494956"/>
                    <a:pt x="4948023" y="363374"/>
                    <a:pt x="5258114" y="233633"/>
                  </a:cubicBezTo>
                  <a:cubicBezTo>
                    <a:pt x="5392456" y="177504"/>
                    <a:pt x="5524957" y="114934"/>
                    <a:pt x="5662060" y="66166"/>
                  </a:cubicBezTo>
                  <a:cubicBezTo>
                    <a:pt x="5744874" y="36721"/>
                    <a:pt x="5835048" y="21078"/>
                    <a:pt x="5923383" y="10036"/>
                  </a:cubicBezTo>
                  <a:cubicBezTo>
                    <a:pt x="6151581" y="-17568"/>
                    <a:pt x="6377018" y="10956"/>
                    <a:pt x="6584052" y="105732"/>
                  </a:cubicBezTo>
                  <a:cubicBezTo>
                    <a:pt x="7095655" y="338530"/>
                    <a:pt x="7610020" y="563967"/>
                    <a:pt x="8132665" y="768241"/>
                  </a:cubicBezTo>
                  <a:cubicBezTo>
                    <a:pt x="8430794" y="885100"/>
                    <a:pt x="8744566" y="948590"/>
                    <a:pt x="9054657" y="1026803"/>
                  </a:cubicBezTo>
                  <a:cubicBezTo>
                    <a:pt x="9200040" y="1063609"/>
                    <a:pt x="9345424" y="1098575"/>
                    <a:pt x="9488967" y="1139062"/>
                  </a:cubicBezTo>
                  <a:cubicBezTo>
                    <a:pt x="9649994" y="1184149"/>
                    <a:pt x="9816541" y="1178628"/>
                    <a:pt x="9980328" y="1185069"/>
                  </a:cubicBezTo>
                  <a:cubicBezTo>
                    <a:pt x="10343788" y="1199791"/>
                    <a:pt x="10704487" y="1248559"/>
                    <a:pt x="11064266" y="1295487"/>
                  </a:cubicBezTo>
                  <a:cubicBezTo>
                    <a:pt x="11127756" y="1303769"/>
                    <a:pt x="11192167" y="1306529"/>
                    <a:pt x="11253817" y="1321252"/>
                  </a:cubicBezTo>
                  <a:cubicBezTo>
                    <a:pt x="11301665" y="1332293"/>
                    <a:pt x="11355954" y="1348856"/>
                    <a:pt x="11389999" y="1381061"/>
                  </a:cubicBezTo>
                  <a:cubicBezTo>
                    <a:pt x="11423125" y="1413267"/>
                    <a:pt x="11459931" y="1458354"/>
                    <a:pt x="11446129" y="1517244"/>
                  </a:cubicBezTo>
                  <a:cubicBezTo>
                    <a:pt x="11431406" y="1579814"/>
                    <a:pt x="11416684" y="1641464"/>
                    <a:pt x="11404722" y="1704034"/>
                  </a:cubicBezTo>
                  <a:cubicBezTo>
                    <a:pt x="11388159" y="1795129"/>
                    <a:pt x="11409323" y="1825494"/>
                    <a:pt x="11500417" y="1846658"/>
                  </a:cubicBezTo>
                  <a:cubicBezTo>
                    <a:pt x="11645801" y="1879783"/>
                    <a:pt x="11792106" y="1913829"/>
                    <a:pt x="11937489" y="1946954"/>
                  </a:cubicBezTo>
                  <a:cubicBezTo>
                    <a:pt x="12025824" y="1967197"/>
                    <a:pt x="12093914" y="2021486"/>
                    <a:pt x="12162006" y="2076695"/>
                  </a:cubicBezTo>
                  <a:cubicBezTo>
                    <a:pt x="12197892" y="2106140"/>
                    <a:pt x="12200653" y="2164110"/>
                    <a:pt x="12171207" y="2216558"/>
                  </a:cubicBezTo>
                  <a:cubicBezTo>
                    <a:pt x="12117839" y="2310414"/>
                    <a:pt x="12037785" y="2373904"/>
                    <a:pt x="11943931" y="2425433"/>
                  </a:cubicBezTo>
                  <a:cubicBezTo>
                    <a:pt x="11562988" y="2636147"/>
                    <a:pt x="11158121" y="2791653"/>
                    <a:pt x="10753255" y="2946238"/>
                  </a:cubicBezTo>
                  <a:cubicBezTo>
                    <a:pt x="10541620" y="3027211"/>
                    <a:pt x="10328146" y="3110025"/>
                    <a:pt x="10146875" y="3251728"/>
                  </a:cubicBezTo>
                  <a:cubicBezTo>
                    <a:pt x="10059461" y="3319819"/>
                    <a:pt x="9981248" y="3398952"/>
                    <a:pt x="9893834" y="3477165"/>
                  </a:cubicBezTo>
                  <a:cubicBezTo>
                    <a:pt x="9961925" y="3523173"/>
                    <a:pt x="9949963" y="3582982"/>
                    <a:pt x="9938921" y="3640032"/>
                  </a:cubicBezTo>
                  <a:cubicBezTo>
                    <a:pt x="9924199" y="3717325"/>
                    <a:pt x="9899354" y="3792777"/>
                    <a:pt x="9886473" y="3870990"/>
                  </a:cubicBezTo>
                  <a:cubicBezTo>
                    <a:pt x="9874511" y="3941841"/>
                    <a:pt x="9882792" y="4011773"/>
                    <a:pt x="9932481" y="4072503"/>
                  </a:cubicBezTo>
                  <a:cubicBezTo>
                    <a:pt x="10047500" y="4066062"/>
                    <a:pt x="10083385" y="4092746"/>
                    <a:pt x="10097187" y="4215126"/>
                  </a:cubicBezTo>
                  <a:cubicBezTo>
                    <a:pt x="10106388" y="4301621"/>
                    <a:pt x="10108229" y="4389955"/>
                    <a:pt x="10104549" y="4477369"/>
                  </a:cubicBezTo>
                  <a:cubicBezTo>
                    <a:pt x="10100868" y="4573065"/>
                    <a:pt x="10041978" y="4628274"/>
                    <a:pt x="9945362" y="4640236"/>
                  </a:cubicBezTo>
                  <a:cubicBezTo>
                    <a:pt x="9879112" y="4648518"/>
                    <a:pt x="9868070" y="4660479"/>
                    <a:pt x="9883712" y="4724890"/>
                  </a:cubicBezTo>
                  <a:cubicBezTo>
                    <a:pt x="9895675" y="4775498"/>
                    <a:pt x="9914078" y="4825187"/>
                    <a:pt x="9936160" y="4871194"/>
                  </a:cubicBezTo>
                  <a:cubicBezTo>
                    <a:pt x="10161597" y="5341391"/>
                    <a:pt x="10012533" y="5797786"/>
                    <a:pt x="9626990" y="6097755"/>
                  </a:cubicBezTo>
                  <a:cubicBezTo>
                    <a:pt x="9421796" y="6259702"/>
                    <a:pt x="9184398" y="6358158"/>
                    <a:pt x="8935957" y="6431770"/>
                  </a:cubicBezTo>
                  <a:cubicBezTo>
                    <a:pt x="8455638" y="6574393"/>
                    <a:pt x="7968879" y="6694933"/>
                    <a:pt x="7471077" y="6761184"/>
                  </a:cubicBezTo>
                  <a:cubicBezTo>
                    <a:pt x="6929108" y="6833876"/>
                    <a:pt x="6385299" y="6862400"/>
                    <a:pt x="5838729" y="6838477"/>
                  </a:cubicBezTo>
                  <a:cubicBezTo>
                    <a:pt x="5524038" y="6824675"/>
                    <a:pt x="5210266" y="6800750"/>
                    <a:pt x="4897414" y="6774066"/>
                  </a:cubicBezTo>
                  <a:cubicBezTo>
                    <a:pt x="4325081" y="6725298"/>
                    <a:pt x="3768389" y="6598317"/>
                    <a:pt x="3224580" y="6415207"/>
                  </a:cubicBezTo>
                  <a:cubicBezTo>
                    <a:pt x="3057113" y="6359078"/>
                    <a:pt x="2890565" y="6300188"/>
                    <a:pt x="2730459" y="6226576"/>
                  </a:cubicBezTo>
                  <a:cubicBezTo>
                    <a:pt x="2523425" y="6130880"/>
                    <a:pt x="2351357" y="5989178"/>
                    <a:pt x="2240939" y="5783983"/>
                  </a:cubicBezTo>
                  <a:cubicBezTo>
                    <a:pt x="2140642" y="5598113"/>
                    <a:pt x="2123159" y="5398441"/>
                    <a:pt x="2154445" y="5195087"/>
                  </a:cubicBezTo>
                  <a:cubicBezTo>
                    <a:pt x="2175608" y="5054304"/>
                    <a:pt x="2212414" y="4915361"/>
                    <a:pt x="2242779" y="4776418"/>
                  </a:cubicBezTo>
                  <a:cubicBezTo>
                    <a:pt x="2244619" y="4766297"/>
                    <a:pt x="2247380" y="4757095"/>
                    <a:pt x="2248300" y="4746974"/>
                  </a:cubicBezTo>
                  <a:cubicBezTo>
                    <a:pt x="2260262" y="4661400"/>
                    <a:pt x="2260262" y="4659559"/>
                    <a:pt x="2174688" y="4643917"/>
                  </a:cubicBezTo>
                  <a:cubicBezTo>
                    <a:pt x="2105677" y="4631034"/>
                    <a:pt x="2057829" y="4592388"/>
                    <a:pt x="2033905" y="4527978"/>
                  </a:cubicBezTo>
                  <a:cubicBezTo>
                    <a:pt x="1993418" y="4418480"/>
                    <a:pt x="1989738" y="4307141"/>
                    <a:pt x="2021943" y="4195803"/>
                  </a:cubicBezTo>
                  <a:cubicBezTo>
                    <a:pt x="2050467" y="4101948"/>
                    <a:pt x="2095555" y="4072503"/>
                    <a:pt x="2187570" y="4075263"/>
                  </a:cubicBezTo>
                  <a:close/>
                </a:path>
              </a:pathLst>
            </a:custGeom>
            <a:solidFill>
              <a:schemeClr val="accent5"/>
            </a:solidFill>
            <a:ln w="92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A7389A05-DD7F-4F04-BA29-98C6BB999ACA}"/>
                </a:ext>
              </a:extLst>
            </p:cNvPr>
            <p:cNvSpPr/>
            <p:nvPr/>
          </p:nvSpPr>
          <p:spPr>
            <a:xfrm>
              <a:off x="4479295" y="2747168"/>
              <a:ext cx="3202125" cy="1794294"/>
            </a:xfrm>
            <a:custGeom>
              <a:avLst/>
              <a:gdLst>
                <a:gd name="connsiteX0" fmla="*/ 2857069 w 3202125"/>
                <a:gd name="connsiteY0" fmla="*/ 1794294 h 1794294"/>
                <a:gd name="connsiteX1" fmla="*/ 345057 w 3202125"/>
                <a:gd name="connsiteY1" fmla="*/ 1794294 h 1794294"/>
                <a:gd name="connsiteX2" fmla="*/ 0 w 3202125"/>
                <a:gd name="connsiteY2" fmla="*/ 1449238 h 1794294"/>
                <a:gd name="connsiteX3" fmla="*/ 0 w 3202125"/>
                <a:gd name="connsiteY3" fmla="*/ 345057 h 1794294"/>
                <a:gd name="connsiteX4" fmla="*/ 345057 w 3202125"/>
                <a:gd name="connsiteY4" fmla="*/ 0 h 1794294"/>
                <a:gd name="connsiteX5" fmla="*/ 2857069 w 3202125"/>
                <a:gd name="connsiteY5" fmla="*/ 0 h 1794294"/>
                <a:gd name="connsiteX6" fmla="*/ 3202125 w 3202125"/>
                <a:gd name="connsiteY6" fmla="*/ 345057 h 1794294"/>
                <a:gd name="connsiteX7" fmla="*/ 3202125 w 3202125"/>
                <a:gd name="connsiteY7" fmla="*/ 1449238 h 1794294"/>
                <a:gd name="connsiteX8" fmla="*/ 2857069 w 3202125"/>
                <a:gd name="connsiteY8" fmla="*/ 1794294 h 179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2125" h="1794294">
                  <a:moveTo>
                    <a:pt x="2857069" y="1794294"/>
                  </a:moveTo>
                  <a:lnTo>
                    <a:pt x="345057" y="1794294"/>
                  </a:lnTo>
                  <a:cubicBezTo>
                    <a:pt x="154586" y="1794294"/>
                    <a:pt x="0" y="1639709"/>
                    <a:pt x="0" y="1449238"/>
                  </a:cubicBezTo>
                  <a:lnTo>
                    <a:pt x="0" y="345057"/>
                  </a:lnTo>
                  <a:cubicBezTo>
                    <a:pt x="0" y="154586"/>
                    <a:pt x="154586" y="0"/>
                    <a:pt x="345057" y="0"/>
                  </a:cubicBezTo>
                  <a:lnTo>
                    <a:pt x="2857069" y="0"/>
                  </a:lnTo>
                  <a:cubicBezTo>
                    <a:pt x="3047540" y="0"/>
                    <a:pt x="3202125" y="154586"/>
                    <a:pt x="3202125" y="345057"/>
                  </a:cubicBezTo>
                  <a:lnTo>
                    <a:pt x="3202125" y="1449238"/>
                  </a:lnTo>
                  <a:cubicBezTo>
                    <a:pt x="3202125" y="1639709"/>
                    <a:pt x="3047540" y="1794294"/>
                    <a:pt x="2857069" y="17942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2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5" name="Graphic 15">
            <a:extLst>
              <a:ext uri="{FF2B5EF4-FFF2-40B4-BE49-F238E27FC236}">
                <a16:creationId xmlns:a16="http://schemas.microsoft.com/office/drawing/2014/main" id="{0BB50CB1-92CD-40A0-8544-20BB6A1DC7E4}"/>
              </a:ext>
            </a:extLst>
          </p:cNvPr>
          <p:cNvGrpSpPr/>
          <p:nvPr/>
        </p:nvGrpSpPr>
        <p:grpSpPr>
          <a:xfrm>
            <a:off x="9113410" y="5181568"/>
            <a:ext cx="1279901" cy="1533133"/>
            <a:chOff x="3235284" y="0"/>
            <a:chExt cx="5717923" cy="6849230"/>
          </a:xfrm>
        </p:grpSpPr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2AE5ABAB-CD26-4FDB-8FED-F41C92938B82}"/>
                </a:ext>
              </a:extLst>
            </p:cNvPr>
            <p:cNvSpPr/>
            <p:nvPr/>
          </p:nvSpPr>
          <p:spPr>
            <a:xfrm>
              <a:off x="3235284" y="0"/>
              <a:ext cx="5717923" cy="6849230"/>
            </a:xfrm>
            <a:custGeom>
              <a:avLst/>
              <a:gdLst>
                <a:gd name="connsiteX0" fmla="*/ 1754 w 5717923"/>
                <a:gd name="connsiteY0" fmla="*/ 1664512 h 6849230"/>
                <a:gd name="connsiteX1" fmla="*/ 56127 w 5717923"/>
                <a:gd name="connsiteY1" fmla="*/ 1572429 h 6849230"/>
                <a:gd name="connsiteX2" fmla="*/ 142948 w 5717923"/>
                <a:gd name="connsiteY2" fmla="*/ 1413695 h 6849230"/>
                <a:gd name="connsiteX3" fmla="*/ 253448 w 5717923"/>
                <a:gd name="connsiteY3" fmla="*/ 1212866 h 6849230"/>
                <a:gd name="connsiteX4" fmla="*/ 361317 w 5717923"/>
                <a:gd name="connsiteY4" fmla="*/ 1020807 h 6849230"/>
                <a:gd name="connsiteX5" fmla="*/ 485848 w 5717923"/>
                <a:gd name="connsiteY5" fmla="*/ 793669 h 6849230"/>
                <a:gd name="connsiteX6" fmla="*/ 593717 w 5717923"/>
                <a:gd name="connsiteY6" fmla="*/ 600733 h 6849230"/>
                <a:gd name="connsiteX7" fmla="*/ 721756 w 5717923"/>
                <a:gd name="connsiteY7" fmla="*/ 367456 h 6849230"/>
                <a:gd name="connsiteX8" fmla="*/ 826994 w 5717923"/>
                <a:gd name="connsiteY8" fmla="*/ 178904 h 6849230"/>
                <a:gd name="connsiteX9" fmla="*/ 876105 w 5717923"/>
                <a:gd name="connsiteY9" fmla="*/ 88575 h 6849230"/>
                <a:gd name="connsiteX10" fmla="*/ 894522 w 5717923"/>
                <a:gd name="connsiteY10" fmla="*/ 85067 h 6849230"/>
                <a:gd name="connsiteX11" fmla="*/ 1003267 w 5717923"/>
                <a:gd name="connsiteY11" fmla="*/ 178027 h 6849230"/>
                <a:gd name="connsiteX12" fmla="*/ 1167263 w 5717923"/>
                <a:gd name="connsiteY12" fmla="*/ 302559 h 6849230"/>
                <a:gd name="connsiteX13" fmla="*/ 1235668 w 5717923"/>
                <a:gd name="connsiteY13" fmla="*/ 342900 h 6849230"/>
                <a:gd name="connsiteX14" fmla="*/ 1343537 w 5717923"/>
                <a:gd name="connsiteY14" fmla="*/ 398150 h 6849230"/>
                <a:gd name="connsiteX15" fmla="*/ 1536473 w 5717923"/>
                <a:gd name="connsiteY15" fmla="*/ 471816 h 6849230"/>
                <a:gd name="connsiteX16" fmla="*/ 1692575 w 5717923"/>
                <a:gd name="connsiteY16" fmla="*/ 506896 h 6849230"/>
                <a:gd name="connsiteX17" fmla="*/ 1946900 w 5717923"/>
                <a:gd name="connsiteY17" fmla="*/ 524435 h 6849230"/>
                <a:gd name="connsiteX18" fmla="*/ 2053015 w 5717923"/>
                <a:gd name="connsiteY18" fmla="*/ 514789 h 6849230"/>
                <a:gd name="connsiteX19" fmla="*/ 2214380 w 5717923"/>
                <a:gd name="connsiteY19" fmla="*/ 481463 h 6849230"/>
                <a:gd name="connsiteX20" fmla="*/ 2394161 w 5717923"/>
                <a:gd name="connsiteY20" fmla="*/ 411305 h 6849230"/>
                <a:gd name="connsiteX21" fmla="*/ 2560788 w 5717923"/>
                <a:gd name="connsiteY21" fmla="*/ 306944 h 6849230"/>
                <a:gd name="connsiteX22" fmla="*/ 2736184 w 5717923"/>
                <a:gd name="connsiteY22" fmla="*/ 121901 h 6849230"/>
                <a:gd name="connsiteX23" fmla="*/ 2804589 w 5717923"/>
                <a:gd name="connsiteY23" fmla="*/ 13155 h 6849230"/>
                <a:gd name="connsiteX24" fmla="*/ 2826513 w 5717923"/>
                <a:gd name="connsiteY24" fmla="*/ 0 h 6849230"/>
                <a:gd name="connsiteX25" fmla="*/ 2926489 w 5717923"/>
                <a:gd name="connsiteY25" fmla="*/ 0 h 6849230"/>
                <a:gd name="connsiteX26" fmla="*/ 2945783 w 5717923"/>
                <a:gd name="connsiteY26" fmla="*/ 14909 h 6849230"/>
                <a:gd name="connsiteX27" fmla="*/ 3030850 w 5717923"/>
                <a:gd name="connsiteY27" fmla="*/ 201706 h 6849230"/>
                <a:gd name="connsiteX28" fmla="*/ 3136965 w 5717923"/>
                <a:gd name="connsiteY28" fmla="*/ 318345 h 6849230"/>
                <a:gd name="connsiteX29" fmla="*/ 3316746 w 5717923"/>
                <a:gd name="connsiteY29" fmla="*/ 437614 h 6849230"/>
                <a:gd name="connsiteX30" fmla="*/ 3465833 w 5717923"/>
                <a:gd name="connsiteY30" fmla="*/ 503388 h 6849230"/>
                <a:gd name="connsiteX31" fmla="*/ 3612289 w 5717923"/>
                <a:gd name="connsiteY31" fmla="*/ 545483 h 6849230"/>
                <a:gd name="connsiteX32" fmla="*/ 3818380 w 5717923"/>
                <a:gd name="connsiteY32" fmla="*/ 578808 h 6849230"/>
                <a:gd name="connsiteX33" fmla="*/ 4005177 w 5717923"/>
                <a:gd name="connsiteY33" fmla="*/ 585824 h 6849230"/>
                <a:gd name="connsiteX34" fmla="*/ 4242839 w 5717923"/>
                <a:gd name="connsiteY34" fmla="*/ 553376 h 6849230"/>
                <a:gd name="connsiteX35" fmla="*/ 4352462 w 5717923"/>
                <a:gd name="connsiteY35" fmla="*/ 521804 h 6849230"/>
                <a:gd name="connsiteX36" fmla="*/ 4515581 w 5717923"/>
                <a:gd name="connsiteY36" fmla="*/ 448138 h 6849230"/>
                <a:gd name="connsiteX37" fmla="*/ 4660283 w 5717923"/>
                <a:gd name="connsiteY37" fmla="*/ 343777 h 6849230"/>
                <a:gd name="connsiteX38" fmla="*/ 4788322 w 5717923"/>
                <a:gd name="connsiteY38" fmla="*/ 195567 h 6849230"/>
                <a:gd name="connsiteX39" fmla="*/ 4847080 w 5717923"/>
                <a:gd name="connsiteY39" fmla="*/ 119270 h 6849230"/>
                <a:gd name="connsiteX40" fmla="*/ 4858481 w 5717923"/>
                <a:gd name="connsiteY40" fmla="*/ 121901 h 6849230"/>
                <a:gd name="connsiteX41" fmla="*/ 4978627 w 5717923"/>
                <a:gd name="connsiteY41" fmla="*/ 341146 h 6849230"/>
                <a:gd name="connsiteX42" fmla="*/ 5084742 w 5717923"/>
                <a:gd name="connsiteY42" fmla="*/ 528820 h 6849230"/>
                <a:gd name="connsiteX43" fmla="*/ 5213658 w 5717923"/>
                <a:gd name="connsiteY43" fmla="*/ 761221 h 6849230"/>
                <a:gd name="connsiteX44" fmla="*/ 5323281 w 5717923"/>
                <a:gd name="connsiteY44" fmla="*/ 955034 h 6849230"/>
                <a:gd name="connsiteX45" fmla="*/ 5449567 w 5717923"/>
                <a:gd name="connsiteY45" fmla="*/ 1183926 h 6849230"/>
                <a:gd name="connsiteX46" fmla="*/ 5537265 w 5717923"/>
                <a:gd name="connsiteY46" fmla="*/ 1340029 h 6849230"/>
                <a:gd name="connsiteX47" fmla="*/ 5668812 w 5717923"/>
                <a:gd name="connsiteY47" fmla="*/ 1576814 h 6849230"/>
                <a:gd name="connsiteX48" fmla="*/ 5710907 w 5717923"/>
                <a:gd name="connsiteY48" fmla="*/ 1650480 h 6849230"/>
                <a:gd name="connsiteX49" fmla="*/ 5720554 w 5717923"/>
                <a:gd name="connsiteY49" fmla="*/ 1759226 h 6849230"/>
                <a:gd name="connsiteX50" fmla="*/ 5695999 w 5717923"/>
                <a:gd name="connsiteY50" fmla="*/ 1790797 h 6849230"/>
                <a:gd name="connsiteX51" fmla="*/ 5526741 w 5717923"/>
                <a:gd name="connsiteY51" fmla="*/ 2015305 h 6849230"/>
                <a:gd name="connsiteX52" fmla="*/ 5410103 w 5717923"/>
                <a:gd name="connsiteY52" fmla="*/ 2343296 h 6849230"/>
                <a:gd name="connsiteX53" fmla="*/ 5392563 w 5717923"/>
                <a:gd name="connsiteY53" fmla="*/ 2692335 h 6849230"/>
                <a:gd name="connsiteX54" fmla="*/ 5421503 w 5717923"/>
                <a:gd name="connsiteY54" fmla="*/ 2938767 h 6849230"/>
                <a:gd name="connsiteX55" fmla="*/ 5526741 w 5717923"/>
                <a:gd name="connsiteY55" fmla="*/ 3414091 h 6849230"/>
                <a:gd name="connsiteX56" fmla="*/ 5610931 w 5717923"/>
                <a:gd name="connsiteY56" fmla="*/ 3747345 h 6849230"/>
                <a:gd name="connsiteX57" fmla="*/ 5682844 w 5717923"/>
                <a:gd name="connsiteY57" fmla="*/ 4163034 h 6849230"/>
                <a:gd name="connsiteX58" fmla="*/ 5671443 w 5717923"/>
                <a:gd name="connsiteY58" fmla="*/ 4477871 h 6849230"/>
                <a:gd name="connsiteX59" fmla="*/ 5609178 w 5717923"/>
                <a:gd name="connsiteY59" fmla="*/ 4841818 h 6849230"/>
                <a:gd name="connsiteX60" fmla="*/ 5506571 w 5717923"/>
                <a:gd name="connsiteY60" fmla="*/ 5188226 h 6849230"/>
                <a:gd name="connsiteX61" fmla="*/ 5341698 w 5717923"/>
                <a:gd name="connsiteY61" fmla="*/ 5523233 h 6849230"/>
                <a:gd name="connsiteX62" fmla="*/ 5249615 w 5717923"/>
                <a:gd name="connsiteY62" fmla="*/ 5652150 h 6849230"/>
                <a:gd name="connsiteX63" fmla="*/ 5104036 w 5717923"/>
                <a:gd name="connsiteY63" fmla="*/ 5809130 h 6849230"/>
                <a:gd name="connsiteX64" fmla="*/ 5008445 w 5717923"/>
                <a:gd name="connsiteY64" fmla="*/ 5887181 h 6849230"/>
                <a:gd name="connsiteX65" fmla="*/ 4800600 w 5717923"/>
                <a:gd name="connsiteY65" fmla="*/ 6013467 h 6849230"/>
                <a:gd name="connsiteX66" fmla="*/ 4657652 w 5717923"/>
                <a:gd name="connsiteY66" fmla="*/ 6075732 h 6849230"/>
                <a:gd name="connsiteX67" fmla="*/ 4393680 w 5717923"/>
                <a:gd name="connsiteY67" fmla="*/ 6153784 h 6849230"/>
                <a:gd name="connsiteX68" fmla="*/ 4209514 w 5717923"/>
                <a:gd name="connsiteY68" fmla="*/ 6190617 h 6849230"/>
                <a:gd name="connsiteX69" fmla="*/ 4003423 w 5717923"/>
                <a:gd name="connsiteY69" fmla="*/ 6223942 h 6849230"/>
                <a:gd name="connsiteX70" fmla="*/ 3771900 w 5717923"/>
                <a:gd name="connsiteY70" fmla="*/ 6260776 h 6849230"/>
                <a:gd name="connsiteX71" fmla="*/ 3607904 w 5717923"/>
                <a:gd name="connsiteY71" fmla="*/ 6293224 h 6849230"/>
                <a:gd name="connsiteX72" fmla="*/ 3486881 w 5717923"/>
                <a:gd name="connsiteY72" fmla="*/ 6325672 h 6849230"/>
                <a:gd name="connsiteX73" fmla="*/ 3308853 w 5717923"/>
                <a:gd name="connsiteY73" fmla="*/ 6399339 h 6849230"/>
                <a:gd name="connsiteX74" fmla="*/ 3165905 w 5717923"/>
                <a:gd name="connsiteY74" fmla="*/ 6501946 h 6849230"/>
                <a:gd name="connsiteX75" fmla="*/ 3018572 w 5717923"/>
                <a:gd name="connsiteY75" fmla="*/ 6717683 h 6849230"/>
                <a:gd name="connsiteX76" fmla="*/ 2968584 w 5717923"/>
                <a:gd name="connsiteY76" fmla="*/ 6855369 h 6849230"/>
                <a:gd name="connsiteX77" fmla="*/ 2829144 w 5717923"/>
                <a:gd name="connsiteY77" fmla="*/ 6855369 h 6849230"/>
                <a:gd name="connsiteX78" fmla="*/ 2830021 w 5717923"/>
                <a:gd name="connsiteY78" fmla="*/ 6850985 h 6849230"/>
                <a:gd name="connsiteX79" fmla="*/ 2727414 w 5717923"/>
                <a:gd name="connsiteY79" fmla="*/ 6656294 h 6849230"/>
                <a:gd name="connsiteX80" fmla="*/ 2535355 w 5717923"/>
                <a:gd name="connsiteY80" fmla="*/ 6434418 h 6849230"/>
                <a:gd name="connsiteX81" fmla="*/ 2361713 w 5717923"/>
                <a:gd name="connsiteY81" fmla="*/ 6328303 h 6849230"/>
                <a:gd name="connsiteX82" fmla="*/ 2167023 w 5717923"/>
                <a:gd name="connsiteY82" fmla="*/ 6260776 h 6849230"/>
                <a:gd name="connsiteX83" fmla="*/ 1977595 w 5717923"/>
                <a:gd name="connsiteY83" fmla="*/ 6224819 h 6849230"/>
                <a:gd name="connsiteX84" fmla="*/ 1705730 w 5717923"/>
                <a:gd name="connsiteY84" fmla="*/ 6192371 h 6849230"/>
                <a:gd name="connsiteX85" fmla="*/ 1385632 w 5717923"/>
                <a:gd name="connsiteY85" fmla="*/ 6152906 h 6849230"/>
                <a:gd name="connsiteX86" fmla="*/ 1211112 w 5717923"/>
                <a:gd name="connsiteY86" fmla="*/ 6117827 h 6849230"/>
                <a:gd name="connsiteX87" fmla="*/ 1080442 w 5717923"/>
                <a:gd name="connsiteY87" fmla="*/ 6079240 h 6849230"/>
                <a:gd name="connsiteX88" fmla="*/ 928724 w 5717923"/>
                <a:gd name="connsiteY88" fmla="*/ 6014343 h 6849230"/>
                <a:gd name="connsiteX89" fmla="*/ 734034 w 5717923"/>
                <a:gd name="connsiteY89" fmla="*/ 5892443 h 6849230"/>
                <a:gd name="connsiteX90" fmla="*/ 637566 w 5717923"/>
                <a:gd name="connsiteY90" fmla="*/ 5808253 h 6849230"/>
                <a:gd name="connsiteX91" fmla="*/ 474447 w 5717923"/>
                <a:gd name="connsiteY91" fmla="*/ 5611809 h 6849230"/>
                <a:gd name="connsiteX92" fmla="*/ 363071 w 5717923"/>
                <a:gd name="connsiteY92" fmla="*/ 5422380 h 6849230"/>
                <a:gd name="connsiteX93" fmla="*/ 240293 w 5717923"/>
                <a:gd name="connsiteY93" fmla="*/ 5122452 h 6849230"/>
                <a:gd name="connsiteX94" fmla="*/ 142071 w 5717923"/>
                <a:gd name="connsiteY94" fmla="*/ 4750612 h 6849230"/>
                <a:gd name="connsiteX95" fmla="*/ 82436 w 5717923"/>
                <a:gd name="connsiteY95" fmla="*/ 4388419 h 6849230"/>
                <a:gd name="connsiteX96" fmla="*/ 71913 w 5717923"/>
                <a:gd name="connsiteY96" fmla="*/ 4130586 h 6849230"/>
                <a:gd name="connsiteX97" fmla="*/ 151718 w 5717923"/>
                <a:gd name="connsiteY97" fmla="*/ 3737698 h 6849230"/>
                <a:gd name="connsiteX98" fmla="*/ 300805 w 5717923"/>
                <a:gd name="connsiteY98" fmla="*/ 3184322 h 6849230"/>
                <a:gd name="connsiteX99" fmla="*/ 367456 w 5717923"/>
                <a:gd name="connsiteY99" fmla="*/ 2772141 h 6849230"/>
                <a:gd name="connsiteX100" fmla="*/ 295543 w 5717923"/>
                <a:gd name="connsiteY100" fmla="*/ 2202979 h 6849230"/>
                <a:gd name="connsiteX101" fmla="*/ 148210 w 5717923"/>
                <a:gd name="connsiteY101" fmla="*/ 1933746 h 6849230"/>
                <a:gd name="connsiteX102" fmla="*/ 80682 w 5717923"/>
                <a:gd name="connsiteY102" fmla="*/ 1846924 h 6849230"/>
                <a:gd name="connsiteX103" fmla="*/ 0 w 5717923"/>
                <a:gd name="connsiteY103" fmla="*/ 1762734 h 6849230"/>
                <a:gd name="connsiteX104" fmla="*/ 1754 w 5717923"/>
                <a:gd name="connsiteY104" fmla="*/ 1664512 h 6849230"/>
                <a:gd name="connsiteX105" fmla="*/ 248186 w 5717923"/>
                <a:gd name="connsiteY105" fmla="*/ 4210391 h 6849230"/>
                <a:gd name="connsiteX106" fmla="*/ 250817 w 5717923"/>
                <a:gd name="connsiteY106" fmla="*/ 4259502 h 6849230"/>
                <a:gd name="connsiteX107" fmla="*/ 289404 w 5717923"/>
                <a:gd name="connsiteY107" fmla="*/ 4530490 h 6849230"/>
                <a:gd name="connsiteX108" fmla="*/ 477078 w 5717923"/>
                <a:gd name="connsiteY108" fmla="*/ 5204012 h 6849230"/>
                <a:gd name="connsiteX109" fmla="*/ 620026 w 5717923"/>
                <a:gd name="connsiteY109" fmla="*/ 5437289 h 6849230"/>
                <a:gd name="connsiteX110" fmla="*/ 723510 w 5717923"/>
                <a:gd name="connsiteY110" fmla="*/ 5551297 h 6849230"/>
                <a:gd name="connsiteX111" fmla="*/ 866458 w 5717923"/>
                <a:gd name="connsiteY111" fmla="*/ 5671444 h 6849230"/>
                <a:gd name="connsiteX112" fmla="*/ 986605 w 5717923"/>
                <a:gd name="connsiteY112" fmla="*/ 5738094 h 6849230"/>
                <a:gd name="connsiteX113" fmla="*/ 1198835 w 5717923"/>
                <a:gd name="connsiteY113" fmla="*/ 5810883 h 6849230"/>
                <a:gd name="connsiteX114" fmla="*/ 1345291 w 5717923"/>
                <a:gd name="connsiteY114" fmla="*/ 5842455 h 6849230"/>
                <a:gd name="connsiteX115" fmla="*/ 1545242 w 5717923"/>
                <a:gd name="connsiteY115" fmla="*/ 5874904 h 6849230"/>
                <a:gd name="connsiteX116" fmla="*/ 1826754 w 5717923"/>
                <a:gd name="connsiteY116" fmla="*/ 5912614 h 6849230"/>
                <a:gd name="connsiteX117" fmla="*/ 2050384 w 5717923"/>
                <a:gd name="connsiteY117" fmla="*/ 5946816 h 6849230"/>
                <a:gd name="connsiteX118" fmla="*/ 2218765 w 5717923"/>
                <a:gd name="connsiteY118" fmla="*/ 5983649 h 6849230"/>
                <a:gd name="connsiteX119" fmla="*/ 2350312 w 5717923"/>
                <a:gd name="connsiteY119" fmla="*/ 6023113 h 6849230"/>
                <a:gd name="connsiteX120" fmla="*/ 2483613 w 5717923"/>
                <a:gd name="connsiteY120" fmla="*/ 6080117 h 6849230"/>
                <a:gd name="connsiteX121" fmla="*/ 2545879 w 5717923"/>
                <a:gd name="connsiteY121" fmla="*/ 6114320 h 6849230"/>
                <a:gd name="connsiteX122" fmla="*/ 2709875 w 5717923"/>
                <a:gd name="connsiteY122" fmla="*/ 6235343 h 6849230"/>
                <a:gd name="connsiteX123" fmla="*/ 2853700 w 5717923"/>
                <a:gd name="connsiteY123" fmla="*/ 6370398 h 6849230"/>
                <a:gd name="connsiteX124" fmla="*/ 2895795 w 5717923"/>
                <a:gd name="connsiteY124" fmla="*/ 6370398 h 6849230"/>
                <a:gd name="connsiteX125" fmla="*/ 3090485 w 5717923"/>
                <a:gd name="connsiteY125" fmla="*/ 6187109 h 6849230"/>
                <a:gd name="connsiteX126" fmla="*/ 3289560 w 5717923"/>
                <a:gd name="connsiteY126" fmla="*/ 6080994 h 6849230"/>
                <a:gd name="connsiteX127" fmla="*/ 3515821 w 5717923"/>
                <a:gd name="connsiteY127" fmla="*/ 6012589 h 6849230"/>
                <a:gd name="connsiteX128" fmla="*/ 3696479 w 5717923"/>
                <a:gd name="connsiteY128" fmla="*/ 5974879 h 6849230"/>
                <a:gd name="connsiteX129" fmla="*/ 3891170 w 5717923"/>
                <a:gd name="connsiteY129" fmla="*/ 5938923 h 6849230"/>
                <a:gd name="connsiteX130" fmla="*/ 4070074 w 5717923"/>
                <a:gd name="connsiteY130" fmla="*/ 5906475 h 6849230"/>
                <a:gd name="connsiteX131" fmla="*/ 4264764 w 5717923"/>
                <a:gd name="connsiteY131" fmla="*/ 5868765 h 6849230"/>
                <a:gd name="connsiteX132" fmla="*/ 4403327 w 5717923"/>
                <a:gd name="connsiteY132" fmla="*/ 5837193 h 6849230"/>
                <a:gd name="connsiteX133" fmla="*/ 4577846 w 5717923"/>
                <a:gd name="connsiteY133" fmla="*/ 5787205 h 6849230"/>
                <a:gd name="connsiteX134" fmla="*/ 4644497 w 5717923"/>
                <a:gd name="connsiteY134" fmla="*/ 5762649 h 6849230"/>
                <a:gd name="connsiteX135" fmla="*/ 4857604 w 5717923"/>
                <a:gd name="connsiteY135" fmla="*/ 5647765 h 6849230"/>
                <a:gd name="connsiteX136" fmla="*/ 5014583 w 5717923"/>
                <a:gd name="connsiteY136" fmla="*/ 5515341 h 6849230"/>
                <a:gd name="connsiteX137" fmla="*/ 5128591 w 5717923"/>
                <a:gd name="connsiteY137" fmla="*/ 5385547 h 6849230"/>
                <a:gd name="connsiteX138" fmla="*/ 5247861 w 5717923"/>
                <a:gd name="connsiteY138" fmla="*/ 5191734 h 6849230"/>
                <a:gd name="connsiteX139" fmla="*/ 5375900 w 5717923"/>
                <a:gd name="connsiteY139" fmla="*/ 4852342 h 6849230"/>
                <a:gd name="connsiteX140" fmla="*/ 5442551 w 5717923"/>
                <a:gd name="connsiteY140" fmla="*/ 4527859 h 6849230"/>
                <a:gd name="connsiteX141" fmla="*/ 5443428 w 5717923"/>
                <a:gd name="connsiteY141" fmla="*/ 4031487 h 6849230"/>
                <a:gd name="connsiteX142" fmla="*/ 5322404 w 5717923"/>
                <a:gd name="connsiteY142" fmla="*/ 3495651 h 6849230"/>
                <a:gd name="connsiteX143" fmla="*/ 5191734 w 5717923"/>
                <a:gd name="connsiteY143" fmla="*/ 2837037 h 6849230"/>
                <a:gd name="connsiteX144" fmla="*/ 5188226 w 5717923"/>
                <a:gd name="connsiteY144" fmla="*/ 2302078 h 6849230"/>
                <a:gd name="connsiteX145" fmla="*/ 5300480 w 5717923"/>
                <a:gd name="connsiteY145" fmla="*/ 1912698 h 6849230"/>
                <a:gd name="connsiteX146" fmla="*/ 5449567 w 5717923"/>
                <a:gd name="connsiteY146" fmla="*/ 1657496 h 6849230"/>
                <a:gd name="connsiteX147" fmla="*/ 5450444 w 5717923"/>
                <a:gd name="connsiteY147" fmla="*/ 1626802 h 6849230"/>
                <a:gd name="connsiteX148" fmla="*/ 5398702 w 5717923"/>
                <a:gd name="connsiteY148" fmla="*/ 1539104 h 6849230"/>
                <a:gd name="connsiteX149" fmla="*/ 5268908 w 5717923"/>
                <a:gd name="connsiteY149" fmla="*/ 1308457 h 6849230"/>
                <a:gd name="connsiteX150" fmla="*/ 5159285 w 5717923"/>
                <a:gd name="connsiteY150" fmla="*/ 1116398 h 6849230"/>
                <a:gd name="connsiteX151" fmla="*/ 5044401 w 5717923"/>
                <a:gd name="connsiteY151" fmla="*/ 913815 h 6849230"/>
                <a:gd name="connsiteX152" fmla="*/ 4956703 w 5717923"/>
                <a:gd name="connsiteY152" fmla="*/ 756836 h 6849230"/>
                <a:gd name="connsiteX153" fmla="*/ 4857604 w 5717923"/>
                <a:gd name="connsiteY153" fmla="*/ 584947 h 6849230"/>
                <a:gd name="connsiteX154" fmla="*/ 4846203 w 5717923"/>
                <a:gd name="connsiteY154" fmla="*/ 582316 h 6849230"/>
                <a:gd name="connsiteX155" fmla="*/ 4628711 w 5717923"/>
                <a:gd name="connsiteY155" fmla="*/ 699832 h 6849230"/>
                <a:gd name="connsiteX156" fmla="*/ 4487517 w 5717923"/>
                <a:gd name="connsiteY156" fmla="*/ 764728 h 6849230"/>
                <a:gd name="connsiteX157" fmla="*/ 4249855 w 5717923"/>
                <a:gd name="connsiteY157" fmla="*/ 834010 h 6849230"/>
                <a:gd name="connsiteX158" fmla="*/ 3669293 w 5717923"/>
                <a:gd name="connsiteY158" fmla="*/ 826117 h 6849230"/>
                <a:gd name="connsiteX159" fmla="*/ 3507051 w 5717923"/>
                <a:gd name="connsiteY159" fmla="*/ 791038 h 6849230"/>
                <a:gd name="connsiteX160" fmla="*/ 3300084 w 5717923"/>
                <a:gd name="connsiteY160" fmla="*/ 722633 h 6849230"/>
                <a:gd name="connsiteX161" fmla="*/ 3133457 w 5717923"/>
                <a:gd name="connsiteY161" fmla="*/ 646336 h 6849230"/>
                <a:gd name="connsiteX162" fmla="*/ 2994017 w 5717923"/>
                <a:gd name="connsiteY162" fmla="*/ 558638 h 6849230"/>
                <a:gd name="connsiteX163" fmla="*/ 2941398 w 5717923"/>
                <a:gd name="connsiteY163" fmla="*/ 518296 h 6849230"/>
                <a:gd name="connsiteX164" fmla="*/ 2844053 w 5717923"/>
                <a:gd name="connsiteY164" fmla="*/ 424459 h 6849230"/>
                <a:gd name="connsiteX165" fmla="*/ 2810728 w 5717923"/>
                <a:gd name="connsiteY165" fmla="*/ 422705 h 6849230"/>
                <a:gd name="connsiteX166" fmla="*/ 2633577 w 5717923"/>
                <a:gd name="connsiteY166" fmla="*/ 556884 h 6849230"/>
                <a:gd name="connsiteX167" fmla="*/ 2431871 w 5717923"/>
                <a:gd name="connsiteY167" fmla="*/ 663875 h 6849230"/>
                <a:gd name="connsiteX168" fmla="*/ 2225781 w 5717923"/>
                <a:gd name="connsiteY168" fmla="*/ 734911 h 6849230"/>
                <a:gd name="connsiteX169" fmla="*/ 2090725 w 5717923"/>
                <a:gd name="connsiteY169" fmla="*/ 765605 h 6849230"/>
                <a:gd name="connsiteX170" fmla="*/ 1848678 w 5717923"/>
                <a:gd name="connsiteY170" fmla="*/ 790161 h 6849230"/>
                <a:gd name="connsiteX171" fmla="*/ 1499639 w 5717923"/>
                <a:gd name="connsiteY171" fmla="*/ 758590 h 6849230"/>
                <a:gd name="connsiteX172" fmla="*/ 1247069 w 5717923"/>
                <a:gd name="connsiteY172" fmla="*/ 680538 h 6849230"/>
                <a:gd name="connsiteX173" fmla="*/ 1126922 w 5717923"/>
                <a:gd name="connsiteY173" fmla="*/ 627919 h 6849230"/>
                <a:gd name="connsiteX174" fmla="*/ 1050625 w 5717923"/>
                <a:gd name="connsiteY174" fmla="*/ 590209 h 6849230"/>
                <a:gd name="connsiteX175" fmla="*/ 886629 w 5717923"/>
                <a:gd name="connsiteY175" fmla="*/ 499880 h 6849230"/>
                <a:gd name="connsiteX176" fmla="*/ 856811 w 5717923"/>
                <a:gd name="connsiteY176" fmla="*/ 510404 h 6849230"/>
                <a:gd name="connsiteX177" fmla="*/ 711232 w 5717923"/>
                <a:gd name="connsiteY177" fmla="*/ 771744 h 6849230"/>
                <a:gd name="connsiteX178" fmla="*/ 559515 w 5717923"/>
                <a:gd name="connsiteY178" fmla="*/ 1038347 h 6849230"/>
                <a:gd name="connsiteX179" fmla="*/ 392888 w 5717923"/>
                <a:gd name="connsiteY179" fmla="*/ 1339152 h 6849230"/>
                <a:gd name="connsiteX180" fmla="*/ 235031 w 5717923"/>
                <a:gd name="connsiteY180" fmla="*/ 1629433 h 6849230"/>
                <a:gd name="connsiteX181" fmla="*/ 234154 w 5717923"/>
                <a:gd name="connsiteY181" fmla="*/ 1653111 h 6849230"/>
                <a:gd name="connsiteX182" fmla="*/ 259587 w 5717923"/>
                <a:gd name="connsiteY182" fmla="*/ 1696960 h 6849230"/>
                <a:gd name="connsiteX183" fmla="*/ 370086 w 5717923"/>
                <a:gd name="connsiteY183" fmla="*/ 1886389 h 6849230"/>
                <a:gd name="connsiteX184" fmla="*/ 499880 w 5717923"/>
                <a:gd name="connsiteY184" fmla="*/ 2236304 h 6849230"/>
                <a:gd name="connsiteX185" fmla="*/ 530574 w 5717923"/>
                <a:gd name="connsiteY185" fmla="*/ 2900180 h 6849230"/>
                <a:gd name="connsiteX186" fmla="*/ 436737 w 5717923"/>
                <a:gd name="connsiteY186" fmla="*/ 3353580 h 6849230"/>
                <a:gd name="connsiteX187" fmla="*/ 284142 w 5717923"/>
                <a:gd name="connsiteY187" fmla="*/ 3949927 h 6849230"/>
                <a:gd name="connsiteX188" fmla="*/ 248186 w 5717923"/>
                <a:gd name="connsiteY188" fmla="*/ 4210391 h 684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717923" h="6849230">
                  <a:moveTo>
                    <a:pt x="1754" y="1664512"/>
                  </a:moveTo>
                  <a:cubicBezTo>
                    <a:pt x="25432" y="1637326"/>
                    <a:pt x="38587" y="1603123"/>
                    <a:pt x="56127" y="1572429"/>
                  </a:cubicBezTo>
                  <a:cubicBezTo>
                    <a:pt x="86821" y="1520687"/>
                    <a:pt x="114008" y="1466314"/>
                    <a:pt x="142948" y="1413695"/>
                  </a:cubicBezTo>
                  <a:cubicBezTo>
                    <a:pt x="179781" y="1347045"/>
                    <a:pt x="216615" y="1279517"/>
                    <a:pt x="253448" y="1212866"/>
                  </a:cubicBezTo>
                  <a:cubicBezTo>
                    <a:pt x="289404" y="1148847"/>
                    <a:pt x="325360" y="1084827"/>
                    <a:pt x="361317" y="1020807"/>
                  </a:cubicBezTo>
                  <a:cubicBezTo>
                    <a:pt x="403412" y="945387"/>
                    <a:pt x="443753" y="869089"/>
                    <a:pt x="485848" y="793669"/>
                  </a:cubicBezTo>
                  <a:cubicBezTo>
                    <a:pt x="520927" y="729649"/>
                    <a:pt x="557761" y="665629"/>
                    <a:pt x="593717" y="600733"/>
                  </a:cubicBezTo>
                  <a:cubicBezTo>
                    <a:pt x="636689" y="522681"/>
                    <a:pt x="678784" y="445507"/>
                    <a:pt x="721756" y="367456"/>
                  </a:cubicBezTo>
                  <a:cubicBezTo>
                    <a:pt x="756836" y="304313"/>
                    <a:pt x="791915" y="242047"/>
                    <a:pt x="826994" y="178904"/>
                  </a:cubicBezTo>
                  <a:cubicBezTo>
                    <a:pt x="843657" y="149087"/>
                    <a:pt x="860319" y="119270"/>
                    <a:pt x="876105" y="88575"/>
                  </a:cubicBezTo>
                  <a:cubicBezTo>
                    <a:pt x="882244" y="77174"/>
                    <a:pt x="886629" y="78051"/>
                    <a:pt x="894522" y="85067"/>
                  </a:cubicBezTo>
                  <a:cubicBezTo>
                    <a:pt x="930478" y="115762"/>
                    <a:pt x="968188" y="146456"/>
                    <a:pt x="1003267" y="178027"/>
                  </a:cubicBezTo>
                  <a:cubicBezTo>
                    <a:pt x="1055009" y="224507"/>
                    <a:pt x="1112013" y="262218"/>
                    <a:pt x="1167263" y="302559"/>
                  </a:cubicBezTo>
                  <a:cubicBezTo>
                    <a:pt x="1188311" y="318345"/>
                    <a:pt x="1211989" y="330622"/>
                    <a:pt x="1235668" y="342900"/>
                  </a:cubicBezTo>
                  <a:cubicBezTo>
                    <a:pt x="1271624" y="361317"/>
                    <a:pt x="1306703" y="380610"/>
                    <a:pt x="1343537" y="398150"/>
                  </a:cubicBezTo>
                  <a:cubicBezTo>
                    <a:pt x="1406679" y="427090"/>
                    <a:pt x="1470699" y="449892"/>
                    <a:pt x="1536473" y="471816"/>
                  </a:cubicBezTo>
                  <a:cubicBezTo>
                    <a:pt x="1587338" y="489356"/>
                    <a:pt x="1639957" y="495495"/>
                    <a:pt x="1692575" y="506896"/>
                  </a:cubicBezTo>
                  <a:cubicBezTo>
                    <a:pt x="1776766" y="526189"/>
                    <a:pt x="1861833" y="527943"/>
                    <a:pt x="1946900" y="524435"/>
                  </a:cubicBezTo>
                  <a:cubicBezTo>
                    <a:pt x="1982856" y="523558"/>
                    <a:pt x="2018813" y="523558"/>
                    <a:pt x="2053015" y="514789"/>
                  </a:cubicBezTo>
                  <a:cubicBezTo>
                    <a:pt x="2106511" y="501634"/>
                    <a:pt x="2161761" y="498126"/>
                    <a:pt x="2214380" y="481463"/>
                  </a:cubicBezTo>
                  <a:cubicBezTo>
                    <a:pt x="2275768" y="461293"/>
                    <a:pt x="2336280" y="440245"/>
                    <a:pt x="2394161" y="411305"/>
                  </a:cubicBezTo>
                  <a:cubicBezTo>
                    <a:pt x="2452919" y="381487"/>
                    <a:pt x="2509923" y="348162"/>
                    <a:pt x="2560788" y="306944"/>
                  </a:cubicBezTo>
                  <a:cubicBezTo>
                    <a:pt x="2627438" y="253448"/>
                    <a:pt x="2687950" y="193813"/>
                    <a:pt x="2736184" y="121901"/>
                  </a:cubicBezTo>
                  <a:cubicBezTo>
                    <a:pt x="2759863" y="85944"/>
                    <a:pt x="2782664" y="49988"/>
                    <a:pt x="2804589" y="13155"/>
                  </a:cubicBezTo>
                  <a:cubicBezTo>
                    <a:pt x="2809851" y="4385"/>
                    <a:pt x="2815989" y="0"/>
                    <a:pt x="2826513" y="0"/>
                  </a:cubicBezTo>
                  <a:cubicBezTo>
                    <a:pt x="2859839" y="877"/>
                    <a:pt x="2893164" y="877"/>
                    <a:pt x="2926489" y="0"/>
                  </a:cubicBezTo>
                  <a:cubicBezTo>
                    <a:pt x="2938767" y="0"/>
                    <a:pt x="2943152" y="5262"/>
                    <a:pt x="2945783" y="14909"/>
                  </a:cubicBezTo>
                  <a:cubicBezTo>
                    <a:pt x="2966830" y="80682"/>
                    <a:pt x="2990509" y="145579"/>
                    <a:pt x="3030850" y="201706"/>
                  </a:cubicBezTo>
                  <a:cubicBezTo>
                    <a:pt x="3061544" y="244678"/>
                    <a:pt x="3096624" y="284142"/>
                    <a:pt x="3136965" y="318345"/>
                  </a:cubicBezTo>
                  <a:cubicBezTo>
                    <a:pt x="3193092" y="363948"/>
                    <a:pt x="3250973" y="406043"/>
                    <a:pt x="3316746" y="437614"/>
                  </a:cubicBezTo>
                  <a:cubicBezTo>
                    <a:pt x="3365857" y="462170"/>
                    <a:pt x="3414968" y="484094"/>
                    <a:pt x="3465833" y="503388"/>
                  </a:cubicBezTo>
                  <a:cubicBezTo>
                    <a:pt x="3514067" y="521804"/>
                    <a:pt x="3564055" y="530574"/>
                    <a:pt x="3612289" y="545483"/>
                  </a:cubicBezTo>
                  <a:cubicBezTo>
                    <a:pt x="3679817" y="566530"/>
                    <a:pt x="3749975" y="567407"/>
                    <a:pt x="3818380" y="578808"/>
                  </a:cubicBezTo>
                  <a:cubicBezTo>
                    <a:pt x="3880646" y="589332"/>
                    <a:pt x="3942911" y="590209"/>
                    <a:pt x="4005177" y="585824"/>
                  </a:cubicBezTo>
                  <a:cubicBezTo>
                    <a:pt x="4084983" y="579685"/>
                    <a:pt x="4165665" y="573546"/>
                    <a:pt x="4242839" y="553376"/>
                  </a:cubicBezTo>
                  <a:cubicBezTo>
                    <a:pt x="4279673" y="543729"/>
                    <a:pt x="4316506" y="535836"/>
                    <a:pt x="4352462" y="521804"/>
                  </a:cubicBezTo>
                  <a:cubicBezTo>
                    <a:pt x="4407712" y="499880"/>
                    <a:pt x="4463839" y="477955"/>
                    <a:pt x="4515581" y="448138"/>
                  </a:cubicBezTo>
                  <a:cubicBezTo>
                    <a:pt x="4567323" y="418320"/>
                    <a:pt x="4616434" y="384118"/>
                    <a:pt x="4660283" y="343777"/>
                  </a:cubicBezTo>
                  <a:cubicBezTo>
                    <a:pt x="4708517" y="299051"/>
                    <a:pt x="4749735" y="249063"/>
                    <a:pt x="4788322" y="195567"/>
                  </a:cubicBezTo>
                  <a:cubicBezTo>
                    <a:pt x="4806739" y="169258"/>
                    <a:pt x="4829540" y="146456"/>
                    <a:pt x="4847080" y="119270"/>
                  </a:cubicBezTo>
                  <a:cubicBezTo>
                    <a:pt x="4852342" y="111377"/>
                    <a:pt x="4855850" y="117516"/>
                    <a:pt x="4858481" y="121901"/>
                  </a:cubicBezTo>
                  <a:cubicBezTo>
                    <a:pt x="4898822" y="194690"/>
                    <a:pt x="4938286" y="268357"/>
                    <a:pt x="4978627" y="341146"/>
                  </a:cubicBezTo>
                  <a:cubicBezTo>
                    <a:pt x="5013707" y="404289"/>
                    <a:pt x="5049663" y="466554"/>
                    <a:pt x="5084742" y="528820"/>
                  </a:cubicBezTo>
                  <a:cubicBezTo>
                    <a:pt x="5127714" y="605995"/>
                    <a:pt x="5170687" y="684046"/>
                    <a:pt x="5213658" y="761221"/>
                  </a:cubicBezTo>
                  <a:cubicBezTo>
                    <a:pt x="5249615" y="826117"/>
                    <a:pt x="5286448" y="890137"/>
                    <a:pt x="5323281" y="955034"/>
                  </a:cubicBezTo>
                  <a:cubicBezTo>
                    <a:pt x="5365376" y="1031331"/>
                    <a:pt x="5407472" y="1107628"/>
                    <a:pt x="5449567" y="1183926"/>
                  </a:cubicBezTo>
                  <a:cubicBezTo>
                    <a:pt x="5478507" y="1235668"/>
                    <a:pt x="5508325" y="1287410"/>
                    <a:pt x="5537265" y="1340029"/>
                  </a:cubicBezTo>
                  <a:cubicBezTo>
                    <a:pt x="5581114" y="1418957"/>
                    <a:pt x="5624963" y="1497886"/>
                    <a:pt x="5668812" y="1576814"/>
                  </a:cubicBezTo>
                  <a:cubicBezTo>
                    <a:pt x="5682844" y="1601369"/>
                    <a:pt x="5695122" y="1626802"/>
                    <a:pt x="5710907" y="1650480"/>
                  </a:cubicBezTo>
                  <a:cubicBezTo>
                    <a:pt x="5732832" y="1685560"/>
                    <a:pt x="5720554" y="1722393"/>
                    <a:pt x="5720554" y="1759226"/>
                  </a:cubicBezTo>
                  <a:cubicBezTo>
                    <a:pt x="5720554" y="1769750"/>
                    <a:pt x="5705646" y="1781151"/>
                    <a:pt x="5695999" y="1790797"/>
                  </a:cubicBezTo>
                  <a:cubicBezTo>
                    <a:pt x="5628471" y="1857448"/>
                    <a:pt x="5573221" y="1932869"/>
                    <a:pt x="5526741" y="2015305"/>
                  </a:cubicBezTo>
                  <a:cubicBezTo>
                    <a:pt x="5468861" y="2117912"/>
                    <a:pt x="5431150" y="2227535"/>
                    <a:pt x="5410103" y="2343296"/>
                  </a:cubicBezTo>
                  <a:cubicBezTo>
                    <a:pt x="5389055" y="2459058"/>
                    <a:pt x="5385547" y="2575697"/>
                    <a:pt x="5392563" y="2692335"/>
                  </a:cubicBezTo>
                  <a:cubicBezTo>
                    <a:pt x="5397825" y="2774771"/>
                    <a:pt x="5408349" y="2856331"/>
                    <a:pt x="5421503" y="2938767"/>
                  </a:cubicBezTo>
                  <a:cubicBezTo>
                    <a:pt x="5447813" y="3099255"/>
                    <a:pt x="5488154" y="3256235"/>
                    <a:pt x="5526741" y="3414091"/>
                  </a:cubicBezTo>
                  <a:cubicBezTo>
                    <a:pt x="5553927" y="3525468"/>
                    <a:pt x="5583745" y="3635968"/>
                    <a:pt x="5610931" y="3747345"/>
                  </a:cubicBezTo>
                  <a:cubicBezTo>
                    <a:pt x="5645134" y="3884154"/>
                    <a:pt x="5671443" y="4022717"/>
                    <a:pt x="5682844" y="4163034"/>
                  </a:cubicBezTo>
                  <a:cubicBezTo>
                    <a:pt x="5691614" y="4268272"/>
                    <a:pt x="5685475" y="4373510"/>
                    <a:pt x="5671443" y="4477871"/>
                  </a:cubicBezTo>
                  <a:cubicBezTo>
                    <a:pt x="5655658" y="4599771"/>
                    <a:pt x="5636364" y="4721672"/>
                    <a:pt x="5609178" y="4841818"/>
                  </a:cubicBezTo>
                  <a:cubicBezTo>
                    <a:pt x="5582868" y="4959334"/>
                    <a:pt x="5548666" y="5075096"/>
                    <a:pt x="5506571" y="5188226"/>
                  </a:cubicBezTo>
                  <a:cubicBezTo>
                    <a:pt x="5462722" y="5305742"/>
                    <a:pt x="5408349" y="5417119"/>
                    <a:pt x="5341698" y="5523233"/>
                  </a:cubicBezTo>
                  <a:cubicBezTo>
                    <a:pt x="5313635" y="5567960"/>
                    <a:pt x="5282063" y="5610055"/>
                    <a:pt x="5249615" y="5652150"/>
                  </a:cubicBezTo>
                  <a:cubicBezTo>
                    <a:pt x="5204889" y="5709154"/>
                    <a:pt x="5155778" y="5760019"/>
                    <a:pt x="5104036" y="5809130"/>
                  </a:cubicBezTo>
                  <a:cubicBezTo>
                    <a:pt x="5074219" y="5837193"/>
                    <a:pt x="5041770" y="5862626"/>
                    <a:pt x="5008445" y="5887181"/>
                  </a:cubicBezTo>
                  <a:cubicBezTo>
                    <a:pt x="4942671" y="5935415"/>
                    <a:pt x="4875144" y="5978387"/>
                    <a:pt x="4800600" y="6013467"/>
                  </a:cubicBezTo>
                  <a:cubicBezTo>
                    <a:pt x="4753243" y="6035391"/>
                    <a:pt x="4706763" y="6057316"/>
                    <a:pt x="4657652" y="6075732"/>
                  </a:cubicBezTo>
                  <a:cubicBezTo>
                    <a:pt x="4571707" y="6108181"/>
                    <a:pt x="4483133" y="6131859"/>
                    <a:pt x="4393680" y="6153784"/>
                  </a:cubicBezTo>
                  <a:cubicBezTo>
                    <a:pt x="4332291" y="6168693"/>
                    <a:pt x="4270026" y="6174831"/>
                    <a:pt x="4209514" y="6190617"/>
                  </a:cubicBezTo>
                  <a:cubicBezTo>
                    <a:pt x="4141109" y="6208157"/>
                    <a:pt x="4070951" y="6209033"/>
                    <a:pt x="4003423" y="6223942"/>
                  </a:cubicBezTo>
                  <a:cubicBezTo>
                    <a:pt x="3927126" y="6241482"/>
                    <a:pt x="3848197" y="6242359"/>
                    <a:pt x="3771900" y="6260776"/>
                  </a:cubicBezTo>
                  <a:cubicBezTo>
                    <a:pt x="3717527" y="6273930"/>
                    <a:pt x="3661400" y="6277438"/>
                    <a:pt x="3607904" y="6293224"/>
                  </a:cubicBezTo>
                  <a:cubicBezTo>
                    <a:pt x="3567563" y="6305502"/>
                    <a:pt x="3526345" y="6311641"/>
                    <a:pt x="3486881" y="6325672"/>
                  </a:cubicBezTo>
                  <a:cubicBezTo>
                    <a:pt x="3425492" y="6345842"/>
                    <a:pt x="3365857" y="6369521"/>
                    <a:pt x="3308853" y="6399339"/>
                  </a:cubicBezTo>
                  <a:cubicBezTo>
                    <a:pt x="3256235" y="6426525"/>
                    <a:pt x="3208878" y="6461604"/>
                    <a:pt x="3165905" y="6501946"/>
                  </a:cubicBezTo>
                  <a:cubicBezTo>
                    <a:pt x="3101009" y="6563334"/>
                    <a:pt x="3051898" y="6636124"/>
                    <a:pt x="3018572" y="6717683"/>
                  </a:cubicBezTo>
                  <a:cubicBezTo>
                    <a:pt x="3000156" y="6762409"/>
                    <a:pt x="2980862" y="6807135"/>
                    <a:pt x="2968584" y="6855369"/>
                  </a:cubicBezTo>
                  <a:cubicBezTo>
                    <a:pt x="2922104" y="6855369"/>
                    <a:pt x="2875624" y="6855369"/>
                    <a:pt x="2829144" y="6855369"/>
                  </a:cubicBezTo>
                  <a:cubicBezTo>
                    <a:pt x="2829144" y="6853615"/>
                    <a:pt x="2830898" y="6851861"/>
                    <a:pt x="2830021" y="6850985"/>
                  </a:cubicBezTo>
                  <a:cubicBezTo>
                    <a:pt x="2795819" y="6786088"/>
                    <a:pt x="2766002" y="6718560"/>
                    <a:pt x="2727414" y="6656294"/>
                  </a:cubicBezTo>
                  <a:cubicBezTo>
                    <a:pt x="2674795" y="6571227"/>
                    <a:pt x="2611653" y="6497561"/>
                    <a:pt x="2535355" y="6434418"/>
                  </a:cubicBezTo>
                  <a:cubicBezTo>
                    <a:pt x="2482736" y="6391446"/>
                    <a:pt x="2423979" y="6356366"/>
                    <a:pt x="2361713" y="6328303"/>
                  </a:cubicBezTo>
                  <a:cubicBezTo>
                    <a:pt x="2299447" y="6299363"/>
                    <a:pt x="2232796" y="6280069"/>
                    <a:pt x="2167023" y="6260776"/>
                  </a:cubicBezTo>
                  <a:cubicBezTo>
                    <a:pt x="2105634" y="6243236"/>
                    <a:pt x="2040737" y="6237974"/>
                    <a:pt x="1977595" y="6224819"/>
                  </a:cubicBezTo>
                  <a:cubicBezTo>
                    <a:pt x="1888142" y="6206403"/>
                    <a:pt x="1796059" y="6206403"/>
                    <a:pt x="1705730" y="6192371"/>
                  </a:cubicBezTo>
                  <a:cubicBezTo>
                    <a:pt x="1599615" y="6176585"/>
                    <a:pt x="1490870" y="6176585"/>
                    <a:pt x="1385632" y="6152906"/>
                  </a:cubicBezTo>
                  <a:cubicBezTo>
                    <a:pt x="1327751" y="6139752"/>
                    <a:pt x="1268116" y="6136244"/>
                    <a:pt x="1211112" y="6117827"/>
                  </a:cubicBezTo>
                  <a:cubicBezTo>
                    <a:pt x="1168140" y="6103796"/>
                    <a:pt x="1123414" y="6095026"/>
                    <a:pt x="1080442" y="6079240"/>
                  </a:cubicBezTo>
                  <a:cubicBezTo>
                    <a:pt x="1028700" y="6060823"/>
                    <a:pt x="978712" y="6038899"/>
                    <a:pt x="928724" y="6014343"/>
                  </a:cubicBezTo>
                  <a:cubicBezTo>
                    <a:pt x="859442" y="5981018"/>
                    <a:pt x="795423" y="5938923"/>
                    <a:pt x="734034" y="5892443"/>
                  </a:cubicBezTo>
                  <a:cubicBezTo>
                    <a:pt x="699832" y="5867010"/>
                    <a:pt x="668260" y="5838070"/>
                    <a:pt x="637566" y="5808253"/>
                  </a:cubicBezTo>
                  <a:cubicBezTo>
                    <a:pt x="577054" y="5747741"/>
                    <a:pt x="522681" y="5682844"/>
                    <a:pt x="474447" y="5611809"/>
                  </a:cubicBezTo>
                  <a:cubicBezTo>
                    <a:pt x="433229" y="5551297"/>
                    <a:pt x="395519" y="5488154"/>
                    <a:pt x="363071" y="5422380"/>
                  </a:cubicBezTo>
                  <a:cubicBezTo>
                    <a:pt x="314837" y="5325912"/>
                    <a:pt x="274495" y="5225059"/>
                    <a:pt x="240293" y="5122452"/>
                  </a:cubicBezTo>
                  <a:cubicBezTo>
                    <a:pt x="199952" y="5000552"/>
                    <a:pt x="168381" y="4876021"/>
                    <a:pt x="142071" y="4750612"/>
                  </a:cubicBezTo>
                  <a:cubicBezTo>
                    <a:pt x="117516" y="4630466"/>
                    <a:pt x="98222" y="4509442"/>
                    <a:pt x="82436" y="4388419"/>
                  </a:cubicBezTo>
                  <a:cubicBezTo>
                    <a:pt x="70159" y="4301597"/>
                    <a:pt x="63143" y="4216530"/>
                    <a:pt x="71913" y="4130586"/>
                  </a:cubicBezTo>
                  <a:cubicBezTo>
                    <a:pt x="85944" y="3997284"/>
                    <a:pt x="116639" y="3866614"/>
                    <a:pt x="151718" y="3737698"/>
                  </a:cubicBezTo>
                  <a:cubicBezTo>
                    <a:pt x="201706" y="3553532"/>
                    <a:pt x="256956" y="3370242"/>
                    <a:pt x="300805" y="3184322"/>
                  </a:cubicBezTo>
                  <a:cubicBezTo>
                    <a:pt x="333253" y="3048390"/>
                    <a:pt x="357809" y="2911581"/>
                    <a:pt x="367456" y="2772141"/>
                  </a:cubicBezTo>
                  <a:cubicBezTo>
                    <a:pt x="381487" y="2577450"/>
                    <a:pt x="364825" y="2386268"/>
                    <a:pt x="295543" y="2202979"/>
                  </a:cubicBezTo>
                  <a:cubicBezTo>
                    <a:pt x="258710" y="2106511"/>
                    <a:pt x="211353" y="2016182"/>
                    <a:pt x="148210" y="1933746"/>
                  </a:cubicBezTo>
                  <a:cubicBezTo>
                    <a:pt x="126285" y="1904805"/>
                    <a:pt x="105238" y="1874988"/>
                    <a:pt x="80682" y="1846924"/>
                  </a:cubicBezTo>
                  <a:cubicBezTo>
                    <a:pt x="55250" y="1817984"/>
                    <a:pt x="27186" y="1790797"/>
                    <a:pt x="0" y="1762734"/>
                  </a:cubicBezTo>
                  <a:cubicBezTo>
                    <a:pt x="1754" y="1730286"/>
                    <a:pt x="1754" y="1696960"/>
                    <a:pt x="1754" y="1664512"/>
                  </a:cubicBezTo>
                  <a:close/>
                  <a:moveTo>
                    <a:pt x="248186" y="4210391"/>
                  </a:moveTo>
                  <a:cubicBezTo>
                    <a:pt x="249063" y="4227054"/>
                    <a:pt x="249940" y="4242840"/>
                    <a:pt x="250817" y="4259502"/>
                  </a:cubicBezTo>
                  <a:cubicBezTo>
                    <a:pt x="257833" y="4350708"/>
                    <a:pt x="273618" y="4440161"/>
                    <a:pt x="289404" y="4530490"/>
                  </a:cubicBezTo>
                  <a:cubicBezTo>
                    <a:pt x="328868" y="4762013"/>
                    <a:pt x="379733" y="4989152"/>
                    <a:pt x="477078" y="5204012"/>
                  </a:cubicBezTo>
                  <a:cubicBezTo>
                    <a:pt x="514788" y="5287326"/>
                    <a:pt x="562146" y="5366254"/>
                    <a:pt x="620026" y="5437289"/>
                  </a:cubicBezTo>
                  <a:cubicBezTo>
                    <a:pt x="652475" y="5477630"/>
                    <a:pt x="686677" y="5515341"/>
                    <a:pt x="723510" y="5551297"/>
                  </a:cubicBezTo>
                  <a:cubicBezTo>
                    <a:pt x="768236" y="5595146"/>
                    <a:pt x="816470" y="5635487"/>
                    <a:pt x="866458" y="5671444"/>
                  </a:cubicBezTo>
                  <a:cubicBezTo>
                    <a:pt x="903292" y="5697753"/>
                    <a:pt x="944510" y="5718800"/>
                    <a:pt x="986605" y="5738094"/>
                  </a:cubicBezTo>
                  <a:cubicBezTo>
                    <a:pt x="1055009" y="5770542"/>
                    <a:pt x="1126922" y="5789836"/>
                    <a:pt x="1198835" y="5810883"/>
                  </a:cubicBezTo>
                  <a:cubicBezTo>
                    <a:pt x="1247069" y="5824915"/>
                    <a:pt x="1296180" y="5830177"/>
                    <a:pt x="1345291" y="5842455"/>
                  </a:cubicBezTo>
                  <a:cubicBezTo>
                    <a:pt x="1411064" y="5859117"/>
                    <a:pt x="1478592" y="5862626"/>
                    <a:pt x="1545242" y="5874904"/>
                  </a:cubicBezTo>
                  <a:cubicBezTo>
                    <a:pt x="1638203" y="5892443"/>
                    <a:pt x="1733794" y="5894197"/>
                    <a:pt x="1826754" y="5912614"/>
                  </a:cubicBezTo>
                  <a:cubicBezTo>
                    <a:pt x="1900420" y="5926645"/>
                    <a:pt x="1976718" y="5927522"/>
                    <a:pt x="2050384" y="5946816"/>
                  </a:cubicBezTo>
                  <a:cubicBezTo>
                    <a:pt x="2105634" y="5960848"/>
                    <a:pt x="2164392" y="5964355"/>
                    <a:pt x="2218765" y="5983649"/>
                  </a:cubicBezTo>
                  <a:cubicBezTo>
                    <a:pt x="2261737" y="5998558"/>
                    <a:pt x="2307340" y="6007328"/>
                    <a:pt x="2350312" y="6023113"/>
                  </a:cubicBezTo>
                  <a:cubicBezTo>
                    <a:pt x="2395915" y="6039776"/>
                    <a:pt x="2439764" y="6060823"/>
                    <a:pt x="2483613" y="6080117"/>
                  </a:cubicBezTo>
                  <a:cubicBezTo>
                    <a:pt x="2504661" y="6089764"/>
                    <a:pt x="2526585" y="6101165"/>
                    <a:pt x="2545879" y="6114320"/>
                  </a:cubicBezTo>
                  <a:cubicBezTo>
                    <a:pt x="2602006" y="6152030"/>
                    <a:pt x="2658133" y="6189740"/>
                    <a:pt x="2709875" y="6235343"/>
                  </a:cubicBezTo>
                  <a:cubicBezTo>
                    <a:pt x="2758986" y="6279192"/>
                    <a:pt x="2808097" y="6322164"/>
                    <a:pt x="2853700" y="6370398"/>
                  </a:cubicBezTo>
                  <a:cubicBezTo>
                    <a:pt x="2871239" y="6388815"/>
                    <a:pt x="2879132" y="6388815"/>
                    <a:pt x="2895795" y="6370398"/>
                  </a:cubicBezTo>
                  <a:cubicBezTo>
                    <a:pt x="2954553" y="6301993"/>
                    <a:pt x="3018572" y="6240605"/>
                    <a:pt x="3090485" y="6187109"/>
                  </a:cubicBezTo>
                  <a:cubicBezTo>
                    <a:pt x="3150997" y="6141506"/>
                    <a:pt x="3219401" y="6106426"/>
                    <a:pt x="3289560" y="6080994"/>
                  </a:cubicBezTo>
                  <a:cubicBezTo>
                    <a:pt x="3363226" y="6053808"/>
                    <a:pt x="3440401" y="6033637"/>
                    <a:pt x="3515821" y="6012589"/>
                  </a:cubicBezTo>
                  <a:cubicBezTo>
                    <a:pt x="3575456" y="5995927"/>
                    <a:pt x="3636845" y="5991542"/>
                    <a:pt x="3696479" y="5974879"/>
                  </a:cubicBezTo>
                  <a:cubicBezTo>
                    <a:pt x="3760499" y="5957340"/>
                    <a:pt x="3827150" y="5956463"/>
                    <a:pt x="3891170" y="5938923"/>
                  </a:cubicBezTo>
                  <a:cubicBezTo>
                    <a:pt x="3949927" y="5923138"/>
                    <a:pt x="4011316" y="5921383"/>
                    <a:pt x="4070074" y="5906475"/>
                  </a:cubicBezTo>
                  <a:cubicBezTo>
                    <a:pt x="4134094" y="5890689"/>
                    <a:pt x="4200744" y="5887181"/>
                    <a:pt x="4264764" y="5868765"/>
                  </a:cubicBezTo>
                  <a:cubicBezTo>
                    <a:pt x="4310367" y="5855610"/>
                    <a:pt x="4357724" y="5849471"/>
                    <a:pt x="4403327" y="5837193"/>
                  </a:cubicBezTo>
                  <a:cubicBezTo>
                    <a:pt x="4462085" y="5821407"/>
                    <a:pt x="4520843" y="5806499"/>
                    <a:pt x="4577846" y="5787205"/>
                  </a:cubicBezTo>
                  <a:cubicBezTo>
                    <a:pt x="4599771" y="5779312"/>
                    <a:pt x="4622573" y="5771419"/>
                    <a:pt x="4644497" y="5762649"/>
                  </a:cubicBezTo>
                  <a:cubicBezTo>
                    <a:pt x="4720794" y="5732832"/>
                    <a:pt x="4791830" y="5695122"/>
                    <a:pt x="4857604" y="5647765"/>
                  </a:cubicBezTo>
                  <a:cubicBezTo>
                    <a:pt x="4913730" y="5608301"/>
                    <a:pt x="4965473" y="5563575"/>
                    <a:pt x="5014583" y="5515341"/>
                  </a:cubicBezTo>
                  <a:cubicBezTo>
                    <a:pt x="5055802" y="5474999"/>
                    <a:pt x="5093512" y="5431150"/>
                    <a:pt x="5128591" y="5385547"/>
                  </a:cubicBezTo>
                  <a:cubicBezTo>
                    <a:pt x="5174194" y="5325036"/>
                    <a:pt x="5212782" y="5259262"/>
                    <a:pt x="5247861" y="5191734"/>
                  </a:cubicBezTo>
                  <a:cubicBezTo>
                    <a:pt x="5303111" y="5082988"/>
                    <a:pt x="5343452" y="4969858"/>
                    <a:pt x="5375900" y="4852342"/>
                  </a:cubicBezTo>
                  <a:cubicBezTo>
                    <a:pt x="5404840" y="4745350"/>
                    <a:pt x="5423257" y="4636605"/>
                    <a:pt x="5442551" y="4527859"/>
                  </a:cubicBezTo>
                  <a:cubicBezTo>
                    <a:pt x="5472368" y="4362109"/>
                    <a:pt x="5474122" y="4197237"/>
                    <a:pt x="5443428" y="4031487"/>
                  </a:cubicBezTo>
                  <a:cubicBezTo>
                    <a:pt x="5410103" y="3851706"/>
                    <a:pt x="5366254" y="3673678"/>
                    <a:pt x="5322404" y="3495651"/>
                  </a:cubicBezTo>
                  <a:cubicBezTo>
                    <a:pt x="5268908" y="3278159"/>
                    <a:pt x="5218043" y="3059791"/>
                    <a:pt x="5191734" y="2837037"/>
                  </a:cubicBezTo>
                  <a:cubicBezTo>
                    <a:pt x="5170687" y="2659010"/>
                    <a:pt x="5164548" y="2480982"/>
                    <a:pt x="5188226" y="2302078"/>
                  </a:cubicBezTo>
                  <a:cubicBezTo>
                    <a:pt x="5205766" y="2166146"/>
                    <a:pt x="5243476" y="2036352"/>
                    <a:pt x="5300480" y="1912698"/>
                  </a:cubicBezTo>
                  <a:cubicBezTo>
                    <a:pt x="5341698" y="1823246"/>
                    <a:pt x="5395194" y="1739932"/>
                    <a:pt x="5449567" y="1657496"/>
                  </a:cubicBezTo>
                  <a:cubicBezTo>
                    <a:pt x="5457459" y="1646095"/>
                    <a:pt x="5457459" y="1638203"/>
                    <a:pt x="5450444" y="1626802"/>
                  </a:cubicBezTo>
                  <a:cubicBezTo>
                    <a:pt x="5432027" y="1597861"/>
                    <a:pt x="5415364" y="1568921"/>
                    <a:pt x="5398702" y="1539104"/>
                  </a:cubicBezTo>
                  <a:cubicBezTo>
                    <a:pt x="5354853" y="1461929"/>
                    <a:pt x="5311881" y="1384755"/>
                    <a:pt x="5268908" y="1308457"/>
                  </a:cubicBezTo>
                  <a:cubicBezTo>
                    <a:pt x="5232075" y="1244438"/>
                    <a:pt x="5195242" y="1180418"/>
                    <a:pt x="5159285" y="1116398"/>
                  </a:cubicBezTo>
                  <a:cubicBezTo>
                    <a:pt x="5120699" y="1048871"/>
                    <a:pt x="5082988" y="981343"/>
                    <a:pt x="5044401" y="913815"/>
                  </a:cubicBezTo>
                  <a:cubicBezTo>
                    <a:pt x="5014583" y="861196"/>
                    <a:pt x="4985643" y="809455"/>
                    <a:pt x="4956703" y="756836"/>
                  </a:cubicBezTo>
                  <a:cubicBezTo>
                    <a:pt x="4924254" y="698955"/>
                    <a:pt x="4890929" y="641951"/>
                    <a:pt x="4857604" y="584947"/>
                  </a:cubicBezTo>
                  <a:cubicBezTo>
                    <a:pt x="4854096" y="578808"/>
                    <a:pt x="4853219" y="577931"/>
                    <a:pt x="4846203" y="582316"/>
                  </a:cubicBezTo>
                  <a:cubicBezTo>
                    <a:pt x="4774291" y="621780"/>
                    <a:pt x="4702378" y="662122"/>
                    <a:pt x="4628711" y="699832"/>
                  </a:cubicBezTo>
                  <a:cubicBezTo>
                    <a:pt x="4582231" y="723510"/>
                    <a:pt x="4535751" y="746312"/>
                    <a:pt x="4487517" y="764728"/>
                  </a:cubicBezTo>
                  <a:cubicBezTo>
                    <a:pt x="4410343" y="793669"/>
                    <a:pt x="4330538" y="819978"/>
                    <a:pt x="4249855" y="834010"/>
                  </a:cubicBezTo>
                  <a:cubicBezTo>
                    <a:pt x="4056042" y="867335"/>
                    <a:pt x="3862229" y="866458"/>
                    <a:pt x="3669293" y="826117"/>
                  </a:cubicBezTo>
                  <a:cubicBezTo>
                    <a:pt x="3614920" y="814716"/>
                    <a:pt x="3560547" y="805947"/>
                    <a:pt x="3507051" y="791038"/>
                  </a:cubicBezTo>
                  <a:cubicBezTo>
                    <a:pt x="3436893" y="771744"/>
                    <a:pt x="3367611" y="749820"/>
                    <a:pt x="3300084" y="722633"/>
                  </a:cubicBezTo>
                  <a:cubicBezTo>
                    <a:pt x="3243080" y="699832"/>
                    <a:pt x="3187830" y="675276"/>
                    <a:pt x="3133457" y="646336"/>
                  </a:cubicBezTo>
                  <a:cubicBezTo>
                    <a:pt x="3084346" y="620026"/>
                    <a:pt x="3038743" y="590209"/>
                    <a:pt x="2994017" y="558638"/>
                  </a:cubicBezTo>
                  <a:cubicBezTo>
                    <a:pt x="2976477" y="545483"/>
                    <a:pt x="2957184" y="533205"/>
                    <a:pt x="2941398" y="518296"/>
                  </a:cubicBezTo>
                  <a:cubicBezTo>
                    <a:pt x="2908950" y="487602"/>
                    <a:pt x="2876501" y="456031"/>
                    <a:pt x="2844053" y="424459"/>
                  </a:cubicBezTo>
                  <a:cubicBezTo>
                    <a:pt x="2832652" y="413059"/>
                    <a:pt x="2823882" y="411305"/>
                    <a:pt x="2810728" y="422705"/>
                  </a:cubicBezTo>
                  <a:cubicBezTo>
                    <a:pt x="2753724" y="469185"/>
                    <a:pt x="2695843" y="515665"/>
                    <a:pt x="2633577" y="556884"/>
                  </a:cubicBezTo>
                  <a:cubicBezTo>
                    <a:pt x="2569557" y="598979"/>
                    <a:pt x="2501153" y="633181"/>
                    <a:pt x="2431871" y="663875"/>
                  </a:cubicBezTo>
                  <a:cubicBezTo>
                    <a:pt x="2365221" y="692816"/>
                    <a:pt x="2295062" y="713863"/>
                    <a:pt x="2225781" y="734911"/>
                  </a:cubicBezTo>
                  <a:cubicBezTo>
                    <a:pt x="2181932" y="748943"/>
                    <a:pt x="2136328" y="755959"/>
                    <a:pt x="2090725" y="765605"/>
                  </a:cubicBezTo>
                  <a:cubicBezTo>
                    <a:pt x="2010920" y="782268"/>
                    <a:pt x="1930238" y="790161"/>
                    <a:pt x="1848678" y="790161"/>
                  </a:cubicBezTo>
                  <a:cubicBezTo>
                    <a:pt x="1731163" y="791038"/>
                    <a:pt x="1614524" y="787530"/>
                    <a:pt x="1499639" y="758590"/>
                  </a:cubicBezTo>
                  <a:cubicBezTo>
                    <a:pt x="1413695" y="737542"/>
                    <a:pt x="1330382" y="712109"/>
                    <a:pt x="1247069" y="680538"/>
                  </a:cubicBezTo>
                  <a:cubicBezTo>
                    <a:pt x="1205850" y="664752"/>
                    <a:pt x="1166386" y="646336"/>
                    <a:pt x="1126922" y="627919"/>
                  </a:cubicBezTo>
                  <a:cubicBezTo>
                    <a:pt x="1101490" y="615641"/>
                    <a:pt x="1075180" y="605118"/>
                    <a:pt x="1050625" y="590209"/>
                  </a:cubicBezTo>
                  <a:cubicBezTo>
                    <a:pt x="997129" y="557761"/>
                    <a:pt x="940125" y="532328"/>
                    <a:pt x="886629" y="499880"/>
                  </a:cubicBezTo>
                  <a:cubicBezTo>
                    <a:pt x="869966" y="490233"/>
                    <a:pt x="863827" y="496372"/>
                    <a:pt x="856811" y="510404"/>
                  </a:cubicBezTo>
                  <a:cubicBezTo>
                    <a:pt x="808577" y="598102"/>
                    <a:pt x="760343" y="684923"/>
                    <a:pt x="711232" y="771744"/>
                  </a:cubicBezTo>
                  <a:cubicBezTo>
                    <a:pt x="661244" y="861196"/>
                    <a:pt x="609503" y="949772"/>
                    <a:pt x="559515" y="1038347"/>
                  </a:cubicBezTo>
                  <a:cubicBezTo>
                    <a:pt x="503388" y="1138323"/>
                    <a:pt x="448138" y="1238299"/>
                    <a:pt x="392888" y="1339152"/>
                  </a:cubicBezTo>
                  <a:cubicBezTo>
                    <a:pt x="340269" y="1435620"/>
                    <a:pt x="287650" y="1532088"/>
                    <a:pt x="235031" y="1629433"/>
                  </a:cubicBezTo>
                  <a:cubicBezTo>
                    <a:pt x="230646" y="1637326"/>
                    <a:pt x="228892" y="1644341"/>
                    <a:pt x="234154" y="1653111"/>
                  </a:cubicBezTo>
                  <a:cubicBezTo>
                    <a:pt x="242924" y="1667143"/>
                    <a:pt x="250817" y="1682929"/>
                    <a:pt x="259587" y="1696960"/>
                  </a:cubicBezTo>
                  <a:cubicBezTo>
                    <a:pt x="296420" y="1760103"/>
                    <a:pt x="336761" y="1821492"/>
                    <a:pt x="370086" y="1886389"/>
                  </a:cubicBezTo>
                  <a:cubicBezTo>
                    <a:pt x="428844" y="1996888"/>
                    <a:pt x="470939" y="2114404"/>
                    <a:pt x="499880" y="2236304"/>
                  </a:cubicBezTo>
                  <a:cubicBezTo>
                    <a:pt x="551622" y="2455550"/>
                    <a:pt x="560392" y="2677426"/>
                    <a:pt x="530574" y="2900180"/>
                  </a:cubicBezTo>
                  <a:cubicBezTo>
                    <a:pt x="509527" y="3053652"/>
                    <a:pt x="472693" y="3203616"/>
                    <a:pt x="436737" y="3353580"/>
                  </a:cubicBezTo>
                  <a:cubicBezTo>
                    <a:pt x="389380" y="3553532"/>
                    <a:pt x="330622" y="3749976"/>
                    <a:pt x="284142" y="3949927"/>
                  </a:cubicBezTo>
                  <a:cubicBezTo>
                    <a:pt x="267480" y="4034118"/>
                    <a:pt x="249940" y="4120939"/>
                    <a:pt x="248186" y="4210391"/>
                  </a:cubicBezTo>
                  <a:close/>
                </a:path>
              </a:pathLst>
            </a:custGeom>
            <a:solidFill>
              <a:srgbClr val="010101"/>
            </a:solidFill>
            <a:ln w="8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5DE48512-F6B8-4406-A592-EF4112F3C11F}"/>
                </a:ext>
              </a:extLst>
            </p:cNvPr>
            <p:cNvSpPr/>
            <p:nvPr/>
          </p:nvSpPr>
          <p:spPr>
            <a:xfrm>
              <a:off x="3469702" y="413004"/>
              <a:ext cx="5226813" cy="5963477"/>
            </a:xfrm>
            <a:custGeom>
              <a:avLst/>
              <a:gdLst>
                <a:gd name="connsiteX0" fmla="*/ 13769 w 5226813"/>
                <a:gd name="connsiteY0" fmla="*/ 3797387 h 5963478"/>
                <a:gd name="connsiteX1" fmla="*/ 53233 w 5226813"/>
                <a:gd name="connsiteY1" fmla="*/ 3534293 h 5963478"/>
                <a:gd name="connsiteX2" fmla="*/ 205828 w 5226813"/>
                <a:gd name="connsiteY2" fmla="*/ 2937945 h 5963478"/>
                <a:gd name="connsiteX3" fmla="*/ 299665 w 5226813"/>
                <a:gd name="connsiteY3" fmla="*/ 2484545 h 5963478"/>
                <a:gd name="connsiteX4" fmla="*/ 268971 w 5226813"/>
                <a:gd name="connsiteY4" fmla="*/ 1820669 h 5963478"/>
                <a:gd name="connsiteX5" fmla="*/ 139177 w 5226813"/>
                <a:gd name="connsiteY5" fmla="*/ 1470754 h 5963478"/>
                <a:gd name="connsiteX6" fmla="*/ 28677 w 5226813"/>
                <a:gd name="connsiteY6" fmla="*/ 1281325 h 5963478"/>
                <a:gd name="connsiteX7" fmla="*/ 3245 w 5226813"/>
                <a:gd name="connsiteY7" fmla="*/ 1237476 h 5963478"/>
                <a:gd name="connsiteX8" fmla="*/ 4122 w 5226813"/>
                <a:gd name="connsiteY8" fmla="*/ 1213798 h 5963478"/>
                <a:gd name="connsiteX9" fmla="*/ 161979 w 5226813"/>
                <a:gd name="connsiteY9" fmla="*/ 923517 h 5963478"/>
                <a:gd name="connsiteX10" fmla="*/ 328605 w 5226813"/>
                <a:gd name="connsiteY10" fmla="*/ 622712 h 5963478"/>
                <a:gd name="connsiteX11" fmla="*/ 480323 w 5226813"/>
                <a:gd name="connsiteY11" fmla="*/ 356109 h 5963478"/>
                <a:gd name="connsiteX12" fmla="*/ 625902 w 5226813"/>
                <a:gd name="connsiteY12" fmla="*/ 94769 h 5963478"/>
                <a:gd name="connsiteX13" fmla="*/ 655720 w 5226813"/>
                <a:gd name="connsiteY13" fmla="*/ 84245 h 5963478"/>
                <a:gd name="connsiteX14" fmla="*/ 819715 w 5226813"/>
                <a:gd name="connsiteY14" fmla="*/ 174574 h 5963478"/>
                <a:gd name="connsiteX15" fmla="*/ 896013 w 5226813"/>
                <a:gd name="connsiteY15" fmla="*/ 212284 h 5963478"/>
                <a:gd name="connsiteX16" fmla="*/ 1016159 w 5226813"/>
                <a:gd name="connsiteY16" fmla="*/ 264903 h 5963478"/>
                <a:gd name="connsiteX17" fmla="*/ 1268730 w 5226813"/>
                <a:gd name="connsiteY17" fmla="*/ 342955 h 5963478"/>
                <a:gd name="connsiteX18" fmla="*/ 1617769 w 5226813"/>
                <a:gd name="connsiteY18" fmla="*/ 374526 h 5963478"/>
                <a:gd name="connsiteX19" fmla="*/ 1859816 w 5226813"/>
                <a:gd name="connsiteY19" fmla="*/ 349970 h 5963478"/>
                <a:gd name="connsiteX20" fmla="*/ 1994871 w 5226813"/>
                <a:gd name="connsiteY20" fmla="*/ 319276 h 5963478"/>
                <a:gd name="connsiteX21" fmla="*/ 2200962 w 5226813"/>
                <a:gd name="connsiteY21" fmla="*/ 248241 h 5963478"/>
                <a:gd name="connsiteX22" fmla="*/ 2402668 w 5226813"/>
                <a:gd name="connsiteY22" fmla="*/ 141249 h 5963478"/>
                <a:gd name="connsiteX23" fmla="*/ 2579819 w 5226813"/>
                <a:gd name="connsiteY23" fmla="*/ 7070 h 5963478"/>
                <a:gd name="connsiteX24" fmla="*/ 2613144 w 5226813"/>
                <a:gd name="connsiteY24" fmla="*/ 8824 h 5963478"/>
                <a:gd name="connsiteX25" fmla="*/ 2710489 w 5226813"/>
                <a:gd name="connsiteY25" fmla="*/ 102661 h 5963478"/>
                <a:gd name="connsiteX26" fmla="*/ 2763108 w 5226813"/>
                <a:gd name="connsiteY26" fmla="*/ 143003 h 5963478"/>
                <a:gd name="connsiteX27" fmla="*/ 2902548 w 5226813"/>
                <a:gd name="connsiteY27" fmla="*/ 230701 h 5963478"/>
                <a:gd name="connsiteX28" fmla="*/ 3069174 w 5226813"/>
                <a:gd name="connsiteY28" fmla="*/ 306998 h 5963478"/>
                <a:gd name="connsiteX29" fmla="*/ 3276142 w 5226813"/>
                <a:gd name="connsiteY29" fmla="*/ 375403 h 5963478"/>
                <a:gd name="connsiteX30" fmla="*/ 3438384 w 5226813"/>
                <a:gd name="connsiteY30" fmla="*/ 410482 h 5963478"/>
                <a:gd name="connsiteX31" fmla="*/ 4018946 w 5226813"/>
                <a:gd name="connsiteY31" fmla="*/ 418375 h 5963478"/>
                <a:gd name="connsiteX32" fmla="*/ 4256608 w 5226813"/>
                <a:gd name="connsiteY32" fmla="*/ 349093 h 5963478"/>
                <a:gd name="connsiteX33" fmla="*/ 4397802 w 5226813"/>
                <a:gd name="connsiteY33" fmla="*/ 284197 h 5963478"/>
                <a:gd name="connsiteX34" fmla="*/ 4615294 w 5226813"/>
                <a:gd name="connsiteY34" fmla="*/ 166681 h 5963478"/>
                <a:gd name="connsiteX35" fmla="*/ 4626694 w 5226813"/>
                <a:gd name="connsiteY35" fmla="*/ 169312 h 5963478"/>
                <a:gd name="connsiteX36" fmla="*/ 4725794 w 5226813"/>
                <a:gd name="connsiteY36" fmla="*/ 341201 h 5963478"/>
                <a:gd name="connsiteX37" fmla="*/ 4813492 w 5226813"/>
                <a:gd name="connsiteY37" fmla="*/ 498180 h 5963478"/>
                <a:gd name="connsiteX38" fmla="*/ 4928376 w 5226813"/>
                <a:gd name="connsiteY38" fmla="*/ 700763 h 5963478"/>
                <a:gd name="connsiteX39" fmla="*/ 5037999 w 5226813"/>
                <a:gd name="connsiteY39" fmla="*/ 892822 h 5963478"/>
                <a:gd name="connsiteX40" fmla="*/ 5167792 w 5226813"/>
                <a:gd name="connsiteY40" fmla="*/ 1123469 h 5963478"/>
                <a:gd name="connsiteX41" fmla="*/ 5219535 w 5226813"/>
                <a:gd name="connsiteY41" fmla="*/ 1211167 h 5963478"/>
                <a:gd name="connsiteX42" fmla="*/ 5218657 w 5226813"/>
                <a:gd name="connsiteY42" fmla="*/ 1241861 h 5963478"/>
                <a:gd name="connsiteX43" fmla="*/ 5069570 w 5226813"/>
                <a:gd name="connsiteY43" fmla="*/ 1497063 h 5963478"/>
                <a:gd name="connsiteX44" fmla="*/ 4957317 w 5226813"/>
                <a:gd name="connsiteY44" fmla="*/ 1886443 h 5963478"/>
                <a:gd name="connsiteX45" fmla="*/ 4960825 w 5226813"/>
                <a:gd name="connsiteY45" fmla="*/ 2421402 h 5963478"/>
                <a:gd name="connsiteX46" fmla="*/ 5091495 w 5226813"/>
                <a:gd name="connsiteY46" fmla="*/ 3080016 h 5963478"/>
                <a:gd name="connsiteX47" fmla="*/ 5212519 w 5226813"/>
                <a:gd name="connsiteY47" fmla="*/ 3615852 h 5963478"/>
                <a:gd name="connsiteX48" fmla="*/ 5211642 w 5226813"/>
                <a:gd name="connsiteY48" fmla="*/ 4112224 h 5963478"/>
                <a:gd name="connsiteX49" fmla="*/ 5144991 w 5226813"/>
                <a:gd name="connsiteY49" fmla="*/ 4436707 h 5963478"/>
                <a:gd name="connsiteX50" fmla="*/ 5016951 w 5226813"/>
                <a:gd name="connsiteY50" fmla="*/ 4776099 h 5963478"/>
                <a:gd name="connsiteX51" fmla="*/ 4897682 w 5226813"/>
                <a:gd name="connsiteY51" fmla="*/ 4969912 h 5963478"/>
                <a:gd name="connsiteX52" fmla="*/ 4783674 w 5226813"/>
                <a:gd name="connsiteY52" fmla="*/ 5099705 h 5963478"/>
                <a:gd name="connsiteX53" fmla="*/ 4626694 w 5226813"/>
                <a:gd name="connsiteY53" fmla="*/ 5232130 h 5963478"/>
                <a:gd name="connsiteX54" fmla="*/ 4413588 w 5226813"/>
                <a:gd name="connsiteY54" fmla="*/ 5347015 h 5963478"/>
                <a:gd name="connsiteX55" fmla="*/ 4346937 w 5226813"/>
                <a:gd name="connsiteY55" fmla="*/ 5371570 h 5963478"/>
                <a:gd name="connsiteX56" fmla="*/ 4172418 w 5226813"/>
                <a:gd name="connsiteY56" fmla="*/ 5421558 h 5963478"/>
                <a:gd name="connsiteX57" fmla="*/ 4033855 w 5226813"/>
                <a:gd name="connsiteY57" fmla="*/ 5453130 h 5963478"/>
                <a:gd name="connsiteX58" fmla="*/ 3839165 w 5226813"/>
                <a:gd name="connsiteY58" fmla="*/ 5490840 h 5963478"/>
                <a:gd name="connsiteX59" fmla="*/ 3660260 w 5226813"/>
                <a:gd name="connsiteY59" fmla="*/ 5523288 h 5963478"/>
                <a:gd name="connsiteX60" fmla="*/ 3465570 w 5226813"/>
                <a:gd name="connsiteY60" fmla="*/ 5559244 h 5963478"/>
                <a:gd name="connsiteX61" fmla="*/ 3284912 w 5226813"/>
                <a:gd name="connsiteY61" fmla="*/ 5596954 h 5963478"/>
                <a:gd name="connsiteX62" fmla="*/ 3058651 w 5226813"/>
                <a:gd name="connsiteY62" fmla="*/ 5665359 h 5963478"/>
                <a:gd name="connsiteX63" fmla="*/ 2859576 w 5226813"/>
                <a:gd name="connsiteY63" fmla="*/ 5771474 h 5963478"/>
                <a:gd name="connsiteX64" fmla="*/ 2664886 w 5226813"/>
                <a:gd name="connsiteY64" fmla="*/ 5954763 h 5963478"/>
                <a:gd name="connsiteX65" fmla="*/ 2622791 w 5226813"/>
                <a:gd name="connsiteY65" fmla="*/ 5954763 h 5963478"/>
                <a:gd name="connsiteX66" fmla="*/ 2478966 w 5226813"/>
                <a:gd name="connsiteY66" fmla="*/ 5819708 h 5963478"/>
                <a:gd name="connsiteX67" fmla="*/ 2314970 w 5226813"/>
                <a:gd name="connsiteY67" fmla="*/ 5698685 h 5963478"/>
                <a:gd name="connsiteX68" fmla="*/ 2252704 w 5226813"/>
                <a:gd name="connsiteY68" fmla="*/ 5664482 h 5963478"/>
                <a:gd name="connsiteX69" fmla="*/ 2119403 w 5226813"/>
                <a:gd name="connsiteY69" fmla="*/ 5607478 h 5963478"/>
                <a:gd name="connsiteX70" fmla="*/ 1987855 w 5226813"/>
                <a:gd name="connsiteY70" fmla="*/ 5568014 h 5963478"/>
                <a:gd name="connsiteX71" fmla="*/ 1819475 w 5226813"/>
                <a:gd name="connsiteY71" fmla="*/ 5531181 h 5963478"/>
                <a:gd name="connsiteX72" fmla="*/ 1595844 w 5226813"/>
                <a:gd name="connsiteY72" fmla="*/ 5496979 h 5963478"/>
                <a:gd name="connsiteX73" fmla="*/ 1314333 w 5226813"/>
                <a:gd name="connsiteY73" fmla="*/ 5459268 h 5963478"/>
                <a:gd name="connsiteX74" fmla="*/ 1114381 w 5226813"/>
                <a:gd name="connsiteY74" fmla="*/ 5426820 h 5963478"/>
                <a:gd name="connsiteX75" fmla="*/ 967925 w 5226813"/>
                <a:gd name="connsiteY75" fmla="*/ 5395249 h 5963478"/>
                <a:gd name="connsiteX76" fmla="*/ 755696 w 5226813"/>
                <a:gd name="connsiteY76" fmla="*/ 5322459 h 5963478"/>
                <a:gd name="connsiteX77" fmla="*/ 635549 w 5226813"/>
                <a:gd name="connsiteY77" fmla="*/ 5255809 h 5963478"/>
                <a:gd name="connsiteX78" fmla="*/ 492601 w 5226813"/>
                <a:gd name="connsiteY78" fmla="*/ 5135662 h 5963478"/>
                <a:gd name="connsiteX79" fmla="*/ 389117 w 5226813"/>
                <a:gd name="connsiteY79" fmla="*/ 5021654 h 5963478"/>
                <a:gd name="connsiteX80" fmla="*/ 246169 w 5226813"/>
                <a:gd name="connsiteY80" fmla="*/ 4788377 h 5963478"/>
                <a:gd name="connsiteX81" fmla="*/ 58495 w 5226813"/>
                <a:gd name="connsiteY81" fmla="*/ 4114855 h 5963478"/>
                <a:gd name="connsiteX82" fmla="*/ 19908 w 5226813"/>
                <a:gd name="connsiteY82" fmla="*/ 3843867 h 5963478"/>
                <a:gd name="connsiteX83" fmla="*/ 13769 w 5226813"/>
                <a:gd name="connsiteY83" fmla="*/ 3797387 h 596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226813" h="5963478">
                  <a:moveTo>
                    <a:pt x="13769" y="3797387"/>
                  </a:moveTo>
                  <a:cubicBezTo>
                    <a:pt x="15523" y="3707935"/>
                    <a:pt x="33062" y="3621114"/>
                    <a:pt x="53233" y="3534293"/>
                  </a:cubicBezTo>
                  <a:cubicBezTo>
                    <a:pt x="99713" y="3334341"/>
                    <a:pt x="158471" y="3137020"/>
                    <a:pt x="205828" y="2937945"/>
                  </a:cubicBezTo>
                  <a:cubicBezTo>
                    <a:pt x="241784" y="2787981"/>
                    <a:pt x="278617" y="2637140"/>
                    <a:pt x="299665" y="2484545"/>
                  </a:cubicBezTo>
                  <a:cubicBezTo>
                    <a:pt x="330359" y="2261792"/>
                    <a:pt x="320713" y="2039915"/>
                    <a:pt x="268971" y="1820669"/>
                  </a:cubicBezTo>
                  <a:cubicBezTo>
                    <a:pt x="240030" y="1698769"/>
                    <a:pt x="197935" y="1581253"/>
                    <a:pt x="139177" y="1470754"/>
                  </a:cubicBezTo>
                  <a:cubicBezTo>
                    <a:pt x="104975" y="1405857"/>
                    <a:pt x="65511" y="1344468"/>
                    <a:pt x="28677" y="1281325"/>
                  </a:cubicBezTo>
                  <a:cubicBezTo>
                    <a:pt x="19908" y="1266417"/>
                    <a:pt x="12015" y="1251508"/>
                    <a:pt x="3245" y="1237476"/>
                  </a:cubicBezTo>
                  <a:cubicBezTo>
                    <a:pt x="-2017" y="1228707"/>
                    <a:pt x="-263" y="1221691"/>
                    <a:pt x="4122" y="1213798"/>
                  </a:cubicBezTo>
                  <a:cubicBezTo>
                    <a:pt x="56741" y="1117330"/>
                    <a:pt x="108483" y="1019985"/>
                    <a:pt x="161979" y="923517"/>
                  </a:cubicBezTo>
                  <a:cubicBezTo>
                    <a:pt x="217229" y="823541"/>
                    <a:pt x="272478" y="722688"/>
                    <a:pt x="328605" y="622712"/>
                  </a:cubicBezTo>
                  <a:cubicBezTo>
                    <a:pt x="378593" y="533260"/>
                    <a:pt x="430335" y="444685"/>
                    <a:pt x="480323" y="356109"/>
                  </a:cubicBezTo>
                  <a:cubicBezTo>
                    <a:pt x="529434" y="269288"/>
                    <a:pt x="577668" y="181590"/>
                    <a:pt x="625902" y="94769"/>
                  </a:cubicBezTo>
                  <a:cubicBezTo>
                    <a:pt x="632918" y="81614"/>
                    <a:pt x="639057" y="74598"/>
                    <a:pt x="655720" y="84245"/>
                  </a:cubicBezTo>
                  <a:cubicBezTo>
                    <a:pt x="709216" y="116693"/>
                    <a:pt x="766219" y="142126"/>
                    <a:pt x="819715" y="174574"/>
                  </a:cubicBezTo>
                  <a:cubicBezTo>
                    <a:pt x="843394" y="189483"/>
                    <a:pt x="870580" y="200006"/>
                    <a:pt x="896013" y="212284"/>
                  </a:cubicBezTo>
                  <a:cubicBezTo>
                    <a:pt x="935477" y="230701"/>
                    <a:pt x="974941" y="249994"/>
                    <a:pt x="1016159" y="264903"/>
                  </a:cubicBezTo>
                  <a:cubicBezTo>
                    <a:pt x="1098596" y="296475"/>
                    <a:pt x="1182786" y="321030"/>
                    <a:pt x="1268730" y="342955"/>
                  </a:cubicBezTo>
                  <a:cubicBezTo>
                    <a:pt x="1384492" y="371895"/>
                    <a:pt x="1500253" y="375403"/>
                    <a:pt x="1617769" y="374526"/>
                  </a:cubicBezTo>
                  <a:cubicBezTo>
                    <a:pt x="1699328" y="373649"/>
                    <a:pt x="1780888" y="366633"/>
                    <a:pt x="1859816" y="349970"/>
                  </a:cubicBezTo>
                  <a:cubicBezTo>
                    <a:pt x="1904542" y="340324"/>
                    <a:pt x="1950145" y="333308"/>
                    <a:pt x="1994871" y="319276"/>
                  </a:cubicBezTo>
                  <a:cubicBezTo>
                    <a:pt x="2064153" y="297351"/>
                    <a:pt x="2134311" y="277181"/>
                    <a:pt x="2200962" y="248241"/>
                  </a:cubicBezTo>
                  <a:cubicBezTo>
                    <a:pt x="2271121" y="217546"/>
                    <a:pt x="2338648" y="183344"/>
                    <a:pt x="2402668" y="141249"/>
                  </a:cubicBezTo>
                  <a:cubicBezTo>
                    <a:pt x="2464934" y="100907"/>
                    <a:pt x="2521938" y="54427"/>
                    <a:pt x="2579819" y="7070"/>
                  </a:cubicBezTo>
                  <a:cubicBezTo>
                    <a:pt x="2592973" y="-3453"/>
                    <a:pt x="2601743" y="-1699"/>
                    <a:pt x="2613144" y="8824"/>
                  </a:cubicBezTo>
                  <a:cubicBezTo>
                    <a:pt x="2644715" y="40396"/>
                    <a:pt x="2677163" y="71967"/>
                    <a:pt x="2710489" y="102661"/>
                  </a:cubicBezTo>
                  <a:cubicBezTo>
                    <a:pt x="2726274" y="117570"/>
                    <a:pt x="2745568" y="130725"/>
                    <a:pt x="2763108" y="143003"/>
                  </a:cubicBezTo>
                  <a:cubicBezTo>
                    <a:pt x="2807834" y="175451"/>
                    <a:pt x="2854314" y="204391"/>
                    <a:pt x="2902548" y="230701"/>
                  </a:cubicBezTo>
                  <a:cubicBezTo>
                    <a:pt x="2956921" y="259641"/>
                    <a:pt x="3012171" y="284197"/>
                    <a:pt x="3069174" y="306998"/>
                  </a:cubicBezTo>
                  <a:cubicBezTo>
                    <a:pt x="3136702" y="334185"/>
                    <a:pt x="3205984" y="355232"/>
                    <a:pt x="3276142" y="375403"/>
                  </a:cubicBezTo>
                  <a:cubicBezTo>
                    <a:pt x="3329638" y="390312"/>
                    <a:pt x="3384011" y="399081"/>
                    <a:pt x="3438384" y="410482"/>
                  </a:cubicBezTo>
                  <a:cubicBezTo>
                    <a:pt x="3631320" y="451700"/>
                    <a:pt x="3825133" y="451700"/>
                    <a:pt x="4018946" y="418375"/>
                  </a:cubicBezTo>
                  <a:cubicBezTo>
                    <a:pt x="4100505" y="404343"/>
                    <a:pt x="4179434" y="378034"/>
                    <a:pt x="4256608" y="349093"/>
                  </a:cubicBezTo>
                  <a:cubicBezTo>
                    <a:pt x="4304842" y="330677"/>
                    <a:pt x="4352199" y="307875"/>
                    <a:pt x="4397802" y="284197"/>
                  </a:cubicBezTo>
                  <a:cubicBezTo>
                    <a:pt x="4470592" y="246487"/>
                    <a:pt x="4543381" y="207022"/>
                    <a:pt x="4615294" y="166681"/>
                  </a:cubicBezTo>
                  <a:cubicBezTo>
                    <a:pt x="4622310" y="163173"/>
                    <a:pt x="4623187" y="164050"/>
                    <a:pt x="4626694" y="169312"/>
                  </a:cubicBezTo>
                  <a:cubicBezTo>
                    <a:pt x="4659143" y="227193"/>
                    <a:pt x="4692468" y="284197"/>
                    <a:pt x="4725794" y="341201"/>
                  </a:cubicBezTo>
                  <a:cubicBezTo>
                    <a:pt x="4755611" y="392943"/>
                    <a:pt x="4784551" y="445561"/>
                    <a:pt x="4813492" y="498180"/>
                  </a:cubicBezTo>
                  <a:cubicBezTo>
                    <a:pt x="4851202" y="565708"/>
                    <a:pt x="4889789" y="633236"/>
                    <a:pt x="4928376" y="700763"/>
                  </a:cubicBezTo>
                  <a:cubicBezTo>
                    <a:pt x="4965210" y="764783"/>
                    <a:pt x="5002043" y="828803"/>
                    <a:pt x="5037999" y="892822"/>
                  </a:cubicBezTo>
                  <a:cubicBezTo>
                    <a:pt x="5081848" y="969997"/>
                    <a:pt x="5124821" y="1047171"/>
                    <a:pt x="5167792" y="1123469"/>
                  </a:cubicBezTo>
                  <a:cubicBezTo>
                    <a:pt x="5184455" y="1153286"/>
                    <a:pt x="5201118" y="1182226"/>
                    <a:pt x="5219535" y="1211167"/>
                  </a:cubicBezTo>
                  <a:cubicBezTo>
                    <a:pt x="5226550" y="1222568"/>
                    <a:pt x="5226550" y="1230460"/>
                    <a:pt x="5218657" y="1241861"/>
                  </a:cubicBezTo>
                  <a:cubicBezTo>
                    <a:pt x="5164285" y="1324298"/>
                    <a:pt x="5110789" y="1406734"/>
                    <a:pt x="5069570" y="1497063"/>
                  </a:cubicBezTo>
                  <a:cubicBezTo>
                    <a:pt x="5012567" y="1620717"/>
                    <a:pt x="4974856" y="1751388"/>
                    <a:pt x="4957317" y="1886443"/>
                  </a:cubicBezTo>
                  <a:cubicBezTo>
                    <a:pt x="4933638" y="2065348"/>
                    <a:pt x="4939777" y="2243375"/>
                    <a:pt x="4960825" y="2421402"/>
                  </a:cubicBezTo>
                  <a:cubicBezTo>
                    <a:pt x="4987134" y="2644156"/>
                    <a:pt x="5037999" y="2862524"/>
                    <a:pt x="5091495" y="3080016"/>
                  </a:cubicBezTo>
                  <a:cubicBezTo>
                    <a:pt x="5135344" y="3258043"/>
                    <a:pt x="5179193" y="3435193"/>
                    <a:pt x="5212519" y="3615852"/>
                  </a:cubicBezTo>
                  <a:cubicBezTo>
                    <a:pt x="5243213" y="3781601"/>
                    <a:pt x="5241459" y="3946474"/>
                    <a:pt x="5211642" y="4112224"/>
                  </a:cubicBezTo>
                  <a:cubicBezTo>
                    <a:pt x="5192348" y="4220970"/>
                    <a:pt x="5173931" y="4329715"/>
                    <a:pt x="5144991" y="4436707"/>
                  </a:cubicBezTo>
                  <a:cubicBezTo>
                    <a:pt x="5112543" y="4553346"/>
                    <a:pt x="5072202" y="4667353"/>
                    <a:pt x="5016951" y="4776099"/>
                  </a:cubicBezTo>
                  <a:cubicBezTo>
                    <a:pt x="4982749" y="4843627"/>
                    <a:pt x="4943285" y="4909401"/>
                    <a:pt x="4897682" y="4969912"/>
                  </a:cubicBezTo>
                  <a:cubicBezTo>
                    <a:pt x="4863480" y="5015515"/>
                    <a:pt x="4825769" y="5059365"/>
                    <a:pt x="4783674" y="5099705"/>
                  </a:cubicBezTo>
                  <a:cubicBezTo>
                    <a:pt x="4734564" y="5147939"/>
                    <a:pt x="4682821" y="5192666"/>
                    <a:pt x="4626694" y="5232130"/>
                  </a:cubicBezTo>
                  <a:cubicBezTo>
                    <a:pt x="4560044" y="5278610"/>
                    <a:pt x="4489009" y="5317197"/>
                    <a:pt x="4413588" y="5347015"/>
                  </a:cubicBezTo>
                  <a:cubicBezTo>
                    <a:pt x="4391663" y="5355784"/>
                    <a:pt x="4369739" y="5363677"/>
                    <a:pt x="4346937" y="5371570"/>
                  </a:cubicBezTo>
                  <a:cubicBezTo>
                    <a:pt x="4289056" y="5390864"/>
                    <a:pt x="4231176" y="5406649"/>
                    <a:pt x="4172418" y="5421558"/>
                  </a:cubicBezTo>
                  <a:cubicBezTo>
                    <a:pt x="4125938" y="5433836"/>
                    <a:pt x="4079458" y="5439975"/>
                    <a:pt x="4033855" y="5453130"/>
                  </a:cubicBezTo>
                  <a:cubicBezTo>
                    <a:pt x="3969835" y="5471546"/>
                    <a:pt x="3903184" y="5475054"/>
                    <a:pt x="3839165" y="5490840"/>
                  </a:cubicBezTo>
                  <a:cubicBezTo>
                    <a:pt x="3779530" y="5505749"/>
                    <a:pt x="3718141" y="5507502"/>
                    <a:pt x="3660260" y="5523288"/>
                  </a:cubicBezTo>
                  <a:cubicBezTo>
                    <a:pt x="3596241" y="5539951"/>
                    <a:pt x="3528713" y="5541705"/>
                    <a:pt x="3465570" y="5559244"/>
                  </a:cubicBezTo>
                  <a:cubicBezTo>
                    <a:pt x="3405935" y="5575907"/>
                    <a:pt x="3344547" y="5580292"/>
                    <a:pt x="3284912" y="5596954"/>
                  </a:cubicBezTo>
                  <a:cubicBezTo>
                    <a:pt x="3208614" y="5618002"/>
                    <a:pt x="3132317" y="5638173"/>
                    <a:pt x="3058651" y="5665359"/>
                  </a:cubicBezTo>
                  <a:cubicBezTo>
                    <a:pt x="2987615" y="5691668"/>
                    <a:pt x="2920087" y="5725871"/>
                    <a:pt x="2859576" y="5771474"/>
                  </a:cubicBezTo>
                  <a:cubicBezTo>
                    <a:pt x="2787663" y="5824970"/>
                    <a:pt x="2723644" y="5887236"/>
                    <a:pt x="2664886" y="5954763"/>
                  </a:cubicBezTo>
                  <a:cubicBezTo>
                    <a:pt x="2649100" y="5973180"/>
                    <a:pt x="2640330" y="5973180"/>
                    <a:pt x="2622791" y="5954763"/>
                  </a:cubicBezTo>
                  <a:cubicBezTo>
                    <a:pt x="2578064" y="5906529"/>
                    <a:pt x="2528076" y="5863557"/>
                    <a:pt x="2478966" y="5819708"/>
                  </a:cubicBezTo>
                  <a:cubicBezTo>
                    <a:pt x="2428100" y="5774105"/>
                    <a:pt x="2371097" y="5737272"/>
                    <a:pt x="2314970" y="5698685"/>
                  </a:cubicBezTo>
                  <a:cubicBezTo>
                    <a:pt x="2295676" y="5685530"/>
                    <a:pt x="2273752" y="5674129"/>
                    <a:pt x="2252704" y="5664482"/>
                  </a:cubicBezTo>
                  <a:cubicBezTo>
                    <a:pt x="2208855" y="5644312"/>
                    <a:pt x="2165006" y="5624141"/>
                    <a:pt x="2119403" y="5607478"/>
                  </a:cubicBezTo>
                  <a:cubicBezTo>
                    <a:pt x="2075554" y="5591693"/>
                    <a:pt x="2030828" y="5582923"/>
                    <a:pt x="1987855" y="5568014"/>
                  </a:cubicBezTo>
                  <a:cubicBezTo>
                    <a:pt x="1932606" y="5548720"/>
                    <a:pt x="1874725" y="5546090"/>
                    <a:pt x="1819475" y="5531181"/>
                  </a:cubicBezTo>
                  <a:cubicBezTo>
                    <a:pt x="1745808" y="5511887"/>
                    <a:pt x="1669511" y="5511887"/>
                    <a:pt x="1595844" y="5496979"/>
                  </a:cubicBezTo>
                  <a:cubicBezTo>
                    <a:pt x="1502007" y="5479439"/>
                    <a:pt x="1407293" y="5476808"/>
                    <a:pt x="1314333" y="5459268"/>
                  </a:cubicBezTo>
                  <a:cubicBezTo>
                    <a:pt x="1247683" y="5446991"/>
                    <a:pt x="1179278" y="5443483"/>
                    <a:pt x="1114381" y="5426820"/>
                  </a:cubicBezTo>
                  <a:cubicBezTo>
                    <a:pt x="1066147" y="5414542"/>
                    <a:pt x="1016159" y="5409281"/>
                    <a:pt x="967925" y="5395249"/>
                  </a:cubicBezTo>
                  <a:cubicBezTo>
                    <a:pt x="896013" y="5374201"/>
                    <a:pt x="823223" y="5354030"/>
                    <a:pt x="755696" y="5322459"/>
                  </a:cubicBezTo>
                  <a:cubicBezTo>
                    <a:pt x="714477" y="5303165"/>
                    <a:pt x="673259" y="5282118"/>
                    <a:pt x="635549" y="5255809"/>
                  </a:cubicBezTo>
                  <a:cubicBezTo>
                    <a:pt x="584684" y="5218975"/>
                    <a:pt x="536450" y="5179511"/>
                    <a:pt x="492601" y="5135662"/>
                  </a:cubicBezTo>
                  <a:cubicBezTo>
                    <a:pt x="455768" y="5099705"/>
                    <a:pt x="421565" y="5061995"/>
                    <a:pt x="389117" y="5021654"/>
                  </a:cubicBezTo>
                  <a:cubicBezTo>
                    <a:pt x="331236" y="4949742"/>
                    <a:pt x="284756" y="4871690"/>
                    <a:pt x="246169" y="4788377"/>
                  </a:cubicBezTo>
                  <a:cubicBezTo>
                    <a:pt x="147947" y="4573516"/>
                    <a:pt x="97082" y="4346378"/>
                    <a:pt x="58495" y="4114855"/>
                  </a:cubicBezTo>
                  <a:cubicBezTo>
                    <a:pt x="43586" y="4024526"/>
                    <a:pt x="27801" y="3935073"/>
                    <a:pt x="19908" y="3843867"/>
                  </a:cubicBezTo>
                  <a:cubicBezTo>
                    <a:pt x="15523" y="3829835"/>
                    <a:pt x="14646" y="3814050"/>
                    <a:pt x="13769" y="3797387"/>
                  </a:cubicBezTo>
                  <a:close/>
                </a:path>
              </a:pathLst>
            </a:custGeom>
            <a:solidFill>
              <a:schemeClr val="accent3"/>
            </a:solidFill>
            <a:ln w="8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8" name="Graphic 32">
            <a:extLst>
              <a:ext uri="{FF2B5EF4-FFF2-40B4-BE49-F238E27FC236}">
                <a16:creationId xmlns:a16="http://schemas.microsoft.com/office/drawing/2014/main" id="{AF12FC35-488D-4452-9761-61C140C26169}"/>
              </a:ext>
            </a:extLst>
          </p:cNvPr>
          <p:cNvSpPr/>
          <p:nvPr/>
        </p:nvSpPr>
        <p:spPr>
          <a:xfrm>
            <a:off x="3967745" y="3370118"/>
            <a:ext cx="3679956" cy="2050219"/>
          </a:xfrm>
          <a:custGeom>
            <a:avLst/>
            <a:gdLst>
              <a:gd name="connsiteX0" fmla="*/ 12074923 w 12087225"/>
              <a:gd name="connsiteY0" fmla="*/ 3720594 h 6734175"/>
              <a:gd name="connsiteX1" fmla="*/ 11187193 w 12087225"/>
              <a:gd name="connsiteY1" fmla="*/ 3472944 h 6734175"/>
              <a:gd name="connsiteX2" fmla="*/ 10943353 w 12087225"/>
              <a:gd name="connsiteY2" fmla="*/ 3362454 h 6734175"/>
              <a:gd name="connsiteX3" fmla="*/ 9379348 w 12087225"/>
              <a:gd name="connsiteY3" fmla="*/ 2000379 h 6734175"/>
              <a:gd name="connsiteX4" fmla="*/ 9323151 w 12087225"/>
              <a:gd name="connsiteY4" fmla="*/ 1963231 h 6734175"/>
              <a:gd name="connsiteX5" fmla="*/ 9380301 w 12087225"/>
              <a:gd name="connsiteY5" fmla="*/ 1940371 h 6734175"/>
              <a:gd name="connsiteX6" fmla="*/ 9459358 w 12087225"/>
              <a:gd name="connsiteY6" fmla="*/ 1839406 h 6734175"/>
              <a:gd name="connsiteX7" fmla="*/ 9462216 w 12087225"/>
              <a:gd name="connsiteY7" fmla="*/ 1793686 h 6734175"/>
              <a:gd name="connsiteX8" fmla="*/ 9409828 w 12087225"/>
              <a:gd name="connsiteY8" fmla="*/ 1666051 h 6734175"/>
              <a:gd name="connsiteX9" fmla="*/ 9259333 w 12087225"/>
              <a:gd name="connsiteY9" fmla="*/ 1620331 h 6734175"/>
              <a:gd name="connsiteX10" fmla="*/ 8611633 w 12087225"/>
              <a:gd name="connsiteY10" fmla="*/ 973584 h 6734175"/>
              <a:gd name="connsiteX11" fmla="*/ 8611633 w 12087225"/>
              <a:gd name="connsiteY11" fmla="*/ 906909 h 6734175"/>
              <a:gd name="connsiteX12" fmla="*/ 8644018 w 12087225"/>
              <a:gd name="connsiteY12" fmla="*/ 844044 h 6734175"/>
              <a:gd name="connsiteX13" fmla="*/ 8740220 w 12087225"/>
              <a:gd name="connsiteY13" fmla="*/ 643066 h 6734175"/>
              <a:gd name="connsiteX14" fmla="*/ 8782131 w 12087225"/>
              <a:gd name="connsiteY14" fmla="*/ 459234 h 6734175"/>
              <a:gd name="connsiteX15" fmla="*/ 8708788 w 12087225"/>
              <a:gd name="connsiteY15" fmla="*/ 331599 h 6734175"/>
              <a:gd name="connsiteX16" fmla="*/ 8559245 w 12087225"/>
              <a:gd name="connsiteY16" fmla="*/ 338266 h 6734175"/>
              <a:gd name="connsiteX17" fmla="*/ 8452566 w 12087225"/>
              <a:gd name="connsiteY17" fmla="*/ 383034 h 6734175"/>
              <a:gd name="connsiteX18" fmla="*/ 8287783 w 12087225"/>
              <a:gd name="connsiteY18" fmla="*/ 386844 h 6734175"/>
              <a:gd name="connsiteX19" fmla="*/ 8257304 w 12087225"/>
              <a:gd name="connsiteY19" fmla="*/ 370651 h 6734175"/>
              <a:gd name="connsiteX20" fmla="*/ 8142051 w 12087225"/>
              <a:gd name="connsiteY20" fmla="*/ 263971 h 6734175"/>
              <a:gd name="connsiteX21" fmla="*/ 7830583 w 12087225"/>
              <a:gd name="connsiteY21" fmla="*/ 191581 h 6734175"/>
              <a:gd name="connsiteX22" fmla="*/ 7774386 w 12087225"/>
              <a:gd name="connsiteY22" fmla="*/ 184914 h 6734175"/>
              <a:gd name="connsiteX23" fmla="*/ 7728666 w 12087225"/>
              <a:gd name="connsiteY23" fmla="*/ 153481 h 6734175"/>
              <a:gd name="connsiteX24" fmla="*/ 7712474 w 12087225"/>
              <a:gd name="connsiteY24" fmla="*/ 106809 h 6734175"/>
              <a:gd name="connsiteX25" fmla="*/ 7661991 w 12087225"/>
              <a:gd name="connsiteY25" fmla="*/ 28704 h 6734175"/>
              <a:gd name="connsiteX26" fmla="*/ 7546738 w 12087225"/>
              <a:gd name="connsiteY26" fmla="*/ 30609 h 6734175"/>
              <a:gd name="connsiteX27" fmla="*/ 7502924 w 12087225"/>
              <a:gd name="connsiteY27" fmla="*/ 161101 h 6734175"/>
              <a:gd name="connsiteX28" fmla="*/ 7481968 w 12087225"/>
              <a:gd name="connsiteY28" fmla="*/ 191581 h 6734175"/>
              <a:gd name="connsiteX29" fmla="*/ 6344683 w 12087225"/>
              <a:gd name="connsiteY29" fmla="*/ 221109 h 6734175"/>
              <a:gd name="connsiteX30" fmla="*/ 6279913 w 12087225"/>
              <a:gd name="connsiteY30" fmla="*/ 208726 h 6734175"/>
              <a:gd name="connsiteX31" fmla="*/ 6114179 w 12087225"/>
              <a:gd name="connsiteY31" fmla="*/ 197296 h 6734175"/>
              <a:gd name="connsiteX32" fmla="*/ 6042741 w 12087225"/>
              <a:gd name="connsiteY32" fmla="*/ 218251 h 6734175"/>
              <a:gd name="connsiteX33" fmla="*/ 5417901 w 12087225"/>
              <a:gd name="connsiteY33" fmla="*/ 209679 h 6734175"/>
              <a:gd name="connsiteX34" fmla="*/ 5386468 w 12087225"/>
              <a:gd name="connsiteY34" fmla="*/ 207774 h 6734175"/>
              <a:gd name="connsiteX35" fmla="*/ 5335986 w 12087225"/>
              <a:gd name="connsiteY35" fmla="*/ 227776 h 6734175"/>
              <a:gd name="connsiteX36" fmla="*/ 5315983 w 12087225"/>
              <a:gd name="connsiteY36" fmla="*/ 287784 h 6734175"/>
              <a:gd name="connsiteX37" fmla="*/ 5275026 w 12087225"/>
              <a:gd name="connsiteY37" fmla="*/ 322074 h 6734175"/>
              <a:gd name="connsiteX38" fmla="*/ 1100218 w 12087225"/>
              <a:gd name="connsiteY38" fmla="*/ 305881 h 6734175"/>
              <a:gd name="connsiteX39" fmla="*/ 1025923 w 12087225"/>
              <a:gd name="connsiteY39" fmla="*/ 253494 h 6734175"/>
              <a:gd name="connsiteX40" fmla="*/ 923053 w 12087225"/>
              <a:gd name="connsiteY40" fmla="*/ 189676 h 6734175"/>
              <a:gd name="connsiteX41" fmla="*/ 889716 w 12087225"/>
              <a:gd name="connsiteY41" fmla="*/ 171579 h 6734175"/>
              <a:gd name="connsiteX42" fmla="*/ 853521 w 12087225"/>
              <a:gd name="connsiteY42" fmla="*/ 99189 h 6734175"/>
              <a:gd name="connsiteX43" fmla="*/ 794466 w 12087225"/>
              <a:gd name="connsiteY43" fmla="*/ 50611 h 6734175"/>
              <a:gd name="connsiteX44" fmla="*/ 375366 w 12087225"/>
              <a:gd name="connsiteY44" fmla="*/ 187771 h 6734175"/>
              <a:gd name="connsiteX45" fmla="*/ 319168 w 12087225"/>
              <a:gd name="connsiteY45" fmla="*/ 264924 h 6734175"/>
              <a:gd name="connsiteX46" fmla="*/ 272496 w 12087225"/>
              <a:gd name="connsiteY46" fmla="*/ 306834 h 6734175"/>
              <a:gd name="connsiteX47" fmla="*/ 82948 w 12087225"/>
              <a:gd name="connsiteY47" fmla="*/ 306834 h 6734175"/>
              <a:gd name="connsiteX48" fmla="*/ 81 w 12087225"/>
              <a:gd name="connsiteY48" fmla="*/ 380176 h 6734175"/>
              <a:gd name="connsiteX49" fmla="*/ 15321 w 12087225"/>
              <a:gd name="connsiteY49" fmla="*/ 872619 h 6734175"/>
              <a:gd name="connsiteX50" fmla="*/ 71518 w 12087225"/>
              <a:gd name="connsiteY50" fmla="*/ 939294 h 6734175"/>
              <a:gd name="connsiteX51" fmla="*/ 205821 w 12087225"/>
              <a:gd name="connsiteY51" fmla="*/ 974536 h 6734175"/>
              <a:gd name="connsiteX52" fmla="*/ 233443 w 12087225"/>
              <a:gd name="connsiteY52" fmla="*/ 1425069 h 6734175"/>
              <a:gd name="connsiteX53" fmla="*/ 262971 w 12087225"/>
              <a:gd name="connsiteY53" fmla="*/ 1786066 h 6734175"/>
              <a:gd name="connsiteX54" fmla="*/ 303928 w 12087225"/>
              <a:gd name="connsiteY54" fmla="*/ 1826071 h 6734175"/>
              <a:gd name="connsiteX55" fmla="*/ 1037353 w 12087225"/>
              <a:gd name="connsiteY55" fmla="*/ 1849884 h 6734175"/>
              <a:gd name="connsiteX56" fmla="*/ 1084026 w 12087225"/>
              <a:gd name="connsiteY56" fmla="*/ 1894651 h 6734175"/>
              <a:gd name="connsiteX57" fmla="*/ 1084026 w 12087225"/>
              <a:gd name="connsiteY57" fmla="*/ 1933704 h 6734175"/>
              <a:gd name="connsiteX58" fmla="*/ 1156416 w 12087225"/>
              <a:gd name="connsiteY58" fmla="*/ 2002284 h 6734175"/>
              <a:gd name="connsiteX59" fmla="*/ 2962356 w 12087225"/>
              <a:gd name="connsiteY59" fmla="*/ 1987996 h 6734175"/>
              <a:gd name="connsiteX60" fmla="*/ 3855801 w 12087225"/>
              <a:gd name="connsiteY60" fmla="*/ 2228979 h 6734175"/>
              <a:gd name="connsiteX61" fmla="*/ 4049158 w 12087225"/>
              <a:gd name="connsiteY61" fmla="*/ 2689036 h 6734175"/>
              <a:gd name="connsiteX62" fmla="*/ 4085353 w 12087225"/>
              <a:gd name="connsiteY62" fmla="*/ 3157666 h 6734175"/>
              <a:gd name="connsiteX63" fmla="*/ 4103451 w 12087225"/>
              <a:gd name="connsiteY63" fmla="*/ 3254821 h 6734175"/>
              <a:gd name="connsiteX64" fmla="*/ 4125358 w 12087225"/>
              <a:gd name="connsiteY64" fmla="*/ 3280539 h 6734175"/>
              <a:gd name="connsiteX65" fmla="*/ 4271091 w 12087225"/>
              <a:gd name="connsiteY65" fmla="*/ 3352929 h 6734175"/>
              <a:gd name="connsiteX66" fmla="*/ 5123579 w 12087225"/>
              <a:gd name="connsiteY66" fmla="*/ 3529141 h 6734175"/>
              <a:gd name="connsiteX67" fmla="*/ 5775088 w 12087225"/>
              <a:gd name="connsiteY67" fmla="*/ 3454846 h 6734175"/>
              <a:gd name="connsiteX68" fmla="*/ 5707461 w 12087225"/>
              <a:gd name="connsiteY68" fmla="*/ 3883471 h 6734175"/>
              <a:gd name="connsiteX69" fmla="*/ 6061791 w 12087225"/>
              <a:gd name="connsiteY69" fmla="*/ 4173984 h 6734175"/>
              <a:gd name="connsiteX70" fmla="*/ 6082746 w 12087225"/>
              <a:gd name="connsiteY70" fmla="*/ 4225419 h 6734175"/>
              <a:gd name="connsiteX71" fmla="*/ 5966541 w 12087225"/>
              <a:gd name="connsiteY71" fmla="*/ 4775964 h 6734175"/>
              <a:gd name="connsiteX72" fmla="*/ 6484701 w 12087225"/>
              <a:gd name="connsiteY72" fmla="*/ 4999801 h 6734175"/>
              <a:gd name="connsiteX73" fmla="*/ 6480891 w 12087225"/>
              <a:gd name="connsiteY73" fmla="*/ 5006469 h 6734175"/>
              <a:gd name="connsiteX74" fmla="*/ 6246576 w 12087225"/>
              <a:gd name="connsiteY74" fmla="*/ 5376039 h 6734175"/>
              <a:gd name="connsiteX75" fmla="*/ 6416121 w 12087225"/>
              <a:gd name="connsiteY75" fmla="*/ 5702746 h 6734175"/>
              <a:gd name="connsiteX76" fmla="*/ 6829506 w 12087225"/>
              <a:gd name="connsiteY76" fmla="*/ 5749419 h 6734175"/>
              <a:gd name="connsiteX77" fmla="*/ 6859033 w 12087225"/>
              <a:gd name="connsiteY77" fmla="*/ 5774184 h 6734175"/>
              <a:gd name="connsiteX78" fmla="*/ 6817124 w 12087225"/>
              <a:gd name="connsiteY78" fmla="*/ 6244719 h 6734175"/>
              <a:gd name="connsiteX79" fmla="*/ 7721999 w 12087225"/>
              <a:gd name="connsiteY79" fmla="*/ 6225669 h 6734175"/>
              <a:gd name="connsiteX80" fmla="*/ 8112524 w 12087225"/>
              <a:gd name="connsiteY80" fmla="*/ 6206619 h 6734175"/>
              <a:gd name="connsiteX81" fmla="*/ 8910718 w 12087225"/>
              <a:gd name="connsiteY81" fmla="*/ 6323776 h 6734175"/>
              <a:gd name="connsiteX82" fmla="*/ 9466026 w 12087225"/>
              <a:gd name="connsiteY82" fmla="*/ 6330444 h 6734175"/>
              <a:gd name="connsiteX83" fmla="*/ 9765110 w 12087225"/>
              <a:gd name="connsiteY83" fmla="*/ 6265674 h 6734175"/>
              <a:gd name="connsiteX84" fmla="*/ 10207070 w 12087225"/>
              <a:gd name="connsiteY84" fmla="*/ 6274246 h 6734175"/>
              <a:gd name="connsiteX85" fmla="*/ 11822510 w 12087225"/>
              <a:gd name="connsiteY85" fmla="*/ 6671439 h 6734175"/>
              <a:gd name="connsiteX86" fmla="*/ 12075876 w 12087225"/>
              <a:gd name="connsiteY86" fmla="*/ 6695251 h 6734175"/>
              <a:gd name="connsiteX87" fmla="*/ 12074923 w 12087225"/>
              <a:gd name="connsiteY87" fmla="*/ 3720594 h 6734175"/>
              <a:gd name="connsiteX88" fmla="*/ 6191331 w 12087225"/>
              <a:gd name="connsiteY88" fmla="*/ 3040509 h 6734175"/>
              <a:gd name="connsiteX89" fmla="*/ 6001783 w 12087225"/>
              <a:gd name="connsiteY89" fmla="*/ 3198624 h 6734175"/>
              <a:gd name="connsiteX90" fmla="*/ 5636976 w 12087225"/>
              <a:gd name="connsiteY90" fmla="*/ 3326259 h 6734175"/>
              <a:gd name="connsiteX91" fmla="*/ 4854021 w 12087225"/>
              <a:gd name="connsiteY91" fmla="*/ 3336736 h 6734175"/>
              <a:gd name="connsiteX92" fmla="*/ 4346338 w 12087225"/>
              <a:gd name="connsiteY92" fmla="*/ 3099564 h 6734175"/>
              <a:gd name="connsiteX93" fmla="*/ 4218703 w 12087225"/>
              <a:gd name="connsiteY93" fmla="*/ 2633791 h 6734175"/>
              <a:gd name="connsiteX94" fmla="*/ 4805443 w 12087225"/>
              <a:gd name="connsiteY94" fmla="*/ 2189926 h 6734175"/>
              <a:gd name="connsiteX95" fmla="*/ 4805443 w 12087225"/>
              <a:gd name="connsiteY95" fmla="*/ 2189926 h 6734175"/>
              <a:gd name="connsiteX96" fmla="*/ 4534934 w 12087225"/>
              <a:gd name="connsiteY96" fmla="*/ 2487106 h 6734175"/>
              <a:gd name="connsiteX97" fmla="*/ 4637803 w 12087225"/>
              <a:gd name="connsiteY97" fmla="*/ 2887156 h 6734175"/>
              <a:gd name="connsiteX98" fmla="*/ 4852116 w 12087225"/>
              <a:gd name="connsiteY98" fmla="*/ 3016696 h 6734175"/>
              <a:gd name="connsiteX99" fmla="*/ 4854021 w 12087225"/>
              <a:gd name="connsiteY99" fmla="*/ 3022411 h 6734175"/>
              <a:gd name="connsiteX100" fmla="*/ 4764486 w 12087225"/>
              <a:gd name="connsiteY100" fmla="*/ 3123376 h 6734175"/>
              <a:gd name="connsiteX101" fmla="*/ 4916886 w 12087225"/>
              <a:gd name="connsiteY101" fmla="*/ 3190051 h 6734175"/>
              <a:gd name="connsiteX102" fmla="*/ 5303601 w 12087225"/>
              <a:gd name="connsiteY102" fmla="*/ 2949069 h 6734175"/>
              <a:gd name="connsiteX103" fmla="*/ 5554108 w 12087225"/>
              <a:gd name="connsiteY103" fmla="*/ 2907159 h 6734175"/>
              <a:gd name="connsiteX104" fmla="*/ 6055124 w 12087225"/>
              <a:gd name="connsiteY104" fmla="*/ 2902396 h 6734175"/>
              <a:gd name="connsiteX105" fmla="*/ 6242766 w 12087225"/>
              <a:gd name="connsiteY105" fmla="*/ 2930971 h 6734175"/>
              <a:gd name="connsiteX106" fmla="*/ 6191331 w 12087225"/>
              <a:gd name="connsiteY106" fmla="*/ 3040509 h 6734175"/>
              <a:gd name="connsiteX107" fmla="*/ 8551626 w 12087225"/>
              <a:gd name="connsiteY107" fmla="*/ 470664 h 6734175"/>
              <a:gd name="connsiteX108" fmla="*/ 8630683 w 12087225"/>
              <a:gd name="connsiteY108" fmla="*/ 391606 h 6734175"/>
              <a:gd name="connsiteX109" fmla="*/ 8709741 w 12087225"/>
              <a:gd name="connsiteY109" fmla="*/ 470664 h 6734175"/>
              <a:gd name="connsiteX110" fmla="*/ 8630683 w 12087225"/>
              <a:gd name="connsiteY110" fmla="*/ 549721 h 6734175"/>
              <a:gd name="connsiteX111" fmla="*/ 8551626 w 12087225"/>
              <a:gd name="connsiteY111" fmla="*/ 470664 h 673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087225" h="6734175">
                <a:moveTo>
                  <a:pt x="12074923" y="3720594"/>
                </a:moveTo>
                <a:cubicBezTo>
                  <a:pt x="12074923" y="3629154"/>
                  <a:pt x="11282443" y="3501519"/>
                  <a:pt x="11187193" y="3472944"/>
                </a:cubicBezTo>
                <a:cubicBezTo>
                  <a:pt x="11102420" y="3447226"/>
                  <a:pt x="11018601" y="3409126"/>
                  <a:pt x="10943353" y="3362454"/>
                </a:cubicBezTo>
                <a:cubicBezTo>
                  <a:pt x="10699514" y="3209101"/>
                  <a:pt x="9411733" y="2028001"/>
                  <a:pt x="9379348" y="2000379"/>
                </a:cubicBezTo>
                <a:cubicBezTo>
                  <a:pt x="9364108" y="1987996"/>
                  <a:pt x="9346963" y="1978471"/>
                  <a:pt x="9323151" y="1963231"/>
                </a:cubicBezTo>
                <a:cubicBezTo>
                  <a:pt x="9346963" y="1953706"/>
                  <a:pt x="9363156" y="1944181"/>
                  <a:pt x="9380301" y="1940371"/>
                </a:cubicBezTo>
                <a:cubicBezTo>
                  <a:pt x="9444118" y="1925131"/>
                  <a:pt x="9459358" y="1905129"/>
                  <a:pt x="9459358" y="1839406"/>
                </a:cubicBezTo>
                <a:cubicBezTo>
                  <a:pt x="9459358" y="1824166"/>
                  <a:pt x="9461263" y="1808926"/>
                  <a:pt x="9462216" y="1793686"/>
                </a:cubicBezTo>
                <a:cubicBezTo>
                  <a:pt x="9465073" y="1743204"/>
                  <a:pt x="9454595" y="1690816"/>
                  <a:pt x="9409828" y="1666051"/>
                </a:cubicBezTo>
                <a:cubicBezTo>
                  <a:pt x="9365061" y="1641286"/>
                  <a:pt x="9309816" y="1622236"/>
                  <a:pt x="9259333" y="1620331"/>
                </a:cubicBezTo>
                <a:cubicBezTo>
                  <a:pt x="8893573" y="1607949"/>
                  <a:pt x="8725933" y="1269811"/>
                  <a:pt x="8611633" y="973584"/>
                </a:cubicBezTo>
                <a:cubicBezTo>
                  <a:pt x="8602108" y="949771"/>
                  <a:pt x="8599251" y="928816"/>
                  <a:pt x="8611633" y="906909"/>
                </a:cubicBezTo>
                <a:cubicBezTo>
                  <a:pt x="8623063" y="885954"/>
                  <a:pt x="8633541" y="864999"/>
                  <a:pt x="8644018" y="844044"/>
                </a:cubicBezTo>
                <a:cubicBezTo>
                  <a:pt x="8676403" y="777369"/>
                  <a:pt x="8707836" y="709741"/>
                  <a:pt x="8740220" y="643066"/>
                </a:cubicBezTo>
                <a:cubicBezTo>
                  <a:pt x="8769748" y="584964"/>
                  <a:pt x="8787845" y="524004"/>
                  <a:pt x="8782131" y="459234"/>
                </a:cubicBezTo>
                <a:cubicBezTo>
                  <a:pt x="8777368" y="406846"/>
                  <a:pt x="8767843" y="356364"/>
                  <a:pt x="8708788" y="331599"/>
                </a:cubicBezTo>
                <a:cubicBezTo>
                  <a:pt x="8656401" y="309691"/>
                  <a:pt x="8607823" y="322074"/>
                  <a:pt x="8559245" y="338266"/>
                </a:cubicBezTo>
                <a:cubicBezTo>
                  <a:pt x="8523051" y="350649"/>
                  <a:pt x="8489713" y="377319"/>
                  <a:pt x="8452566" y="383034"/>
                </a:cubicBezTo>
                <a:cubicBezTo>
                  <a:pt x="8398273" y="391606"/>
                  <a:pt x="8343029" y="387796"/>
                  <a:pt x="8287783" y="386844"/>
                </a:cubicBezTo>
                <a:cubicBezTo>
                  <a:pt x="8277306" y="386844"/>
                  <a:pt x="8265876" y="378271"/>
                  <a:pt x="8257304" y="370651"/>
                </a:cubicBezTo>
                <a:cubicBezTo>
                  <a:pt x="8218251" y="335409"/>
                  <a:pt x="8181104" y="298261"/>
                  <a:pt x="8142051" y="263971"/>
                </a:cubicBezTo>
                <a:cubicBezTo>
                  <a:pt x="8062041" y="195391"/>
                  <a:pt x="7932501" y="201106"/>
                  <a:pt x="7830583" y="191581"/>
                </a:cubicBezTo>
                <a:cubicBezTo>
                  <a:pt x="7811533" y="189676"/>
                  <a:pt x="7793436" y="184914"/>
                  <a:pt x="7774386" y="184914"/>
                </a:cubicBezTo>
                <a:cubicBezTo>
                  <a:pt x="7751526" y="184914"/>
                  <a:pt x="7735333" y="177294"/>
                  <a:pt x="7728666" y="153481"/>
                </a:cubicBezTo>
                <a:cubicBezTo>
                  <a:pt x="7724856" y="137289"/>
                  <a:pt x="7720093" y="121096"/>
                  <a:pt x="7712474" y="106809"/>
                </a:cubicBezTo>
                <a:cubicBezTo>
                  <a:pt x="7697233" y="79186"/>
                  <a:pt x="7684851" y="48706"/>
                  <a:pt x="7661991" y="28704"/>
                </a:cubicBezTo>
                <a:cubicBezTo>
                  <a:pt x="7618176" y="-10349"/>
                  <a:pt x="7565788" y="-9396"/>
                  <a:pt x="7546738" y="30609"/>
                </a:cubicBezTo>
                <a:cubicBezTo>
                  <a:pt x="7526736" y="71566"/>
                  <a:pt x="7518163" y="118239"/>
                  <a:pt x="7502924" y="161101"/>
                </a:cubicBezTo>
                <a:cubicBezTo>
                  <a:pt x="7499113" y="172531"/>
                  <a:pt x="7490541" y="189676"/>
                  <a:pt x="7481968" y="191581"/>
                </a:cubicBezTo>
                <a:cubicBezTo>
                  <a:pt x="7427676" y="200154"/>
                  <a:pt x="6353256" y="217299"/>
                  <a:pt x="6344683" y="221109"/>
                </a:cubicBezTo>
                <a:cubicBezTo>
                  <a:pt x="6319918" y="230634"/>
                  <a:pt x="6299916" y="225871"/>
                  <a:pt x="6279913" y="208726"/>
                </a:cubicBezTo>
                <a:cubicBezTo>
                  <a:pt x="6248481" y="182056"/>
                  <a:pt x="6141801" y="172531"/>
                  <a:pt x="6114179" y="197296"/>
                </a:cubicBezTo>
                <a:cubicBezTo>
                  <a:pt x="6091318" y="218251"/>
                  <a:pt x="6068458" y="219204"/>
                  <a:pt x="6042741" y="218251"/>
                </a:cubicBezTo>
                <a:cubicBezTo>
                  <a:pt x="5969399" y="215394"/>
                  <a:pt x="5552204" y="209679"/>
                  <a:pt x="5417901" y="209679"/>
                </a:cubicBezTo>
                <a:cubicBezTo>
                  <a:pt x="5407424" y="209679"/>
                  <a:pt x="5395041" y="211584"/>
                  <a:pt x="5386468" y="207774"/>
                </a:cubicBezTo>
                <a:cubicBezTo>
                  <a:pt x="5361704" y="196344"/>
                  <a:pt x="5346463" y="211584"/>
                  <a:pt x="5335986" y="227776"/>
                </a:cubicBezTo>
                <a:cubicBezTo>
                  <a:pt x="5325508" y="245874"/>
                  <a:pt x="5316936" y="267781"/>
                  <a:pt x="5315983" y="287784"/>
                </a:cubicBezTo>
                <a:cubicBezTo>
                  <a:pt x="5315031" y="318264"/>
                  <a:pt x="5300743" y="322074"/>
                  <a:pt x="5275026" y="322074"/>
                </a:cubicBezTo>
                <a:cubicBezTo>
                  <a:pt x="5175966" y="321121"/>
                  <a:pt x="1185943" y="305881"/>
                  <a:pt x="1100218" y="305881"/>
                </a:cubicBezTo>
                <a:cubicBezTo>
                  <a:pt x="1044021" y="305881"/>
                  <a:pt x="1044973" y="305881"/>
                  <a:pt x="1025923" y="253494"/>
                </a:cubicBezTo>
                <a:cubicBezTo>
                  <a:pt x="1006873" y="201106"/>
                  <a:pt x="980203" y="172531"/>
                  <a:pt x="923053" y="189676"/>
                </a:cubicBezTo>
                <a:cubicBezTo>
                  <a:pt x="914481" y="192534"/>
                  <a:pt x="896383" y="181104"/>
                  <a:pt x="889716" y="171579"/>
                </a:cubicBezTo>
                <a:cubicBezTo>
                  <a:pt x="875428" y="148719"/>
                  <a:pt x="869713" y="120144"/>
                  <a:pt x="853521" y="99189"/>
                </a:cubicBezTo>
                <a:cubicBezTo>
                  <a:pt x="838281" y="79186"/>
                  <a:pt x="816373" y="53469"/>
                  <a:pt x="794466" y="50611"/>
                </a:cubicBezTo>
                <a:cubicBezTo>
                  <a:pt x="692548" y="37276"/>
                  <a:pt x="421086" y="167769"/>
                  <a:pt x="375366" y="187771"/>
                </a:cubicBezTo>
                <a:cubicBezTo>
                  <a:pt x="339171" y="203011"/>
                  <a:pt x="320121" y="229681"/>
                  <a:pt x="319168" y="264924"/>
                </a:cubicBezTo>
                <a:cubicBezTo>
                  <a:pt x="318216" y="299214"/>
                  <a:pt x="303928" y="306834"/>
                  <a:pt x="272496" y="306834"/>
                </a:cubicBezTo>
                <a:cubicBezTo>
                  <a:pt x="209631" y="304929"/>
                  <a:pt x="145813" y="305881"/>
                  <a:pt x="82948" y="306834"/>
                </a:cubicBezTo>
                <a:cubicBezTo>
                  <a:pt x="31513" y="305881"/>
                  <a:pt x="81" y="333504"/>
                  <a:pt x="81" y="380176"/>
                </a:cubicBezTo>
                <a:cubicBezTo>
                  <a:pt x="-872" y="478284"/>
                  <a:pt x="6748" y="806896"/>
                  <a:pt x="15321" y="872619"/>
                </a:cubicBezTo>
                <a:cubicBezTo>
                  <a:pt x="19131" y="903099"/>
                  <a:pt x="35323" y="930721"/>
                  <a:pt x="71518" y="939294"/>
                </a:cubicBezTo>
                <a:cubicBezTo>
                  <a:pt x="115333" y="949771"/>
                  <a:pt x="159148" y="962154"/>
                  <a:pt x="205821" y="974536"/>
                </a:cubicBezTo>
                <a:cubicBezTo>
                  <a:pt x="205821" y="980251"/>
                  <a:pt x="206773" y="1284099"/>
                  <a:pt x="233443" y="1425069"/>
                </a:cubicBezTo>
                <a:cubicBezTo>
                  <a:pt x="242968" y="1475551"/>
                  <a:pt x="254398" y="1720344"/>
                  <a:pt x="262971" y="1786066"/>
                </a:cubicBezTo>
                <a:cubicBezTo>
                  <a:pt x="266781" y="1812736"/>
                  <a:pt x="281068" y="1824166"/>
                  <a:pt x="303928" y="1826071"/>
                </a:cubicBezTo>
                <a:cubicBezTo>
                  <a:pt x="335361" y="1829881"/>
                  <a:pt x="976393" y="1851789"/>
                  <a:pt x="1037353" y="1849884"/>
                </a:cubicBezTo>
                <a:cubicBezTo>
                  <a:pt x="1070691" y="1848931"/>
                  <a:pt x="1082121" y="1867029"/>
                  <a:pt x="1084026" y="1894651"/>
                </a:cubicBezTo>
                <a:cubicBezTo>
                  <a:pt x="1084978" y="1907986"/>
                  <a:pt x="1084026" y="1921321"/>
                  <a:pt x="1084026" y="1933704"/>
                </a:cubicBezTo>
                <a:cubicBezTo>
                  <a:pt x="1086883" y="1982281"/>
                  <a:pt x="1107838" y="2002284"/>
                  <a:pt x="1156416" y="2002284"/>
                </a:cubicBezTo>
                <a:cubicBezTo>
                  <a:pt x="1760301" y="2002284"/>
                  <a:pt x="2359423" y="1987996"/>
                  <a:pt x="2962356" y="1987996"/>
                </a:cubicBezTo>
                <a:cubicBezTo>
                  <a:pt x="3264298" y="1987996"/>
                  <a:pt x="3651013" y="1964184"/>
                  <a:pt x="3855801" y="2228979"/>
                </a:cubicBezTo>
                <a:cubicBezTo>
                  <a:pt x="3884376" y="2265174"/>
                  <a:pt x="4030108" y="2384236"/>
                  <a:pt x="4049158" y="2689036"/>
                </a:cubicBezTo>
                <a:cubicBezTo>
                  <a:pt x="4055826" y="2791906"/>
                  <a:pt x="4082496" y="3103374"/>
                  <a:pt x="4085353" y="3157666"/>
                </a:cubicBezTo>
                <a:cubicBezTo>
                  <a:pt x="4087258" y="3190051"/>
                  <a:pt x="4094878" y="3223389"/>
                  <a:pt x="4103451" y="3254821"/>
                </a:cubicBezTo>
                <a:cubicBezTo>
                  <a:pt x="4106308" y="3265299"/>
                  <a:pt x="4115833" y="3276729"/>
                  <a:pt x="4125358" y="3280539"/>
                </a:cubicBezTo>
                <a:cubicBezTo>
                  <a:pt x="4166316" y="3298636"/>
                  <a:pt x="4228228" y="3340546"/>
                  <a:pt x="4271091" y="3352929"/>
                </a:cubicBezTo>
                <a:cubicBezTo>
                  <a:pt x="4556841" y="3434844"/>
                  <a:pt x="4783536" y="3522474"/>
                  <a:pt x="5123579" y="3529141"/>
                </a:cubicBezTo>
                <a:cubicBezTo>
                  <a:pt x="5346463" y="3533904"/>
                  <a:pt x="5545536" y="3488184"/>
                  <a:pt x="5775088" y="3454846"/>
                </a:cubicBezTo>
                <a:cubicBezTo>
                  <a:pt x="5773183" y="3479611"/>
                  <a:pt x="5676981" y="3689161"/>
                  <a:pt x="5707461" y="3883471"/>
                </a:cubicBezTo>
                <a:cubicBezTo>
                  <a:pt x="5734131" y="4054921"/>
                  <a:pt x="5980829" y="4155886"/>
                  <a:pt x="6061791" y="4173984"/>
                </a:cubicBezTo>
                <a:cubicBezTo>
                  <a:pt x="6101796" y="4182556"/>
                  <a:pt x="6102749" y="4191129"/>
                  <a:pt x="6082746" y="4225419"/>
                </a:cubicBezTo>
                <a:cubicBezTo>
                  <a:pt x="6076079" y="4236849"/>
                  <a:pt x="5890341" y="4580701"/>
                  <a:pt x="5966541" y="4775964"/>
                </a:cubicBezTo>
                <a:cubicBezTo>
                  <a:pt x="6026549" y="4931221"/>
                  <a:pt x="6334206" y="4993134"/>
                  <a:pt x="6484701" y="4999801"/>
                </a:cubicBezTo>
                <a:cubicBezTo>
                  <a:pt x="6483749" y="5001707"/>
                  <a:pt x="6481843" y="5004564"/>
                  <a:pt x="6480891" y="5006469"/>
                </a:cubicBezTo>
                <a:cubicBezTo>
                  <a:pt x="6386593" y="5166489"/>
                  <a:pt x="6231336" y="5182682"/>
                  <a:pt x="6246576" y="5376039"/>
                </a:cubicBezTo>
                <a:cubicBezTo>
                  <a:pt x="6258958" y="5536059"/>
                  <a:pt x="6399929" y="5694174"/>
                  <a:pt x="6416121" y="5702746"/>
                </a:cubicBezTo>
                <a:cubicBezTo>
                  <a:pt x="6486606" y="5740846"/>
                  <a:pt x="6749496" y="5763707"/>
                  <a:pt x="6829506" y="5749419"/>
                </a:cubicBezTo>
                <a:cubicBezTo>
                  <a:pt x="6849508" y="5745609"/>
                  <a:pt x="6869511" y="5757991"/>
                  <a:pt x="6859033" y="5774184"/>
                </a:cubicBezTo>
                <a:cubicBezTo>
                  <a:pt x="6839983" y="5805616"/>
                  <a:pt x="6668533" y="6045646"/>
                  <a:pt x="6817124" y="6244719"/>
                </a:cubicBezTo>
                <a:cubicBezTo>
                  <a:pt x="7017149" y="6511419"/>
                  <a:pt x="7522926" y="6241862"/>
                  <a:pt x="7721999" y="6225669"/>
                </a:cubicBezTo>
                <a:cubicBezTo>
                  <a:pt x="7855349" y="6216144"/>
                  <a:pt x="7980126" y="6185664"/>
                  <a:pt x="8112524" y="6206619"/>
                </a:cubicBezTo>
                <a:cubicBezTo>
                  <a:pt x="8177293" y="6217096"/>
                  <a:pt x="8679261" y="6286629"/>
                  <a:pt x="8910718" y="6323776"/>
                </a:cubicBezTo>
                <a:cubicBezTo>
                  <a:pt x="9082168" y="6351399"/>
                  <a:pt x="9296481" y="6378069"/>
                  <a:pt x="9466026" y="6330444"/>
                </a:cubicBezTo>
                <a:cubicBezTo>
                  <a:pt x="9553656" y="6305679"/>
                  <a:pt x="9754633" y="6265674"/>
                  <a:pt x="9765110" y="6265674"/>
                </a:cubicBezTo>
                <a:cubicBezTo>
                  <a:pt x="9912748" y="6268532"/>
                  <a:pt x="10060385" y="6268532"/>
                  <a:pt x="10207070" y="6274246"/>
                </a:cubicBezTo>
                <a:cubicBezTo>
                  <a:pt x="10409953" y="6281866"/>
                  <a:pt x="11705353" y="6629529"/>
                  <a:pt x="11822510" y="6671439"/>
                </a:cubicBezTo>
                <a:cubicBezTo>
                  <a:pt x="11899664" y="6700014"/>
                  <a:pt x="12046348" y="6802884"/>
                  <a:pt x="12075876" y="6695251"/>
                </a:cubicBezTo>
                <a:cubicBezTo>
                  <a:pt x="12104451" y="6588571"/>
                  <a:pt x="12074923" y="3926334"/>
                  <a:pt x="12074923" y="3720594"/>
                </a:cubicBezTo>
                <a:close/>
                <a:moveTo>
                  <a:pt x="6191331" y="3040509"/>
                </a:moveTo>
                <a:cubicBezTo>
                  <a:pt x="6141801" y="3110994"/>
                  <a:pt x="6078936" y="3161476"/>
                  <a:pt x="6001783" y="3198624"/>
                </a:cubicBezTo>
                <a:cubicBezTo>
                  <a:pt x="5885579" y="3254821"/>
                  <a:pt x="5762706" y="3297684"/>
                  <a:pt x="5636976" y="3326259"/>
                </a:cubicBezTo>
                <a:cubicBezTo>
                  <a:pt x="5380754" y="3385314"/>
                  <a:pt x="5111196" y="3390076"/>
                  <a:pt x="4854021" y="3336736"/>
                </a:cubicBezTo>
                <a:cubicBezTo>
                  <a:pt x="4664474" y="3296731"/>
                  <a:pt x="4475878" y="3254821"/>
                  <a:pt x="4346338" y="3099564"/>
                </a:cubicBezTo>
                <a:cubicBezTo>
                  <a:pt x="4240611" y="2971929"/>
                  <a:pt x="4187271" y="2797621"/>
                  <a:pt x="4218703" y="2633791"/>
                </a:cubicBezTo>
                <a:cubicBezTo>
                  <a:pt x="4269186" y="2374711"/>
                  <a:pt x="4536838" y="2152779"/>
                  <a:pt x="4805443" y="2189926"/>
                </a:cubicBezTo>
                <a:cubicBezTo>
                  <a:pt x="4805443" y="2189926"/>
                  <a:pt x="4805443" y="2189926"/>
                  <a:pt x="4805443" y="2189926"/>
                </a:cubicBezTo>
                <a:cubicBezTo>
                  <a:pt x="4673046" y="2261364"/>
                  <a:pt x="4565413" y="2339469"/>
                  <a:pt x="4534934" y="2487106"/>
                </a:cubicBezTo>
                <a:cubicBezTo>
                  <a:pt x="4508263" y="2616646"/>
                  <a:pt x="4538743" y="2789049"/>
                  <a:pt x="4637803" y="2887156"/>
                </a:cubicBezTo>
                <a:cubicBezTo>
                  <a:pt x="4670188" y="2919541"/>
                  <a:pt x="4805443" y="3019554"/>
                  <a:pt x="4852116" y="3016696"/>
                </a:cubicBezTo>
                <a:cubicBezTo>
                  <a:pt x="4854974" y="3016696"/>
                  <a:pt x="4855926" y="3019554"/>
                  <a:pt x="4854021" y="3022411"/>
                </a:cubicBezTo>
                <a:cubicBezTo>
                  <a:pt x="4829256" y="3051939"/>
                  <a:pt x="4802586" y="3074799"/>
                  <a:pt x="4764486" y="3123376"/>
                </a:cubicBezTo>
                <a:cubicBezTo>
                  <a:pt x="4744484" y="3149094"/>
                  <a:pt x="4892121" y="3210054"/>
                  <a:pt x="4916886" y="3190051"/>
                </a:cubicBezTo>
                <a:cubicBezTo>
                  <a:pt x="5107386" y="3037651"/>
                  <a:pt x="5139771" y="2990026"/>
                  <a:pt x="5303601" y="2949069"/>
                </a:cubicBezTo>
                <a:cubicBezTo>
                  <a:pt x="5385516" y="2929066"/>
                  <a:pt x="5470288" y="2916684"/>
                  <a:pt x="5554108" y="2907159"/>
                </a:cubicBezTo>
                <a:cubicBezTo>
                  <a:pt x="5719843" y="2887156"/>
                  <a:pt x="5888436" y="2886204"/>
                  <a:pt x="6055124" y="2902396"/>
                </a:cubicBezTo>
                <a:cubicBezTo>
                  <a:pt x="6086556" y="2905254"/>
                  <a:pt x="6224668" y="2905254"/>
                  <a:pt x="6242766" y="2930971"/>
                </a:cubicBezTo>
                <a:cubicBezTo>
                  <a:pt x="6259911" y="2955736"/>
                  <a:pt x="6208476" y="3016696"/>
                  <a:pt x="6191331" y="3040509"/>
                </a:cubicBezTo>
                <a:close/>
                <a:moveTo>
                  <a:pt x="8551626" y="470664"/>
                </a:moveTo>
                <a:cubicBezTo>
                  <a:pt x="8551626" y="426849"/>
                  <a:pt x="8586868" y="391606"/>
                  <a:pt x="8630683" y="391606"/>
                </a:cubicBezTo>
                <a:cubicBezTo>
                  <a:pt x="8674498" y="391606"/>
                  <a:pt x="8709741" y="426849"/>
                  <a:pt x="8709741" y="470664"/>
                </a:cubicBezTo>
                <a:cubicBezTo>
                  <a:pt x="8709741" y="514479"/>
                  <a:pt x="8674498" y="549721"/>
                  <a:pt x="8630683" y="549721"/>
                </a:cubicBezTo>
                <a:cubicBezTo>
                  <a:pt x="8586868" y="550674"/>
                  <a:pt x="8551626" y="514479"/>
                  <a:pt x="8551626" y="47066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Graphic 66">
            <a:extLst>
              <a:ext uri="{FF2B5EF4-FFF2-40B4-BE49-F238E27FC236}">
                <a16:creationId xmlns:a16="http://schemas.microsoft.com/office/drawing/2014/main" id="{9BBCE91F-4423-4368-9AE3-E5CF6FA8E1BD}"/>
              </a:ext>
            </a:extLst>
          </p:cNvPr>
          <p:cNvSpPr/>
          <p:nvPr/>
        </p:nvSpPr>
        <p:spPr>
          <a:xfrm>
            <a:off x="2604403" y="1486311"/>
            <a:ext cx="1864701" cy="1272128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2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9" name="Graphic 2">
            <a:extLst>
              <a:ext uri="{FF2B5EF4-FFF2-40B4-BE49-F238E27FC236}">
                <a16:creationId xmlns:a16="http://schemas.microsoft.com/office/drawing/2014/main" id="{3503E2B6-259D-4DA5-8959-3AA3717DF1F9}"/>
              </a:ext>
            </a:extLst>
          </p:cNvPr>
          <p:cNvSpPr/>
          <p:nvPr/>
        </p:nvSpPr>
        <p:spPr>
          <a:xfrm>
            <a:off x="2622324" y="3166141"/>
            <a:ext cx="747150" cy="910472"/>
          </a:xfrm>
          <a:custGeom>
            <a:avLst/>
            <a:gdLst>
              <a:gd name="connsiteX0" fmla="*/ 3296442 w 3790950"/>
              <a:gd name="connsiteY0" fmla="*/ 1220629 h 4619625"/>
              <a:gd name="connsiteX1" fmla="*/ 3245959 w 3790950"/>
              <a:gd name="connsiteY1" fmla="*/ 1070134 h 4619625"/>
              <a:gd name="connsiteX2" fmla="*/ 2894487 w 3790950"/>
              <a:gd name="connsiteY2" fmla="*/ 251936 h 4619625"/>
              <a:gd name="connsiteX3" fmla="*/ 2855434 w 3790950"/>
              <a:gd name="connsiteY3" fmla="*/ 176689 h 4619625"/>
              <a:gd name="connsiteX4" fmla="*/ 2854482 w 3790950"/>
              <a:gd name="connsiteY4" fmla="*/ 175736 h 4619625"/>
              <a:gd name="connsiteX5" fmla="*/ 2849719 w 3790950"/>
              <a:gd name="connsiteY5" fmla="*/ 168116 h 4619625"/>
              <a:gd name="connsiteX6" fmla="*/ 2848767 w 3790950"/>
              <a:gd name="connsiteY6" fmla="*/ 166211 h 4619625"/>
              <a:gd name="connsiteX7" fmla="*/ 2844004 w 3790950"/>
              <a:gd name="connsiteY7" fmla="*/ 158591 h 4619625"/>
              <a:gd name="connsiteX8" fmla="*/ 2843052 w 3790950"/>
              <a:gd name="connsiteY8" fmla="*/ 156686 h 4619625"/>
              <a:gd name="connsiteX9" fmla="*/ 2832574 w 3790950"/>
              <a:gd name="connsiteY9" fmla="*/ 142399 h 4619625"/>
              <a:gd name="connsiteX10" fmla="*/ 2831622 w 3790950"/>
              <a:gd name="connsiteY10" fmla="*/ 140494 h 4619625"/>
              <a:gd name="connsiteX11" fmla="*/ 2826859 w 3790950"/>
              <a:gd name="connsiteY11" fmla="*/ 134779 h 4619625"/>
              <a:gd name="connsiteX12" fmla="*/ 2823049 w 3790950"/>
              <a:gd name="connsiteY12" fmla="*/ 130016 h 4619625"/>
              <a:gd name="connsiteX13" fmla="*/ 2818287 w 3790950"/>
              <a:gd name="connsiteY13" fmla="*/ 125254 h 4619625"/>
              <a:gd name="connsiteX14" fmla="*/ 2813524 w 3790950"/>
              <a:gd name="connsiteY14" fmla="*/ 120491 h 4619625"/>
              <a:gd name="connsiteX15" fmla="*/ 2808762 w 3790950"/>
              <a:gd name="connsiteY15" fmla="*/ 115729 h 4619625"/>
              <a:gd name="connsiteX16" fmla="*/ 2802094 w 3790950"/>
              <a:gd name="connsiteY16" fmla="*/ 110014 h 4619625"/>
              <a:gd name="connsiteX17" fmla="*/ 2797332 w 3790950"/>
              <a:gd name="connsiteY17" fmla="*/ 106204 h 4619625"/>
              <a:gd name="connsiteX18" fmla="*/ 2796379 w 3790950"/>
              <a:gd name="connsiteY18" fmla="*/ 105251 h 4619625"/>
              <a:gd name="connsiteX19" fmla="*/ 2796379 w 3790950"/>
              <a:gd name="connsiteY19" fmla="*/ 105251 h 4619625"/>
              <a:gd name="connsiteX20" fmla="*/ 2754469 w 3790950"/>
              <a:gd name="connsiteY20" fmla="*/ 71914 h 4619625"/>
              <a:gd name="connsiteX21" fmla="*/ 1880074 w 3790950"/>
              <a:gd name="connsiteY21" fmla="*/ 7144 h 4619625"/>
              <a:gd name="connsiteX22" fmla="*/ 1880074 w 3790950"/>
              <a:gd name="connsiteY22" fmla="*/ 7144 h 4619625"/>
              <a:gd name="connsiteX23" fmla="*/ 1181892 w 3790950"/>
              <a:gd name="connsiteY23" fmla="*/ 96679 h 4619625"/>
              <a:gd name="connsiteX24" fmla="*/ 926622 w 3790950"/>
              <a:gd name="connsiteY24" fmla="*/ 351949 h 4619625"/>
              <a:gd name="connsiteX25" fmla="*/ 927574 w 3790950"/>
              <a:gd name="connsiteY25" fmla="*/ 376714 h 4619625"/>
              <a:gd name="connsiteX26" fmla="*/ 926622 w 3790950"/>
              <a:gd name="connsiteY26" fmla="*/ 466249 h 4619625"/>
              <a:gd name="connsiteX27" fmla="*/ 1056162 w 3790950"/>
              <a:gd name="connsiteY27" fmla="*/ 671989 h 4619625"/>
              <a:gd name="connsiteX28" fmla="*/ 1050447 w 3790950"/>
              <a:gd name="connsiteY28" fmla="*/ 756761 h 4619625"/>
              <a:gd name="connsiteX29" fmla="*/ 999012 w 3790950"/>
              <a:gd name="connsiteY29" fmla="*/ 838676 h 4619625"/>
              <a:gd name="connsiteX30" fmla="*/ 810417 w 3790950"/>
              <a:gd name="connsiteY30" fmla="*/ 1060609 h 4619625"/>
              <a:gd name="connsiteX31" fmla="*/ 812322 w 3790950"/>
              <a:gd name="connsiteY31" fmla="*/ 1060609 h 4619625"/>
              <a:gd name="connsiteX32" fmla="*/ 808512 w 3790950"/>
              <a:gd name="connsiteY32" fmla="*/ 1075849 h 4619625"/>
              <a:gd name="connsiteX33" fmla="*/ 778032 w 3790950"/>
              <a:gd name="connsiteY33" fmla="*/ 1326356 h 4619625"/>
              <a:gd name="connsiteX34" fmla="*/ 288447 w 3790950"/>
              <a:gd name="connsiteY34" fmla="*/ 1779746 h 4619625"/>
              <a:gd name="connsiteX35" fmla="*/ 231297 w 3790950"/>
              <a:gd name="connsiteY35" fmla="*/ 1886426 h 4619625"/>
              <a:gd name="connsiteX36" fmla="*/ 214152 w 3790950"/>
              <a:gd name="connsiteY36" fmla="*/ 2015966 h 4619625"/>
              <a:gd name="connsiteX37" fmla="*/ 306544 w 3790950"/>
              <a:gd name="connsiteY37" fmla="*/ 2187416 h 4619625"/>
              <a:gd name="connsiteX38" fmla="*/ 142714 w 3790950"/>
              <a:gd name="connsiteY38" fmla="*/ 2303621 h 4619625"/>
              <a:gd name="connsiteX39" fmla="*/ 109377 w 3790950"/>
              <a:gd name="connsiteY39" fmla="*/ 2330291 h 4619625"/>
              <a:gd name="connsiteX40" fmla="*/ 97947 w 3790950"/>
              <a:gd name="connsiteY40" fmla="*/ 2341721 h 4619625"/>
              <a:gd name="connsiteX41" fmla="*/ 85564 w 3790950"/>
              <a:gd name="connsiteY41" fmla="*/ 2363629 h 4619625"/>
              <a:gd name="connsiteX42" fmla="*/ 68419 w 3790950"/>
              <a:gd name="connsiteY42" fmla="*/ 2396014 h 4619625"/>
              <a:gd name="connsiteX43" fmla="*/ 10317 w 3790950"/>
              <a:gd name="connsiteY43" fmla="*/ 2905601 h 4619625"/>
              <a:gd name="connsiteX44" fmla="*/ 28414 w 3790950"/>
              <a:gd name="connsiteY44" fmla="*/ 2977991 h 4619625"/>
              <a:gd name="connsiteX45" fmla="*/ 29367 w 3790950"/>
              <a:gd name="connsiteY45" fmla="*/ 2982754 h 4619625"/>
              <a:gd name="connsiteX46" fmla="*/ 174147 w 3790950"/>
              <a:gd name="connsiteY46" fmla="*/ 3105626 h 4619625"/>
              <a:gd name="connsiteX47" fmla="*/ 95089 w 3790950"/>
              <a:gd name="connsiteY47" fmla="*/ 3199924 h 4619625"/>
              <a:gd name="connsiteX48" fmla="*/ 67467 w 3790950"/>
              <a:gd name="connsiteY48" fmla="*/ 3296126 h 4619625"/>
              <a:gd name="connsiteX49" fmla="*/ 245584 w 3790950"/>
              <a:gd name="connsiteY49" fmla="*/ 3743801 h 4619625"/>
              <a:gd name="connsiteX50" fmla="*/ 355122 w 3790950"/>
              <a:gd name="connsiteY50" fmla="*/ 3843814 h 4619625"/>
              <a:gd name="connsiteX51" fmla="*/ 550384 w 3790950"/>
              <a:gd name="connsiteY51" fmla="*/ 3944779 h 4619625"/>
              <a:gd name="connsiteX52" fmla="*/ 533239 w 3790950"/>
              <a:gd name="connsiteY52" fmla="*/ 4147661 h 4619625"/>
              <a:gd name="connsiteX53" fmla="*/ 535144 w 3790950"/>
              <a:gd name="connsiteY53" fmla="*/ 4157186 h 4619625"/>
              <a:gd name="connsiteX54" fmla="*/ 893284 w 3790950"/>
              <a:gd name="connsiteY54" fmla="*/ 4503897 h 4619625"/>
              <a:gd name="connsiteX55" fmla="*/ 1016157 w 3790950"/>
              <a:gd name="connsiteY55" fmla="*/ 4578191 h 4619625"/>
              <a:gd name="connsiteX56" fmla="*/ 1199037 w 3790950"/>
              <a:gd name="connsiteY56" fmla="*/ 4592479 h 4619625"/>
              <a:gd name="connsiteX57" fmla="*/ 1224754 w 3790950"/>
              <a:gd name="connsiteY57" fmla="*/ 4556284 h 4619625"/>
              <a:gd name="connsiteX58" fmla="*/ 1248567 w 3790950"/>
              <a:gd name="connsiteY58" fmla="*/ 4514374 h 4619625"/>
              <a:gd name="connsiteX59" fmla="*/ 1281904 w 3790950"/>
              <a:gd name="connsiteY59" fmla="*/ 4516279 h 4619625"/>
              <a:gd name="connsiteX60" fmla="*/ 1282857 w 3790950"/>
              <a:gd name="connsiteY60" fmla="*/ 4517231 h 4619625"/>
              <a:gd name="connsiteX61" fmla="*/ 1284762 w 3790950"/>
              <a:gd name="connsiteY61" fmla="*/ 4520089 h 4619625"/>
              <a:gd name="connsiteX62" fmla="*/ 1292382 w 3790950"/>
              <a:gd name="connsiteY62" fmla="*/ 4528662 h 4619625"/>
              <a:gd name="connsiteX63" fmla="*/ 1293334 w 3790950"/>
              <a:gd name="connsiteY63" fmla="*/ 4529614 h 4619625"/>
              <a:gd name="connsiteX64" fmla="*/ 1302859 w 3790950"/>
              <a:gd name="connsiteY64" fmla="*/ 4539139 h 4619625"/>
              <a:gd name="connsiteX65" fmla="*/ 1389537 w 3790950"/>
              <a:gd name="connsiteY65" fmla="*/ 4611529 h 4619625"/>
              <a:gd name="connsiteX66" fmla="*/ 1616232 w 3790950"/>
              <a:gd name="connsiteY66" fmla="*/ 4611529 h 4619625"/>
              <a:gd name="connsiteX67" fmla="*/ 1683859 w 3790950"/>
              <a:gd name="connsiteY67" fmla="*/ 4547712 h 4619625"/>
              <a:gd name="connsiteX68" fmla="*/ 1750534 w 3790950"/>
              <a:gd name="connsiteY68" fmla="*/ 4501991 h 4619625"/>
              <a:gd name="connsiteX69" fmla="*/ 1850547 w 3790950"/>
              <a:gd name="connsiteY69" fmla="*/ 4591526 h 4619625"/>
              <a:gd name="connsiteX70" fmla="*/ 1866739 w 3790950"/>
              <a:gd name="connsiteY70" fmla="*/ 4598194 h 4619625"/>
              <a:gd name="connsiteX71" fmla="*/ 1870549 w 3790950"/>
              <a:gd name="connsiteY71" fmla="*/ 4599147 h 4619625"/>
              <a:gd name="connsiteX72" fmla="*/ 1901029 w 3790950"/>
              <a:gd name="connsiteY72" fmla="*/ 4603909 h 4619625"/>
              <a:gd name="connsiteX73" fmla="*/ 1943892 w 3790950"/>
              <a:gd name="connsiteY73" fmla="*/ 4605814 h 4619625"/>
              <a:gd name="connsiteX74" fmla="*/ 2073432 w 3790950"/>
              <a:gd name="connsiteY74" fmla="*/ 4538187 h 4619625"/>
              <a:gd name="connsiteX75" fmla="*/ 2129629 w 3790950"/>
              <a:gd name="connsiteY75" fmla="*/ 4495324 h 4619625"/>
              <a:gd name="connsiteX76" fmla="*/ 2130582 w 3790950"/>
              <a:gd name="connsiteY76" fmla="*/ 4495324 h 4619625"/>
              <a:gd name="connsiteX77" fmla="*/ 2217259 w 3790950"/>
              <a:gd name="connsiteY77" fmla="*/ 4558189 h 4619625"/>
              <a:gd name="connsiteX78" fmla="*/ 2740182 w 3790950"/>
              <a:gd name="connsiteY78" fmla="*/ 4067651 h 4619625"/>
              <a:gd name="connsiteX79" fmla="*/ 2685889 w 3790950"/>
              <a:gd name="connsiteY79" fmla="*/ 3916204 h 4619625"/>
              <a:gd name="connsiteX80" fmla="*/ 2944017 w 3790950"/>
              <a:gd name="connsiteY80" fmla="*/ 3786664 h 4619625"/>
              <a:gd name="connsiteX81" fmla="*/ 3147852 w 3790950"/>
              <a:gd name="connsiteY81" fmla="*/ 3278029 h 4619625"/>
              <a:gd name="connsiteX82" fmla="*/ 3032599 w 3790950"/>
              <a:gd name="connsiteY82" fmla="*/ 3096101 h 4619625"/>
              <a:gd name="connsiteX83" fmla="*/ 3194524 w 3790950"/>
              <a:gd name="connsiteY83" fmla="*/ 2970371 h 4619625"/>
              <a:gd name="connsiteX84" fmla="*/ 3166902 w 3790950"/>
              <a:gd name="connsiteY84" fmla="*/ 2375059 h 4619625"/>
              <a:gd name="connsiteX85" fmla="*/ 2963067 w 3790950"/>
              <a:gd name="connsiteY85" fmla="*/ 2188369 h 4619625"/>
              <a:gd name="connsiteX86" fmla="*/ 3005929 w 3790950"/>
              <a:gd name="connsiteY86" fmla="*/ 2002631 h 4619625"/>
              <a:gd name="connsiteX87" fmla="*/ 2643979 w 3790950"/>
              <a:gd name="connsiteY87" fmla="*/ 1388269 h 4619625"/>
              <a:gd name="connsiteX88" fmla="*/ 2477292 w 3790950"/>
              <a:gd name="connsiteY88" fmla="*/ 1336834 h 4619625"/>
              <a:gd name="connsiteX89" fmla="*/ 2476339 w 3790950"/>
              <a:gd name="connsiteY89" fmla="*/ 1328261 h 4619625"/>
              <a:gd name="connsiteX90" fmla="*/ 2724942 w 3790950"/>
              <a:gd name="connsiteY90" fmla="*/ 923449 h 4619625"/>
              <a:gd name="connsiteX91" fmla="*/ 2653504 w 3790950"/>
              <a:gd name="connsiteY91" fmla="*/ 686276 h 4619625"/>
              <a:gd name="connsiteX92" fmla="*/ 2885914 w 3790950"/>
              <a:gd name="connsiteY92" fmla="*/ 701516 h 4619625"/>
              <a:gd name="connsiteX93" fmla="*/ 3216432 w 3790950"/>
              <a:gd name="connsiteY93" fmla="*/ 1521619 h 4619625"/>
              <a:gd name="connsiteX94" fmla="*/ 3428839 w 3790950"/>
              <a:gd name="connsiteY94" fmla="*/ 2359819 h 4619625"/>
              <a:gd name="connsiteX95" fmla="*/ 3619339 w 3790950"/>
              <a:gd name="connsiteY95" fmla="*/ 3522821 h 4619625"/>
              <a:gd name="connsiteX96" fmla="*/ 3658392 w 3790950"/>
              <a:gd name="connsiteY96" fmla="*/ 3637121 h 4619625"/>
              <a:gd name="connsiteX97" fmla="*/ 3782217 w 3790950"/>
              <a:gd name="connsiteY97" fmla="*/ 3461861 h 4619625"/>
              <a:gd name="connsiteX98" fmla="*/ 3296442 w 3790950"/>
              <a:gd name="connsiteY98" fmla="*/ 1220629 h 4619625"/>
              <a:gd name="connsiteX99" fmla="*/ 1328577 w 3790950"/>
              <a:gd name="connsiteY99" fmla="*/ 385286 h 4619625"/>
              <a:gd name="connsiteX100" fmla="*/ 1249519 w 3790950"/>
              <a:gd name="connsiteY100" fmla="*/ 465296 h 4619625"/>
              <a:gd name="connsiteX101" fmla="*/ 1169509 w 3790950"/>
              <a:gd name="connsiteY101" fmla="*/ 386239 h 4619625"/>
              <a:gd name="connsiteX102" fmla="*/ 1169509 w 3790950"/>
              <a:gd name="connsiteY102" fmla="*/ 385286 h 4619625"/>
              <a:gd name="connsiteX103" fmla="*/ 1248567 w 3790950"/>
              <a:gd name="connsiteY103" fmla="*/ 305276 h 4619625"/>
              <a:gd name="connsiteX104" fmla="*/ 1328577 w 3790950"/>
              <a:gd name="connsiteY104" fmla="*/ 384334 h 4619625"/>
              <a:gd name="connsiteX105" fmla="*/ 1328577 w 3790950"/>
              <a:gd name="connsiteY105" fmla="*/ 385286 h 4619625"/>
              <a:gd name="connsiteX106" fmla="*/ 2668744 w 3790950"/>
              <a:gd name="connsiteY106" fmla="*/ 939641 h 4619625"/>
              <a:gd name="connsiteX107" fmla="*/ 2466814 w 3790950"/>
              <a:gd name="connsiteY107" fmla="*/ 1285399 h 4619625"/>
              <a:gd name="connsiteX108" fmla="*/ 2446812 w 3790950"/>
              <a:gd name="connsiteY108" fmla="*/ 1145381 h 4619625"/>
              <a:gd name="connsiteX109" fmla="*/ 2436334 w 3790950"/>
              <a:gd name="connsiteY109" fmla="*/ 1076801 h 4619625"/>
              <a:gd name="connsiteX110" fmla="*/ 2432524 w 3790950"/>
              <a:gd name="connsiteY110" fmla="*/ 1060609 h 4619625"/>
              <a:gd name="connsiteX111" fmla="*/ 2434429 w 3790950"/>
              <a:gd name="connsiteY111" fmla="*/ 1061561 h 4619625"/>
              <a:gd name="connsiteX112" fmla="*/ 2291554 w 3790950"/>
              <a:gd name="connsiteY112" fmla="*/ 896779 h 4619625"/>
              <a:gd name="connsiteX113" fmla="*/ 2199162 w 3790950"/>
              <a:gd name="connsiteY113" fmla="*/ 757714 h 4619625"/>
              <a:gd name="connsiteX114" fmla="*/ 2187732 w 3790950"/>
              <a:gd name="connsiteY114" fmla="*/ 647224 h 4619625"/>
              <a:gd name="connsiteX115" fmla="*/ 2566827 w 3790950"/>
              <a:gd name="connsiteY115" fmla="*/ 679609 h 4619625"/>
              <a:gd name="connsiteX116" fmla="*/ 2668744 w 3790950"/>
              <a:gd name="connsiteY116" fmla="*/ 93964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790950" h="4619625">
                <a:moveTo>
                  <a:pt x="3296442" y="1220629"/>
                </a:moveTo>
                <a:cubicBezTo>
                  <a:pt x="3280249" y="1170146"/>
                  <a:pt x="3263104" y="1119664"/>
                  <a:pt x="3245959" y="1070134"/>
                </a:cubicBezTo>
                <a:cubicBezTo>
                  <a:pt x="3141184" y="769144"/>
                  <a:pt x="3023074" y="484346"/>
                  <a:pt x="2894487" y="251936"/>
                </a:cubicBezTo>
                <a:cubicBezTo>
                  <a:pt x="2879247" y="225266"/>
                  <a:pt x="2868769" y="200501"/>
                  <a:pt x="2855434" y="176689"/>
                </a:cubicBezTo>
                <a:cubicBezTo>
                  <a:pt x="2855434" y="176689"/>
                  <a:pt x="2855434" y="175736"/>
                  <a:pt x="2854482" y="175736"/>
                </a:cubicBezTo>
                <a:cubicBezTo>
                  <a:pt x="2852577" y="172879"/>
                  <a:pt x="2851624" y="170974"/>
                  <a:pt x="2849719" y="168116"/>
                </a:cubicBezTo>
                <a:cubicBezTo>
                  <a:pt x="2849719" y="167164"/>
                  <a:pt x="2848767" y="167164"/>
                  <a:pt x="2848767" y="166211"/>
                </a:cubicBezTo>
                <a:cubicBezTo>
                  <a:pt x="2846862" y="163354"/>
                  <a:pt x="2845909" y="161449"/>
                  <a:pt x="2844004" y="158591"/>
                </a:cubicBezTo>
                <a:cubicBezTo>
                  <a:pt x="2844004" y="157639"/>
                  <a:pt x="2843052" y="157639"/>
                  <a:pt x="2843052" y="156686"/>
                </a:cubicBezTo>
                <a:cubicBezTo>
                  <a:pt x="2840194" y="151924"/>
                  <a:pt x="2836384" y="147161"/>
                  <a:pt x="2832574" y="142399"/>
                </a:cubicBezTo>
                <a:cubicBezTo>
                  <a:pt x="2831622" y="141446"/>
                  <a:pt x="2831622" y="141446"/>
                  <a:pt x="2831622" y="140494"/>
                </a:cubicBezTo>
                <a:cubicBezTo>
                  <a:pt x="2829717" y="138589"/>
                  <a:pt x="2828764" y="136684"/>
                  <a:pt x="2826859" y="134779"/>
                </a:cubicBezTo>
                <a:cubicBezTo>
                  <a:pt x="2825907" y="132874"/>
                  <a:pt x="2824002" y="131921"/>
                  <a:pt x="2823049" y="130016"/>
                </a:cubicBezTo>
                <a:cubicBezTo>
                  <a:pt x="2821144" y="128111"/>
                  <a:pt x="2820192" y="126206"/>
                  <a:pt x="2818287" y="125254"/>
                </a:cubicBezTo>
                <a:cubicBezTo>
                  <a:pt x="2816382" y="123349"/>
                  <a:pt x="2815429" y="121444"/>
                  <a:pt x="2813524" y="120491"/>
                </a:cubicBezTo>
                <a:cubicBezTo>
                  <a:pt x="2811619" y="118586"/>
                  <a:pt x="2810667" y="117634"/>
                  <a:pt x="2808762" y="115729"/>
                </a:cubicBezTo>
                <a:cubicBezTo>
                  <a:pt x="2806857" y="113824"/>
                  <a:pt x="2804952" y="111919"/>
                  <a:pt x="2802094" y="110014"/>
                </a:cubicBezTo>
                <a:cubicBezTo>
                  <a:pt x="2800189" y="109061"/>
                  <a:pt x="2799237" y="107156"/>
                  <a:pt x="2797332" y="106204"/>
                </a:cubicBezTo>
                <a:cubicBezTo>
                  <a:pt x="2797332" y="106204"/>
                  <a:pt x="2796379" y="105251"/>
                  <a:pt x="2796379" y="105251"/>
                </a:cubicBezTo>
                <a:cubicBezTo>
                  <a:pt x="2796379" y="105251"/>
                  <a:pt x="2796379" y="105251"/>
                  <a:pt x="2796379" y="105251"/>
                </a:cubicBezTo>
                <a:cubicBezTo>
                  <a:pt x="2784949" y="94774"/>
                  <a:pt x="2770662" y="83344"/>
                  <a:pt x="2754469" y="71914"/>
                </a:cubicBezTo>
                <a:cubicBezTo>
                  <a:pt x="2476339" y="26194"/>
                  <a:pt x="2165824" y="7144"/>
                  <a:pt x="1880074" y="7144"/>
                </a:cubicBezTo>
                <a:lnTo>
                  <a:pt x="1880074" y="7144"/>
                </a:lnTo>
                <a:cubicBezTo>
                  <a:pt x="1639092" y="7144"/>
                  <a:pt x="1375249" y="63341"/>
                  <a:pt x="1181892" y="96679"/>
                </a:cubicBezTo>
                <a:cubicBezTo>
                  <a:pt x="1043779" y="120491"/>
                  <a:pt x="926622" y="210979"/>
                  <a:pt x="926622" y="351949"/>
                </a:cubicBezTo>
                <a:cubicBezTo>
                  <a:pt x="926622" y="360521"/>
                  <a:pt x="926622" y="368141"/>
                  <a:pt x="927574" y="376714"/>
                </a:cubicBezTo>
                <a:cubicBezTo>
                  <a:pt x="926622" y="403384"/>
                  <a:pt x="926622" y="432911"/>
                  <a:pt x="926622" y="466249"/>
                </a:cubicBezTo>
                <a:cubicBezTo>
                  <a:pt x="926622" y="551021"/>
                  <a:pt x="981867" y="626269"/>
                  <a:pt x="1056162" y="671989"/>
                </a:cubicBezTo>
                <a:lnTo>
                  <a:pt x="1050447" y="756761"/>
                </a:lnTo>
                <a:cubicBezTo>
                  <a:pt x="1048542" y="778669"/>
                  <a:pt x="1027587" y="806291"/>
                  <a:pt x="999012" y="838676"/>
                </a:cubicBezTo>
                <a:cubicBezTo>
                  <a:pt x="933289" y="908209"/>
                  <a:pt x="825657" y="993934"/>
                  <a:pt x="810417" y="1060609"/>
                </a:cubicBezTo>
                <a:cubicBezTo>
                  <a:pt x="811369" y="1060609"/>
                  <a:pt x="811369" y="1060609"/>
                  <a:pt x="812322" y="1060609"/>
                </a:cubicBezTo>
                <a:cubicBezTo>
                  <a:pt x="810417" y="1066324"/>
                  <a:pt x="809464" y="1071086"/>
                  <a:pt x="808512" y="1075849"/>
                </a:cubicBezTo>
                <a:lnTo>
                  <a:pt x="778032" y="1326356"/>
                </a:lnTo>
                <a:cubicBezTo>
                  <a:pt x="562767" y="1377791"/>
                  <a:pt x="405604" y="1565434"/>
                  <a:pt x="288447" y="1779746"/>
                </a:cubicBezTo>
                <a:cubicBezTo>
                  <a:pt x="266539" y="1816894"/>
                  <a:pt x="245584" y="1854041"/>
                  <a:pt x="231297" y="1886426"/>
                </a:cubicBezTo>
                <a:cubicBezTo>
                  <a:pt x="207484" y="1939766"/>
                  <a:pt x="185577" y="1989296"/>
                  <a:pt x="214152" y="2015966"/>
                </a:cubicBezTo>
                <a:cubicBezTo>
                  <a:pt x="238917" y="2084546"/>
                  <a:pt x="320832" y="2112169"/>
                  <a:pt x="306544" y="2187416"/>
                </a:cubicBezTo>
                <a:cubicBezTo>
                  <a:pt x="290352" y="2270284"/>
                  <a:pt x="217962" y="2254091"/>
                  <a:pt x="142714" y="2303621"/>
                </a:cubicBezTo>
                <a:cubicBezTo>
                  <a:pt x="130332" y="2310289"/>
                  <a:pt x="118902" y="2319814"/>
                  <a:pt x="109377" y="2330291"/>
                </a:cubicBezTo>
                <a:cubicBezTo>
                  <a:pt x="105567" y="2334101"/>
                  <a:pt x="101757" y="2337911"/>
                  <a:pt x="97947" y="2341721"/>
                </a:cubicBezTo>
                <a:cubicBezTo>
                  <a:pt x="93184" y="2348389"/>
                  <a:pt x="89374" y="2356009"/>
                  <a:pt x="85564" y="2363629"/>
                </a:cubicBezTo>
                <a:cubicBezTo>
                  <a:pt x="78897" y="2374106"/>
                  <a:pt x="73182" y="2385536"/>
                  <a:pt x="68419" y="2396014"/>
                </a:cubicBezTo>
                <a:cubicBezTo>
                  <a:pt x="27462" y="2479834"/>
                  <a:pt x="-3018" y="2830354"/>
                  <a:pt x="10317" y="2905601"/>
                </a:cubicBezTo>
                <a:cubicBezTo>
                  <a:pt x="16984" y="2943701"/>
                  <a:pt x="21747" y="2964656"/>
                  <a:pt x="28414" y="2977991"/>
                </a:cubicBezTo>
                <a:cubicBezTo>
                  <a:pt x="28414" y="2979896"/>
                  <a:pt x="29367" y="2981801"/>
                  <a:pt x="29367" y="2982754"/>
                </a:cubicBezTo>
                <a:cubicBezTo>
                  <a:pt x="60799" y="3046571"/>
                  <a:pt x="169384" y="3017996"/>
                  <a:pt x="174147" y="3105626"/>
                </a:cubicBezTo>
                <a:cubicBezTo>
                  <a:pt x="177004" y="3162776"/>
                  <a:pt x="126522" y="3169444"/>
                  <a:pt x="95089" y="3199924"/>
                </a:cubicBezTo>
                <a:cubicBezTo>
                  <a:pt x="73182" y="3218974"/>
                  <a:pt x="58894" y="3249454"/>
                  <a:pt x="67467" y="3296126"/>
                </a:cubicBezTo>
                <a:cubicBezTo>
                  <a:pt x="82707" y="3375184"/>
                  <a:pt x="176052" y="3662839"/>
                  <a:pt x="245584" y="3743801"/>
                </a:cubicBezTo>
                <a:cubicBezTo>
                  <a:pt x="272254" y="3775234"/>
                  <a:pt x="308449" y="3836194"/>
                  <a:pt x="355122" y="3843814"/>
                </a:cubicBezTo>
                <a:cubicBezTo>
                  <a:pt x="438942" y="3882866"/>
                  <a:pt x="534192" y="3868579"/>
                  <a:pt x="550384" y="3944779"/>
                </a:cubicBezTo>
                <a:cubicBezTo>
                  <a:pt x="568482" y="4030504"/>
                  <a:pt x="504664" y="4048601"/>
                  <a:pt x="533239" y="4147661"/>
                </a:cubicBezTo>
                <a:cubicBezTo>
                  <a:pt x="534192" y="4150519"/>
                  <a:pt x="534192" y="4154329"/>
                  <a:pt x="535144" y="4157186"/>
                </a:cubicBezTo>
                <a:cubicBezTo>
                  <a:pt x="550384" y="4236244"/>
                  <a:pt x="790414" y="4435316"/>
                  <a:pt x="893284" y="4503897"/>
                </a:cubicBezTo>
                <a:cubicBezTo>
                  <a:pt x="929479" y="4528662"/>
                  <a:pt x="969484" y="4561047"/>
                  <a:pt x="1016157" y="4578191"/>
                </a:cubicBezTo>
                <a:cubicBezTo>
                  <a:pt x="1046637" y="4589622"/>
                  <a:pt x="1172367" y="4607719"/>
                  <a:pt x="1199037" y="4592479"/>
                </a:cubicBezTo>
                <a:cubicBezTo>
                  <a:pt x="1213324" y="4584859"/>
                  <a:pt x="1224754" y="4573429"/>
                  <a:pt x="1224754" y="4556284"/>
                </a:cubicBezTo>
                <a:cubicBezTo>
                  <a:pt x="1230469" y="4538187"/>
                  <a:pt x="1233327" y="4519137"/>
                  <a:pt x="1248567" y="4514374"/>
                </a:cubicBezTo>
                <a:cubicBezTo>
                  <a:pt x="1260949" y="4512469"/>
                  <a:pt x="1271427" y="4513422"/>
                  <a:pt x="1281904" y="4516279"/>
                </a:cubicBezTo>
                <a:cubicBezTo>
                  <a:pt x="1281904" y="4516279"/>
                  <a:pt x="1282857" y="4517231"/>
                  <a:pt x="1282857" y="4517231"/>
                </a:cubicBezTo>
                <a:cubicBezTo>
                  <a:pt x="1283809" y="4518184"/>
                  <a:pt x="1283809" y="4519137"/>
                  <a:pt x="1284762" y="4520089"/>
                </a:cubicBezTo>
                <a:cubicBezTo>
                  <a:pt x="1287619" y="4522947"/>
                  <a:pt x="1289524" y="4525804"/>
                  <a:pt x="1292382" y="4528662"/>
                </a:cubicBezTo>
                <a:cubicBezTo>
                  <a:pt x="1292382" y="4528662"/>
                  <a:pt x="1293334" y="4529614"/>
                  <a:pt x="1293334" y="4529614"/>
                </a:cubicBezTo>
                <a:cubicBezTo>
                  <a:pt x="1296192" y="4533424"/>
                  <a:pt x="1299049" y="4536281"/>
                  <a:pt x="1302859" y="4539139"/>
                </a:cubicBezTo>
                <a:cubicBezTo>
                  <a:pt x="1333339" y="4570572"/>
                  <a:pt x="1367629" y="4608672"/>
                  <a:pt x="1389537" y="4611529"/>
                </a:cubicBezTo>
                <a:cubicBezTo>
                  <a:pt x="1421922" y="4615339"/>
                  <a:pt x="1588609" y="4626769"/>
                  <a:pt x="1616232" y="4611529"/>
                </a:cubicBezTo>
                <a:cubicBezTo>
                  <a:pt x="1635282" y="4601051"/>
                  <a:pt x="1668619" y="4580097"/>
                  <a:pt x="1683859" y="4547712"/>
                </a:cubicBezTo>
                <a:cubicBezTo>
                  <a:pt x="1701004" y="4522947"/>
                  <a:pt x="1717197" y="4500087"/>
                  <a:pt x="1750534" y="4501991"/>
                </a:cubicBezTo>
                <a:cubicBezTo>
                  <a:pt x="1805779" y="4505801"/>
                  <a:pt x="1767679" y="4559141"/>
                  <a:pt x="1850547" y="4591526"/>
                </a:cubicBezTo>
                <a:cubicBezTo>
                  <a:pt x="1855309" y="4595337"/>
                  <a:pt x="1860072" y="4597241"/>
                  <a:pt x="1866739" y="4598194"/>
                </a:cubicBezTo>
                <a:cubicBezTo>
                  <a:pt x="1867692" y="4598194"/>
                  <a:pt x="1869597" y="4598194"/>
                  <a:pt x="1870549" y="4599147"/>
                </a:cubicBezTo>
                <a:cubicBezTo>
                  <a:pt x="1883884" y="4602956"/>
                  <a:pt x="1888647" y="4604862"/>
                  <a:pt x="1901029" y="4603909"/>
                </a:cubicBezTo>
                <a:cubicBezTo>
                  <a:pt x="1914364" y="4605814"/>
                  <a:pt x="1925794" y="4607719"/>
                  <a:pt x="1943892" y="4605814"/>
                </a:cubicBezTo>
                <a:cubicBezTo>
                  <a:pt x="1988659" y="4600099"/>
                  <a:pt x="2040094" y="4561047"/>
                  <a:pt x="2073432" y="4538187"/>
                </a:cubicBezTo>
                <a:cubicBezTo>
                  <a:pt x="2090577" y="4525804"/>
                  <a:pt x="2109627" y="4511516"/>
                  <a:pt x="2129629" y="4495324"/>
                </a:cubicBezTo>
                <a:cubicBezTo>
                  <a:pt x="2129629" y="4495324"/>
                  <a:pt x="2130582" y="4495324"/>
                  <a:pt x="2130582" y="4495324"/>
                </a:cubicBezTo>
                <a:cubicBezTo>
                  <a:pt x="2169634" y="4498181"/>
                  <a:pt x="2126772" y="4561047"/>
                  <a:pt x="2217259" y="4558189"/>
                </a:cubicBezTo>
                <a:cubicBezTo>
                  <a:pt x="2371564" y="4553426"/>
                  <a:pt x="2723037" y="4229576"/>
                  <a:pt x="2740182" y="4067651"/>
                </a:cubicBezTo>
                <a:cubicBezTo>
                  <a:pt x="2747802" y="4000024"/>
                  <a:pt x="2660172" y="4015264"/>
                  <a:pt x="2685889" y="3916204"/>
                </a:cubicBezTo>
                <a:cubicBezTo>
                  <a:pt x="2710654" y="3819049"/>
                  <a:pt x="2849719" y="3865721"/>
                  <a:pt x="2944017" y="3786664"/>
                </a:cubicBezTo>
                <a:cubicBezTo>
                  <a:pt x="3041172" y="3683794"/>
                  <a:pt x="3152614" y="3419951"/>
                  <a:pt x="3147852" y="3278029"/>
                </a:cubicBezTo>
                <a:cubicBezTo>
                  <a:pt x="3144042" y="3142774"/>
                  <a:pt x="3022122" y="3204686"/>
                  <a:pt x="3032599" y="3096101"/>
                </a:cubicBezTo>
                <a:cubicBezTo>
                  <a:pt x="3043077" y="2987516"/>
                  <a:pt x="3170712" y="3037046"/>
                  <a:pt x="3194524" y="2970371"/>
                </a:cubicBezTo>
                <a:cubicBezTo>
                  <a:pt x="3239292" y="2843689"/>
                  <a:pt x="3198334" y="2477929"/>
                  <a:pt x="3166902" y="2375059"/>
                </a:cubicBezTo>
                <a:cubicBezTo>
                  <a:pt x="3136422" y="2272189"/>
                  <a:pt x="3002119" y="2296001"/>
                  <a:pt x="2963067" y="2188369"/>
                </a:cubicBezTo>
                <a:cubicBezTo>
                  <a:pt x="2924014" y="2079784"/>
                  <a:pt x="3023074" y="2114074"/>
                  <a:pt x="3005929" y="2002631"/>
                </a:cubicBezTo>
                <a:cubicBezTo>
                  <a:pt x="2978307" y="1823561"/>
                  <a:pt x="2771614" y="1463516"/>
                  <a:pt x="2643979" y="1388269"/>
                </a:cubicBezTo>
                <a:cubicBezTo>
                  <a:pt x="2588734" y="1363504"/>
                  <a:pt x="2532537" y="1350169"/>
                  <a:pt x="2477292" y="1336834"/>
                </a:cubicBezTo>
                <a:lnTo>
                  <a:pt x="2476339" y="1328261"/>
                </a:lnTo>
                <a:cubicBezTo>
                  <a:pt x="2625882" y="1239679"/>
                  <a:pt x="2724942" y="1091089"/>
                  <a:pt x="2724942" y="923449"/>
                </a:cubicBezTo>
                <a:cubicBezTo>
                  <a:pt x="2724942" y="837724"/>
                  <a:pt x="2699224" y="756761"/>
                  <a:pt x="2653504" y="686276"/>
                </a:cubicBezTo>
                <a:cubicBezTo>
                  <a:pt x="2750659" y="692944"/>
                  <a:pt x="2835432" y="698659"/>
                  <a:pt x="2885914" y="701516"/>
                </a:cubicBezTo>
                <a:cubicBezTo>
                  <a:pt x="3007834" y="906304"/>
                  <a:pt x="3119277" y="1199674"/>
                  <a:pt x="3216432" y="1521619"/>
                </a:cubicBezTo>
                <a:cubicBezTo>
                  <a:pt x="3297394" y="1795939"/>
                  <a:pt x="3368832" y="2086451"/>
                  <a:pt x="3428839" y="2359819"/>
                </a:cubicBezTo>
                <a:cubicBezTo>
                  <a:pt x="3539329" y="2874169"/>
                  <a:pt x="3606957" y="3337084"/>
                  <a:pt x="3619339" y="3522821"/>
                </a:cubicBezTo>
                <a:cubicBezTo>
                  <a:pt x="3620292" y="3542824"/>
                  <a:pt x="3658392" y="3623786"/>
                  <a:pt x="3658392" y="3637121"/>
                </a:cubicBezTo>
                <a:cubicBezTo>
                  <a:pt x="3658392" y="3637121"/>
                  <a:pt x="3735544" y="3683794"/>
                  <a:pt x="3782217" y="3461861"/>
                </a:cubicBezTo>
                <a:cubicBezTo>
                  <a:pt x="3810792" y="3293269"/>
                  <a:pt x="3623149" y="2178844"/>
                  <a:pt x="3296442" y="1220629"/>
                </a:cubicBezTo>
                <a:close/>
                <a:moveTo>
                  <a:pt x="1328577" y="385286"/>
                </a:moveTo>
                <a:cubicBezTo>
                  <a:pt x="1328577" y="429101"/>
                  <a:pt x="1293334" y="465296"/>
                  <a:pt x="1249519" y="465296"/>
                </a:cubicBezTo>
                <a:cubicBezTo>
                  <a:pt x="1205704" y="465296"/>
                  <a:pt x="1169509" y="430054"/>
                  <a:pt x="1169509" y="386239"/>
                </a:cubicBezTo>
                <a:cubicBezTo>
                  <a:pt x="1169509" y="386239"/>
                  <a:pt x="1169509" y="385286"/>
                  <a:pt x="1169509" y="385286"/>
                </a:cubicBezTo>
                <a:cubicBezTo>
                  <a:pt x="1169509" y="341471"/>
                  <a:pt x="1204752" y="305276"/>
                  <a:pt x="1248567" y="305276"/>
                </a:cubicBezTo>
                <a:cubicBezTo>
                  <a:pt x="1292382" y="305276"/>
                  <a:pt x="1328577" y="340519"/>
                  <a:pt x="1328577" y="384334"/>
                </a:cubicBezTo>
                <a:cubicBezTo>
                  <a:pt x="1328577" y="385286"/>
                  <a:pt x="1328577" y="385286"/>
                  <a:pt x="1328577" y="385286"/>
                </a:cubicBezTo>
                <a:close/>
                <a:moveTo>
                  <a:pt x="2668744" y="939641"/>
                </a:moveTo>
                <a:cubicBezTo>
                  <a:pt x="2668744" y="1080611"/>
                  <a:pt x="2589687" y="1206341"/>
                  <a:pt x="2466814" y="1285399"/>
                </a:cubicBezTo>
                <a:lnTo>
                  <a:pt x="2446812" y="1145381"/>
                </a:lnTo>
                <a:lnTo>
                  <a:pt x="2436334" y="1076801"/>
                </a:lnTo>
                <a:cubicBezTo>
                  <a:pt x="2435382" y="1071086"/>
                  <a:pt x="2434429" y="1066324"/>
                  <a:pt x="2432524" y="1060609"/>
                </a:cubicBezTo>
                <a:cubicBezTo>
                  <a:pt x="2433477" y="1060609"/>
                  <a:pt x="2433477" y="1060609"/>
                  <a:pt x="2434429" y="1061561"/>
                </a:cubicBezTo>
                <a:cubicBezTo>
                  <a:pt x="2422999" y="1004411"/>
                  <a:pt x="2352514" y="951071"/>
                  <a:pt x="2291554" y="896779"/>
                </a:cubicBezTo>
                <a:cubicBezTo>
                  <a:pt x="2244882" y="852964"/>
                  <a:pt x="2204877" y="807244"/>
                  <a:pt x="2199162" y="757714"/>
                </a:cubicBezTo>
                <a:lnTo>
                  <a:pt x="2187732" y="647224"/>
                </a:lnTo>
                <a:cubicBezTo>
                  <a:pt x="2294412" y="658654"/>
                  <a:pt x="2435382" y="670084"/>
                  <a:pt x="2566827" y="679609"/>
                </a:cubicBezTo>
                <a:cubicBezTo>
                  <a:pt x="2630644" y="751999"/>
                  <a:pt x="2668744" y="842486"/>
                  <a:pt x="2668744" y="939641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0" name="Graphic 4">
            <a:extLst>
              <a:ext uri="{FF2B5EF4-FFF2-40B4-BE49-F238E27FC236}">
                <a16:creationId xmlns:a16="http://schemas.microsoft.com/office/drawing/2014/main" id="{A111683A-372B-4C3E-B28B-92EBFD6EF3F4}"/>
              </a:ext>
            </a:extLst>
          </p:cNvPr>
          <p:cNvSpPr/>
          <p:nvPr/>
        </p:nvSpPr>
        <p:spPr>
          <a:xfrm>
            <a:off x="441832" y="3978872"/>
            <a:ext cx="1714691" cy="488197"/>
          </a:xfrm>
          <a:custGeom>
            <a:avLst/>
            <a:gdLst>
              <a:gd name="connsiteX0" fmla="*/ 8152568 w 8162925"/>
              <a:gd name="connsiteY0" fmla="*/ 464029 h 2324100"/>
              <a:gd name="connsiteX1" fmla="*/ 8127803 w 8162925"/>
              <a:gd name="connsiteY1" fmla="*/ 445931 h 2324100"/>
              <a:gd name="connsiteX2" fmla="*/ 8111610 w 8162925"/>
              <a:gd name="connsiteY2" fmla="*/ 434501 h 2324100"/>
              <a:gd name="connsiteX3" fmla="*/ 8060176 w 8162925"/>
              <a:gd name="connsiteY3" fmla="*/ 405926 h 2324100"/>
              <a:gd name="connsiteX4" fmla="*/ 7895393 w 8162925"/>
              <a:gd name="connsiteY4" fmla="*/ 403069 h 2324100"/>
              <a:gd name="connsiteX5" fmla="*/ 7579163 w 8162925"/>
              <a:gd name="connsiteY5" fmla="*/ 390686 h 2324100"/>
              <a:gd name="connsiteX6" fmla="*/ 7463910 w 8162925"/>
              <a:gd name="connsiteY6" fmla="*/ 386876 h 2324100"/>
              <a:gd name="connsiteX7" fmla="*/ 7462958 w 8162925"/>
              <a:gd name="connsiteY7" fmla="*/ 366874 h 2324100"/>
              <a:gd name="connsiteX8" fmla="*/ 7476293 w 8162925"/>
              <a:gd name="connsiteY8" fmla="*/ 114461 h 2324100"/>
              <a:gd name="connsiteX9" fmla="*/ 7430573 w 8162925"/>
              <a:gd name="connsiteY9" fmla="*/ 65884 h 2324100"/>
              <a:gd name="connsiteX10" fmla="*/ 7341991 w 8162925"/>
              <a:gd name="connsiteY10" fmla="*/ 82076 h 2324100"/>
              <a:gd name="connsiteX11" fmla="*/ 7318178 w 8162925"/>
              <a:gd name="connsiteY11" fmla="*/ 108746 h 2324100"/>
              <a:gd name="connsiteX12" fmla="*/ 7264838 w 8162925"/>
              <a:gd name="connsiteY12" fmla="*/ 291626 h 2324100"/>
              <a:gd name="connsiteX13" fmla="*/ 7233405 w 8162925"/>
              <a:gd name="connsiteY13" fmla="*/ 408784 h 2324100"/>
              <a:gd name="connsiteX14" fmla="*/ 7217213 w 8162925"/>
              <a:gd name="connsiteY14" fmla="*/ 420214 h 2324100"/>
              <a:gd name="connsiteX15" fmla="*/ 7166730 w 8162925"/>
              <a:gd name="connsiteY15" fmla="*/ 422119 h 2324100"/>
              <a:gd name="connsiteX16" fmla="*/ 7087673 w 8162925"/>
              <a:gd name="connsiteY16" fmla="*/ 432596 h 2324100"/>
              <a:gd name="connsiteX17" fmla="*/ 6733343 w 8162925"/>
              <a:gd name="connsiteY17" fmla="*/ 424976 h 2324100"/>
              <a:gd name="connsiteX18" fmla="*/ 6712388 w 8162925"/>
              <a:gd name="connsiteY18" fmla="*/ 415451 h 2324100"/>
              <a:gd name="connsiteX19" fmla="*/ 6695243 w 8162925"/>
              <a:gd name="connsiteY19" fmla="*/ 404021 h 2324100"/>
              <a:gd name="connsiteX20" fmla="*/ 6616185 w 8162925"/>
              <a:gd name="connsiteY20" fmla="*/ 400211 h 2324100"/>
              <a:gd name="connsiteX21" fmla="*/ 6531413 w 8162925"/>
              <a:gd name="connsiteY21" fmla="*/ 288769 h 2324100"/>
              <a:gd name="connsiteX22" fmla="*/ 6534271 w 8162925"/>
              <a:gd name="connsiteY22" fmla="*/ 244001 h 2324100"/>
              <a:gd name="connsiteX23" fmla="*/ 6480930 w 8162925"/>
              <a:gd name="connsiteY23" fmla="*/ 183041 h 2324100"/>
              <a:gd name="connsiteX24" fmla="*/ 6190418 w 8162925"/>
              <a:gd name="connsiteY24" fmla="*/ 167801 h 2324100"/>
              <a:gd name="connsiteX25" fmla="*/ 6138983 w 8162925"/>
              <a:gd name="connsiteY25" fmla="*/ 169706 h 2324100"/>
              <a:gd name="connsiteX26" fmla="*/ 5806560 w 8162925"/>
              <a:gd name="connsiteY26" fmla="*/ 153514 h 2324100"/>
              <a:gd name="connsiteX27" fmla="*/ 5784653 w 8162925"/>
              <a:gd name="connsiteY27" fmla="*/ 139226 h 2324100"/>
              <a:gd name="connsiteX28" fmla="*/ 5760841 w 8162925"/>
              <a:gd name="connsiteY28" fmla="*/ 121129 h 2324100"/>
              <a:gd name="connsiteX29" fmla="*/ 5680830 w 8162925"/>
              <a:gd name="connsiteY29" fmla="*/ 112556 h 2324100"/>
              <a:gd name="connsiteX30" fmla="*/ 5384603 w 8162925"/>
              <a:gd name="connsiteY30" fmla="*/ 100174 h 2324100"/>
              <a:gd name="connsiteX31" fmla="*/ 5105521 w 8162925"/>
              <a:gd name="connsiteY31" fmla="*/ 91601 h 2324100"/>
              <a:gd name="connsiteX32" fmla="*/ 4903591 w 8162925"/>
              <a:gd name="connsiteY32" fmla="*/ 86839 h 2324100"/>
              <a:gd name="connsiteX33" fmla="*/ 4853108 w 8162925"/>
              <a:gd name="connsiteY33" fmla="*/ 82076 h 2324100"/>
              <a:gd name="connsiteX34" fmla="*/ 4810246 w 8162925"/>
              <a:gd name="connsiteY34" fmla="*/ 96364 h 2324100"/>
              <a:gd name="connsiteX35" fmla="*/ 4777860 w 8162925"/>
              <a:gd name="connsiteY35" fmla="*/ 114461 h 2324100"/>
              <a:gd name="connsiteX36" fmla="*/ 4776908 w 8162925"/>
              <a:gd name="connsiteY36" fmla="*/ 104936 h 2324100"/>
              <a:gd name="connsiteX37" fmla="*/ 4710233 w 8162925"/>
              <a:gd name="connsiteY37" fmla="*/ 43024 h 2324100"/>
              <a:gd name="connsiteX38" fmla="*/ 4654035 w 8162925"/>
              <a:gd name="connsiteY38" fmla="*/ 45881 h 2324100"/>
              <a:gd name="connsiteX39" fmla="*/ 4588313 w 8162925"/>
              <a:gd name="connsiteY39" fmla="*/ 17306 h 2324100"/>
              <a:gd name="connsiteX40" fmla="*/ 4568310 w 8162925"/>
              <a:gd name="connsiteY40" fmla="*/ 23021 h 2324100"/>
              <a:gd name="connsiteX41" fmla="*/ 4513066 w 8162925"/>
              <a:gd name="connsiteY41" fmla="*/ 22069 h 2324100"/>
              <a:gd name="connsiteX42" fmla="*/ 4510208 w 8162925"/>
              <a:gd name="connsiteY42" fmla="*/ 23974 h 2324100"/>
              <a:gd name="connsiteX43" fmla="*/ 4518781 w 8162925"/>
              <a:gd name="connsiteY43" fmla="*/ 27784 h 2324100"/>
              <a:gd name="connsiteX44" fmla="*/ 4519733 w 8162925"/>
              <a:gd name="connsiteY44" fmla="*/ 35404 h 2324100"/>
              <a:gd name="connsiteX45" fmla="*/ 4479728 w 8162925"/>
              <a:gd name="connsiteY45" fmla="*/ 45881 h 2324100"/>
              <a:gd name="connsiteX46" fmla="*/ 4303516 w 8162925"/>
              <a:gd name="connsiteY46" fmla="*/ 49691 h 2324100"/>
              <a:gd name="connsiteX47" fmla="*/ 4276846 w 8162925"/>
              <a:gd name="connsiteY47" fmla="*/ 59216 h 2324100"/>
              <a:gd name="connsiteX48" fmla="*/ 4245413 w 8162925"/>
              <a:gd name="connsiteY48" fmla="*/ 69694 h 2324100"/>
              <a:gd name="connsiteX49" fmla="*/ 4212076 w 8162925"/>
              <a:gd name="connsiteY49" fmla="*/ 81124 h 2324100"/>
              <a:gd name="connsiteX50" fmla="*/ 4212076 w 8162925"/>
              <a:gd name="connsiteY50" fmla="*/ 86839 h 2324100"/>
              <a:gd name="connsiteX51" fmla="*/ 4204456 w 8162925"/>
              <a:gd name="connsiteY51" fmla="*/ 118271 h 2324100"/>
              <a:gd name="connsiteX52" fmla="*/ 4146353 w 8162925"/>
              <a:gd name="connsiteY52" fmla="*/ 110651 h 2324100"/>
              <a:gd name="connsiteX53" fmla="*/ 4055865 w 8162925"/>
              <a:gd name="connsiteY53" fmla="*/ 115414 h 2324100"/>
              <a:gd name="connsiteX54" fmla="*/ 3914896 w 8162925"/>
              <a:gd name="connsiteY54" fmla="*/ 113509 h 2324100"/>
              <a:gd name="connsiteX55" fmla="*/ 3908228 w 8162925"/>
              <a:gd name="connsiteY55" fmla="*/ 112556 h 2324100"/>
              <a:gd name="connsiteX56" fmla="*/ 3828218 w 8162925"/>
              <a:gd name="connsiteY56" fmla="*/ 102079 h 2324100"/>
              <a:gd name="connsiteX57" fmla="*/ 3591998 w 8162925"/>
              <a:gd name="connsiteY57" fmla="*/ 94459 h 2324100"/>
              <a:gd name="connsiteX58" fmla="*/ 3521513 w 8162925"/>
              <a:gd name="connsiteY58" fmla="*/ 96364 h 2324100"/>
              <a:gd name="connsiteX59" fmla="*/ 3411975 w 8162925"/>
              <a:gd name="connsiteY59" fmla="*/ 91601 h 2324100"/>
              <a:gd name="connsiteX60" fmla="*/ 3391021 w 8162925"/>
              <a:gd name="connsiteY60" fmla="*/ 91601 h 2324100"/>
              <a:gd name="connsiteX61" fmla="*/ 3351015 w 8162925"/>
              <a:gd name="connsiteY61" fmla="*/ 97316 h 2324100"/>
              <a:gd name="connsiteX62" fmla="*/ 3223381 w 8162925"/>
              <a:gd name="connsiteY62" fmla="*/ 85886 h 2324100"/>
              <a:gd name="connsiteX63" fmla="*/ 3067171 w 8162925"/>
              <a:gd name="connsiteY63" fmla="*/ 82076 h 2324100"/>
              <a:gd name="connsiteX64" fmla="*/ 2955728 w 8162925"/>
              <a:gd name="connsiteY64" fmla="*/ 82076 h 2324100"/>
              <a:gd name="connsiteX65" fmla="*/ 2829046 w 8162925"/>
              <a:gd name="connsiteY65" fmla="*/ 78266 h 2324100"/>
              <a:gd name="connsiteX66" fmla="*/ 2809996 w 8162925"/>
              <a:gd name="connsiteY66" fmla="*/ 80171 h 2324100"/>
              <a:gd name="connsiteX67" fmla="*/ 2773800 w 8162925"/>
              <a:gd name="connsiteY67" fmla="*/ 83981 h 2324100"/>
              <a:gd name="connsiteX68" fmla="*/ 2678550 w 8162925"/>
              <a:gd name="connsiteY68" fmla="*/ 74456 h 2324100"/>
              <a:gd name="connsiteX69" fmla="*/ 2451856 w 8162925"/>
              <a:gd name="connsiteY69" fmla="*/ 83981 h 2324100"/>
              <a:gd name="connsiteX70" fmla="*/ 2323268 w 8162925"/>
              <a:gd name="connsiteY70" fmla="*/ 131606 h 2324100"/>
              <a:gd name="connsiteX71" fmla="*/ 2241353 w 8162925"/>
              <a:gd name="connsiteY71" fmla="*/ 194471 h 2324100"/>
              <a:gd name="connsiteX72" fmla="*/ 2214683 w 8162925"/>
              <a:gd name="connsiteY72" fmla="*/ 200186 h 2324100"/>
              <a:gd name="connsiteX73" fmla="*/ 2188965 w 8162925"/>
              <a:gd name="connsiteY73" fmla="*/ 203044 h 2324100"/>
              <a:gd name="connsiteX74" fmla="*/ 2154675 w 8162925"/>
              <a:gd name="connsiteY74" fmla="*/ 251621 h 2324100"/>
              <a:gd name="connsiteX75" fmla="*/ 2109908 w 8162925"/>
              <a:gd name="connsiteY75" fmla="*/ 352586 h 2324100"/>
              <a:gd name="connsiteX76" fmla="*/ 2055615 w 8162925"/>
              <a:gd name="connsiteY76" fmla="*/ 382114 h 2324100"/>
              <a:gd name="connsiteX77" fmla="*/ 1928933 w 8162925"/>
              <a:gd name="connsiteY77" fmla="*/ 382114 h 2324100"/>
              <a:gd name="connsiteX78" fmla="*/ 1863210 w 8162925"/>
              <a:gd name="connsiteY78" fmla="*/ 387829 h 2324100"/>
              <a:gd name="connsiteX79" fmla="*/ 1556505 w 8162925"/>
              <a:gd name="connsiteY79" fmla="*/ 437359 h 2324100"/>
              <a:gd name="connsiteX80" fmla="*/ 1399343 w 8162925"/>
              <a:gd name="connsiteY80" fmla="*/ 423071 h 2324100"/>
              <a:gd name="connsiteX81" fmla="*/ 1191698 w 8162925"/>
              <a:gd name="connsiteY81" fmla="*/ 391639 h 2324100"/>
              <a:gd name="connsiteX82" fmla="*/ 949763 w 8162925"/>
              <a:gd name="connsiteY82" fmla="*/ 390686 h 2324100"/>
              <a:gd name="connsiteX83" fmla="*/ 514470 w 8162925"/>
              <a:gd name="connsiteY83" fmla="*/ 380209 h 2324100"/>
              <a:gd name="connsiteX84" fmla="*/ 375405 w 8162925"/>
              <a:gd name="connsiteY84" fmla="*/ 375446 h 2324100"/>
              <a:gd name="connsiteX85" fmla="*/ 95370 w 8162925"/>
              <a:gd name="connsiteY85" fmla="*/ 370684 h 2324100"/>
              <a:gd name="connsiteX86" fmla="*/ 33458 w 8162925"/>
              <a:gd name="connsiteY86" fmla="*/ 428786 h 2324100"/>
              <a:gd name="connsiteX87" fmla="*/ 32505 w 8162925"/>
              <a:gd name="connsiteY87" fmla="*/ 564994 h 2324100"/>
              <a:gd name="connsiteX88" fmla="*/ 46793 w 8162925"/>
              <a:gd name="connsiteY88" fmla="*/ 748826 h 2324100"/>
              <a:gd name="connsiteX89" fmla="*/ 50603 w 8162925"/>
              <a:gd name="connsiteY89" fmla="*/ 786926 h 2324100"/>
              <a:gd name="connsiteX90" fmla="*/ 33458 w 8162925"/>
              <a:gd name="connsiteY90" fmla="*/ 838361 h 2324100"/>
              <a:gd name="connsiteX91" fmla="*/ 31553 w 8162925"/>
              <a:gd name="connsiteY91" fmla="*/ 952661 h 2324100"/>
              <a:gd name="connsiteX92" fmla="*/ 42030 w 8162925"/>
              <a:gd name="connsiteY92" fmla="*/ 971711 h 2324100"/>
              <a:gd name="connsiteX93" fmla="*/ 35363 w 8162925"/>
              <a:gd name="connsiteY93" fmla="*/ 1067914 h 2324100"/>
              <a:gd name="connsiteX94" fmla="*/ 45840 w 8162925"/>
              <a:gd name="connsiteY94" fmla="*/ 1187929 h 2324100"/>
              <a:gd name="connsiteX95" fmla="*/ 76320 w 8162925"/>
              <a:gd name="connsiteY95" fmla="*/ 1213646 h 2324100"/>
              <a:gd name="connsiteX96" fmla="*/ 250628 w 8162925"/>
              <a:gd name="connsiteY96" fmla="*/ 1206979 h 2324100"/>
              <a:gd name="connsiteX97" fmla="*/ 373500 w 8162925"/>
              <a:gd name="connsiteY97" fmla="*/ 1173641 h 2324100"/>
              <a:gd name="connsiteX98" fmla="*/ 584003 w 8162925"/>
              <a:gd name="connsiteY98" fmla="*/ 1106014 h 2324100"/>
              <a:gd name="connsiteX99" fmla="*/ 742118 w 8162925"/>
              <a:gd name="connsiteY99" fmla="*/ 1054579 h 2324100"/>
              <a:gd name="connsiteX100" fmla="*/ 923093 w 8162925"/>
              <a:gd name="connsiteY100" fmla="*/ 998381 h 2324100"/>
              <a:gd name="connsiteX101" fmla="*/ 1205985 w 8162925"/>
              <a:gd name="connsiteY101" fmla="*/ 912656 h 2324100"/>
              <a:gd name="connsiteX102" fmla="*/ 1647945 w 8162925"/>
              <a:gd name="connsiteY102" fmla="*/ 822169 h 2324100"/>
              <a:gd name="connsiteX103" fmla="*/ 2080380 w 8162925"/>
              <a:gd name="connsiteY103" fmla="*/ 747874 h 2324100"/>
              <a:gd name="connsiteX104" fmla="*/ 2252783 w 8162925"/>
              <a:gd name="connsiteY104" fmla="*/ 729776 h 2324100"/>
              <a:gd name="connsiteX105" fmla="*/ 2282310 w 8162925"/>
              <a:gd name="connsiteY105" fmla="*/ 757399 h 2324100"/>
              <a:gd name="connsiteX106" fmla="*/ 2290883 w 8162925"/>
              <a:gd name="connsiteY106" fmla="*/ 805976 h 2324100"/>
              <a:gd name="connsiteX107" fmla="*/ 2284215 w 8162925"/>
              <a:gd name="connsiteY107" fmla="*/ 992666 h 2324100"/>
              <a:gd name="connsiteX108" fmla="*/ 2088953 w 8162925"/>
              <a:gd name="connsiteY108" fmla="*/ 1473679 h 2324100"/>
              <a:gd name="connsiteX109" fmla="*/ 2132768 w 8162925"/>
              <a:gd name="connsiteY109" fmla="*/ 1585121 h 2324100"/>
              <a:gd name="connsiteX110" fmla="*/ 2292788 w 8162925"/>
              <a:gd name="connsiteY110" fmla="*/ 1652749 h 2324100"/>
              <a:gd name="connsiteX111" fmla="*/ 2380418 w 8162925"/>
              <a:gd name="connsiteY111" fmla="*/ 1667989 h 2324100"/>
              <a:gd name="connsiteX112" fmla="*/ 2457571 w 8162925"/>
              <a:gd name="connsiteY112" fmla="*/ 1642271 h 2324100"/>
              <a:gd name="connsiteX113" fmla="*/ 2474715 w 8162925"/>
              <a:gd name="connsiteY113" fmla="*/ 1605124 h 2324100"/>
              <a:gd name="connsiteX114" fmla="*/ 2482335 w 8162925"/>
              <a:gd name="connsiteY114" fmla="*/ 1504159 h 2324100"/>
              <a:gd name="connsiteX115" fmla="*/ 2601398 w 8162925"/>
              <a:gd name="connsiteY115" fmla="*/ 1219361 h 2324100"/>
              <a:gd name="connsiteX116" fmla="*/ 2697600 w 8162925"/>
              <a:gd name="connsiteY116" fmla="*/ 987904 h 2324100"/>
              <a:gd name="connsiteX117" fmla="*/ 2752846 w 8162925"/>
              <a:gd name="connsiteY117" fmla="*/ 945994 h 2324100"/>
              <a:gd name="connsiteX118" fmla="*/ 2777610 w 8162925"/>
              <a:gd name="connsiteY118" fmla="*/ 963139 h 2324100"/>
              <a:gd name="connsiteX119" fmla="*/ 2882385 w 8162925"/>
              <a:gd name="connsiteY119" fmla="*/ 1039339 h 2324100"/>
              <a:gd name="connsiteX120" fmla="*/ 3165278 w 8162925"/>
              <a:gd name="connsiteY120" fmla="*/ 1026004 h 2324100"/>
              <a:gd name="connsiteX121" fmla="*/ 3249098 w 8162925"/>
              <a:gd name="connsiteY121" fmla="*/ 959329 h 2324100"/>
              <a:gd name="connsiteX122" fmla="*/ 3269100 w 8162925"/>
              <a:gd name="connsiteY122" fmla="*/ 949804 h 2324100"/>
              <a:gd name="connsiteX123" fmla="*/ 3319583 w 8162925"/>
              <a:gd name="connsiteY123" fmla="*/ 954566 h 2324100"/>
              <a:gd name="connsiteX124" fmla="*/ 3380543 w 8162925"/>
              <a:gd name="connsiteY124" fmla="*/ 983141 h 2324100"/>
              <a:gd name="connsiteX125" fmla="*/ 3391021 w 8162925"/>
              <a:gd name="connsiteY125" fmla="*/ 1017431 h 2324100"/>
              <a:gd name="connsiteX126" fmla="*/ 3402450 w 8162925"/>
              <a:gd name="connsiteY126" fmla="*/ 1071724 h 2324100"/>
              <a:gd name="connsiteX127" fmla="*/ 3411975 w 8162925"/>
              <a:gd name="connsiteY127" fmla="*/ 1069819 h 2324100"/>
              <a:gd name="connsiteX128" fmla="*/ 3393878 w 8162925"/>
              <a:gd name="connsiteY128" fmla="*/ 903131 h 2324100"/>
              <a:gd name="connsiteX129" fmla="*/ 3381496 w 8162925"/>
              <a:gd name="connsiteY129" fmla="*/ 904084 h 2324100"/>
              <a:gd name="connsiteX130" fmla="*/ 3379590 w 8162925"/>
              <a:gd name="connsiteY130" fmla="*/ 882176 h 2324100"/>
              <a:gd name="connsiteX131" fmla="*/ 3416738 w 8162925"/>
              <a:gd name="connsiteY131" fmla="*/ 885986 h 2324100"/>
              <a:gd name="connsiteX132" fmla="*/ 3446265 w 8162925"/>
              <a:gd name="connsiteY132" fmla="*/ 942184 h 2324100"/>
              <a:gd name="connsiteX133" fmla="*/ 3501510 w 8162925"/>
              <a:gd name="connsiteY133" fmla="*/ 1062199 h 2324100"/>
              <a:gd name="connsiteX134" fmla="*/ 3632956 w 8162925"/>
              <a:gd name="connsiteY134" fmla="*/ 1465106 h 2324100"/>
              <a:gd name="connsiteX135" fmla="*/ 3976808 w 8162925"/>
              <a:gd name="connsiteY135" fmla="*/ 2132809 h 2324100"/>
              <a:gd name="connsiteX136" fmla="*/ 4049198 w 8162925"/>
              <a:gd name="connsiteY136" fmla="*/ 2285209 h 2324100"/>
              <a:gd name="connsiteX137" fmla="*/ 4097775 w 8162925"/>
              <a:gd name="connsiteY137" fmla="*/ 2306164 h 2324100"/>
              <a:gd name="connsiteX138" fmla="*/ 4112063 w 8162925"/>
              <a:gd name="connsiteY138" fmla="*/ 2296639 h 2324100"/>
              <a:gd name="connsiteX139" fmla="*/ 4374001 w 8162925"/>
              <a:gd name="connsiteY139" fmla="*/ 2088994 h 2324100"/>
              <a:gd name="connsiteX140" fmla="*/ 4495921 w 8162925"/>
              <a:gd name="connsiteY140" fmla="*/ 1983266 h 2324100"/>
              <a:gd name="connsiteX141" fmla="*/ 4496873 w 8162925"/>
              <a:gd name="connsiteY141" fmla="*/ 1941356 h 2324100"/>
              <a:gd name="connsiteX142" fmla="*/ 4249223 w 8162925"/>
              <a:gd name="connsiteY142" fmla="*/ 1551784 h 2324100"/>
              <a:gd name="connsiteX143" fmla="*/ 4097775 w 8162925"/>
              <a:gd name="connsiteY143" fmla="*/ 1188881 h 2324100"/>
              <a:gd name="connsiteX144" fmla="*/ 3993000 w 8162925"/>
              <a:gd name="connsiteY144" fmla="*/ 847886 h 2324100"/>
              <a:gd name="connsiteX145" fmla="*/ 3984428 w 8162925"/>
              <a:gd name="connsiteY145" fmla="*/ 791689 h 2324100"/>
              <a:gd name="connsiteX146" fmla="*/ 3975856 w 8162925"/>
              <a:gd name="connsiteY146" fmla="*/ 685009 h 2324100"/>
              <a:gd name="connsiteX147" fmla="*/ 4072058 w 8162925"/>
              <a:gd name="connsiteY147" fmla="*/ 683104 h 2324100"/>
              <a:gd name="connsiteX148" fmla="*/ 4161593 w 8162925"/>
              <a:gd name="connsiteY148" fmla="*/ 681199 h 2324100"/>
              <a:gd name="connsiteX149" fmla="*/ 4362571 w 8162925"/>
              <a:gd name="connsiteY149" fmla="*/ 672626 h 2324100"/>
              <a:gd name="connsiteX150" fmla="*/ 4381621 w 8162925"/>
              <a:gd name="connsiteY150" fmla="*/ 682151 h 2324100"/>
              <a:gd name="connsiteX151" fmla="*/ 4566406 w 8162925"/>
              <a:gd name="connsiteY151" fmla="*/ 718346 h 2324100"/>
              <a:gd name="connsiteX152" fmla="*/ 4756906 w 8162925"/>
              <a:gd name="connsiteY152" fmla="*/ 668816 h 2324100"/>
              <a:gd name="connsiteX153" fmla="*/ 5092185 w 8162925"/>
              <a:gd name="connsiteY153" fmla="*/ 665006 h 2324100"/>
              <a:gd name="connsiteX154" fmla="*/ 5547480 w 8162925"/>
              <a:gd name="connsiteY154" fmla="*/ 662149 h 2324100"/>
              <a:gd name="connsiteX155" fmla="*/ 5687498 w 8162925"/>
              <a:gd name="connsiteY155" fmla="*/ 646909 h 2324100"/>
              <a:gd name="connsiteX156" fmla="*/ 5697023 w 8162925"/>
              <a:gd name="connsiteY156" fmla="*/ 649766 h 2324100"/>
              <a:gd name="connsiteX157" fmla="*/ 5779891 w 8162925"/>
              <a:gd name="connsiteY157" fmla="*/ 616429 h 2324100"/>
              <a:gd name="connsiteX158" fmla="*/ 5797035 w 8162925"/>
              <a:gd name="connsiteY158" fmla="*/ 608809 h 2324100"/>
              <a:gd name="connsiteX159" fmla="*/ 5923718 w 8162925"/>
              <a:gd name="connsiteY159" fmla="*/ 611666 h 2324100"/>
              <a:gd name="connsiteX160" fmla="*/ 6516173 w 8162925"/>
              <a:gd name="connsiteY160" fmla="*/ 621191 h 2324100"/>
              <a:gd name="connsiteX161" fmla="*/ 6599041 w 8162925"/>
              <a:gd name="connsiteY161" fmla="*/ 625001 h 2324100"/>
              <a:gd name="connsiteX162" fmla="*/ 6626663 w 8162925"/>
              <a:gd name="connsiteY162" fmla="*/ 659291 h 2324100"/>
              <a:gd name="connsiteX163" fmla="*/ 6667621 w 8162925"/>
              <a:gd name="connsiteY163" fmla="*/ 661196 h 2324100"/>
              <a:gd name="connsiteX164" fmla="*/ 6709530 w 8162925"/>
              <a:gd name="connsiteY164" fmla="*/ 626906 h 2324100"/>
              <a:gd name="connsiteX165" fmla="*/ 7144823 w 8162925"/>
              <a:gd name="connsiteY165" fmla="*/ 637384 h 2324100"/>
              <a:gd name="connsiteX166" fmla="*/ 7140060 w 8162925"/>
              <a:gd name="connsiteY166" fmla="*/ 658339 h 2324100"/>
              <a:gd name="connsiteX167" fmla="*/ 7156253 w 8162925"/>
              <a:gd name="connsiteY167" fmla="*/ 681199 h 2324100"/>
              <a:gd name="connsiteX168" fmla="*/ 7229596 w 8162925"/>
              <a:gd name="connsiteY168" fmla="*/ 681199 h 2324100"/>
              <a:gd name="connsiteX169" fmla="*/ 7250551 w 8162925"/>
              <a:gd name="connsiteY169" fmla="*/ 661196 h 2324100"/>
              <a:gd name="connsiteX170" fmla="*/ 7250551 w 8162925"/>
              <a:gd name="connsiteY170" fmla="*/ 643099 h 2324100"/>
              <a:gd name="connsiteX171" fmla="*/ 7358183 w 8162925"/>
              <a:gd name="connsiteY171" fmla="*/ 643099 h 2324100"/>
              <a:gd name="connsiteX172" fmla="*/ 7363898 w 8162925"/>
              <a:gd name="connsiteY172" fmla="*/ 645004 h 2324100"/>
              <a:gd name="connsiteX173" fmla="*/ 7453433 w 8162925"/>
              <a:gd name="connsiteY173" fmla="*/ 622144 h 2324100"/>
              <a:gd name="connsiteX174" fmla="*/ 7560113 w 8162925"/>
              <a:gd name="connsiteY174" fmla="*/ 628811 h 2324100"/>
              <a:gd name="connsiteX175" fmla="*/ 7711560 w 8162925"/>
              <a:gd name="connsiteY175" fmla="*/ 625001 h 2324100"/>
              <a:gd name="connsiteX176" fmla="*/ 7872533 w 8162925"/>
              <a:gd name="connsiteY176" fmla="*/ 627859 h 2324100"/>
              <a:gd name="connsiteX177" fmla="*/ 8009693 w 8162925"/>
              <a:gd name="connsiteY177" fmla="*/ 626906 h 2324100"/>
              <a:gd name="connsiteX178" fmla="*/ 8073510 w 8162925"/>
              <a:gd name="connsiteY178" fmla="*/ 624049 h 2324100"/>
              <a:gd name="connsiteX179" fmla="*/ 8145901 w 8162925"/>
              <a:gd name="connsiteY179" fmla="*/ 573566 h 2324100"/>
              <a:gd name="connsiteX180" fmla="*/ 8152568 w 8162925"/>
              <a:gd name="connsiteY180" fmla="*/ 464029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8162925" h="2324100">
                <a:moveTo>
                  <a:pt x="8152568" y="464029"/>
                </a:moveTo>
                <a:cubicBezTo>
                  <a:pt x="8146853" y="456409"/>
                  <a:pt x="8136376" y="451646"/>
                  <a:pt x="8127803" y="445931"/>
                </a:cubicBezTo>
                <a:cubicBezTo>
                  <a:pt x="8122088" y="442121"/>
                  <a:pt x="8114468" y="440216"/>
                  <a:pt x="8111610" y="434501"/>
                </a:cubicBezTo>
                <a:cubicBezTo>
                  <a:pt x="8099228" y="415451"/>
                  <a:pt x="8083035" y="405926"/>
                  <a:pt x="8060176" y="405926"/>
                </a:cubicBezTo>
                <a:cubicBezTo>
                  <a:pt x="8004930" y="405926"/>
                  <a:pt x="7949685" y="404974"/>
                  <a:pt x="7895393" y="403069"/>
                </a:cubicBezTo>
                <a:cubicBezTo>
                  <a:pt x="7789666" y="399259"/>
                  <a:pt x="7683938" y="394496"/>
                  <a:pt x="7579163" y="390686"/>
                </a:cubicBezTo>
                <a:cubicBezTo>
                  <a:pt x="7541063" y="388781"/>
                  <a:pt x="7502963" y="388781"/>
                  <a:pt x="7463910" y="386876"/>
                </a:cubicBezTo>
                <a:cubicBezTo>
                  <a:pt x="7462958" y="376399"/>
                  <a:pt x="7462958" y="371636"/>
                  <a:pt x="7462958" y="366874"/>
                </a:cubicBezTo>
                <a:cubicBezTo>
                  <a:pt x="7466768" y="283054"/>
                  <a:pt x="7471530" y="198281"/>
                  <a:pt x="7476293" y="114461"/>
                </a:cubicBezTo>
                <a:cubicBezTo>
                  <a:pt x="7479151" y="72551"/>
                  <a:pt x="7472483" y="63026"/>
                  <a:pt x="7430573" y="65884"/>
                </a:cubicBezTo>
                <a:cubicBezTo>
                  <a:pt x="7400093" y="67789"/>
                  <a:pt x="7370566" y="73504"/>
                  <a:pt x="7341991" y="82076"/>
                </a:cubicBezTo>
                <a:cubicBezTo>
                  <a:pt x="7332466" y="84934"/>
                  <a:pt x="7321988" y="98269"/>
                  <a:pt x="7318178" y="108746"/>
                </a:cubicBezTo>
                <a:cubicBezTo>
                  <a:pt x="7299128" y="169706"/>
                  <a:pt x="7281983" y="230666"/>
                  <a:pt x="7264838" y="291626"/>
                </a:cubicBezTo>
                <a:cubicBezTo>
                  <a:pt x="7254360" y="330679"/>
                  <a:pt x="7244835" y="369731"/>
                  <a:pt x="7233405" y="408784"/>
                </a:cubicBezTo>
                <a:cubicBezTo>
                  <a:pt x="7231501" y="413546"/>
                  <a:pt x="7222928" y="419261"/>
                  <a:pt x="7217213" y="420214"/>
                </a:cubicBezTo>
                <a:cubicBezTo>
                  <a:pt x="7200068" y="422119"/>
                  <a:pt x="7179113" y="414499"/>
                  <a:pt x="7166730" y="422119"/>
                </a:cubicBezTo>
                <a:cubicBezTo>
                  <a:pt x="7140060" y="437359"/>
                  <a:pt x="7114343" y="432596"/>
                  <a:pt x="7087673" y="432596"/>
                </a:cubicBezTo>
                <a:cubicBezTo>
                  <a:pt x="6969563" y="430691"/>
                  <a:pt x="6851453" y="427834"/>
                  <a:pt x="6733343" y="424976"/>
                </a:cubicBezTo>
                <a:cubicBezTo>
                  <a:pt x="6726676" y="424976"/>
                  <a:pt x="6719055" y="419261"/>
                  <a:pt x="6712388" y="415451"/>
                </a:cubicBezTo>
                <a:cubicBezTo>
                  <a:pt x="6706673" y="411641"/>
                  <a:pt x="6700958" y="404974"/>
                  <a:pt x="6695243" y="404021"/>
                </a:cubicBezTo>
                <a:cubicBezTo>
                  <a:pt x="6668573" y="402116"/>
                  <a:pt x="6642855" y="402116"/>
                  <a:pt x="6616185" y="400211"/>
                </a:cubicBezTo>
                <a:cubicBezTo>
                  <a:pt x="6554273" y="397354"/>
                  <a:pt x="6518078" y="349729"/>
                  <a:pt x="6531413" y="288769"/>
                </a:cubicBezTo>
                <a:cubicBezTo>
                  <a:pt x="6534271" y="274481"/>
                  <a:pt x="6535223" y="259241"/>
                  <a:pt x="6534271" y="244001"/>
                </a:cubicBezTo>
                <a:cubicBezTo>
                  <a:pt x="6532366" y="216379"/>
                  <a:pt x="6504743" y="183994"/>
                  <a:pt x="6480930" y="183041"/>
                </a:cubicBezTo>
                <a:cubicBezTo>
                  <a:pt x="6383776" y="177326"/>
                  <a:pt x="6287573" y="172564"/>
                  <a:pt x="6190418" y="167801"/>
                </a:cubicBezTo>
                <a:cubicBezTo>
                  <a:pt x="6173273" y="166849"/>
                  <a:pt x="6156128" y="169706"/>
                  <a:pt x="6138983" y="169706"/>
                </a:cubicBezTo>
                <a:cubicBezTo>
                  <a:pt x="6027541" y="164944"/>
                  <a:pt x="5917051" y="159229"/>
                  <a:pt x="5806560" y="153514"/>
                </a:cubicBezTo>
                <a:cubicBezTo>
                  <a:pt x="5798941" y="153514"/>
                  <a:pt x="5791321" y="143989"/>
                  <a:pt x="5784653" y="139226"/>
                </a:cubicBezTo>
                <a:cubicBezTo>
                  <a:pt x="5776080" y="133511"/>
                  <a:pt x="5769413" y="122081"/>
                  <a:pt x="5760841" y="121129"/>
                </a:cubicBezTo>
                <a:cubicBezTo>
                  <a:pt x="5734171" y="116366"/>
                  <a:pt x="5707501" y="113509"/>
                  <a:pt x="5680830" y="112556"/>
                </a:cubicBezTo>
                <a:cubicBezTo>
                  <a:pt x="5582723" y="107794"/>
                  <a:pt x="5483663" y="103984"/>
                  <a:pt x="5384603" y="100174"/>
                </a:cubicBezTo>
                <a:cubicBezTo>
                  <a:pt x="5291258" y="96364"/>
                  <a:pt x="5198866" y="94459"/>
                  <a:pt x="5105521" y="91601"/>
                </a:cubicBezTo>
                <a:cubicBezTo>
                  <a:pt x="5037893" y="89696"/>
                  <a:pt x="4971218" y="88744"/>
                  <a:pt x="4903591" y="86839"/>
                </a:cubicBezTo>
                <a:cubicBezTo>
                  <a:pt x="4887398" y="86839"/>
                  <a:pt x="4871206" y="91601"/>
                  <a:pt x="4853108" y="82076"/>
                </a:cubicBezTo>
                <a:cubicBezTo>
                  <a:pt x="4839773" y="74456"/>
                  <a:pt x="4818818" y="78266"/>
                  <a:pt x="4810246" y="96364"/>
                </a:cubicBezTo>
                <a:cubicBezTo>
                  <a:pt x="4803578" y="112556"/>
                  <a:pt x="4792148" y="114461"/>
                  <a:pt x="4777860" y="114461"/>
                </a:cubicBezTo>
                <a:cubicBezTo>
                  <a:pt x="4776908" y="110651"/>
                  <a:pt x="4776908" y="107794"/>
                  <a:pt x="4776908" y="104936"/>
                </a:cubicBezTo>
                <a:cubicBezTo>
                  <a:pt x="4775003" y="52549"/>
                  <a:pt x="4761668" y="40166"/>
                  <a:pt x="4710233" y="43024"/>
                </a:cubicBezTo>
                <a:cubicBezTo>
                  <a:pt x="4691183" y="43976"/>
                  <a:pt x="4672133" y="44929"/>
                  <a:pt x="4654035" y="45881"/>
                </a:cubicBezTo>
                <a:cubicBezTo>
                  <a:pt x="4646416" y="6829"/>
                  <a:pt x="4621651" y="-2696"/>
                  <a:pt x="4588313" y="17306"/>
                </a:cubicBezTo>
                <a:cubicBezTo>
                  <a:pt x="4582598" y="21116"/>
                  <a:pt x="4574978" y="23021"/>
                  <a:pt x="4568310" y="23021"/>
                </a:cubicBezTo>
                <a:cubicBezTo>
                  <a:pt x="4550213" y="23974"/>
                  <a:pt x="4531163" y="23021"/>
                  <a:pt x="4513066" y="22069"/>
                </a:cubicBezTo>
                <a:cubicBezTo>
                  <a:pt x="4512113" y="22069"/>
                  <a:pt x="4511160" y="23021"/>
                  <a:pt x="4510208" y="23974"/>
                </a:cubicBezTo>
                <a:cubicBezTo>
                  <a:pt x="4513066" y="24926"/>
                  <a:pt x="4515923" y="26831"/>
                  <a:pt x="4518781" y="27784"/>
                </a:cubicBezTo>
                <a:cubicBezTo>
                  <a:pt x="4518781" y="30641"/>
                  <a:pt x="4519733" y="32546"/>
                  <a:pt x="4519733" y="35404"/>
                </a:cubicBezTo>
                <a:cubicBezTo>
                  <a:pt x="4506398" y="39214"/>
                  <a:pt x="4493063" y="44929"/>
                  <a:pt x="4479728" y="45881"/>
                </a:cubicBezTo>
                <a:cubicBezTo>
                  <a:pt x="4420673" y="47786"/>
                  <a:pt x="4362571" y="47786"/>
                  <a:pt x="4303516" y="49691"/>
                </a:cubicBezTo>
                <a:cubicBezTo>
                  <a:pt x="4294943" y="49691"/>
                  <a:pt x="4284466" y="54454"/>
                  <a:pt x="4276846" y="59216"/>
                </a:cubicBezTo>
                <a:cubicBezTo>
                  <a:pt x="4267321" y="65884"/>
                  <a:pt x="4255891" y="69694"/>
                  <a:pt x="4245413" y="69694"/>
                </a:cubicBezTo>
                <a:lnTo>
                  <a:pt x="4212076" y="81124"/>
                </a:lnTo>
                <a:cubicBezTo>
                  <a:pt x="4212076" y="83029"/>
                  <a:pt x="4212076" y="84934"/>
                  <a:pt x="4212076" y="86839"/>
                </a:cubicBezTo>
                <a:cubicBezTo>
                  <a:pt x="4211123" y="98269"/>
                  <a:pt x="4207313" y="108746"/>
                  <a:pt x="4204456" y="118271"/>
                </a:cubicBezTo>
                <a:cubicBezTo>
                  <a:pt x="4183500" y="115414"/>
                  <a:pt x="4164450" y="110651"/>
                  <a:pt x="4146353" y="110651"/>
                </a:cubicBezTo>
                <a:cubicBezTo>
                  <a:pt x="4115873" y="110651"/>
                  <a:pt x="4085393" y="112556"/>
                  <a:pt x="4055865" y="115414"/>
                </a:cubicBezTo>
                <a:cubicBezTo>
                  <a:pt x="4009193" y="121129"/>
                  <a:pt x="3962521" y="97316"/>
                  <a:pt x="3914896" y="113509"/>
                </a:cubicBezTo>
                <a:cubicBezTo>
                  <a:pt x="3912990" y="114461"/>
                  <a:pt x="3911085" y="112556"/>
                  <a:pt x="3908228" y="112556"/>
                </a:cubicBezTo>
                <a:cubicBezTo>
                  <a:pt x="3881558" y="108746"/>
                  <a:pt x="3854888" y="103984"/>
                  <a:pt x="3828218" y="102079"/>
                </a:cubicBezTo>
                <a:cubicBezTo>
                  <a:pt x="3750113" y="98269"/>
                  <a:pt x="3671056" y="96364"/>
                  <a:pt x="3591998" y="94459"/>
                </a:cubicBezTo>
                <a:cubicBezTo>
                  <a:pt x="3568185" y="93506"/>
                  <a:pt x="3545325" y="94459"/>
                  <a:pt x="3521513" y="96364"/>
                </a:cubicBezTo>
                <a:cubicBezTo>
                  <a:pt x="3484365" y="99221"/>
                  <a:pt x="3448171" y="105889"/>
                  <a:pt x="3411975" y="91601"/>
                </a:cubicBezTo>
                <a:cubicBezTo>
                  <a:pt x="3406260" y="89696"/>
                  <a:pt x="3397688" y="90649"/>
                  <a:pt x="3391021" y="91601"/>
                </a:cubicBezTo>
                <a:cubicBezTo>
                  <a:pt x="3377685" y="93506"/>
                  <a:pt x="3364350" y="98269"/>
                  <a:pt x="3351015" y="97316"/>
                </a:cubicBezTo>
                <a:cubicBezTo>
                  <a:pt x="3308153" y="94459"/>
                  <a:pt x="3266243" y="87791"/>
                  <a:pt x="3223381" y="85886"/>
                </a:cubicBezTo>
                <a:cubicBezTo>
                  <a:pt x="3170993" y="83029"/>
                  <a:pt x="3118606" y="83029"/>
                  <a:pt x="3067171" y="82076"/>
                </a:cubicBezTo>
                <a:cubicBezTo>
                  <a:pt x="3030023" y="81124"/>
                  <a:pt x="2991923" y="78266"/>
                  <a:pt x="2955728" y="82076"/>
                </a:cubicBezTo>
                <a:cubicBezTo>
                  <a:pt x="2912865" y="86839"/>
                  <a:pt x="2870956" y="92554"/>
                  <a:pt x="2829046" y="78266"/>
                </a:cubicBezTo>
                <a:cubicBezTo>
                  <a:pt x="2823331" y="76361"/>
                  <a:pt x="2816663" y="79219"/>
                  <a:pt x="2809996" y="80171"/>
                </a:cubicBezTo>
                <a:cubicBezTo>
                  <a:pt x="2797613" y="82076"/>
                  <a:pt x="2786183" y="84934"/>
                  <a:pt x="2773800" y="83981"/>
                </a:cubicBezTo>
                <a:cubicBezTo>
                  <a:pt x="2742368" y="81124"/>
                  <a:pt x="2709983" y="73504"/>
                  <a:pt x="2678550" y="74456"/>
                </a:cubicBezTo>
                <a:cubicBezTo>
                  <a:pt x="2603303" y="75409"/>
                  <a:pt x="2528056" y="81124"/>
                  <a:pt x="2451856" y="83981"/>
                </a:cubicBezTo>
                <a:cubicBezTo>
                  <a:pt x="2403278" y="85886"/>
                  <a:pt x="2361368" y="102079"/>
                  <a:pt x="2323268" y="131606"/>
                </a:cubicBezTo>
                <a:cubicBezTo>
                  <a:pt x="2296598" y="152561"/>
                  <a:pt x="2269928" y="174469"/>
                  <a:pt x="2241353" y="194471"/>
                </a:cubicBezTo>
                <a:cubicBezTo>
                  <a:pt x="2234685" y="199234"/>
                  <a:pt x="2223256" y="199234"/>
                  <a:pt x="2214683" y="200186"/>
                </a:cubicBezTo>
                <a:cubicBezTo>
                  <a:pt x="2206110" y="201139"/>
                  <a:pt x="2192775" y="198281"/>
                  <a:pt x="2188965" y="203044"/>
                </a:cubicBezTo>
                <a:cubicBezTo>
                  <a:pt x="2175631" y="217331"/>
                  <a:pt x="2162295" y="233524"/>
                  <a:pt x="2154675" y="251621"/>
                </a:cubicBezTo>
                <a:cubicBezTo>
                  <a:pt x="2140388" y="284959"/>
                  <a:pt x="2128006" y="320201"/>
                  <a:pt x="2109908" y="352586"/>
                </a:cubicBezTo>
                <a:cubicBezTo>
                  <a:pt x="2096573" y="377351"/>
                  <a:pt x="2080380" y="383066"/>
                  <a:pt x="2055615" y="382114"/>
                </a:cubicBezTo>
                <a:cubicBezTo>
                  <a:pt x="2013705" y="380209"/>
                  <a:pt x="1970843" y="381161"/>
                  <a:pt x="1928933" y="382114"/>
                </a:cubicBezTo>
                <a:cubicBezTo>
                  <a:pt x="1907025" y="382114"/>
                  <a:pt x="1884165" y="384019"/>
                  <a:pt x="1863210" y="387829"/>
                </a:cubicBezTo>
                <a:cubicBezTo>
                  <a:pt x="1761293" y="404021"/>
                  <a:pt x="1659375" y="423071"/>
                  <a:pt x="1556505" y="437359"/>
                </a:cubicBezTo>
                <a:cubicBezTo>
                  <a:pt x="1504118" y="444979"/>
                  <a:pt x="1449825" y="442121"/>
                  <a:pt x="1399343" y="423071"/>
                </a:cubicBezTo>
                <a:cubicBezTo>
                  <a:pt x="1331715" y="397354"/>
                  <a:pt x="1263135" y="389734"/>
                  <a:pt x="1191698" y="391639"/>
                </a:cubicBezTo>
                <a:cubicBezTo>
                  <a:pt x="1110735" y="393544"/>
                  <a:pt x="1029773" y="391639"/>
                  <a:pt x="949763" y="390686"/>
                </a:cubicBezTo>
                <a:cubicBezTo>
                  <a:pt x="804983" y="387829"/>
                  <a:pt x="660203" y="384019"/>
                  <a:pt x="514470" y="380209"/>
                </a:cubicBezTo>
                <a:cubicBezTo>
                  <a:pt x="467798" y="379256"/>
                  <a:pt x="422078" y="376399"/>
                  <a:pt x="375405" y="375446"/>
                </a:cubicBezTo>
                <a:cubicBezTo>
                  <a:pt x="282060" y="373541"/>
                  <a:pt x="188715" y="372589"/>
                  <a:pt x="95370" y="370684"/>
                </a:cubicBezTo>
                <a:cubicBezTo>
                  <a:pt x="52508" y="369731"/>
                  <a:pt x="35363" y="395449"/>
                  <a:pt x="33458" y="428786"/>
                </a:cubicBezTo>
                <a:cubicBezTo>
                  <a:pt x="31553" y="473554"/>
                  <a:pt x="30600" y="519274"/>
                  <a:pt x="32505" y="564994"/>
                </a:cubicBezTo>
                <a:cubicBezTo>
                  <a:pt x="35363" y="626906"/>
                  <a:pt x="42030" y="687866"/>
                  <a:pt x="46793" y="748826"/>
                </a:cubicBezTo>
                <a:cubicBezTo>
                  <a:pt x="47745" y="761209"/>
                  <a:pt x="49650" y="774544"/>
                  <a:pt x="50603" y="786926"/>
                </a:cubicBezTo>
                <a:cubicBezTo>
                  <a:pt x="51555" y="805976"/>
                  <a:pt x="52508" y="824074"/>
                  <a:pt x="33458" y="838361"/>
                </a:cubicBezTo>
                <a:cubicBezTo>
                  <a:pt x="-1785" y="865984"/>
                  <a:pt x="-832" y="922181"/>
                  <a:pt x="31553" y="952661"/>
                </a:cubicBezTo>
                <a:cubicBezTo>
                  <a:pt x="36315" y="957424"/>
                  <a:pt x="42983" y="965044"/>
                  <a:pt x="42030" y="971711"/>
                </a:cubicBezTo>
                <a:cubicBezTo>
                  <a:pt x="41078" y="1004096"/>
                  <a:pt x="36315" y="1035529"/>
                  <a:pt x="35363" y="1067914"/>
                </a:cubicBezTo>
                <a:cubicBezTo>
                  <a:pt x="34410" y="1107919"/>
                  <a:pt x="24885" y="1149829"/>
                  <a:pt x="45840" y="1187929"/>
                </a:cubicBezTo>
                <a:cubicBezTo>
                  <a:pt x="51555" y="1199359"/>
                  <a:pt x="65843" y="1213646"/>
                  <a:pt x="76320" y="1213646"/>
                </a:cubicBezTo>
                <a:cubicBezTo>
                  <a:pt x="134423" y="1213646"/>
                  <a:pt x="193478" y="1213646"/>
                  <a:pt x="250628" y="1206979"/>
                </a:cubicBezTo>
                <a:cubicBezTo>
                  <a:pt x="292538" y="1201264"/>
                  <a:pt x="332543" y="1186024"/>
                  <a:pt x="373500" y="1173641"/>
                </a:cubicBezTo>
                <a:cubicBezTo>
                  <a:pt x="443985" y="1151734"/>
                  <a:pt x="513518" y="1128874"/>
                  <a:pt x="584003" y="1106014"/>
                </a:cubicBezTo>
                <a:cubicBezTo>
                  <a:pt x="636390" y="1088869"/>
                  <a:pt x="689730" y="1071724"/>
                  <a:pt x="742118" y="1054579"/>
                </a:cubicBezTo>
                <a:cubicBezTo>
                  <a:pt x="802125" y="1035529"/>
                  <a:pt x="863085" y="1016479"/>
                  <a:pt x="923093" y="998381"/>
                </a:cubicBezTo>
                <a:cubicBezTo>
                  <a:pt x="1017390" y="968854"/>
                  <a:pt x="1109783" y="934564"/>
                  <a:pt x="1205985" y="912656"/>
                </a:cubicBezTo>
                <a:cubicBezTo>
                  <a:pt x="1352670" y="878366"/>
                  <a:pt x="1500308" y="849791"/>
                  <a:pt x="1647945" y="822169"/>
                </a:cubicBezTo>
                <a:cubicBezTo>
                  <a:pt x="1791773" y="795499"/>
                  <a:pt x="1936553" y="771686"/>
                  <a:pt x="2080380" y="747874"/>
                </a:cubicBezTo>
                <a:cubicBezTo>
                  <a:pt x="2137531" y="738349"/>
                  <a:pt x="2194681" y="734539"/>
                  <a:pt x="2252783" y="729776"/>
                </a:cubicBezTo>
                <a:cubicBezTo>
                  <a:pt x="2280406" y="726919"/>
                  <a:pt x="2280406" y="729776"/>
                  <a:pt x="2282310" y="757399"/>
                </a:cubicBezTo>
                <a:cubicBezTo>
                  <a:pt x="2283263" y="773591"/>
                  <a:pt x="2286120" y="789784"/>
                  <a:pt x="2290883" y="805976"/>
                </a:cubicBezTo>
                <a:cubicBezTo>
                  <a:pt x="2309933" y="868841"/>
                  <a:pt x="2309933" y="930754"/>
                  <a:pt x="2284215" y="992666"/>
                </a:cubicBezTo>
                <a:cubicBezTo>
                  <a:pt x="2218493" y="1152686"/>
                  <a:pt x="2154675" y="1312706"/>
                  <a:pt x="2088953" y="1473679"/>
                </a:cubicBezTo>
                <a:cubicBezTo>
                  <a:pt x="2067998" y="1525114"/>
                  <a:pt x="2082285" y="1563214"/>
                  <a:pt x="2132768" y="1585121"/>
                </a:cubicBezTo>
                <a:cubicBezTo>
                  <a:pt x="2186108" y="1607981"/>
                  <a:pt x="2240400" y="1628936"/>
                  <a:pt x="2292788" y="1652749"/>
                </a:cubicBezTo>
                <a:cubicBezTo>
                  <a:pt x="2321363" y="1666084"/>
                  <a:pt x="2349938" y="1670846"/>
                  <a:pt x="2380418" y="1667989"/>
                </a:cubicBezTo>
                <a:cubicBezTo>
                  <a:pt x="2408040" y="1665131"/>
                  <a:pt x="2437568" y="1664179"/>
                  <a:pt x="2457571" y="1642271"/>
                </a:cubicBezTo>
                <a:cubicBezTo>
                  <a:pt x="2467096" y="1632746"/>
                  <a:pt x="2477573" y="1613696"/>
                  <a:pt x="2474715" y="1605124"/>
                </a:cubicBezTo>
                <a:cubicBezTo>
                  <a:pt x="2459475" y="1568929"/>
                  <a:pt x="2469000" y="1536544"/>
                  <a:pt x="2482335" y="1504159"/>
                </a:cubicBezTo>
                <a:cubicBezTo>
                  <a:pt x="2522340" y="1409861"/>
                  <a:pt x="2562346" y="1314611"/>
                  <a:pt x="2601398" y="1219361"/>
                </a:cubicBezTo>
                <a:cubicBezTo>
                  <a:pt x="2633783" y="1142209"/>
                  <a:pt x="2665215" y="1065056"/>
                  <a:pt x="2697600" y="987904"/>
                </a:cubicBezTo>
                <a:cubicBezTo>
                  <a:pt x="2708078" y="963139"/>
                  <a:pt x="2726175" y="949804"/>
                  <a:pt x="2752846" y="945994"/>
                </a:cubicBezTo>
                <a:cubicBezTo>
                  <a:pt x="2767133" y="944089"/>
                  <a:pt x="2773800" y="945994"/>
                  <a:pt x="2777610" y="963139"/>
                </a:cubicBezTo>
                <a:cubicBezTo>
                  <a:pt x="2789040" y="1012669"/>
                  <a:pt x="2831903" y="1042196"/>
                  <a:pt x="2882385" y="1039339"/>
                </a:cubicBezTo>
                <a:cubicBezTo>
                  <a:pt x="2976683" y="1034576"/>
                  <a:pt x="3070981" y="1029814"/>
                  <a:pt x="3165278" y="1026004"/>
                </a:cubicBezTo>
                <a:cubicBezTo>
                  <a:pt x="3217665" y="1024099"/>
                  <a:pt x="3236715" y="1010764"/>
                  <a:pt x="3249098" y="959329"/>
                </a:cubicBezTo>
                <a:cubicBezTo>
                  <a:pt x="3252908" y="945041"/>
                  <a:pt x="3266243" y="945041"/>
                  <a:pt x="3269100" y="949804"/>
                </a:cubicBezTo>
                <a:cubicBezTo>
                  <a:pt x="3285293" y="973616"/>
                  <a:pt x="3303390" y="960281"/>
                  <a:pt x="3319583" y="954566"/>
                </a:cubicBezTo>
                <a:cubicBezTo>
                  <a:pt x="3351015" y="943136"/>
                  <a:pt x="3362446" y="955519"/>
                  <a:pt x="3380543" y="983141"/>
                </a:cubicBezTo>
                <a:cubicBezTo>
                  <a:pt x="3387210" y="992666"/>
                  <a:pt x="3388163" y="1006001"/>
                  <a:pt x="3391021" y="1017431"/>
                </a:cubicBezTo>
                <a:cubicBezTo>
                  <a:pt x="3394831" y="1035529"/>
                  <a:pt x="3398640" y="1053626"/>
                  <a:pt x="3402450" y="1071724"/>
                </a:cubicBezTo>
                <a:cubicBezTo>
                  <a:pt x="3405308" y="1070771"/>
                  <a:pt x="3409118" y="1070771"/>
                  <a:pt x="3411975" y="1069819"/>
                </a:cubicBezTo>
                <a:cubicBezTo>
                  <a:pt x="3417690" y="1012669"/>
                  <a:pt x="3391021" y="958376"/>
                  <a:pt x="3393878" y="903131"/>
                </a:cubicBezTo>
                <a:cubicBezTo>
                  <a:pt x="3388163" y="903131"/>
                  <a:pt x="3381496" y="904084"/>
                  <a:pt x="3381496" y="904084"/>
                </a:cubicBezTo>
                <a:cubicBezTo>
                  <a:pt x="3380543" y="897416"/>
                  <a:pt x="3378638" y="889796"/>
                  <a:pt x="3379590" y="882176"/>
                </a:cubicBezTo>
                <a:lnTo>
                  <a:pt x="3416738" y="885986"/>
                </a:lnTo>
                <a:cubicBezTo>
                  <a:pt x="3422453" y="906941"/>
                  <a:pt x="3437693" y="923134"/>
                  <a:pt x="3446265" y="942184"/>
                </a:cubicBezTo>
                <a:cubicBezTo>
                  <a:pt x="3464363" y="982189"/>
                  <a:pt x="3487223" y="1021241"/>
                  <a:pt x="3501510" y="1062199"/>
                </a:cubicBezTo>
                <a:cubicBezTo>
                  <a:pt x="3547231" y="1196501"/>
                  <a:pt x="3583425" y="1332709"/>
                  <a:pt x="3632956" y="1465106"/>
                </a:cubicBezTo>
                <a:cubicBezTo>
                  <a:pt x="3721538" y="1700374"/>
                  <a:pt x="3840600" y="1920401"/>
                  <a:pt x="3976808" y="2132809"/>
                </a:cubicBezTo>
                <a:cubicBezTo>
                  <a:pt x="4007288" y="2179481"/>
                  <a:pt x="4030148" y="2231869"/>
                  <a:pt x="4049198" y="2285209"/>
                </a:cubicBezTo>
                <a:cubicBezTo>
                  <a:pt x="4064438" y="2327119"/>
                  <a:pt x="4059675" y="2329024"/>
                  <a:pt x="4097775" y="2306164"/>
                </a:cubicBezTo>
                <a:cubicBezTo>
                  <a:pt x="4102538" y="2303306"/>
                  <a:pt x="4107300" y="2300449"/>
                  <a:pt x="4112063" y="2296639"/>
                </a:cubicBezTo>
                <a:cubicBezTo>
                  <a:pt x="4199693" y="2227106"/>
                  <a:pt x="4287323" y="2159479"/>
                  <a:pt x="4374001" y="2088994"/>
                </a:cubicBezTo>
                <a:cubicBezTo>
                  <a:pt x="4415910" y="2055656"/>
                  <a:pt x="4454963" y="2019461"/>
                  <a:pt x="4495921" y="1983266"/>
                </a:cubicBezTo>
                <a:cubicBezTo>
                  <a:pt x="4511160" y="1969931"/>
                  <a:pt x="4511160" y="1956596"/>
                  <a:pt x="4496873" y="1941356"/>
                </a:cubicBezTo>
                <a:cubicBezTo>
                  <a:pt x="4393051" y="1825151"/>
                  <a:pt x="4315898" y="1690849"/>
                  <a:pt x="4249223" y="1551784"/>
                </a:cubicBezTo>
                <a:cubicBezTo>
                  <a:pt x="4192073" y="1433674"/>
                  <a:pt x="4146353" y="1309849"/>
                  <a:pt x="4097775" y="1188881"/>
                </a:cubicBezTo>
                <a:cubicBezTo>
                  <a:pt x="4053008" y="1078391"/>
                  <a:pt x="4019671" y="964091"/>
                  <a:pt x="3993000" y="847886"/>
                </a:cubicBezTo>
                <a:cubicBezTo>
                  <a:pt x="3988238" y="828836"/>
                  <a:pt x="3979665" y="807881"/>
                  <a:pt x="3984428" y="791689"/>
                </a:cubicBezTo>
                <a:cubicBezTo>
                  <a:pt x="3996810" y="754541"/>
                  <a:pt x="3989190" y="721204"/>
                  <a:pt x="3975856" y="685009"/>
                </a:cubicBezTo>
                <a:cubicBezTo>
                  <a:pt x="4008240" y="684056"/>
                  <a:pt x="4043483" y="673579"/>
                  <a:pt x="4072058" y="683104"/>
                </a:cubicBezTo>
                <a:cubicBezTo>
                  <a:pt x="4105396" y="694534"/>
                  <a:pt x="4131113" y="685009"/>
                  <a:pt x="4161593" y="681199"/>
                </a:cubicBezTo>
                <a:cubicBezTo>
                  <a:pt x="4228268" y="672626"/>
                  <a:pt x="4294943" y="674531"/>
                  <a:pt x="4362571" y="672626"/>
                </a:cubicBezTo>
                <a:cubicBezTo>
                  <a:pt x="4369238" y="672626"/>
                  <a:pt x="4376858" y="677389"/>
                  <a:pt x="4381621" y="682151"/>
                </a:cubicBezTo>
                <a:cubicBezTo>
                  <a:pt x="4430198" y="744064"/>
                  <a:pt x="4490206" y="762161"/>
                  <a:pt x="4566406" y="718346"/>
                </a:cubicBezTo>
                <a:cubicBezTo>
                  <a:pt x="4624508" y="685009"/>
                  <a:pt x="4689278" y="669769"/>
                  <a:pt x="4756906" y="668816"/>
                </a:cubicBezTo>
                <a:cubicBezTo>
                  <a:pt x="4868348" y="667864"/>
                  <a:pt x="4979791" y="665959"/>
                  <a:pt x="5092185" y="665006"/>
                </a:cubicBezTo>
                <a:cubicBezTo>
                  <a:pt x="5243633" y="664054"/>
                  <a:pt x="5396033" y="665006"/>
                  <a:pt x="5547480" y="662149"/>
                </a:cubicBezTo>
                <a:cubicBezTo>
                  <a:pt x="5594153" y="661196"/>
                  <a:pt x="5642730" y="671674"/>
                  <a:pt x="5687498" y="646909"/>
                </a:cubicBezTo>
                <a:cubicBezTo>
                  <a:pt x="5689403" y="645956"/>
                  <a:pt x="5694166" y="648814"/>
                  <a:pt x="5697023" y="649766"/>
                </a:cubicBezTo>
                <a:cubicBezTo>
                  <a:pt x="5738933" y="660244"/>
                  <a:pt x="5757983" y="651671"/>
                  <a:pt x="5779891" y="616429"/>
                </a:cubicBezTo>
                <a:cubicBezTo>
                  <a:pt x="5782748" y="611666"/>
                  <a:pt x="5791321" y="608809"/>
                  <a:pt x="5797035" y="608809"/>
                </a:cubicBezTo>
                <a:cubicBezTo>
                  <a:pt x="5838946" y="608809"/>
                  <a:pt x="5881808" y="610714"/>
                  <a:pt x="5923718" y="611666"/>
                </a:cubicBezTo>
                <a:cubicBezTo>
                  <a:pt x="6120885" y="615476"/>
                  <a:pt x="6319005" y="618334"/>
                  <a:pt x="6516173" y="621191"/>
                </a:cubicBezTo>
                <a:cubicBezTo>
                  <a:pt x="6543796" y="622144"/>
                  <a:pt x="6571418" y="624049"/>
                  <a:pt x="6599041" y="625001"/>
                </a:cubicBezTo>
                <a:cubicBezTo>
                  <a:pt x="6593326" y="657386"/>
                  <a:pt x="6593326" y="657386"/>
                  <a:pt x="6626663" y="659291"/>
                </a:cubicBezTo>
                <a:cubicBezTo>
                  <a:pt x="6639998" y="660244"/>
                  <a:pt x="6654285" y="660244"/>
                  <a:pt x="6667621" y="661196"/>
                </a:cubicBezTo>
                <a:cubicBezTo>
                  <a:pt x="6701910" y="661196"/>
                  <a:pt x="6701910" y="661196"/>
                  <a:pt x="6709530" y="626906"/>
                </a:cubicBezTo>
                <a:cubicBezTo>
                  <a:pt x="6853358" y="630716"/>
                  <a:pt x="6997185" y="633574"/>
                  <a:pt x="7144823" y="637384"/>
                </a:cubicBezTo>
                <a:cubicBezTo>
                  <a:pt x="7142918" y="646909"/>
                  <a:pt x="7141966" y="652624"/>
                  <a:pt x="7140060" y="658339"/>
                </a:cubicBezTo>
                <a:cubicBezTo>
                  <a:pt x="7135298" y="673579"/>
                  <a:pt x="7138155" y="681199"/>
                  <a:pt x="7156253" y="681199"/>
                </a:cubicBezTo>
                <a:cubicBezTo>
                  <a:pt x="7181018" y="680246"/>
                  <a:pt x="7204830" y="681199"/>
                  <a:pt x="7229596" y="681199"/>
                </a:cubicBezTo>
                <a:cubicBezTo>
                  <a:pt x="7243883" y="681199"/>
                  <a:pt x="7251503" y="675484"/>
                  <a:pt x="7250551" y="661196"/>
                </a:cubicBezTo>
                <a:cubicBezTo>
                  <a:pt x="7250551" y="654529"/>
                  <a:pt x="7250551" y="648814"/>
                  <a:pt x="7250551" y="643099"/>
                </a:cubicBezTo>
                <a:cubicBezTo>
                  <a:pt x="7286746" y="643099"/>
                  <a:pt x="7322941" y="643099"/>
                  <a:pt x="7358183" y="643099"/>
                </a:cubicBezTo>
                <a:cubicBezTo>
                  <a:pt x="7360088" y="643099"/>
                  <a:pt x="7361993" y="644051"/>
                  <a:pt x="7363898" y="645004"/>
                </a:cubicBezTo>
                <a:cubicBezTo>
                  <a:pt x="7399141" y="666911"/>
                  <a:pt x="7432478" y="658339"/>
                  <a:pt x="7453433" y="622144"/>
                </a:cubicBezTo>
                <a:cubicBezTo>
                  <a:pt x="7489628" y="624049"/>
                  <a:pt x="7524871" y="627859"/>
                  <a:pt x="7560113" y="628811"/>
                </a:cubicBezTo>
                <a:cubicBezTo>
                  <a:pt x="7610596" y="628811"/>
                  <a:pt x="7661078" y="625001"/>
                  <a:pt x="7711560" y="625001"/>
                </a:cubicBezTo>
                <a:cubicBezTo>
                  <a:pt x="7764901" y="625001"/>
                  <a:pt x="7818241" y="627859"/>
                  <a:pt x="7872533" y="627859"/>
                </a:cubicBezTo>
                <a:cubicBezTo>
                  <a:pt x="7918253" y="627859"/>
                  <a:pt x="7963973" y="627859"/>
                  <a:pt x="8009693" y="626906"/>
                </a:cubicBezTo>
                <a:cubicBezTo>
                  <a:pt x="8030648" y="626906"/>
                  <a:pt x="8055413" y="632621"/>
                  <a:pt x="8073510" y="624049"/>
                </a:cubicBezTo>
                <a:cubicBezTo>
                  <a:pt x="8100180" y="612619"/>
                  <a:pt x="8123993" y="593569"/>
                  <a:pt x="8145901" y="573566"/>
                </a:cubicBezTo>
                <a:cubicBezTo>
                  <a:pt x="8167808" y="550706"/>
                  <a:pt x="8170666" y="490699"/>
                  <a:pt x="8152568" y="46402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5A3EE676-034A-4456-B783-3360849B751B}"/>
              </a:ext>
            </a:extLst>
          </p:cNvPr>
          <p:cNvSpPr/>
          <p:nvPr/>
        </p:nvSpPr>
        <p:spPr>
          <a:xfrm>
            <a:off x="417594" y="3511979"/>
            <a:ext cx="1720646" cy="404996"/>
          </a:xfrm>
          <a:custGeom>
            <a:avLst/>
            <a:gdLst>
              <a:gd name="connsiteX0" fmla="*/ 2507456 w 7000875"/>
              <a:gd name="connsiteY0" fmla="*/ 8096 h 1647825"/>
              <a:gd name="connsiteX1" fmla="*/ 2508409 w 7000875"/>
              <a:gd name="connsiteY1" fmla="*/ 48101 h 1647825"/>
              <a:gd name="connsiteX2" fmla="*/ 2507456 w 7000875"/>
              <a:gd name="connsiteY2" fmla="*/ 109061 h 1647825"/>
              <a:gd name="connsiteX3" fmla="*/ 2524601 w 7000875"/>
              <a:gd name="connsiteY3" fmla="*/ 123349 h 1647825"/>
              <a:gd name="connsiteX4" fmla="*/ 2570321 w 7000875"/>
              <a:gd name="connsiteY4" fmla="*/ 124301 h 1647825"/>
              <a:gd name="connsiteX5" fmla="*/ 2578894 w 7000875"/>
              <a:gd name="connsiteY5" fmla="*/ 122396 h 1647825"/>
              <a:gd name="connsiteX6" fmla="*/ 2636044 w 7000875"/>
              <a:gd name="connsiteY6" fmla="*/ 108109 h 1647825"/>
              <a:gd name="connsiteX7" fmla="*/ 2688431 w 7000875"/>
              <a:gd name="connsiteY7" fmla="*/ 108109 h 1647825"/>
              <a:gd name="connsiteX8" fmla="*/ 2710339 w 7000875"/>
              <a:gd name="connsiteY8" fmla="*/ 125254 h 1647825"/>
              <a:gd name="connsiteX9" fmla="*/ 2856071 w 7000875"/>
              <a:gd name="connsiteY9" fmla="*/ 98584 h 1647825"/>
              <a:gd name="connsiteX10" fmla="*/ 2963704 w 7000875"/>
              <a:gd name="connsiteY10" fmla="*/ 72866 h 1647825"/>
              <a:gd name="connsiteX11" fmla="*/ 3050381 w 7000875"/>
              <a:gd name="connsiteY11" fmla="*/ 69056 h 1647825"/>
              <a:gd name="connsiteX12" fmla="*/ 3246596 w 7000875"/>
              <a:gd name="connsiteY12" fmla="*/ 62389 h 1647825"/>
              <a:gd name="connsiteX13" fmla="*/ 3444716 w 7000875"/>
              <a:gd name="connsiteY13" fmla="*/ 63341 h 1647825"/>
              <a:gd name="connsiteX14" fmla="*/ 3466624 w 7000875"/>
              <a:gd name="connsiteY14" fmla="*/ 63341 h 1647825"/>
              <a:gd name="connsiteX15" fmla="*/ 3466624 w 7000875"/>
              <a:gd name="connsiteY15" fmla="*/ 376714 h 1647825"/>
              <a:gd name="connsiteX16" fmla="*/ 3446621 w 7000875"/>
              <a:gd name="connsiteY16" fmla="*/ 376714 h 1647825"/>
              <a:gd name="connsiteX17" fmla="*/ 3136106 w 7000875"/>
              <a:gd name="connsiteY17" fmla="*/ 374809 h 1647825"/>
              <a:gd name="connsiteX18" fmla="*/ 2889409 w 7000875"/>
              <a:gd name="connsiteY18" fmla="*/ 344329 h 1647825"/>
              <a:gd name="connsiteX19" fmla="*/ 2771299 w 7000875"/>
              <a:gd name="connsiteY19" fmla="*/ 313849 h 1647825"/>
              <a:gd name="connsiteX20" fmla="*/ 2691289 w 7000875"/>
              <a:gd name="connsiteY20" fmla="*/ 305276 h 1647825"/>
              <a:gd name="connsiteX21" fmla="*/ 2691289 w 7000875"/>
              <a:gd name="connsiteY21" fmla="*/ 412909 h 1647825"/>
              <a:gd name="connsiteX22" fmla="*/ 2718911 w 7000875"/>
              <a:gd name="connsiteY22" fmla="*/ 411956 h 1647825"/>
              <a:gd name="connsiteX23" fmla="*/ 2752249 w 7000875"/>
              <a:gd name="connsiteY23" fmla="*/ 411956 h 1647825"/>
              <a:gd name="connsiteX24" fmla="*/ 2755106 w 7000875"/>
              <a:gd name="connsiteY24" fmla="*/ 393859 h 1647825"/>
              <a:gd name="connsiteX25" fmla="*/ 2997994 w 7000875"/>
              <a:gd name="connsiteY25" fmla="*/ 393859 h 1647825"/>
              <a:gd name="connsiteX26" fmla="*/ 2997994 w 7000875"/>
              <a:gd name="connsiteY26" fmla="*/ 435769 h 1647825"/>
              <a:gd name="connsiteX27" fmla="*/ 5793582 w 7000875"/>
              <a:gd name="connsiteY27" fmla="*/ 450056 h 1647825"/>
              <a:gd name="connsiteX28" fmla="*/ 5793582 w 7000875"/>
              <a:gd name="connsiteY28" fmla="*/ 403384 h 1647825"/>
              <a:gd name="connsiteX29" fmla="*/ 5951696 w 7000875"/>
              <a:gd name="connsiteY29" fmla="*/ 403384 h 1647825"/>
              <a:gd name="connsiteX30" fmla="*/ 5955507 w 7000875"/>
              <a:gd name="connsiteY30" fmla="*/ 387191 h 1647825"/>
              <a:gd name="connsiteX31" fmla="*/ 6993732 w 7000875"/>
              <a:gd name="connsiteY31" fmla="*/ 387191 h 1647825"/>
              <a:gd name="connsiteX32" fmla="*/ 6993732 w 7000875"/>
              <a:gd name="connsiteY32" fmla="*/ 636746 h 1647825"/>
              <a:gd name="connsiteX33" fmla="*/ 5954554 w 7000875"/>
              <a:gd name="connsiteY33" fmla="*/ 636746 h 1647825"/>
              <a:gd name="connsiteX34" fmla="*/ 5950744 w 7000875"/>
              <a:gd name="connsiteY34" fmla="*/ 618649 h 1647825"/>
              <a:gd name="connsiteX35" fmla="*/ 5942171 w 7000875"/>
              <a:gd name="connsiteY35" fmla="*/ 617696 h 1647825"/>
              <a:gd name="connsiteX36" fmla="*/ 5812632 w 7000875"/>
              <a:gd name="connsiteY36" fmla="*/ 616744 h 1647825"/>
              <a:gd name="connsiteX37" fmla="*/ 5790724 w 7000875"/>
              <a:gd name="connsiteY37" fmla="*/ 607219 h 1647825"/>
              <a:gd name="connsiteX38" fmla="*/ 5770721 w 7000875"/>
              <a:gd name="connsiteY38" fmla="*/ 604361 h 1647825"/>
              <a:gd name="connsiteX39" fmla="*/ 5048727 w 7000875"/>
              <a:gd name="connsiteY39" fmla="*/ 602456 h 1647825"/>
              <a:gd name="connsiteX40" fmla="*/ 4082891 w 7000875"/>
              <a:gd name="connsiteY40" fmla="*/ 598646 h 1647825"/>
              <a:gd name="connsiteX41" fmla="*/ 4058126 w 7000875"/>
              <a:gd name="connsiteY41" fmla="*/ 598646 h 1647825"/>
              <a:gd name="connsiteX42" fmla="*/ 4058126 w 7000875"/>
              <a:gd name="connsiteY42" fmla="*/ 618649 h 1647825"/>
              <a:gd name="connsiteX43" fmla="*/ 4056221 w 7000875"/>
              <a:gd name="connsiteY43" fmla="*/ 769144 h 1647825"/>
              <a:gd name="connsiteX44" fmla="*/ 4033361 w 7000875"/>
              <a:gd name="connsiteY44" fmla="*/ 791051 h 1647825"/>
              <a:gd name="connsiteX45" fmla="*/ 4014311 w 7000875"/>
              <a:gd name="connsiteY45" fmla="*/ 791051 h 1647825"/>
              <a:gd name="connsiteX46" fmla="*/ 4013359 w 7000875"/>
              <a:gd name="connsiteY46" fmla="*/ 795814 h 1647825"/>
              <a:gd name="connsiteX47" fmla="*/ 3958114 w 7000875"/>
              <a:gd name="connsiteY47" fmla="*/ 893921 h 1647825"/>
              <a:gd name="connsiteX48" fmla="*/ 3889534 w 7000875"/>
              <a:gd name="connsiteY48" fmla="*/ 914876 h 1647825"/>
              <a:gd name="connsiteX49" fmla="*/ 3880009 w 7000875"/>
              <a:gd name="connsiteY49" fmla="*/ 924401 h 1647825"/>
              <a:gd name="connsiteX50" fmla="*/ 3831431 w 7000875"/>
              <a:gd name="connsiteY50" fmla="*/ 979646 h 1647825"/>
              <a:gd name="connsiteX51" fmla="*/ 3820001 w 7000875"/>
              <a:gd name="connsiteY51" fmla="*/ 985361 h 1647825"/>
              <a:gd name="connsiteX52" fmla="*/ 3789521 w 7000875"/>
              <a:gd name="connsiteY52" fmla="*/ 1034891 h 1647825"/>
              <a:gd name="connsiteX53" fmla="*/ 3788569 w 7000875"/>
              <a:gd name="connsiteY53" fmla="*/ 1283494 h 1647825"/>
              <a:gd name="connsiteX54" fmla="*/ 3781901 w 7000875"/>
              <a:gd name="connsiteY54" fmla="*/ 1448276 h 1647825"/>
              <a:gd name="connsiteX55" fmla="*/ 3800951 w 7000875"/>
              <a:gd name="connsiteY55" fmla="*/ 1600676 h 1647825"/>
              <a:gd name="connsiteX56" fmla="*/ 3789521 w 7000875"/>
              <a:gd name="connsiteY56" fmla="*/ 1634966 h 1647825"/>
              <a:gd name="connsiteX57" fmla="*/ 3733324 w 7000875"/>
              <a:gd name="connsiteY57" fmla="*/ 1637824 h 1647825"/>
              <a:gd name="connsiteX58" fmla="*/ 3717131 w 7000875"/>
              <a:gd name="connsiteY58" fmla="*/ 1602581 h 1647825"/>
              <a:gd name="connsiteX59" fmla="*/ 3723799 w 7000875"/>
              <a:gd name="connsiteY59" fmla="*/ 1572101 h 1647825"/>
              <a:gd name="connsiteX60" fmla="*/ 3739039 w 7000875"/>
              <a:gd name="connsiteY60" fmla="*/ 1333976 h 1647825"/>
              <a:gd name="connsiteX61" fmla="*/ 3739039 w 7000875"/>
              <a:gd name="connsiteY61" fmla="*/ 1033939 h 1647825"/>
              <a:gd name="connsiteX62" fmla="*/ 3739039 w 7000875"/>
              <a:gd name="connsiteY62" fmla="*/ 1012031 h 1647825"/>
              <a:gd name="connsiteX63" fmla="*/ 3690461 w 7000875"/>
              <a:gd name="connsiteY63" fmla="*/ 1012031 h 1647825"/>
              <a:gd name="connsiteX64" fmla="*/ 3663791 w 7000875"/>
              <a:gd name="connsiteY64" fmla="*/ 1000601 h 1647825"/>
              <a:gd name="connsiteX65" fmla="*/ 3652361 w 7000875"/>
              <a:gd name="connsiteY65" fmla="*/ 997744 h 1647825"/>
              <a:gd name="connsiteX66" fmla="*/ 3574256 w 7000875"/>
              <a:gd name="connsiteY66" fmla="*/ 999649 h 1647825"/>
              <a:gd name="connsiteX67" fmla="*/ 3556159 w 7000875"/>
              <a:gd name="connsiteY67" fmla="*/ 1012984 h 1647825"/>
              <a:gd name="connsiteX68" fmla="*/ 3510439 w 7000875"/>
              <a:gd name="connsiteY68" fmla="*/ 1123474 h 1647825"/>
              <a:gd name="connsiteX69" fmla="*/ 3494246 w 7000875"/>
              <a:gd name="connsiteY69" fmla="*/ 1144429 h 1647825"/>
              <a:gd name="connsiteX70" fmla="*/ 3474244 w 7000875"/>
              <a:gd name="connsiteY70" fmla="*/ 1147286 h 1647825"/>
              <a:gd name="connsiteX71" fmla="*/ 3470434 w 7000875"/>
              <a:gd name="connsiteY71" fmla="*/ 1126331 h 1647825"/>
              <a:gd name="connsiteX72" fmla="*/ 3483769 w 7000875"/>
              <a:gd name="connsiteY72" fmla="*/ 1091089 h 1647825"/>
              <a:gd name="connsiteX73" fmla="*/ 3535204 w 7000875"/>
              <a:gd name="connsiteY73" fmla="*/ 957739 h 1647825"/>
              <a:gd name="connsiteX74" fmla="*/ 3539014 w 7000875"/>
              <a:gd name="connsiteY74" fmla="*/ 947261 h 1647825"/>
              <a:gd name="connsiteX75" fmla="*/ 3594259 w 7000875"/>
              <a:gd name="connsiteY75" fmla="*/ 912971 h 1647825"/>
              <a:gd name="connsiteX76" fmla="*/ 3527584 w 7000875"/>
              <a:gd name="connsiteY76" fmla="*/ 892969 h 1647825"/>
              <a:gd name="connsiteX77" fmla="*/ 3493294 w 7000875"/>
              <a:gd name="connsiteY77" fmla="*/ 883444 h 1647825"/>
              <a:gd name="connsiteX78" fmla="*/ 3466624 w 7000875"/>
              <a:gd name="connsiteY78" fmla="*/ 789146 h 1647825"/>
              <a:gd name="connsiteX79" fmla="*/ 3448526 w 7000875"/>
              <a:gd name="connsiteY79" fmla="*/ 787241 h 1647825"/>
              <a:gd name="connsiteX80" fmla="*/ 3338989 w 7000875"/>
              <a:gd name="connsiteY80" fmla="*/ 786289 h 1647825"/>
              <a:gd name="connsiteX81" fmla="*/ 3319939 w 7000875"/>
              <a:gd name="connsiteY81" fmla="*/ 806291 h 1647825"/>
              <a:gd name="connsiteX82" fmla="*/ 3319939 w 7000875"/>
              <a:gd name="connsiteY82" fmla="*/ 858679 h 1647825"/>
              <a:gd name="connsiteX83" fmla="*/ 3304699 w 7000875"/>
              <a:gd name="connsiteY83" fmla="*/ 863441 h 1647825"/>
              <a:gd name="connsiteX84" fmla="*/ 3306604 w 7000875"/>
              <a:gd name="connsiteY84" fmla="*/ 869156 h 1647825"/>
              <a:gd name="connsiteX85" fmla="*/ 3331369 w 7000875"/>
              <a:gd name="connsiteY85" fmla="*/ 879634 h 1647825"/>
              <a:gd name="connsiteX86" fmla="*/ 3331369 w 7000875"/>
              <a:gd name="connsiteY86" fmla="*/ 942499 h 1647825"/>
              <a:gd name="connsiteX87" fmla="*/ 3300889 w 7000875"/>
              <a:gd name="connsiteY87" fmla="*/ 951071 h 1647825"/>
              <a:gd name="connsiteX88" fmla="*/ 3232309 w 7000875"/>
              <a:gd name="connsiteY88" fmla="*/ 951071 h 1647825"/>
              <a:gd name="connsiteX89" fmla="*/ 3209449 w 7000875"/>
              <a:gd name="connsiteY89" fmla="*/ 946309 h 1647825"/>
              <a:gd name="connsiteX90" fmla="*/ 3181826 w 7000875"/>
              <a:gd name="connsiteY90" fmla="*/ 912971 h 1647825"/>
              <a:gd name="connsiteX91" fmla="*/ 3204686 w 7000875"/>
              <a:gd name="connsiteY91" fmla="*/ 876776 h 1647825"/>
              <a:gd name="connsiteX92" fmla="*/ 3211354 w 7000875"/>
              <a:gd name="connsiteY92" fmla="*/ 868204 h 1647825"/>
              <a:gd name="connsiteX93" fmla="*/ 3203734 w 7000875"/>
              <a:gd name="connsiteY93" fmla="*/ 839629 h 1647825"/>
              <a:gd name="connsiteX94" fmla="*/ 3203734 w 7000875"/>
              <a:gd name="connsiteY94" fmla="*/ 789146 h 1647825"/>
              <a:gd name="connsiteX95" fmla="*/ 3180874 w 7000875"/>
              <a:gd name="connsiteY95" fmla="*/ 788194 h 1647825"/>
              <a:gd name="connsiteX96" fmla="*/ 3013234 w 7000875"/>
              <a:gd name="connsiteY96" fmla="*/ 788194 h 1647825"/>
              <a:gd name="connsiteX97" fmla="*/ 2929414 w 7000875"/>
              <a:gd name="connsiteY97" fmla="*/ 799624 h 1647825"/>
              <a:gd name="connsiteX98" fmla="*/ 2656046 w 7000875"/>
              <a:gd name="connsiteY98" fmla="*/ 878681 h 1647825"/>
              <a:gd name="connsiteX99" fmla="*/ 2638901 w 7000875"/>
              <a:gd name="connsiteY99" fmla="*/ 901541 h 1647825"/>
              <a:gd name="connsiteX100" fmla="*/ 2638901 w 7000875"/>
              <a:gd name="connsiteY100" fmla="*/ 1041559 h 1647825"/>
              <a:gd name="connsiteX101" fmla="*/ 2143601 w 7000875"/>
              <a:gd name="connsiteY101" fmla="*/ 1093946 h 1647825"/>
              <a:gd name="connsiteX102" fmla="*/ 2143601 w 7000875"/>
              <a:gd name="connsiteY102" fmla="*/ 932974 h 1647825"/>
              <a:gd name="connsiteX103" fmla="*/ 2115979 w 7000875"/>
              <a:gd name="connsiteY103" fmla="*/ 948214 h 1647825"/>
              <a:gd name="connsiteX104" fmla="*/ 2107406 w 7000875"/>
              <a:gd name="connsiteY104" fmla="*/ 1011079 h 1647825"/>
              <a:gd name="connsiteX105" fmla="*/ 2088356 w 7000875"/>
              <a:gd name="connsiteY105" fmla="*/ 1012031 h 1647825"/>
              <a:gd name="connsiteX106" fmla="*/ 2096929 w 7000875"/>
              <a:gd name="connsiteY106" fmla="*/ 927259 h 1647825"/>
              <a:gd name="connsiteX107" fmla="*/ 2076926 w 7000875"/>
              <a:gd name="connsiteY107" fmla="*/ 937736 h 1647825"/>
              <a:gd name="connsiteX108" fmla="*/ 2057876 w 7000875"/>
              <a:gd name="connsiteY108" fmla="*/ 966311 h 1647825"/>
              <a:gd name="connsiteX109" fmla="*/ 1981676 w 7000875"/>
              <a:gd name="connsiteY109" fmla="*/ 1004411 h 1647825"/>
              <a:gd name="connsiteX110" fmla="*/ 1829276 w 7000875"/>
              <a:gd name="connsiteY110" fmla="*/ 1003459 h 1647825"/>
              <a:gd name="connsiteX111" fmla="*/ 1723549 w 7000875"/>
              <a:gd name="connsiteY111" fmla="*/ 951071 h 1647825"/>
              <a:gd name="connsiteX112" fmla="*/ 1707356 w 7000875"/>
              <a:gd name="connsiteY112" fmla="*/ 948214 h 1647825"/>
              <a:gd name="connsiteX113" fmla="*/ 1692116 w 7000875"/>
              <a:gd name="connsiteY113" fmla="*/ 969169 h 1647825"/>
              <a:gd name="connsiteX114" fmla="*/ 1640681 w 7000875"/>
              <a:gd name="connsiteY114" fmla="*/ 1250156 h 1647825"/>
              <a:gd name="connsiteX115" fmla="*/ 1626394 w 7000875"/>
              <a:gd name="connsiteY115" fmla="*/ 1273016 h 1647825"/>
              <a:gd name="connsiteX116" fmla="*/ 1600676 w 7000875"/>
              <a:gd name="connsiteY116" fmla="*/ 1281589 h 1647825"/>
              <a:gd name="connsiteX117" fmla="*/ 1449229 w 7000875"/>
              <a:gd name="connsiteY117" fmla="*/ 1276826 h 1647825"/>
              <a:gd name="connsiteX118" fmla="*/ 1439704 w 7000875"/>
              <a:gd name="connsiteY118" fmla="*/ 1272064 h 1647825"/>
              <a:gd name="connsiteX119" fmla="*/ 1263491 w 7000875"/>
              <a:gd name="connsiteY119" fmla="*/ 1214914 h 1647825"/>
              <a:gd name="connsiteX120" fmla="*/ 1187291 w 7000875"/>
              <a:gd name="connsiteY120" fmla="*/ 1210151 h 1647825"/>
              <a:gd name="connsiteX121" fmla="*/ 1159669 w 7000875"/>
              <a:gd name="connsiteY121" fmla="*/ 1193959 h 1647825"/>
              <a:gd name="connsiteX122" fmla="*/ 1144429 w 7000875"/>
              <a:gd name="connsiteY122" fmla="*/ 1189196 h 1647825"/>
              <a:gd name="connsiteX123" fmla="*/ 1092994 w 7000875"/>
              <a:gd name="connsiteY123" fmla="*/ 1184434 h 1647825"/>
              <a:gd name="connsiteX124" fmla="*/ 985361 w 7000875"/>
              <a:gd name="connsiteY124" fmla="*/ 1098709 h 1647825"/>
              <a:gd name="connsiteX125" fmla="*/ 893921 w 7000875"/>
              <a:gd name="connsiteY125" fmla="*/ 1032986 h 1647825"/>
              <a:gd name="connsiteX126" fmla="*/ 832009 w 7000875"/>
              <a:gd name="connsiteY126" fmla="*/ 1015841 h 1647825"/>
              <a:gd name="connsiteX127" fmla="*/ 686276 w 7000875"/>
              <a:gd name="connsiteY127" fmla="*/ 1014889 h 1647825"/>
              <a:gd name="connsiteX128" fmla="*/ 665321 w 7000875"/>
              <a:gd name="connsiteY128" fmla="*/ 1014889 h 1647825"/>
              <a:gd name="connsiteX129" fmla="*/ 665321 w 7000875"/>
              <a:gd name="connsiteY129" fmla="*/ 1084421 h 1647825"/>
              <a:gd name="connsiteX130" fmla="*/ 734854 w 7000875"/>
              <a:gd name="connsiteY130" fmla="*/ 1097756 h 1647825"/>
              <a:gd name="connsiteX131" fmla="*/ 664369 w 7000875"/>
              <a:gd name="connsiteY131" fmla="*/ 1111091 h 1647825"/>
              <a:gd name="connsiteX132" fmla="*/ 664369 w 7000875"/>
              <a:gd name="connsiteY132" fmla="*/ 1144429 h 1647825"/>
              <a:gd name="connsiteX133" fmla="*/ 711994 w 7000875"/>
              <a:gd name="connsiteY133" fmla="*/ 1153954 h 1647825"/>
              <a:gd name="connsiteX134" fmla="*/ 662464 w 7000875"/>
              <a:gd name="connsiteY134" fmla="*/ 1171099 h 1647825"/>
              <a:gd name="connsiteX135" fmla="*/ 662464 w 7000875"/>
              <a:gd name="connsiteY135" fmla="*/ 1437799 h 1647825"/>
              <a:gd name="connsiteX136" fmla="*/ 611981 w 7000875"/>
              <a:gd name="connsiteY136" fmla="*/ 1437799 h 1647825"/>
              <a:gd name="connsiteX137" fmla="*/ 611981 w 7000875"/>
              <a:gd name="connsiteY137" fmla="*/ 1172051 h 1647825"/>
              <a:gd name="connsiteX138" fmla="*/ 550069 w 7000875"/>
              <a:gd name="connsiteY138" fmla="*/ 1159669 h 1647825"/>
              <a:gd name="connsiteX139" fmla="*/ 550069 w 7000875"/>
              <a:gd name="connsiteY139" fmla="*/ 1153001 h 1647825"/>
              <a:gd name="connsiteX140" fmla="*/ 610076 w 7000875"/>
              <a:gd name="connsiteY140" fmla="*/ 1145381 h 1647825"/>
              <a:gd name="connsiteX141" fmla="*/ 610076 w 7000875"/>
              <a:gd name="connsiteY141" fmla="*/ 1112044 h 1647825"/>
              <a:gd name="connsiteX142" fmla="*/ 525304 w 7000875"/>
              <a:gd name="connsiteY142" fmla="*/ 1098709 h 1647825"/>
              <a:gd name="connsiteX143" fmla="*/ 611029 w 7000875"/>
              <a:gd name="connsiteY143" fmla="*/ 1084421 h 1647825"/>
              <a:gd name="connsiteX144" fmla="*/ 611029 w 7000875"/>
              <a:gd name="connsiteY144" fmla="*/ 1018699 h 1647825"/>
              <a:gd name="connsiteX145" fmla="*/ 591026 w 7000875"/>
              <a:gd name="connsiteY145" fmla="*/ 1032034 h 1647825"/>
              <a:gd name="connsiteX146" fmla="*/ 590074 w 7000875"/>
              <a:gd name="connsiteY146" fmla="*/ 1048226 h 1647825"/>
              <a:gd name="connsiteX147" fmla="*/ 557689 w 7000875"/>
              <a:gd name="connsiteY147" fmla="*/ 1077754 h 1647825"/>
              <a:gd name="connsiteX148" fmla="*/ 451961 w 7000875"/>
              <a:gd name="connsiteY148" fmla="*/ 1078706 h 1647825"/>
              <a:gd name="connsiteX149" fmla="*/ 400526 w 7000875"/>
              <a:gd name="connsiteY149" fmla="*/ 1101566 h 1647825"/>
              <a:gd name="connsiteX150" fmla="*/ 396716 w 7000875"/>
              <a:gd name="connsiteY150" fmla="*/ 1116806 h 1647825"/>
              <a:gd name="connsiteX151" fmla="*/ 395764 w 7000875"/>
              <a:gd name="connsiteY151" fmla="*/ 1164431 h 1647825"/>
              <a:gd name="connsiteX152" fmla="*/ 376714 w 7000875"/>
              <a:gd name="connsiteY152" fmla="*/ 1183481 h 1647825"/>
              <a:gd name="connsiteX153" fmla="*/ 344329 w 7000875"/>
              <a:gd name="connsiteY153" fmla="*/ 1183481 h 1647825"/>
              <a:gd name="connsiteX154" fmla="*/ 310991 w 7000875"/>
              <a:gd name="connsiteY154" fmla="*/ 1193006 h 1647825"/>
              <a:gd name="connsiteX155" fmla="*/ 293846 w 7000875"/>
              <a:gd name="connsiteY155" fmla="*/ 1195864 h 1647825"/>
              <a:gd name="connsiteX156" fmla="*/ 150019 w 7000875"/>
              <a:gd name="connsiteY156" fmla="*/ 1194911 h 1647825"/>
              <a:gd name="connsiteX157" fmla="*/ 120491 w 7000875"/>
              <a:gd name="connsiteY157" fmla="*/ 1200626 h 1647825"/>
              <a:gd name="connsiteX158" fmla="*/ 33814 w 7000875"/>
              <a:gd name="connsiteY158" fmla="*/ 1228249 h 1647825"/>
              <a:gd name="connsiteX159" fmla="*/ 7144 w 7000875"/>
              <a:gd name="connsiteY159" fmla="*/ 1227296 h 1647825"/>
              <a:gd name="connsiteX160" fmla="*/ 7144 w 7000875"/>
              <a:gd name="connsiteY160" fmla="*/ 1216819 h 1647825"/>
              <a:gd name="connsiteX161" fmla="*/ 10954 w 7000875"/>
              <a:gd name="connsiteY161" fmla="*/ 1203484 h 1647825"/>
              <a:gd name="connsiteX162" fmla="*/ 20479 w 7000875"/>
              <a:gd name="connsiteY162" fmla="*/ 1078706 h 1647825"/>
              <a:gd name="connsiteX163" fmla="*/ 44291 w 7000875"/>
              <a:gd name="connsiteY163" fmla="*/ 554831 h 1647825"/>
              <a:gd name="connsiteX164" fmla="*/ 67151 w 7000875"/>
              <a:gd name="connsiteY164" fmla="*/ 500539 h 1647825"/>
              <a:gd name="connsiteX165" fmla="*/ 84296 w 7000875"/>
              <a:gd name="connsiteY165" fmla="*/ 494824 h 1647825"/>
              <a:gd name="connsiteX166" fmla="*/ 303371 w 7000875"/>
              <a:gd name="connsiteY166" fmla="*/ 503396 h 1647825"/>
              <a:gd name="connsiteX167" fmla="*/ 329089 w 7000875"/>
              <a:gd name="connsiteY167" fmla="*/ 491966 h 1647825"/>
              <a:gd name="connsiteX168" fmla="*/ 416719 w 7000875"/>
              <a:gd name="connsiteY168" fmla="*/ 455771 h 1647825"/>
              <a:gd name="connsiteX169" fmla="*/ 1001554 w 7000875"/>
              <a:gd name="connsiteY169" fmla="*/ 459581 h 1647825"/>
              <a:gd name="connsiteX170" fmla="*/ 1015841 w 7000875"/>
              <a:gd name="connsiteY170" fmla="*/ 460534 h 1647825"/>
              <a:gd name="connsiteX171" fmla="*/ 1055846 w 7000875"/>
              <a:gd name="connsiteY171" fmla="*/ 512921 h 1647825"/>
              <a:gd name="connsiteX172" fmla="*/ 1026319 w 7000875"/>
              <a:gd name="connsiteY172" fmla="*/ 514826 h 1647825"/>
              <a:gd name="connsiteX173" fmla="*/ 1026319 w 7000875"/>
              <a:gd name="connsiteY173" fmla="*/ 551974 h 1647825"/>
              <a:gd name="connsiteX174" fmla="*/ 1063466 w 7000875"/>
              <a:gd name="connsiteY174" fmla="*/ 551974 h 1647825"/>
              <a:gd name="connsiteX175" fmla="*/ 1068229 w 7000875"/>
              <a:gd name="connsiteY175" fmla="*/ 571024 h 1647825"/>
              <a:gd name="connsiteX176" fmla="*/ 1261586 w 7000875"/>
              <a:gd name="connsiteY176" fmla="*/ 571024 h 1647825"/>
              <a:gd name="connsiteX177" fmla="*/ 1278731 w 7000875"/>
              <a:gd name="connsiteY177" fmla="*/ 575786 h 1647825"/>
              <a:gd name="connsiteX178" fmla="*/ 1293971 w 7000875"/>
              <a:gd name="connsiteY178" fmla="*/ 583406 h 1647825"/>
              <a:gd name="connsiteX179" fmla="*/ 1381601 w 7000875"/>
              <a:gd name="connsiteY179" fmla="*/ 584359 h 1647825"/>
              <a:gd name="connsiteX180" fmla="*/ 1395889 w 7000875"/>
              <a:gd name="connsiteY180" fmla="*/ 588169 h 1647825"/>
              <a:gd name="connsiteX181" fmla="*/ 1414939 w 7000875"/>
              <a:gd name="connsiteY181" fmla="*/ 591026 h 1647825"/>
              <a:gd name="connsiteX182" fmla="*/ 1447324 w 7000875"/>
              <a:gd name="connsiteY182" fmla="*/ 578644 h 1647825"/>
              <a:gd name="connsiteX183" fmla="*/ 1677829 w 7000875"/>
              <a:gd name="connsiteY183" fmla="*/ 578644 h 1647825"/>
              <a:gd name="connsiteX184" fmla="*/ 1696879 w 7000875"/>
              <a:gd name="connsiteY184" fmla="*/ 585311 h 1647825"/>
              <a:gd name="connsiteX185" fmla="*/ 1713071 w 7000875"/>
              <a:gd name="connsiteY185" fmla="*/ 586264 h 1647825"/>
              <a:gd name="connsiteX186" fmla="*/ 1719739 w 7000875"/>
              <a:gd name="connsiteY186" fmla="*/ 573881 h 1647825"/>
              <a:gd name="connsiteX187" fmla="*/ 1723549 w 7000875"/>
              <a:gd name="connsiteY187" fmla="*/ 546259 h 1647825"/>
              <a:gd name="connsiteX188" fmla="*/ 1731169 w 7000875"/>
              <a:gd name="connsiteY188" fmla="*/ 516731 h 1647825"/>
              <a:gd name="connsiteX189" fmla="*/ 1699736 w 7000875"/>
              <a:gd name="connsiteY189" fmla="*/ 515779 h 1647825"/>
              <a:gd name="connsiteX190" fmla="*/ 1683544 w 7000875"/>
              <a:gd name="connsiteY190" fmla="*/ 503396 h 1647825"/>
              <a:gd name="connsiteX191" fmla="*/ 1698784 w 7000875"/>
              <a:gd name="connsiteY191" fmla="*/ 491966 h 1647825"/>
              <a:gd name="connsiteX192" fmla="*/ 1730216 w 7000875"/>
              <a:gd name="connsiteY192" fmla="*/ 491014 h 1647825"/>
              <a:gd name="connsiteX193" fmla="*/ 1730216 w 7000875"/>
              <a:gd name="connsiteY193" fmla="*/ 437674 h 1647825"/>
              <a:gd name="connsiteX194" fmla="*/ 1907381 w 7000875"/>
              <a:gd name="connsiteY194" fmla="*/ 437674 h 1647825"/>
              <a:gd name="connsiteX195" fmla="*/ 1919764 w 7000875"/>
              <a:gd name="connsiteY195" fmla="*/ 393859 h 1647825"/>
              <a:gd name="connsiteX196" fmla="*/ 1976914 w 7000875"/>
              <a:gd name="connsiteY196" fmla="*/ 393859 h 1647825"/>
              <a:gd name="connsiteX197" fmla="*/ 1979771 w 7000875"/>
              <a:gd name="connsiteY197" fmla="*/ 413861 h 1647825"/>
              <a:gd name="connsiteX198" fmla="*/ 2006441 w 7000875"/>
              <a:gd name="connsiteY198" fmla="*/ 413861 h 1647825"/>
              <a:gd name="connsiteX199" fmla="*/ 2008346 w 7000875"/>
              <a:gd name="connsiteY199" fmla="*/ 393859 h 1647825"/>
              <a:gd name="connsiteX200" fmla="*/ 2029301 w 7000875"/>
              <a:gd name="connsiteY200" fmla="*/ 393859 h 1647825"/>
              <a:gd name="connsiteX201" fmla="*/ 2031206 w 7000875"/>
              <a:gd name="connsiteY201" fmla="*/ 405289 h 1647825"/>
              <a:gd name="connsiteX202" fmla="*/ 2038826 w 7000875"/>
              <a:gd name="connsiteY202" fmla="*/ 414814 h 1647825"/>
              <a:gd name="connsiteX203" fmla="*/ 2046446 w 7000875"/>
              <a:gd name="connsiteY203" fmla="*/ 405289 h 1647825"/>
              <a:gd name="connsiteX204" fmla="*/ 2046446 w 7000875"/>
              <a:gd name="connsiteY204" fmla="*/ 302419 h 1647825"/>
              <a:gd name="connsiteX205" fmla="*/ 1950244 w 7000875"/>
              <a:gd name="connsiteY205" fmla="*/ 311944 h 1647825"/>
              <a:gd name="connsiteX206" fmla="*/ 1898809 w 7000875"/>
              <a:gd name="connsiteY206" fmla="*/ 318611 h 1647825"/>
              <a:gd name="connsiteX207" fmla="*/ 1854041 w 7000875"/>
              <a:gd name="connsiteY207" fmla="*/ 315754 h 1647825"/>
              <a:gd name="connsiteX208" fmla="*/ 1792129 w 7000875"/>
              <a:gd name="connsiteY208" fmla="*/ 321469 h 1647825"/>
              <a:gd name="connsiteX209" fmla="*/ 1570196 w 7000875"/>
              <a:gd name="connsiteY209" fmla="*/ 320516 h 1647825"/>
              <a:gd name="connsiteX210" fmla="*/ 1541621 w 7000875"/>
              <a:gd name="connsiteY210" fmla="*/ 314801 h 1647825"/>
              <a:gd name="connsiteX211" fmla="*/ 1509236 w 7000875"/>
              <a:gd name="connsiteY211" fmla="*/ 319564 h 1647825"/>
              <a:gd name="connsiteX212" fmla="*/ 1451134 w 7000875"/>
              <a:gd name="connsiteY212" fmla="*/ 300514 h 1647825"/>
              <a:gd name="connsiteX213" fmla="*/ 1452086 w 7000875"/>
              <a:gd name="connsiteY213" fmla="*/ 107156 h 1647825"/>
              <a:gd name="connsiteX214" fmla="*/ 1514951 w 7000875"/>
              <a:gd name="connsiteY214" fmla="*/ 93821 h 1647825"/>
              <a:gd name="connsiteX215" fmla="*/ 1542574 w 7000875"/>
              <a:gd name="connsiteY215" fmla="*/ 101441 h 1647825"/>
              <a:gd name="connsiteX216" fmla="*/ 1575911 w 7000875"/>
              <a:gd name="connsiteY216" fmla="*/ 94774 h 1647825"/>
              <a:gd name="connsiteX217" fmla="*/ 1872139 w 7000875"/>
              <a:gd name="connsiteY217" fmla="*/ 103346 h 1647825"/>
              <a:gd name="connsiteX218" fmla="*/ 1896904 w 7000875"/>
              <a:gd name="connsiteY218" fmla="*/ 97631 h 1647825"/>
              <a:gd name="connsiteX219" fmla="*/ 1939766 w 7000875"/>
              <a:gd name="connsiteY219" fmla="*/ 100489 h 1647825"/>
              <a:gd name="connsiteX220" fmla="*/ 1989296 w 7000875"/>
              <a:gd name="connsiteY220" fmla="*/ 120491 h 1647825"/>
              <a:gd name="connsiteX221" fmla="*/ 2076926 w 7000875"/>
              <a:gd name="connsiteY221" fmla="*/ 108109 h 1647825"/>
              <a:gd name="connsiteX222" fmla="*/ 2085499 w 7000875"/>
              <a:gd name="connsiteY222" fmla="*/ 106204 h 1647825"/>
              <a:gd name="connsiteX223" fmla="*/ 2154079 w 7000875"/>
              <a:gd name="connsiteY223" fmla="*/ 106204 h 1647825"/>
              <a:gd name="connsiteX224" fmla="*/ 2152174 w 7000875"/>
              <a:gd name="connsiteY224" fmla="*/ 110966 h 1647825"/>
              <a:gd name="connsiteX225" fmla="*/ 2171224 w 7000875"/>
              <a:gd name="connsiteY225" fmla="*/ 121444 h 1647825"/>
              <a:gd name="connsiteX226" fmla="*/ 2319814 w 7000875"/>
              <a:gd name="connsiteY226" fmla="*/ 122396 h 1647825"/>
              <a:gd name="connsiteX227" fmla="*/ 2336006 w 7000875"/>
              <a:gd name="connsiteY227" fmla="*/ 114776 h 1647825"/>
              <a:gd name="connsiteX228" fmla="*/ 2334101 w 7000875"/>
              <a:gd name="connsiteY228" fmla="*/ 44291 h 1647825"/>
              <a:gd name="connsiteX229" fmla="*/ 2337911 w 7000875"/>
              <a:gd name="connsiteY229" fmla="*/ 7144 h 1647825"/>
              <a:gd name="connsiteX230" fmla="*/ 2507456 w 7000875"/>
              <a:gd name="connsiteY230" fmla="*/ 8096 h 1647825"/>
              <a:gd name="connsiteX231" fmla="*/ 1342549 w 7000875"/>
              <a:gd name="connsiteY231" fmla="*/ 775811 h 1647825"/>
              <a:gd name="connsiteX232" fmla="*/ 1283494 w 7000875"/>
              <a:gd name="connsiteY232" fmla="*/ 785336 h 1647825"/>
              <a:gd name="connsiteX233" fmla="*/ 1201579 w 7000875"/>
              <a:gd name="connsiteY233" fmla="*/ 889159 h 1647825"/>
              <a:gd name="connsiteX234" fmla="*/ 1278731 w 7000875"/>
              <a:gd name="connsiteY234" fmla="*/ 1012984 h 1647825"/>
              <a:gd name="connsiteX235" fmla="*/ 1445419 w 7000875"/>
              <a:gd name="connsiteY235" fmla="*/ 975836 h 1647825"/>
              <a:gd name="connsiteX236" fmla="*/ 1513999 w 7000875"/>
              <a:gd name="connsiteY236" fmla="*/ 871061 h 1647825"/>
              <a:gd name="connsiteX237" fmla="*/ 1448276 w 7000875"/>
              <a:gd name="connsiteY237" fmla="*/ 771049 h 1647825"/>
              <a:gd name="connsiteX238" fmla="*/ 1441609 w 7000875"/>
              <a:gd name="connsiteY238" fmla="*/ 769144 h 1647825"/>
              <a:gd name="connsiteX239" fmla="*/ 1421606 w 7000875"/>
              <a:gd name="connsiteY239" fmla="*/ 755809 h 1647825"/>
              <a:gd name="connsiteX240" fmla="*/ 1404461 w 7000875"/>
              <a:gd name="connsiteY240" fmla="*/ 757714 h 1647825"/>
              <a:gd name="connsiteX241" fmla="*/ 1373981 w 7000875"/>
              <a:gd name="connsiteY241" fmla="*/ 776764 h 1647825"/>
              <a:gd name="connsiteX242" fmla="*/ 1342549 w 7000875"/>
              <a:gd name="connsiteY242" fmla="*/ 775811 h 1647825"/>
              <a:gd name="connsiteX243" fmla="*/ 1836896 w 7000875"/>
              <a:gd name="connsiteY243" fmla="*/ 804386 h 1647825"/>
              <a:gd name="connsiteX244" fmla="*/ 1757839 w 7000875"/>
              <a:gd name="connsiteY244" fmla="*/ 864394 h 1647825"/>
              <a:gd name="connsiteX245" fmla="*/ 1815941 w 7000875"/>
              <a:gd name="connsiteY245" fmla="*/ 961549 h 1647825"/>
              <a:gd name="connsiteX246" fmla="*/ 1976914 w 7000875"/>
              <a:gd name="connsiteY246" fmla="*/ 964406 h 1647825"/>
              <a:gd name="connsiteX247" fmla="*/ 2040731 w 7000875"/>
              <a:gd name="connsiteY247" fmla="*/ 912971 h 1647825"/>
              <a:gd name="connsiteX248" fmla="*/ 2020729 w 7000875"/>
              <a:gd name="connsiteY248" fmla="*/ 824389 h 1647825"/>
              <a:gd name="connsiteX249" fmla="*/ 1977866 w 7000875"/>
              <a:gd name="connsiteY249" fmla="*/ 804386 h 1647825"/>
              <a:gd name="connsiteX250" fmla="*/ 1887379 w 7000875"/>
              <a:gd name="connsiteY250" fmla="*/ 802481 h 1647825"/>
              <a:gd name="connsiteX251" fmla="*/ 1870234 w 7000875"/>
              <a:gd name="connsiteY251" fmla="*/ 811054 h 1647825"/>
              <a:gd name="connsiteX252" fmla="*/ 1890236 w 7000875"/>
              <a:gd name="connsiteY252" fmla="*/ 926306 h 1647825"/>
              <a:gd name="connsiteX253" fmla="*/ 1906429 w 7000875"/>
              <a:gd name="connsiteY253" fmla="*/ 938689 h 1647825"/>
              <a:gd name="connsiteX254" fmla="*/ 1842611 w 7000875"/>
              <a:gd name="connsiteY254" fmla="*/ 903446 h 1647825"/>
              <a:gd name="connsiteX255" fmla="*/ 1836896 w 7000875"/>
              <a:gd name="connsiteY255" fmla="*/ 804386 h 1647825"/>
              <a:gd name="connsiteX256" fmla="*/ 517684 w 7000875"/>
              <a:gd name="connsiteY256" fmla="*/ 548164 h 1647825"/>
              <a:gd name="connsiteX257" fmla="*/ 566261 w 7000875"/>
              <a:gd name="connsiteY257" fmla="*/ 580549 h 1647825"/>
              <a:gd name="connsiteX258" fmla="*/ 958691 w 7000875"/>
              <a:gd name="connsiteY258" fmla="*/ 580549 h 1647825"/>
              <a:gd name="connsiteX259" fmla="*/ 973931 w 7000875"/>
              <a:gd name="connsiteY259" fmla="*/ 573881 h 1647825"/>
              <a:gd name="connsiteX260" fmla="*/ 1005364 w 7000875"/>
              <a:gd name="connsiteY260" fmla="*/ 547211 h 1647825"/>
              <a:gd name="connsiteX261" fmla="*/ 1005364 w 7000875"/>
              <a:gd name="connsiteY261" fmla="*/ 515779 h 1647825"/>
              <a:gd name="connsiteX262" fmla="*/ 516731 w 7000875"/>
              <a:gd name="connsiteY262" fmla="*/ 515779 h 1647825"/>
              <a:gd name="connsiteX263" fmla="*/ 516731 w 7000875"/>
              <a:gd name="connsiteY263" fmla="*/ 536734 h 1647825"/>
              <a:gd name="connsiteX264" fmla="*/ 517684 w 7000875"/>
              <a:gd name="connsiteY264" fmla="*/ 548164 h 1647825"/>
              <a:gd name="connsiteX265" fmla="*/ 3903821 w 7000875"/>
              <a:gd name="connsiteY265" fmla="*/ 592931 h 1647825"/>
              <a:gd name="connsiteX266" fmla="*/ 3101816 w 7000875"/>
              <a:gd name="connsiteY266" fmla="*/ 592931 h 1647825"/>
              <a:gd name="connsiteX267" fmla="*/ 3123724 w 7000875"/>
              <a:gd name="connsiteY267" fmla="*/ 609124 h 1647825"/>
              <a:gd name="connsiteX268" fmla="*/ 3298031 w 7000875"/>
              <a:gd name="connsiteY268" fmla="*/ 609124 h 1647825"/>
              <a:gd name="connsiteX269" fmla="*/ 3875246 w 7000875"/>
              <a:gd name="connsiteY269" fmla="*/ 611981 h 1647825"/>
              <a:gd name="connsiteX270" fmla="*/ 3903821 w 7000875"/>
              <a:gd name="connsiteY270" fmla="*/ 592931 h 1647825"/>
              <a:gd name="connsiteX271" fmla="*/ 5783104 w 7000875"/>
              <a:gd name="connsiteY271" fmla="*/ 479584 h 1647825"/>
              <a:gd name="connsiteX272" fmla="*/ 5783104 w 7000875"/>
              <a:gd name="connsiteY272" fmla="*/ 474821 h 1647825"/>
              <a:gd name="connsiteX273" fmla="*/ 5686902 w 7000875"/>
              <a:gd name="connsiteY273" fmla="*/ 474821 h 1647825"/>
              <a:gd name="connsiteX274" fmla="*/ 5329714 w 7000875"/>
              <a:gd name="connsiteY274" fmla="*/ 467201 h 1647825"/>
              <a:gd name="connsiteX275" fmla="*/ 5184934 w 7000875"/>
              <a:gd name="connsiteY275" fmla="*/ 467201 h 1647825"/>
              <a:gd name="connsiteX276" fmla="*/ 5184934 w 7000875"/>
              <a:gd name="connsiteY276" fmla="*/ 463391 h 1647825"/>
              <a:gd name="connsiteX277" fmla="*/ 5388769 w 7000875"/>
              <a:gd name="connsiteY277" fmla="*/ 463391 h 1647825"/>
              <a:gd name="connsiteX278" fmla="*/ 5388769 w 7000875"/>
              <a:gd name="connsiteY278" fmla="*/ 459581 h 1647825"/>
              <a:gd name="connsiteX279" fmla="*/ 4250532 w 7000875"/>
              <a:gd name="connsiteY279" fmla="*/ 459581 h 1647825"/>
              <a:gd name="connsiteX280" fmla="*/ 4250532 w 7000875"/>
              <a:gd name="connsiteY280" fmla="*/ 457676 h 1647825"/>
              <a:gd name="connsiteX281" fmla="*/ 4876324 w 7000875"/>
              <a:gd name="connsiteY281" fmla="*/ 467201 h 1647825"/>
              <a:gd name="connsiteX282" fmla="*/ 4876324 w 7000875"/>
              <a:gd name="connsiteY282" fmla="*/ 470059 h 1647825"/>
              <a:gd name="connsiteX283" fmla="*/ 4773454 w 7000875"/>
              <a:gd name="connsiteY283" fmla="*/ 470059 h 1647825"/>
              <a:gd name="connsiteX284" fmla="*/ 4773454 w 7000875"/>
              <a:gd name="connsiteY284" fmla="*/ 471964 h 1647825"/>
              <a:gd name="connsiteX285" fmla="*/ 5783104 w 7000875"/>
              <a:gd name="connsiteY285" fmla="*/ 479584 h 1647825"/>
              <a:gd name="connsiteX286" fmla="*/ 495776 w 7000875"/>
              <a:gd name="connsiteY286" fmla="*/ 513874 h 1647825"/>
              <a:gd name="connsiteX287" fmla="*/ 340519 w 7000875"/>
              <a:gd name="connsiteY287" fmla="*/ 513874 h 1647825"/>
              <a:gd name="connsiteX288" fmla="*/ 329089 w 7000875"/>
              <a:gd name="connsiteY288" fmla="*/ 522446 h 1647825"/>
              <a:gd name="connsiteX289" fmla="*/ 315754 w 7000875"/>
              <a:gd name="connsiteY289" fmla="*/ 576739 h 1647825"/>
              <a:gd name="connsiteX290" fmla="*/ 429101 w 7000875"/>
              <a:gd name="connsiteY290" fmla="*/ 576739 h 1647825"/>
              <a:gd name="connsiteX291" fmla="*/ 439579 w 7000875"/>
              <a:gd name="connsiteY291" fmla="*/ 567214 h 1647825"/>
              <a:gd name="connsiteX292" fmla="*/ 470059 w 7000875"/>
              <a:gd name="connsiteY292" fmla="*/ 549116 h 1647825"/>
              <a:gd name="connsiteX293" fmla="*/ 495776 w 7000875"/>
              <a:gd name="connsiteY293" fmla="*/ 549116 h 1647825"/>
              <a:gd name="connsiteX294" fmla="*/ 495776 w 7000875"/>
              <a:gd name="connsiteY294" fmla="*/ 513874 h 1647825"/>
              <a:gd name="connsiteX295" fmla="*/ 6726079 w 7000875"/>
              <a:gd name="connsiteY295" fmla="*/ 396716 h 1647825"/>
              <a:gd name="connsiteX296" fmla="*/ 6727032 w 7000875"/>
              <a:gd name="connsiteY296" fmla="*/ 392906 h 1647825"/>
              <a:gd name="connsiteX297" fmla="*/ 6018371 w 7000875"/>
              <a:gd name="connsiteY297" fmla="*/ 392906 h 1647825"/>
              <a:gd name="connsiteX298" fmla="*/ 6124099 w 7000875"/>
              <a:gd name="connsiteY298" fmla="*/ 393859 h 1647825"/>
              <a:gd name="connsiteX299" fmla="*/ 6170771 w 7000875"/>
              <a:gd name="connsiteY299" fmla="*/ 395764 h 1647825"/>
              <a:gd name="connsiteX300" fmla="*/ 6332696 w 7000875"/>
              <a:gd name="connsiteY300" fmla="*/ 411956 h 1647825"/>
              <a:gd name="connsiteX301" fmla="*/ 6446996 w 7000875"/>
              <a:gd name="connsiteY301" fmla="*/ 411956 h 1647825"/>
              <a:gd name="connsiteX302" fmla="*/ 6546057 w 7000875"/>
              <a:gd name="connsiteY302" fmla="*/ 408146 h 1647825"/>
              <a:gd name="connsiteX303" fmla="*/ 6711791 w 7000875"/>
              <a:gd name="connsiteY303" fmla="*/ 395764 h 1647825"/>
              <a:gd name="connsiteX304" fmla="*/ 6726079 w 7000875"/>
              <a:gd name="connsiteY304" fmla="*/ 396716 h 1647825"/>
              <a:gd name="connsiteX305" fmla="*/ 2328386 w 7000875"/>
              <a:gd name="connsiteY305" fmla="*/ 305276 h 1647825"/>
              <a:gd name="connsiteX306" fmla="*/ 2159794 w 7000875"/>
              <a:gd name="connsiteY306" fmla="*/ 305276 h 1647825"/>
              <a:gd name="connsiteX307" fmla="*/ 2159794 w 7000875"/>
              <a:gd name="connsiteY307" fmla="*/ 330041 h 1647825"/>
              <a:gd name="connsiteX308" fmla="*/ 2569369 w 7000875"/>
              <a:gd name="connsiteY308" fmla="*/ 330041 h 1647825"/>
              <a:gd name="connsiteX309" fmla="*/ 2569369 w 7000875"/>
              <a:gd name="connsiteY309" fmla="*/ 306229 h 1647825"/>
              <a:gd name="connsiteX310" fmla="*/ 2526506 w 7000875"/>
              <a:gd name="connsiteY310" fmla="*/ 306229 h 1647825"/>
              <a:gd name="connsiteX311" fmla="*/ 2516029 w 7000875"/>
              <a:gd name="connsiteY311" fmla="*/ 311944 h 1647825"/>
              <a:gd name="connsiteX312" fmla="*/ 2493169 w 7000875"/>
              <a:gd name="connsiteY312" fmla="*/ 324326 h 1647825"/>
              <a:gd name="connsiteX313" fmla="*/ 2351246 w 7000875"/>
              <a:gd name="connsiteY313" fmla="*/ 324326 h 1647825"/>
              <a:gd name="connsiteX314" fmla="*/ 2328386 w 7000875"/>
              <a:gd name="connsiteY314" fmla="*/ 305276 h 1647825"/>
              <a:gd name="connsiteX315" fmla="*/ 3625691 w 7000875"/>
              <a:gd name="connsiteY315" fmla="*/ 882491 h 1647825"/>
              <a:gd name="connsiteX316" fmla="*/ 3620929 w 7000875"/>
              <a:gd name="connsiteY316" fmla="*/ 864394 h 1647825"/>
              <a:gd name="connsiteX317" fmla="*/ 3605689 w 7000875"/>
              <a:gd name="connsiteY317" fmla="*/ 819626 h 1647825"/>
              <a:gd name="connsiteX318" fmla="*/ 3599021 w 7000875"/>
              <a:gd name="connsiteY318" fmla="*/ 812006 h 1647825"/>
              <a:gd name="connsiteX319" fmla="*/ 3542824 w 7000875"/>
              <a:gd name="connsiteY319" fmla="*/ 797719 h 1647825"/>
              <a:gd name="connsiteX320" fmla="*/ 3501866 w 7000875"/>
              <a:gd name="connsiteY320" fmla="*/ 820579 h 1647825"/>
              <a:gd name="connsiteX321" fmla="*/ 3532346 w 7000875"/>
              <a:gd name="connsiteY321" fmla="*/ 850106 h 1647825"/>
              <a:gd name="connsiteX322" fmla="*/ 3564731 w 7000875"/>
              <a:gd name="connsiteY322" fmla="*/ 860584 h 1647825"/>
              <a:gd name="connsiteX323" fmla="*/ 3625691 w 7000875"/>
              <a:gd name="connsiteY323" fmla="*/ 882491 h 1647825"/>
              <a:gd name="connsiteX324" fmla="*/ 2680811 w 7000875"/>
              <a:gd name="connsiteY324" fmla="*/ 161449 h 1647825"/>
              <a:gd name="connsiteX325" fmla="*/ 2683669 w 7000875"/>
              <a:gd name="connsiteY325" fmla="*/ 114776 h 1647825"/>
              <a:gd name="connsiteX326" fmla="*/ 2604611 w 7000875"/>
              <a:gd name="connsiteY326" fmla="*/ 114776 h 1647825"/>
              <a:gd name="connsiteX327" fmla="*/ 2590324 w 7000875"/>
              <a:gd name="connsiteY327" fmla="*/ 120491 h 1647825"/>
              <a:gd name="connsiteX328" fmla="*/ 2580799 w 7000875"/>
              <a:gd name="connsiteY328" fmla="*/ 160496 h 1647825"/>
              <a:gd name="connsiteX329" fmla="*/ 2680811 w 7000875"/>
              <a:gd name="connsiteY329" fmla="*/ 161449 h 1647825"/>
              <a:gd name="connsiteX330" fmla="*/ 2057876 w 7000875"/>
              <a:gd name="connsiteY330" fmla="*/ 163354 h 1647825"/>
              <a:gd name="connsiteX331" fmla="*/ 2150269 w 7000875"/>
              <a:gd name="connsiteY331" fmla="*/ 159544 h 1647825"/>
              <a:gd name="connsiteX332" fmla="*/ 2150269 w 7000875"/>
              <a:gd name="connsiteY332" fmla="*/ 112871 h 1647825"/>
              <a:gd name="connsiteX333" fmla="*/ 2090261 w 7000875"/>
              <a:gd name="connsiteY333" fmla="*/ 112871 h 1647825"/>
              <a:gd name="connsiteX334" fmla="*/ 2073116 w 7000875"/>
              <a:gd name="connsiteY334" fmla="*/ 120491 h 1647825"/>
              <a:gd name="connsiteX335" fmla="*/ 2057876 w 7000875"/>
              <a:gd name="connsiteY335" fmla="*/ 163354 h 1647825"/>
              <a:gd name="connsiteX336" fmla="*/ 3259931 w 7000875"/>
              <a:gd name="connsiteY336" fmla="*/ 897731 h 1647825"/>
              <a:gd name="connsiteX337" fmla="*/ 3259931 w 7000875"/>
              <a:gd name="connsiteY337" fmla="*/ 895826 h 1647825"/>
              <a:gd name="connsiteX338" fmla="*/ 3227546 w 7000875"/>
              <a:gd name="connsiteY338" fmla="*/ 895826 h 1647825"/>
              <a:gd name="connsiteX339" fmla="*/ 3206591 w 7000875"/>
              <a:gd name="connsiteY339" fmla="*/ 905351 h 1647825"/>
              <a:gd name="connsiteX340" fmla="*/ 3221831 w 7000875"/>
              <a:gd name="connsiteY340" fmla="*/ 925354 h 1647825"/>
              <a:gd name="connsiteX341" fmla="*/ 3238976 w 7000875"/>
              <a:gd name="connsiteY341" fmla="*/ 929164 h 1647825"/>
              <a:gd name="connsiteX342" fmla="*/ 3300889 w 7000875"/>
              <a:gd name="connsiteY342" fmla="*/ 929164 h 1647825"/>
              <a:gd name="connsiteX343" fmla="*/ 3321844 w 7000875"/>
              <a:gd name="connsiteY343" fmla="*/ 924401 h 1647825"/>
              <a:gd name="connsiteX344" fmla="*/ 3332321 w 7000875"/>
              <a:gd name="connsiteY344" fmla="*/ 906304 h 1647825"/>
              <a:gd name="connsiteX345" fmla="*/ 3311366 w 7000875"/>
              <a:gd name="connsiteY345" fmla="*/ 892016 h 1647825"/>
              <a:gd name="connsiteX346" fmla="*/ 3259931 w 7000875"/>
              <a:gd name="connsiteY346" fmla="*/ 897731 h 1647825"/>
              <a:gd name="connsiteX347" fmla="*/ 3898106 w 7000875"/>
              <a:gd name="connsiteY347" fmla="*/ 860584 h 1647825"/>
              <a:gd name="connsiteX348" fmla="*/ 3947636 w 7000875"/>
              <a:gd name="connsiteY348" fmla="*/ 849154 h 1647825"/>
              <a:gd name="connsiteX349" fmla="*/ 3969544 w 7000875"/>
              <a:gd name="connsiteY349" fmla="*/ 825341 h 1647825"/>
              <a:gd name="connsiteX350" fmla="*/ 3947636 w 7000875"/>
              <a:gd name="connsiteY350" fmla="*/ 802481 h 1647825"/>
              <a:gd name="connsiteX351" fmla="*/ 3924776 w 7000875"/>
              <a:gd name="connsiteY351" fmla="*/ 800576 h 1647825"/>
              <a:gd name="connsiteX352" fmla="*/ 3914299 w 7000875"/>
              <a:gd name="connsiteY352" fmla="*/ 808196 h 1647825"/>
              <a:gd name="connsiteX353" fmla="*/ 3898106 w 7000875"/>
              <a:gd name="connsiteY353" fmla="*/ 860584 h 1647825"/>
              <a:gd name="connsiteX354" fmla="*/ 1878806 w 7000875"/>
              <a:gd name="connsiteY354" fmla="*/ 685324 h 1647825"/>
              <a:gd name="connsiteX355" fmla="*/ 1850231 w 7000875"/>
              <a:gd name="connsiteY355" fmla="*/ 654844 h 1647825"/>
              <a:gd name="connsiteX356" fmla="*/ 1819751 w 7000875"/>
              <a:gd name="connsiteY356" fmla="*/ 683419 h 1647825"/>
              <a:gd name="connsiteX357" fmla="*/ 1848326 w 7000875"/>
              <a:gd name="connsiteY357" fmla="*/ 713899 h 1647825"/>
              <a:gd name="connsiteX358" fmla="*/ 1878806 w 7000875"/>
              <a:gd name="connsiteY358" fmla="*/ 685324 h 1647825"/>
              <a:gd name="connsiteX359" fmla="*/ 452914 w 7000875"/>
              <a:gd name="connsiteY359" fmla="*/ 743426 h 1647825"/>
              <a:gd name="connsiteX360" fmla="*/ 458629 w 7000875"/>
              <a:gd name="connsiteY360" fmla="*/ 746284 h 1647825"/>
              <a:gd name="connsiteX361" fmla="*/ 469106 w 7000875"/>
              <a:gd name="connsiteY361" fmla="*/ 720566 h 1647825"/>
              <a:gd name="connsiteX362" fmla="*/ 469106 w 7000875"/>
              <a:gd name="connsiteY362" fmla="*/ 631984 h 1647825"/>
              <a:gd name="connsiteX363" fmla="*/ 463391 w 7000875"/>
              <a:gd name="connsiteY363" fmla="*/ 607219 h 1647825"/>
              <a:gd name="connsiteX364" fmla="*/ 452914 w 7000875"/>
              <a:gd name="connsiteY364" fmla="*/ 743426 h 1647825"/>
              <a:gd name="connsiteX365" fmla="*/ 2373154 w 7000875"/>
              <a:gd name="connsiteY365" fmla="*/ 26194 h 1647825"/>
              <a:gd name="connsiteX366" fmla="*/ 2473166 w 7000875"/>
              <a:gd name="connsiteY366" fmla="*/ 25241 h 1647825"/>
              <a:gd name="connsiteX367" fmla="*/ 2373154 w 7000875"/>
              <a:gd name="connsiteY367" fmla="*/ 26194 h 1647825"/>
              <a:gd name="connsiteX368" fmla="*/ 2327434 w 7000875"/>
              <a:gd name="connsiteY368" fmla="*/ 160496 h 1647825"/>
              <a:gd name="connsiteX369" fmla="*/ 2327434 w 7000875"/>
              <a:gd name="connsiteY369" fmla="*/ 130016 h 1647825"/>
              <a:gd name="connsiteX370" fmla="*/ 2289334 w 7000875"/>
              <a:gd name="connsiteY370" fmla="*/ 130969 h 1647825"/>
              <a:gd name="connsiteX371" fmla="*/ 2275046 w 7000875"/>
              <a:gd name="connsiteY371" fmla="*/ 144304 h 1647825"/>
              <a:gd name="connsiteX372" fmla="*/ 2287429 w 7000875"/>
              <a:gd name="connsiteY372" fmla="*/ 154781 h 1647825"/>
              <a:gd name="connsiteX373" fmla="*/ 2327434 w 7000875"/>
              <a:gd name="connsiteY373" fmla="*/ 160496 h 1647825"/>
              <a:gd name="connsiteX374" fmla="*/ 2625566 w 7000875"/>
              <a:gd name="connsiteY374" fmla="*/ 484346 h 1647825"/>
              <a:gd name="connsiteX375" fmla="*/ 2625566 w 7000875"/>
              <a:gd name="connsiteY375" fmla="*/ 483394 h 1647825"/>
              <a:gd name="connsiteX376" fmla="*/ 2377916 w 7000875"/>
              <a:gd name="connsiteY376" fmla="*/ 483394 h 1647825"/>
              <a:gd name="connsiteX377" fmla="*/ 2377916 w 7000875"/>
              <a:gd name="connsiteY377" fmla="*/ 484346 h 1647825"/>
              <a:gd name="connsiteX378" fmla="*/ 2625566 w 7000875"/>
              <a:gd name="connsiteY378" fmla="*/ 484346 h 1647825"/>
              <a:gd name="connsiteX379" fmla="*/ 2498884 w 7000875"/>
              <a:gd name="connsiteY379" fmla="*/ 99536 h 1647825"/>
              <a:gd name="connsiteX380" fmla="*/ 2347436 w 7000875"/>
              <a:gd name="connsiteY380" fmla="*/ 98584 h 1647825"/>
              <a:gd name="connsiteX381" fmla="*/ 2498884 w 7000875"/>
              <a:gd name="connsiteY381" fmla="*/ 99536 h 1647825"/>
              <a:gd name="connsiteX382" fmla="*/ 3964781 w 7000875"/>
              <a:gd name="connsiteY382" fmla="*/ 652939 h 1647825"/>
              <a:gd name="connsiteX383" fmla="*/ 4016216 w 7000875"/>
              <a:gd name="connsiteY383" fmla="*/ 652939 h 1647825"/>
              <a:gd name="connsiteX384" fmla="*/ 3964781 w 7000875"/>
              <a:gd name="connsiteY384" fmla="*/ 652939 h 1647825"/>
              <a:gd name="connsiteX385" fmla="*/ 3762851 w 7000875"/>
              <a:gd name="connsiteY385" fmla="*/ 1173004 h 1647825"/>
              <a:gd name="connsiteX386" fmla="*/ 3766661 w 7000875"/>
              <a:gd name="connsiteY386" fmla="*/ 1173004 h 1647825"/>
              <a:gd name="connsiteX387" fmla="*/ 3766661 w 7000875"/>
              <a:gd name="connsiteY387" fmla="*/ 1093946 h 1647825"/>
              <a:gd name="connsiteX388" fmla="*/ 3762851 w 7000875"/>
              <a:gd name="connsiteY388" fmla="*/ 1093946 h 1647825"/>
              <a:gd name="connsiteX389" fmla="*/ 3762851 w 7000875"/>
              <a:gd name="connsiteY389" fmla="*/ 1173004 h 1647825"/>
              <a:gd name="connsiteX390" fmla="*/ 3756184 w 7000875"/>
              <a:gd name="connsiteY390" fmla="*/ 1481614 h 1647825"/>
              <a:gd name="connsiteX391" fmla="*/ 3762851 w 7000875"/>
              <a:gd name="connsiteY391" fmla="*/ 1481614 h 1647825"/>
              <a:gd name="connsiteX392" fmla="*/ 3762851 w 7000875"/>
              <a:gd name="connsiteY392" fmla="*/ 1425416 h 1647825"/>
              <a:gd name="connsiteX393" fmla="*/ 3758089 w 7000875"/>
              <a:gd name="connsiteY393" fmla="*/ 1425416 h 1647825"/>
              <a:gd name="connsiteX394" fmla="*/ 3756184 w 7000875"/>
              <a:gd name="connsiteY394" fmla="*/ 1481614 h 1647825"/>
              <a:gd name="connsiteX395" fmla="*/ 347186 w 7000875"/>
              <a:gd name="connsiteY395" fmla="*/ 647224 h 1647825"/>
              <a:gd name="connsiteX396" fmla="*/ 338614 w 7000875"/>
              <a:gd name="connsiteY396" fmla="*/ 647224 h 1647825"/>
              <a:gd name="connsiteX397" fmla="*/ 340519 w 7000875"/>
              <a:gd name="connsiteY397" fmla="*/ 677704 h 1647825"/>
              <a:gd name="connsiteX398" fmla="*/ 347186 w 7000875"/>
              <a:gd name="connsiteY398" fmla="*/ 677704 h 1647825"/>
              <a:gd name="connsiteX399" fmla="*/ 347186 w 7000875"/>
              <a:gd name="connsiteY399" fmla="*/ 647224 h 1647825"/>
              <a:gd name="connsiteX400" fmla="*/ 3619976 w 7000875"/>
              <a:gd name="connsiteY400" fmla="*/ 963454 h 1647825"/>
              <a:gd name="connsiteX401" fmla="*/ 3620929 w 7000875"/>
              <a:gd name="connsiteY401" fmla="*/ 952976 h 1647825"/>
              <a:gd name="connsiteX402" fmla="*/ 3594259 w 7000875"/>
              <a:gd name="connsiteY402" fmla="*/ 950119 h 1647825"/>
              <a:gd name="connsiteX403" fmla="*/ 3593306 w 7000875"/>
              <a:gd name="connsiteY403" fmla="*/ 958691 h 1647825"/>
              <a:gd name="connsiteX404" fmla="*/ 3619976 w 7000875"/>
              <a:gd name="connsiteY404" fmla="*/ 963454 h 1647825"/>
              <a:gd name="connsiteX405" fmla="*/ 5785962 w 7000875"/>
              <a:gd name="connsiteY405" fmla="*/ 498634 h 1647825"/>
              <a:gd name="connsiteX406" fmla="*/ 5785962 w 7000875"/>
              <a:gd name="connsiteY406" fmla="*/ 498634 h 1647825"/>
              <a:gd name="connsiteX407" fmla="*/ 5702141 w 7000875"/>
              <a:gd name="connsiteY407" fmla="*/ 497681 h 1647825"/>
              <a:gd name="connsiteX408" fmla="*/ 5702141 w 7000875"/>
              <a:gd name="connsiteY408" fmla="*/ 498634 h 1647825"/>
              <a:gd name="connsiteX409" fmla="*/ 5785962 w 7000875"/>
              <a:gd name="connsiteY409" fmla="*/ 498634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7000875" h="1647825">
                <a:moveTo>
                  <a:pt x="2507456" y="8096"/>
                </a:moveTo>
                <a:cubicBezTo>
                  <a:pt x="2513171" y="21431"/>
                  <a:pt x="2511266" y="33814"/>
                  <a:pt x="2508409" y="48101"/>
                </a:cubicBezTo>
                <a:cubicBezTo>
                  <a:pt x="2503646" y="68104"/>
                  <a:pt x="2505551" y="89059"/>
                  <a:pt x="2507456" y="109061"/>
                </a:cubicBezTo>
                <a:cubicBezTo>
                  <a:pt x="2507456" y="114776"/>
                  <a:pt x="2517934" y="122396"/>
                  <a:pt x="2524601" y="123349"/>
                </a:cubicBezTo>
                <a:cubicBezTo>
                  <a:pt x="2539841" y="125254"/>
                  <a:pt x="2555081" y="124301"/>
                  <a:pt x="2570321" y="124301"/>
                </a:cubicBezTo>
                <a:cubicBezTo>
                  <a:pt x="2573179" y="124301"/>
                  <a:pt x="2577941" y="124301"/>
                  <a:pt x="2578894" y="122396"/>
                </a:cubicBezTo>
                <a:cubicBezTo>
                  <a:pt x="2594134" y="101441"/>
                  <a:pt x="2616041" y="108109"/>
                  <a:pt x="2636044" y="108109"/>
                </a:cubicBezTo>
                <a:cubicBezTo>
                  <a:pt x="2653189" y="108109"/>
                  <a:pt x="2670334" y="108109"/>
                  <a:pt x="2688431" y="108109"/>
                </a:cubicBezTo>
                <a:cubicBezTo>
                  <a:pt x="2688431" y="124301"/>
                  <a:pt x="2697956" y="124301"/>
                  <a:pt x="2710339" y="125254"/>
                </a:cubicBezTo>
                <a:cubicBezTo>
                  <a:pt x="2761774" y="128111"/>
                  <a:pt x="2807494" y="109061"/>
                  <a:pt x="2856071" y="98584"/>
                </a:cubicBezTo>
                <a:cubicBezTo>
                  <a:pt x="2892266" y="90964"/>
                  <a:pt x="2927509" y="78581"/>
                  <a:pt x="2963704" y="72866"/>
                </a:cubicBezTo>
                <a:cubicBezTo>
                  <a:pt x="2992279" y="68104"/>
                  <a:pt x="3022759" y="75724"/>
                  <a:pt x="3050381" y="69056"/>
                </a:cubicBezTo>
                <a:cubicBezTo>
                  <a:pt x="3116104" y="51911"/>
                  <a:pt x="3180874" y="64294"/>
                  <a:pt x="3246596" y="62389"/>
                </a:cubicBezTo>
                <a:cubicBezTo>
                  <a:pt x="3312319" y="60484"/>
                  <a:pt x="3378994" y="62389"/>
                  <a:pt x="3444716" y="63341"/>
                </a:cubicBezTo>
                <a:cubicBezTo>
                  <a:pt x="3451384" y="63341"/>
                  <a:pt x="3459004" y="63341"/>
                  <a:pt x="3466624" y="63341"/>
                </a:cubicBezTo>
                <a:cubicBezTo>
                  <a:pt x="3466624" y="168116"/>
                  <a:pt x="3466624" y="271939"/>
                  <a:pt x="3466624" y="376714"/>
                </a:cubicBezTo>
                <a:cubicBezTo>
                  <a:pt x="3459004" y="376714"/>
                  <a:pt x="3453289" y="376714"/>
                  <a:pt x="3446621" y="376714"/>
                </a:cubicBezTo>
                <a:cubicBezTo>
                  <a:pt x="3342799" y="376714"/>
                  <a:pt x="3238976" y="377666"/>
                  <a:pt x="3136106" y="374809"/>
                </a:cubicBezTo>
                <a:cubicBezTo>
                  <a:pt x="3053239" y="371951"/>
                  <a:pt x="2970371" y="368141"/>
                  <a:pt x="2889409" y="344329"/>
                </a:cubicBezTo>
                <a:cubicBezTo>
                  <a:pt x="2850356" y="332899"/>
                  <a:pt x="2811304" y="322421"/>
                  <a:pt x="2771299" y="313849"/>
                </a:cubicBezTo>
                <a:cubicBezTo>
                  <a:pt x="2745581" y="308134"/>
                  <a:pt x="2718911" y="308134"/>
                  <a:pt x="2691289" y="305276"/>
                </a:cubicBezTo>
                <a:cubicBezTo>
                  <a:pt x="2691289" y="343376"/>
                  <a:pt x="2691289" y="377666"/>
                  <a:pt x="2691289" y="412909"/>
                </a:cubicBezTo>
                <a:cubicBezTo>
                  <a:pt x="2701766" y="411956"/>
                  <a:pt x="2710339" y="371951"/>
                  <a:pt x="2718911" y="411956"/>
                </a:cubicBezTo>
                <a:cubicBezTo>
                  <a:pt x="2730341" y="411956"/>
                  <a:pt x="2740819" y="411956"/>
                  <a:pt x="2752249" y="411956"/>
                </a:cubicBezTo>
                <a:cubicBezTo>
                  <a:pt x="2753201" y="405289"/>
                  <a:pt x="2754154" y="399574"/>
                  <a:pt x="2755106" y="393859"/>
                </a:cubicBezTo>
                <a:cubicBezTo>
                  <a:pt x="2836069" y="393859"/>
                  <a:pt x="2916079" y="393859"/>
                  <a:pt x="2997994" y="393859"/>
                </a:cubicBezTo>
                <a:cubicBezTo>
                  <a:pt x="2997994" y="407194"/>
                  <a:pt x="2997994" y="419576"/>
                  <a:pt x="2997994" y="435769"/>
                </a:cubicBezTo>
                <a:cubicBezTo>
                  <a:pt x="3930491" y="440531"/>
                  <a:pt x="4861084" y="445294"/>
                  <a:pt x="5793582" y="450056"/>
                </a:cubicBezTo>
                <a:cubicBezTo>
                  <a:pt x="5793582" y="433864"/>
                  <a:pt x="5793582" y="419576"/>
                  <a:pt x="5793582" y="403384"/>
                </a:cubicBezTo>
                <a:cubicBezTo>
                  <a:pt x="5846921" y="403384"/>
                  <a:pt x="5899309" y="403384"/>
                  <a:pt x="5951696" y="403384"/>
                </a:cubicBezTo>
                <a:cubicBezTo>
                  <a:pt x="5953602" y="396716"/>
                  <a:pt x="5954554" y="391954"/>
                  <a:pt x="5955507" y="387191"/>
                </a:cubicBezTo>
                <a:cubicBezTo>
                  <a:pt x="6301264" y="387191"/>
                  <a:pt x="6647021" y="387191"/>
                  <a:pt x="6993732" y="387191"/>
                </a:cubicBezTo>
                <a:cubicBezTo>
                  <a:pt x="6993732" y="471964"/>
                  <a:pt x="6993732" y="553879"/>
                  <a:pt x="6993732" y="636746"/>
                </a:cubicBezTo>
                <a:cubicBezTo>
                  <a:pt x="6647021" y="636746"/>
                  <a:pt x="6301264" y="636746"/>
                  <a:pt x="5954554" y="636746"/>
                </a:cubicBezTo>
                <a:cubicBezTo>
                  <a:pt x="5952649" y="629126"/>
                  <a:pt x="5951696" y="624364"/>
                  <a:pt x="5950744" y="618649"/>
                </a:cubicBezTo>
                <a:cubicBezTo>
                  <a:pt x="5947887" y="618649"/>
                  <a:pt x="5945029" y="617696"/>
                  <a:pt x="5942171" y="617696"/>
                </a:cubicBezTo>
                <a:cubicBezTo>
                  <a:pt x="5899309" y="617696"/>
                  <a:pt x="5856446" y="617696"/>
                  <a:pt x="5812632" y="616744"/>
                </a:cubicBezTo>
                <a:cubicBezTo>
                  <a:pt x="5805012" y="616744"/>
                  <a:pt x="5794534" y="620554"/>
                  <a:pt x="5790724" y="607219"/>
                </a:cubicBezTo>
                <a:cubicBezTo>
                  <a:pt x="5789771" y="604361"/>
                  <a:pt x="5777389" y="604361"/>
                  <a:pt x="5770721" y="604361"/>
                </a:cubicBezTo>
                <a:cubicBezTo>
                  <a:pt x="5529739" y="603409"/>
                  <a:pt x="5289709" y="602456"/>
                  <a:pt x="5048727" y="602456"/>
                </a:cubicBezTo>
                <a:cubicBezTo>
                  <a:pt x="4726782" y="601504"/>
                  <a:pt x="4404836" y="599599"/>
                  <a:pt x="4082891" y="598646"/>
                </a:cubicBezTo>
                <a:cubicBezTo>
                  <a:pt x="4075271" y="598646"/>
                  <a:pt x="4068604" y="598646"/>
                  <a:pt x="4058126" y="598646"/>
                </a:cubicBezTo>
                <a:cubicBezTo>
                  <a:pt x="4058126" y="606266"/>
                  <a:pt x="4058126" y="611981"/>
                  <a:pt x="4058126" y="618649"/>
                </a:cubicBezTo>
                <a:cubicBezTo>
                  <a:pt x="4057174" y="669131"/>
                  <a:pt x="4056221" y="719614"/>
                  <a:pt x="4056221" y="769144"/>
                </a:cubicBezTo>
                <a:cubicBezTo>
                  <a:pt x="4056221" y="786289"/>
                  <a:pt x="4051459" y="793909"/>
                  <a:pt x="4033361" y="791051"/>
                </a:cubicBezTo>
                <a:cubicBezTo>
                  <a:pt x="4026694" y="790099"/>
                  <a:pt x="4020026" y="791051"/>
                  <a:pt x="4014311" y="791051"/>
                </a:cubicBezTo>
                <a:cubicBezTo>
                  <a:pt x="4013359" y="793909"/>
                  <a:pt x="4012406" y="795814"/>
                  <a:pt x="4013359" y="795814"/>
                </a:cubicBezTo>
                <a:cubicBezTo>
                  <a:pt x="4040981" y="836771"/>
                  <a:pt x="4011454" y="882491"/>
                  <a:pt x="3958114" y="893921"/>
                </a:cubicBezTo>
                <a:cubicBezTo>
                  <a:pt x="3934301" y="898684"/>
                  <a:pt x="3912394" y="907256"/>
                  <a:pt x="3889534" y="914876"/>
                </a:cubicBezTo>
                <a:cubicBezTo>
                  <a:pt x="3885724" y="915829"/>
                  <a:pt x="3880009" y="920591"/>
                  <a:pt x="3880009" y="924401"/>
                </a:cubicBezTo>
                <a:cubicBezTo>
                  <a:pt x="3876199" y="953929"/>
                  <a:pt x="3852386" y="965359"/>
                  <a:pt x="3831431" y="979646"/>
                </a:cubicBezTo>
                <a:cubicBezTo>
                  <a:pt x="3827621" y="982504"/>
                  <a:pt x="3824764" y="985361"/>
                  <a:pt x="3820001" y="985361"/>
                </a:cubicBezTo>
                <a:cubicBezTo>
                  <a:pt x="3793331" y="992029"/>
                  <a:pt x="3789521" y="1010126"/>
                  <a:pt x="3789521" y="1034891"/>
                </a:cubicBezTo>
                <a:cubicBezTo>
                  <a:pt x="3790474" y="1117759"/>
                  <a:pt x="3790474" y="1200626"/>
                  <a:pt x="3788569" y="1283494"/>
                </a:cubicBezTo>
                <a:cubicBezTo>
                  <a:pt x="3787616" y="1338739"/>
                  <a:pt x="3784759" y="1393984"/>
                  <a:pt x="3781901" y="1448276"/>
                </a:cubicBezTo>
                <a:cubicBezTo>
                  <a:pt x="3779044" y="1499711"/>
                  <a:pt x="3782854" y="1551146"/>
                  <a:pt x="3800951" y="1600676"/>
                </a:cubicBezTo>
                <a:cubicBezTo>
                  <a:pt x="3806666" y="1615916"/>
                  <a:pt x="3801904" y="1626394"/>
                  <a:pt x="3789521" y="1634966"/>
                </a:cubicBezTo>
                <a:cubicBezTo>
                  <a:pt x="3773329" y="1647349"/>
                  <a:pt x="3749516" y="1648301"/>
                  <a:pt x="3733324" y="1637824"/>
                </a:cubicBezTo>
                <a:cubicBezTo>
                  <a:pt x="3719989" y="1629251"/>
                  <a:pt x="3714274" y="1617821"/>
                  <a:pt x="3717131" y="1602581"/>
                </a:cubicBezTo>
                <a:cubicBezTo>
                  <a:pt x="3719036" y="1592104"/>
                  <a:pt x="3720941" y="1582579"/>
                  <a:pt x="3723799" y="1572101"/>
                </a:cubicBezTo>
                <a:cubicBezTo>
                  <a:pt x="3746659" y="1493996"/>
                  <a:pt x="3738086" y="1413034"/>
                  <a:pt x="3739039" y="1333976"/>
                </a:cubicBezTo>
                <a:cubicBezTo>
                  <a:pt x="3739991" y="1233964"/>
                  <a:pt x="3739039" y="1133951"/>
                  <a:pt x="3739039" y="1033939"/>
                </a:cubicBezTo>
                <a:cubicBezTo>
                  <a:pt x="3739039" y="1027271"/>
                  <a:pt x="3739039" y="1019651"/>
                  <a:pt x="3739039" y="1012031"/>
                </a:cubicBezTo>
                <a:cubicBezTo>
                  <a:pt x="3721894" y="1012031"/>
                  <a:pt x="3705701" y="1012031"/>
                  <a:pt x="3690461" y="1012031"/>
                </a:cubicBezTo>
                <a:cubicBezTo>
                  <a:pt x="3679984" y="1012031"/>
                  <a:pt x="3667601" y="1015841"/>
                  <a:pt x="3663791" y="1000601"/>
                </a:cubicBezTo>
                <a:cubicBezTo>
                  <a:pt x="3662839" y="998696"/>
                  <a:pt x="3656171" y="997744"/>
                  <a:pt x="3652361" y="997744"/>
                </a:cubicBezTo>
                <a:cubicBezTo>
                  <a:pt x="3626644" y="998696"/>
                  <a:pt x="3599974" y="999649"/>
                  <a:pt x="3574256" y="999649"/>
                </a:cubicBezTo>
                <a:cubicBezTo>
                  <a:pt x="3563779" y="999649"/>
                  <a:pt x="3559969" y="1003459"/>
                  <a:pt x="3556159" y="1012984"/>
                </a:cubicBezTo>
                <a:cubicBezTo>
                  <a:pt x="3541871" y="1050131"/>
                  <a:pt x="3526631" y="1087279"/>
                  <a:pt x="3510439" y="1123474"/>
                </a:cubicBezTo>
                <a:cubicBezTo>
                  <a:pt x="3506629" y="1131094"/>
                  <a:pt x="3500914" y="1139666"/>
                  <a:pt x="3494246" y="1144429"/>
                </a:cubicBezTo>
                <a:cubicBezTo>
                  <a:pt x="3489484" y="1148239"/>
                  <a:pt x="3478054" y="1150144"/>
                  <a:pt x="3474244" y="1147286"/>
                </a:cubicBezTo>
                <a:cubicBezTo>
                  <a:pt x="3470434" y="1144429"/>
                  <a:pt x="3469481" y="1132999"/>
                  <a:pt x="3470434" y="1126331"/>
                </a:cubicBezTo>
                <a:cubicBezTo>
                  <a:pt x="3473291" y="1113949"/>
                  <a:pt x="3479006" y="1102519"/>
                  <a:pt x="3483769" y="1091089"/>
                </a:cubicBezTo>
                <a:cubicBezTo>
                  <a:pt x="3500914" y="1046321"/>
                  <a:pt x="3518059" y="1001554"/>
                  <a:pt x="3535204" y="957739"/>
                </a:cubicBezTo>
                <a:cubicBezTo>
                  <a:pt x="3536156" y="953929"/>
                  <a:pt x="3538061" y="951071"/>
                  <a:pt x="3539014" y="947261"/>
                </a:cubicBezTo>
                <a:cubicBezTo>
                  <a:pt x="3553301" y="914876"/>
                  <a:pt x="3558064" y="912019"/>
                  <a:pt x="3594259" y="912971"/>
                </a:cubicBezTo>
                <a:cubicBezTo>
                  <a:pt x="3572351" y="906304"/>
                  <a:pt x="3549491" y="899636"/>
                  <a:pt x="3527584" y="892969"/>
                </a:cubicBezTo>
                <a:cubicBezTo>
                  <a:pt x="3516154" y="889159"/>
                  <a:pt x="3503771" y="888206"/>
                  <a:pt x="3493294" y="883444"/>
                </a:cubicBezTo>
                <a:cubicBezTo>
                  <a:pt x="3454241" y="865346"/>
                  <a:pt x="3444716" y="832009"/>
                  <a:pt x="3466624" y="789146"/>
                </a:cubicBezTo>
                <a:cubicBezTo>
                  <a:pt x="3459956" y="788194"/>
                  <a:pt x="3454241" y="787241"/>
                  <a:pt x="3448526" y="787241"/>
                </a:cubicBezTo>
                <a:cubicBezTo>
                  <a:pt x="3412331" y="787241"/>
                  <a:pt x="3376136" y="787241"/>
                  <a:pt x="3338989" y="786289"/>
                </a:cubicBezTo>
                <a:cubicBezTo>
                  <a:pt x="3322796" y="785336"/>
                  <a:pt x="3318986" y="792004"/>
                  <a:pt x="3319939" y="806291"/>
                </a:cubicBezTo>
                <a:cubicBezTo>
                  <a:pt x="3320891" y="823436"/>
                  <a:pt x="3319939" y="840581"/>
                  <a:pt x="3319939" y="858679"/>
                </a:cubicBezTo>
                <a:cubicBezTo>
                  <a:pt x="3315176" y="860584"/>
                  <a:pt x="3310414" y="861536"/>
                  <a:pt x="3304699" y="863441"/>
                </a:cubicBezTo>
                <a:cubicBezTo>
                  <a:pt x="3305651" y="866299"/>
                  <a:pt x="3305651" y="868204"/>
                  <a:pt x="3306604" y="869156"/>
                </a:cubicBezTo>
                <a:cubicBezTo>
                  <a:pt x="3315176" y="872966"/>
                  <a:pt x="3323749" y="874871"/>
                  <a:pt x="3331369" y="879634"/>
                </a:cubicBezTo>
                <a:cubicBezTo>
                  <a:pt x="3358039" y="895826"/>
                  <a:pt x="3358039" y="927259"/>
                  <a:pt x="3331369" y="942499"/>
                </a:cubicBezTo>
                <a:cubicBezTo>
                  <a:pt x="3322796" y="948214"/>
                  <a:pt x="3311366" y="951071"/>
                  <a:pt x="3300889" y="951071"/>
                </a:cubicBezTo>
                <a:cubicBezTo>
                  <a:pt x="3278029" y="952024"/>
                  <a:pt x="3255169" y="952024"/>
                  <a:pt x="3232309" y="951071"/>
                </a:cubicBezTo>
                <a:cubicBezTo>
                  <a:pt x="3224689" y="951071"/>
                  <a:pt x="3217069" y="949166"/>
                  <a:pt x="3209449" y="946309"/>
                </a:cubicBezTo>
                <a:cubicBezTo>
                  <a:pt x="3194209" y="940594"/>
                  <a:pt x="3183731" y="929164"/>
                  <a:pt x="3181826" y="912971"/>
                </a:cubicBezTo>
                <a:cubicBezTo>
                  <a:pt x="3180874" y="895826"/>
                  <a:pt x="3190399" y="884396"/>
                  <a:pt x="3204686" y="876776"/>
                </a:cubicBezTo>
                <a:cubicBezTo>
                  <a:pt x="3209449" y="873919"/>
                  <a:pt x="3213259" y="871061"/>
                  <a:pt x="3211354" y="868204"/>
                </a:cubicBezTo>
                <a:cubicBezTo>
                  <a:pt x="3208496" y="858679"/>
                  <a:pt x="3204686" y="849154"/>
                  <a:pt x="3203734" y="839629"/>
                </a:cubicBezTo>
                <a:cubicBezTo>
                  <a:pt x="3202781" y="823436"/>
                  <a:pt x="3203734" y="807244"/>
                  <a:pt x="3203734" y="789146"/>
                </a:cubicBezTo>
                <a:cubicBezTo>
                  <a:pt x="3195161" y="789146"/>
                  <a:pt x="3188494" y="788194"/>
                  <a:pt x="3180874" y="788194"/>
                </a:cubicBezTo>
                <a:cubicBezTo>
                  <a:pt x="3124676" y="788194"/>
                  <a:pt x="3069431" y="789146"/>
                  <a:pt x="3013234" y="788194"/>
                </a:cubicBezTo>
                <a:cubicBezTo>
                  <a:pt x="2984659" y="788194"/>
                  <a:pt x="2957036" y="791051"/>
                  <a:pt x="2929414" y="799624"/>
                </a:cubicBezTo>
                <a:cubicBezTo>
                  <a:pt x="2838926" y="826294"/>
                  <a:pt x="2747486" y="852964"/>
                  <a:pt x="2656046" y="878681"/>
                </a:cubicBezTo>
                <a:cubicBezTo>
                  <a:pt x="2642711" y="882491"/>
                  <a:pt x="2638901" y="888206"/>
                  <a:pt x="2638901" y="901541"/>
                </a:cubicBezTo>
                <a:cubicBezTo>
                  <a:pt x="2639854" y="947261"/>
                  <a:pt x="2638901" y="993934"/>
                  <a:pt x="2638901" y="1041559"/>
                </a:cubicBezTo>
                <a:cubicBezTo>
                  <a:pt x="2473166" y="1058704"/>
                  <a:pt x="2309336" y="1075849"/>
                  <a:pt x="2143601" y="1093946"/>
                </a:cubicBezTo>
                <a:cubicBezTo>
                  <a:pt x="2143601" y="1038701"/>
                  <a:pt x="2143601" y="985361"/>
                  <a:pt x="2143601" y="932974"/>
                </a:cubicBezTo>
                <a:cubicBezTo>
                  <a:pt x="2120741" y="926306"/>
                  <a:pt x="2118836" y="928211"/>
                  <a:pt x="2115979" y="948214"/>
                </a:cubicBezTo>
                <a:cubicBezTo>
                  <a:pt x="2113121" y="968216"/>
                  <a:pt x="2110264" y="989171"/>
                  <a:pt x="2107406" y="1011079"/>
                </a:cubicBezTo>
                <a:cubicBezTo>
                  <a:pt x="2101691" y="1011079"/>
                  <a:pt x="2095976" y="1012031"/>
                  <a:pt x="2088356" y="1012031"/>
                </a:cubicBezTo>
                <a:cubicBezTo>
                  <a:pt x="2091214" y="984409"/>
                  <a:pt x="2094071" y="958691"/>
                  <a:pt x="2096929" y="927259"/>
                </a:cubicBezTo>
                <a:cubicBezTo>
                  <a:pt x="2088356" y="932021"/>
                  <a:pt x="2080736" y="933926"/>
                  <a:pt x="2076926" y="937736"/>
                </a:cubicBezTo>
                <a:cubicBezTo>
                  <a:pt x="2069306" y="946309"/>
                  <a:pt x="2064544" y="956786"/>
                  <a:pt x="2057876" y="966311"/>
                </a:cubicBezTo>
                <a:cubicBezTo>
                  <a:pt x="2038826" y="991076"/>
                  <a:pt x="2015966" y="1005364"/>
                  <a:pt x="1981676" y="1004411"/>
                </a:cubicBezTo>
                <a:cubicBezTo>
                  <a:pt x="1931194" y="1002506"/>
                  <a:pt x="1879759" y="1005364"/>
                  <a:pt x="1829276" y="1003459"/>
                </a:cubicBezTo>
                <a:cubicBezTo>
                  <a:pt x="1786414" y="1002506"/>
                  <a:pt x="1747361" y="992029"/>
                  <a:pt x="1723549" y="951071"/>
                </a:cubicBezTo>
                <a:cubicBezTo>
                  <a:pt x="1721644" y="947261"/>
                  <a:pt x="1710214" y="945356"/>
                  <a:pt x="1707356" y="948214"/>
                </a:cubicBezTo>
                <a:cubicBezTo>
                  <a:pt x="1700689" y="952976"/>
                  <a:pt x="1694021" y="961549"/>
                  <a:pt x="1692116" y="969169"/>
                </a:cubicBezTo>
                <a:cubicBezTo>
                  <a:pt x="1665446" y="1060609"/>
                  <a:pt x="1641634" y="1153001"/>
                  <a:pt x="1640681" y="1250156"/>
                </a:cubicBezTo>
                <a:cubicBezTo>
                  <a:pt x="1640681" y="1257776"/>
                  <a:pt x="1633061" y="1267301"/>
                  <a:pt x="1626394" y="1273016"/>
                </a:cubicBezTo>
                <a:cubicBezTo>
                  <a:pt x="1619726" y="1277779"/>
                  <a:pt x="1609249" y="1281589"/>
                  <a:pt x="1600676" y="1281589"/>
                </a:cubicBezTo>
                <a:cubicBezTo>
                  <a:pt x="1550194" y="1280636"/>
                  <a:pt x="1499711" y="1278731"/>
                  <a:pt x="1449229" y="1276826"/>
                </a:cubicBezTo>
                <a:cubicBezTo>
                  <a:pt x="1446371" y="1276826"/>
                  <a:pt x="1442561" y="1274921"/>
                  <a:pt x="1439704" y="1272064"/>
                </a:cubicBezTo>
                <a:cubicBezTo>
                  <a:pt x="1389221" y="1228249"/>
                  <a:pt x="1327309" y="1217771"/>
                  <a:pt x="1263491" y="1214914"/>
                </a:cubicBezTo>
                <a:cubicBezTo>
                  <a:pt x="1237774" y="1213961"/>
                  <a:pt x="1213009" y="1213961"/>
                  <a:pt x="1187291" y="1210151"/>
                </a:cubicBezTo>
                <a:cubicBezTo>
                  <a:pt x="1177766" y="1209199"/>
                  <a:pt x="1169194" y="1198721"/>
                  <a:pt x="1159669" y="1193959"/>
                </a:cubicBezTo>
                <a:cubicBezTo>
                  <a:pt x="1154906" y="1191101"/>
                  <a:pt x="1146334" y="1187291"/>
                  <a:pt x="1144429" y="1189196"/>
                </a:cubicBezTo>
                <a:cubicBezTo>
                  <a:pt x="1125379" y="1204436"/>
                  <a:pt x="1108234" y="1195864"/>
                  <a:pt x="1092994" y="1184434"/>
                </a:cubicBezTo>
                <a:cubicBezTo>
                  <a:pt x="1056799" y="1156811"/>
                  <a:pt x="1021556" y="1126331"/>
                  <a:pt x="985361" y="1098709"/>
                </a:cubicBezTo>
                <a:cubicBezTo>
                  <a:pt x="955834" y="1075849"/>
                  <a:pt x="926306" y="1052036"/>
                  <a:pt x="893921" y="1032986"/>
                </a:cubicBezTo>
                <a:cubicBezTo>
                  <a:pt x="875824" y="1022509"/>
                  <a:pt x="852964" y="1016794"/>
                  <a:pt x="832009" y="1015841"/>
                </a:cubicBezTo>
                <a:cubicBezTo>
                  <a:pt x="783431" y="1012984"/>
                  <a:pt x="734854" y="1014889"/>
                  <a:pt x="686276" y="1014889"/>
                </a:cubicBezTo>
                <a:cubicBezTo>
                  <a:pt x="679609" y="1014889"/>
                  <a:pt x="672941" y="1014889"/>
                  <a:pt x="665321" y="1014889"/>
                </a:cubicBezTo>
                <a:cubicBezTo>
                  <a:pt x="665321" y="1038701"/>
                  <a:pt x="665321" y="1060609"/>
                  <a:pt x="665321" y="1084421"/>
                </a:cubicBezTo>
                <a:cubicBezTo>
                  <a:pt x="687229" y="1088231"/>
                  <a:pt x="711994" y="1080611"/>
                  <a:pt x="734854" y="1097756"/>
                </a:cubicBezTo>
                <a:cubicBezTo>
                  <a:pt x="711994" y="1114901"/>
                  <a:pt x="687229" y="1106329"/>
                  <a:pt x="664369" y="1111091"/>
                </a:cubicBezTo>
                <a:cubicBezTo>
                  <a:pt x="664369" y="1122521"/>
                  <a:pt x="664369" y="1133951"/>
                  <a:pt x="664369" y="1144429"/>
                </a:cubicBezTo>
                <a:cubicBezTo>
                  <a:pt x="679609" y="1147286"/>
                  <a:pt x="693896" y="1150144"/>
                  <a:pt x="711994" y="1153954"/>
                </a:cubicBezTo>
                <a:cubicBezTo>
                  <a:pt x="696754" y="1173004"/>
                  <a:pt x="679609" y="1168241"/>
                  <a:pt x="662464" y="1171099"/>
                </a:cubicBezTo>
                <a:cubicBezTo>
                  <a:pt x="662464" y="1259681"/>
                  <a:pt x="662464" y="1348264"/>
                  <a:pt x="662464" y="1437799"/>
                </a:cubicBezTo>
                <a:cubicBezTo>
                  <a:pt x="644366" y="1437799"/>
                  <a:pt x="629126" y="1437799"/>
                  <a:pt x="611981" y="1437799"/>
                </a:cubicBezTo>
                <a:cubicBezTo>
                  <a:pt x="611981" y="1349216"/>
                  <a:pt x="611981" y="1260634"/>
                  <a:pt x="611981" y="1172051"/>
                </a:cubicBezTo>
                <a:cubicBezTo>
                  <a:pt x="591026" y="1166336"/>
                  <a:pt x="567214" y="1175861"/>
                  <a:pt x="550069" y="1159669"/>
                </a:cubicBezTo>
                <a:cubicBezTo>
                  <a:pt x="550069" y="1157764"/>
                  <a:pt x="550069" y="1154906"/>
                  <a:pt x="550069" y="1153001"/>
                </a:cubicBezTo>
                <a:cubicBezTo>
                  <a:pt x="570071" y="1150144"/>
                  <a:pt x="589121" y="1148239"/>
                  <a:pt x="610076" y="1145381"/>
                </a:cubicBezTo>
                <a:cubicBezTo>
                  <a:pt x="610076" y="1134904"/>
                  <a:pt x="610076" y="1124426"/>
                  <a:pt x="610076" y="1112044"/>
                </a:cubicBezTo>
                <a:cubicBezTo>
                  <a:pt x="583406" y="1105376"/>
                  <a:pt x="553879" y="1117759"/>
                  <a:pt x="525304" y="1098709"/>
                </a:cubicBezTo>
                <a:cubicBezTo>
                  <a:pt x="552926" y="1077754"/>
                  <a:pt x="583406" y="1092041"/>
                  <a:pt x="611029" y="1084421"/>
                </a:cubicBezTo>
                <a:cubicBezTo>
                  <a:pt x="611029" y="1062514"/>
                  <a:pt x="611029" y="1040606"/>
                  <a:pt x="611029" y="1018699"/>
                </a:cubicBezTo>
                <a:cubicBezTo>
                  <a:pt x="596741" y="1012984"/>
                  <a:pt x="591026" y="1018699"/>
                  <a:pt x="591026" y="1032034"/>
                </a:cubicBezTo>
                <a:cubicBezTo>
                  <a:pt x="591026" y="1037749"/>
                  <a:pt x="589121" y="1043464"/>
                  <a:pt x="590074" y="1048226"/>
                </a:cubicBezTo>
                <a:cubicBezTo>
                  <a:pt x="591979" y="1068229"/>
                  <a:pt x="588169" y="1076801"/>
                  <a:pt x="557689" y="1077754"/>
                </a:cubicBezTo>
                <a:cubicBezTo>
                  <a:pt x="522446" y="1079659"/>
                  <a:pt x="487204" y="1075849"/>
                  <a:pt x="451961" y="1078706"/>
                </a:cubicBezTo>
                <a:cubicBezTo>
                  <a:pt x="433864" y="1080611"/>
                  <a:pt x="416719" y="1092994"/>
                  <a:pt x="400526" y="1101566"/>
                </a:cubicBezTo>
                <a:cubicBezTo>
                  <a:pt x="397669" y="1103471"/>
                  <a:pt x="396716" y="1111091"/>
                  <a:pt x="396716" y="1116806"/>
                </a:cubicBezTo>
                <a:cubicBezTo>
                  <a:pt x="395764" y="1132999"/>
                  <a:pt x="395764" y="1148239"/>
                  <a:pt x="395764" y="1164431"/>
                </a:cubicBezTo>
                <a:cubicBezTo>
                  <a:pt x="395764" y="1177766"/>
                  <a:pt x="389096" y="1183481"/>
                  <a:pt x="376714" y="1183481"/>
                </a:cubicBezTo>
                <a:cubicBezTo>
                  <a:pt x="366236" y="1183481"/>
                  <a:pt x="354806" y="1182529"/>
                  <a:pt x="344329" y="1183481"/>
                </a:cubicBezTo>
                <a:cubicBezTo>
                  <a:pt x="332899" y="1185386"/>
                  <a:pt x="322421" y="1190149"/>
                  <a:pt x="310991" y="1193006"/>
                </a:cubicBezTo>
                <a:cubicBezTo>
                  <a:pt x="305276" y="1194911"/>
                  <a:pt x="299561" y="1195864"/>
                  <a:pt x="293846" y="1195864"/>
                </a:cubicBezTo>
                <a:cubicBezTo>
                  <a:pt x="246221" y="1195864"/>
                  <a:pt x="197644" y="1194911"/>
                  <a:pt x="150019" y="1194911"/>
                </a:cubicBezTo>
                <a:cubicBezTo>
                  <a:pt x="140494" y="1194911"/>
                  <a:pt x="130016" y="1197769"/>
                  <a:pt x="120491" y="1200626"/>
                </a:cubicBezTo>
                <a:cubicBezTo>
                  <a:pt x="91916" y="1210151"/>
                  <a:pt x="63341" y="1220629"/>
                  <a:pt x="33814" y="1228249"/>
                </a:cubicBezTo>
                <a:cubicBezTo>
                  <a:pt x="26194" y="1230154"/>
                  <a:pt x="16669" y="1228249"/>
                  <a:pt x="7144" y="1227296"/>
                </a:cubicBezTo>
                <a:cubicBezTo>
                  <a:pt x="7144" y="1223486"/>
                  <a:pt x="7144" y="1219676"/>
                  <a:pt x="7144" y="1216819"/>
                </a:cubicBezTo>
                <a:cubicBezTo>
                  <a:pt x="9049" y="1212056"/>
                  <a:pt x="10954" y="1208246"/>
                  <a:pt x="10954" y="1203484"/>
                </a:cubicBezTo>
                <a:cubicBezTo>
                  <a:pt x="14764" y="1161574"/>
                  <a:pt x="19526" y="1120616"/>
                  <a:pt x="20479" y="1078706"/>
                </a:cubicBezTo>
                <a:cubicBezTo>
                  <a:pt x="32861" y="900589"/>
                  <a:pt x="38576" y="727234"/>
                  <a:pt x="44291" y="554831"/>
                </a:cubicBezTo>
                <a:cubicBezTo>
                  <a:pt x="45244" y="533876"/>
                  <a:pt x="52864" y="515779"/>
                  <a:pt x="67151" y="500539"/>
                </a:cubicBezTo>
                <a:cubicBezTo>
                  <a:pt x="70961" y="496729"/>
                  <a:pt x="78581" y="493871"/>
                  <a:pt x="84296" y="494824"/>
                </a:cubicBezTo>
                <a:cubicBezTo>
                  <a:pt x="157639" y="497681"/>
                  <a:pt x="230981" y="501491"/>
                  <a:pt x="303371" y="503396"/>
                </a:cubicBezTo>
                <a:cubicBezTo>
                  <a:pt x="311944" y="503396"/>
                  <a:pt x="323374" y="498634"/>
                  <a:pt x="329089" y="491966"/>
                </a:cubicBezTo>
                <a:cubicBezTo>
                  <a:pt x="353854" y="468154"/>
                  <a:pt x="380524" y="455771"/>
                  <a:pt x="416719" y="455771"/>
                </a:cubicBezTo>
                <a:cubicBezTo>
                  <a:pt x="611981" y="457676"/>
                  <a:pt x="807244" y="458629"/>
                  <a:pt x="1001554" y="459581"/>
                </a:cubicBezTo>
                <a:cubicBezTo>
                  <a:pt x="1006316" y="459581"/>
                  <a:pt x="1011079" y="459581"/>
                  <a:pt x="1015841" y="460534"/>
                </a:cubicBezTo>
                <a:cubicBezTo>
                  <a:pt x="1044416" y="464344"/>
                  <a:pt x="1060609" y="486251"/>
                  <a:pt x="1055846" y="512921"/>
                </a:cubicBezTo>
                <a:cubicBezTo>
                  <a:pt x="1046321" y="513874"/>
                  <a:pt x="1035844" y="513874"/>
                  <a:pt x="1026319" y="514826"/>
                </a:cubicBezTo>
                <a:cubicBezTo>
                  <a:pt x="1026319" y="528161"/>
                  <a:pt x="1026319" y="539591"/>
                  <a:pt x="1026319" y="551974"/>
                </a:cubicBezTo>
                <a:cubicBezTo>
                  <a:pt x="1039654" y="551974"/>
                  <a:pt x="1051084" y="551974"/>
                  <a:pt x="1063466" y="551974"/>
                </a:cubicBezTo>
                <a:cubicBezTo>
                  <a:pt x="1065371" y="558641"/>
                  <a:pt x="1067276" y="564356"/>
                  <a:pt x="1068229" y="571024"/>
                </a:cubicBezTo>
                <a:cubicBezTo>
                  <a:pt x="1132999" y="571024"/>
                  <a:pt x="1197769" y="571024"/>
                  <a:pt x="1261586" y="571024"/>
                </a:cubicBezTo>
                <a:cubicBezTo>
                  <a:pt x="1267301" y="571024"/>
                  <a:pt x="1273016" y="573881"/>
                  <a:pt x="1278731" y="575786"/>
                </a:cubicBezTo>
                <a:cubicBezTo>
                  <a:pt x="1284446" y="577691"/>
                  <a:pt x="1289209" y="583406"/>
                  <a:pt x="1293971" y="583406"/>
                </a:cubicBezTo>
                <a:cubicBezTo>
                  <a:pt x="1323499" y="584359"/>
                  <a:pt x="1352074" y="583406"/>
                  <a:pt x="1381601" y="584359"/>
                </a:cubicBezTo>
                <a:cubicBezTo>
                  <a:pt x="1386364" y="584359"/>
                  <a:pt x="1394936" y="585311"/>
                  <a:pt x="1395889" y="588169"/>
                </a:cubicBezTo>
                <a:cubicBezTo>
                  <a:pt x="1401604" y="599599"/>
                  <a:pt x="1407319" y="594836"/>
                  <a:pt x="1414939" y="591026"/>
                </a:cubicBezTo>
                <a:cubicBezTo>
                  <a:pt x="1425416" y="586264"/>
                  <a:pt x="1436846" y="578644"/>
                  <a:pt x="1447324" y="578644"/>
                </a:cubicBezTo>
                <a:cubicBezTo>
                  <a:pt x="1524476" y="577691"/>
                  <a:pt x="1601629" y="577691"/>
                  <a:pt x="1677829" y="578644"/>
                </a:cubicBezTo>
                <a:cubicBezTo>
                  <a:pt x="1684496" y="578644"/>
                  <a:pt x="1690211" y="583406"/>
                  <a:pt x="1696879" y="585311"/>
                </a:cubicBezTo>
                <a:cubicBezTo>
                  <a:pt x="1702594" y="586264"/>
                  <a:pt x="1708309" y="588169"/>
                  <a:pt x="1713071" y="586264"/>
                </a:cubicBezTo>
                <a:cubicBezTo>
                  <a:pt x="1716881" y="585311"/>
                  <a:pt x="1718786" y="578644"/>
                  <a:pt x="1719739" y="573881"/>
                </a:cubicBezTo>
                <a:cubicBezTo>
                  <a:pt x="1721644" y="564356"/>
                  <a:pt x="1721644" y="554831"/>
                  <a:pt x="1723549" y="546259"/>
                </a:cubicBezTo>
                <a:cubicBezTo>
                  <a:pt x="1725454" y="536734"/>
                  <a:pt x="1728311" y="528161"/>
                  <a:pt x="1731169" y="516731"/>
                </a:cubicBezTo>
                <a:cubicBezTo>
                  <a:pt x="1716881" y="516731"/>
                  <a:pt x="1708309" y="518636"/>
                  <a:pt x="1699736" y="515779"/>
                </a:cubicBezTo>
                <a:cubicBezTo>
                  <a:pt x="1694021" y="513874"/>
                  <a:pt x="1689259" y="508159"/>
                  <a:pt x="1683544" y="503396"/>
                </a:cubicBezTo>
                <a:cubicBezTo>
                  <a:pt x="1688306" y="499586"/>
                  <a:pt x="1693069" y="493871"/>
                  <a:pt x="1698784" y="491966"/>
                </a:cubicBezTo>
                <a:cubicBezTo>
                  <a:pt x="1708309" y="490061"/>
                  <a:pt x="1718786" y="491014"/>
                  <a:pt x="1730216" y="491014"/>
                </a:cubicBezTo>
                <a:cubicBezTo>
                  <a:pt x="1730216" y="471964"/>
                  <a:pt x="1730216" y="455771"/>
                  <a:pt x="1730216" y="437674"/>
                </a:cubicBezTo>
                <a:cubicBezTo>
                  <a:pt x="1790224" y="437674"/>
                  <a:pt x="1849279" y="437674"/>
                  <a:pt x="1907381" y="437674"/>
                </a:cubicBezTo>
                <a:cubicBezTo>
                  <a:pt x="1911191" y="422434"/>
                  <a:pt x="1915001" y="408146"/>
                  <a:pt x="1919764" y="393859"/>
                </a:cubicBezTo>
                <a:cubicBezTo>
                  <a:pt x="1938814" y="393859"/>
                  <a:pt x="1957864" y="393859"/>
                  <a:pt x="1976914" y="393859"/>
                </a:cubicBezTo>
                <a:cubicBezTo>
                  <a:pt x="1977866" y="401479"/>
                  <a:pt x="1978819" y="408146"/>
                  <a:pt x="1979771" y="413861"/>
                </a:cubicBezTo>
                <a:cubicBezTo>
                  <a:pt x="1989296" y="413861"/>
                  <a:pt x="1997869" y="413861"/>
                  <a:pt x="2006441" y="413861"/>
                </a:cubicBezTo>
                <a:cubicBezTo>
                  <a:pt x="2007394" y="406241"/>
                  <a:pt x="2008346" y="400526"/>
                  <a:pt x="2008346" y="393859"/>
                </a:cubicBezTo>
                <a:cubicBezTo>
                  <a:pt x="2015966" y="393859"/>
                  <a:pt x="2022634" y="393859"/>
                  <a:pt x="2029301" y="393859"/>
                </a:cubicBezTo>
                <a:cubicBezTo>
                  <a:pt x="2030254" y="397669"/>
                  <a:pt x="2029301" y="401479"/>
                  <a:pt x="2031206" y="405289"/>
                </a:cubicBezTo>
                <a:cubicBezTo>
                  <a:pt x="2033111" y="409099"/>
                  <a:pt x="2035969" y="411956"/>
                  <a:pt x="2038826" y="414814"/>
                </a:cubicBezTo>
                <a:cubicBezTo>
                  <a:pt x="2041684" y="411956"/>
                  <a:pt x="2046446" y="408146"/>
                  <a:pt x="2046446" y="405289"/>
                </a:cubicBezTo>
                <a:cubicBezTo>
                  <a:pt x="2047399" y="371951"/>
                  <a:pt x="2046446" y="337661"/>
                  <a:pt x="2046446" y="302419"/>
                </a:cubicBezTo>
                <a:cubicBezTo>
                  <a:pt x="2013109" y="303371"/>
                  <a:pt x="1981676" y="298609"/>
                  <a:pt x="1950244" y="311944"/>
                </a:cubicBezTo>
                <a:cubicBezTo>
                  <a:pt x="1935004" y="318611"/>
                  <a:pt x="1915954" y="317659"/>
                  <a:pt x="1898809" y="318611"/>
                </a:cubicBezTo>
                <a:cubicBezTo>
                  <a:pt x="1883569" y="318611"/>
                  <a:pt x="1869281" y="314801"/>
                  <a:pt x="1854041" y="315754"/>
                </a:cubicBezTo>
                <a:cubicBezTo>
                  <a:pt x="1833086" y="316706"/>
                  <a:pt x="1812131" y="321469"/>
                  <a:pt x="1792129" y="321469"/>
                </a:cubicBezTo>
                <a:cubicBezTo>
                  <a:pt x="1717834" y="321469"/>
                  <a:pt x="1644491" y="321469"/>
                  <a:pt x="1570196" y="320516"/>
                </a:cubicBezTo>
                <a:cubicBezTo>
                  <a:pt x="1560671" y="320516"/>
                  <a:pt x="1551146" y="314801"/>
                  <a:pt x="1541621" y="314801"/>
                </a:cubicBezTo>
                <a:cubicBezTo>
                  <a:pt x="1531144" y="314801"/>
                  <a:pt x="1517809" y="314801"/>
                  <a:pt x="1509236" y="319564"/>
                </a:cubicBezTo>
                <a:cubicBezTo>
                  <a:pt x="1484471" y="333851"/>
                  <a:pt x="1459706" y="328136"/>
                  <a:pt x="1451134" y="300514"/>
                </a:cubicBezTo>
                <a:cubicBezTo>
                  <a:pt x="1431131" y="236696"/>
                  <a:pt x="1432084" y="170974"/>
                  <a:pt x="1452086" y="107156"/>
                </a:cubicBezTo>
                <a:cubicBezTo>
                  <a:pt x="1461611" y="77629"/>
                  <a:pt x="1492091" y="72866"/>
                  <a:pt x="1514951" y="93821"/>
                </a:cubicBezTo>
                <a:cubicBezTo>
                  <a:pt x="1521619" y="99536"/>
                  <a:pt x="1533049" y="101441"/>
                  <a:pt x="1542574" y="101441"/>
                </a:cubicBezTo>
                <a:cubicBezTo>
                  <a:pt x="1554004" y="101441"/>
                  <a:pt x="1565434" y="94774"/>
                  <a:pt x="1575911" y="94774"/>
                </a:cubicBezTo>
                <a:cubicBezTo>
                  <a:pt x="1674971" y="94774"/>
                  <a:pt x="1774031" y="91916"/>
                  <a:pt x="1872139" y="103346"/>
                </a:cubicBezTo>
                <a:cubicBezTo>
                  <a:pt x="1879759" y="104299"/>
                  <a:pt x="1888331" y="97631"/>
                  <a:pt x="1896904" y="97631"/>
                </a:cubicBezTo>
                <a:cubicBezTo>
                  <a:pt x="1911191" y="96679"/>
                  <a:pt x="1926431" y="96679"/>
                  <a:pt x="1939766" y="100489"/>
                </a:cubicBezTo>
                <a:cubicBezTo>
                  <a:pt x="1956911" y="105251"/>
                  <a:pt x="1973104" y="120491"/>
                  <a:pt x="1989296" y="120491"/>
                </a:cubicBezTo>
                <a:cubicBezTo>
                  <a:pt x="2018824" y="119539"/>
                  <a:pt x="2051209" y="134779"/>
                  <a:pt x="2076926" y="108109"/>
                </a:cubicBezTo>
                <a:cubicBezTo>
                  <a:pt x="2078831" y="106204"/>
                  <a:pt x="2082641" y="106204"/>
                  <a:pt x="2085499" y="106204"/>
                </a:cubicBezTo>
                <a:cubicBezTo>
                  <a:pt x="2108359" y="106204"/>
                  <a:pt x="2131219" y="106204"/>
                  <a:pt x="2154079" y="106204"/>
                </a:cubicBezTo>
                <a:cubicBezTo>
                  <a:pt x="2153126" y="108109"/>
                  <a:pt x="2153126" y="109061"/>
                  <a:pt x="2152174" y="110966"/>
                </a:cubicBezTo>
                <a:cubicBezTo>
                  <a:pt x="2158841" y="114776"/>
                  <a:pt x="2164556" y="121444"/>
                  <a:pt x="2171224" y="121444"/>
                </a:cubicBezTo>
                <a:cubicBezTo>
                  <a:pt x="2220754" y="122396"/>
                  <a:pt x="2270284" y="123349"/>
                  <a:pt x="2319814" y="122396"/>
                </a:cubicBezTo>
                <a:cubicBezTo>
                  <a:pt x="2325529" y="122396"/>
                  <a:pt x="2336006" y="117634"/>
                  <a:pt x="2336006" y="114776"/>
                </a:cubicBezTo>
                <a:cubicBezTo>
                  <a:pt x="2336959" y="90964"/>
                  <a:pt x="2338864" y="67151"/>
                  <a:pt x="2334101" y="44291"/>
                </a:cubicBezTo>
                <a:cubicBezTo>
                  <a:pt x="2331244" y="30004"/>
                  <a:pt x="2329339" y="18574"/>
                  <a:pt x="2337911" y="7144"/>
                </a:cubicBezTo>
                <a:cubicBezTo>
                  <a:pt x="2396014" y="8096"/>
                  <a:pt x="2451259" y="8096"/>
                  <a:pt x="2507456" y="8096"/>
                </a:cubicBezTo>
                <a:close/>
                <a:moveTo>
                  <a:pt x="1342549" y="775811"/>
                </a:moveTo>
                <a:cubicBezTo>
                  <a:pt x="1324451" y="778669"/>
                  <a:pt x="1304449" y="774859"/>
                  <a:pt x="1283494" y="785336"/>
                </a:cubicBezTo>
                <a:cubicBezTo>
                  <a:pt x="1238726" y="807244"/>
                  <a:pt x="1217771" y="845344"/>
                  <a:pt x="1201579" y="889159"/>
                </a:cubicBezTo>
                <a:cubicBezTo>
                  <a:pt x="1181576" y="946309"/>
                  <a:pt x="1236821" y="997744"/>
                  <a:pt x="1278731" y="1012984"/>
                </a:cubicBezTo>
                <a:cubicBezTo>
                  <a:pt x="1339691" y="1034891"/>
                  <a:pt x="1394936" y="1011079"/>
                  <a:pt x="1445419" y="975836"/>
                </a:cubicBezTo>
                <a:cubicBezTo>
                  <a:pt x="1482566" y="950119"/>
                  <a:pt x="1504474" y="914876"/>
                  <a:pt x="1513999" y="871061"/>
                </a:cubicBezTo>
                <a:cubicBezTo>
                  <a:pt x="1526381" y="812959"/>
                  <a:pt x="1507331" y="783431"/>
                  <a:pt x="1448276" y="771049"/>
                </a:cubicBezTo>
                <a:cubicBezTo>
                  <a:pt x="1446371" y="770096"/>
                  <a:pt x="1443514" y="770096"/>
                  <a:pt x="1441609" y="769144"/>
                </a:cubicBezTo>
                <a:cubicBezTo>
                  <a:pt x="1434941" y="765334"/>
                  <a:pt x="1427321" y="761524"/>
                  <a:pt x="1421606" y="755809"/>
                </a:cubicBezTo>
                <a:cubicBezTo>
                  <a:pt x="1413986" y="748189"/>
                  <a:pt x="1407319" y="747236"/>
                  <a:pt x="1404461" y="757714"/>
                </a:cubicBezTo>
                <a:cubicBezTo>
                  <a:pt x="1399699" y="773906"/>
                  <a:pt x="1389221" y="777716"/>
                  <a:pt x="1373981" y="776764"/>
                </a:cubicBezTo>
                <a:cubicBezTo>
                  <a:pt x="1364456" y="774859"/>
                  <a:pt x="1354931" y="775811"/>
                  <a:pt x="1342549" y="775811"/>
                </a:cubicBezTo>
                <a:close/>
                <a:moveTo>
                  <a:pt x="1836896" y="804386"/>
                </a:moveTo>
                <a:cubicBezTo>
                  <a:pt x="1806416" y="797719"/>
                  <a:pt x="1764506" y="821531"/>
                  <a:pt x="1757839" y="864394"/>
                </a:cubicBezTo>
                <a:cubicBezTo>
                  <a:pt x="1749266" y="913924"/>
                  <a:pt x="1774031" y="958691"/>
                  <a:pt x="1815941" y="961549"/>
                </a:cubicBezTo>
                <a:cubicBezTo>
                  <a:pt x="1869281" y="966311"/>
                  <a:pt x="1923574" y="966311"/>
                  <a:pt x="1976914" y="964406"/>
                </a:cubicBezTo>
                <a:cubicBezTo>
                  <a:pt x="2008346" y="963454"/>
                  <a:pt x="2031206" y="943451"/>
                  <a:pt x="2040731" y="912971"/>
                </a:cubicBezTo>
                <a:cubicBezTo>
                  <a:pt x="2050256" y="880586"/>
                  <a:pt x="2048351" y="848201"/>
                  <a:pt x="2020729" y="824389"/>
                </a:cubicBezTo>
                <a:cubicBezTo>
                  <a:pt x="2009299" y="813911"/>
                  <a:pt x="1993106" y="806291"/>
                  <a:pt x="1977866" y="804386"/>
                </a:cubicBezTo>
                <a:cubicBezTo>
                  <a:pt x="1948339" y="800576"/>
                  <a:pt x="1917859" y="801529"/>
                  <a:pt x="1887379" y="802481"/>
                </a:cubicBezTo>
                <a:cubicBezTo>
                  <a:pt x="1881664" y="802481"/>
                  <a:pt x="1873091" y="806291"/>
                  <a:pt x="1870234" y="811054"/>
                </a:cubicBezTo>
                <a:cubicBezTo>
                  <a:pt x="1842611" y="852964"/>
                  <a:pt x="1851184" y="895826"/>
                  <a:pt x="1890236" y="926306"/>
                </a:cubicBezTo>
                <a:cubicBezTo>
                  <a:pt x="1894999" y="930116"/>
                  <a:pt x="1899761" y="933926"/>
                  <a:pt x="1906429" y="938689"/>
                </a:cubicBezTo>
                <a:cubicBezTo>
                  <a:pt x="1883569" y="941546"/>
                  <a:pt x="1858804" y="928211"/>
                  <a:pt x="1842611" y="903446"/>
                </a:cubicBezTo>
                <a:cubicBezTo>
                  <a:pt x="1819751" y="872966"/>
                  <a:pt x="1815941" y="839629"/>
                  <a:pt x="1836896" y="804386"/>
                </a:cubicBezTo>
                <a:close/>
                <a:moveTo>
                  <a:pt x="517684" y="548164"/>
                </a:moveTo>
                <a:cubicBezTo>
                  <a:pt x="539591" y="548164"/>
                  <a:pt x="564356" y="545306"/>
                  <a:pt x="566261" y="580549"/>
                </a:cubicBezTo>
                <a:cubicBezTo>
                  <a:pt x="698659" y="580549"/>
                  <a:pt x="828199" y="580549"/>
                  <a:pt x="958691" y="580549"/>
                </a:cubicBezTo>
                <a:cubicBezTo>
                  <a:pt x="963454" y="580549"/>
                  <a:pt x="970121" y="576739"/>
                  <a:pt x="973931" y="573881"/>
                </a:cubicBezTo>
                <a:cubicBezTo>
                  <a:pt x="984409" y="566261"/>
                  <a:pt x="993934" y="556736"/>
                  <a:pt x="1005364" y="547211"/>
                </a:cubicBezTo>
                <a:cubicBezTo>
                  <a:pt x="1005364" y="538639"/>
                  <a:pt x="1005364" y="527209"/>
                  <a:pt x="1005364" y="515779"/>
                </a:cubicBezTo>
                <a:cubicBezTo>
                  <a:pt x="842486" y="515779"/>
                  <a:pt x="680561" y="515779"/>
                  <a:pt x="516731" y="515779"/>
                </a:cubicBezTo>
                <a:cubicBezTo>
                  <a:pt x="516731" y="524351"/>
                  <a:pt x="516731" y="531019"/>
                  <a:pt x="516731" y="536734"/>
                </a:cubicBezTo>
                <a:cubicBezTo>
                  <a:pt x="515779" y="539591"/>
                  <a:pt x="516731" y="543401"/>
                  <a:pt x="517684" y="548164"/>
                </a:cubicBezTo>
                <a:close/>
                <a:moveTo>
                  <a:pt x="3903821" y="592931"/>
                </a:moveTo>
                <a:cubicBezTo>
                  <a:pt x="3636169" y="592931"/>
                  <a:pt x="3369469" y="592931"/>
                  <a:pt x="3101816" y="592931"/>
                </a:cubicBezTo>
                <a:cubicBezTo>
                  <a:pt x="3102769" y="608171"/>
                  <a:pt x="3113246" y="609124"/>
                  <a:pt x="3123724" y="609124"/>
                </a:cubicBezTo>
                <a:cubicBezTo>
                  <a:pt x="3181826" y="609124"/>
                  <a:pt x="3239929" y="609124"/>
                  <a:pt x="3298031" y="609124"/>
                </a:cubicBezTo>
                <a:cubicBezTo>
                  <a:pt x="3490436" y="610076"/>
                  <a:pt x="3682841" y="611029"/>
                  <a:pt x="3875246" y="611981"/>
                </a:cubicBezTo>
                <a:cubicBezTo>
                  <a:pt x="3888581" y="612934"/>
                  <a:pt x="3900011" y="612934"/>
                  <a:pt x="3903821" y="592931"/>
                </a:cubicBezTo>
                <a:close/>
                <a:moveTo>
                  <a:pt x="5783104" y="479584"/>
                </a:moveTo>
                <a:cubicBezTo>
                  <a:pt x="5783104" y="477679"/>
                  <a:pt x="5783104" y="475774"/>
                  <a:pt x="5783104" y="474821"/>
                </a:cubicBezTo>
                <a:cubicBezTo>
                  <a:pt x="5750719" y="474821"/>
                  <a:pt x="5719287" y="475774"/>
                  <a:pt x="5686902" y="474821"/>
                </a:cubicBezTo>
                <a:cubicBezTo>
                  <a:pt x="5567839" y="472916"/>
                  <a:pt x="5448777" y="469106"/>
                  <a:pt x="5329714" y="467201"/>
                </a:cubicBezTo>
                <a:cubicBezTo>
                  <a:pt x="5282089" y="466249"/>
                  <a:pt x="5233512" y="467201"/>
                  <a:pt x="5184934" y="467201"/>
                </a:cubicBezTo>
                <a:cubicBezTo>
                  <a:pt x="5184934" y="466249"/>
                  <a:pt x="5184934" y="464344"/>
                  <a:pt x="5184934" y="463391"/>
                </a:cubicBezTo>
                <a:cubicBezTo>
                  <a:pt x="5252562" y="463391"/>
                  <a:pt x="5320189" y="463391"/>
                  <a:pt x="5388769" y="463391"/>
                </a:cubicBezTo>
                <a:cubicBezTo>
                  <a:pt x="5388769" y="462439"/>
                  <a:pt x="5388769" y="460534"/>
                  <a:pt x="5388769" y="459581"/>
                </a:cubicBezTo>
                <a:cubicBezTo>
                  <a:pt x="5009674" y="459581"/>
                  <a:pt x="4630579" y="459581"/>
                  <a:pt x="4250532" y="459581"/>
                </a:cubicBezTo>
                <a:cubicBezTo>
                  <a:pt x="4250532" y="458629"/>
                  <a:pt x="4250532" y="457676"/>
                  <a:pt x="4250532" y="457676"/>
                </a:cubicBezTo>
                <a:cubicBezTo>
                  <a:pt x="4459129" y="460534"/>
                  <a:pt x="4667727" y="464344"/>
                  <a:pt x="4876324" y="467201"/>
                </a:cubicBezTo>
                <a:cubicBezTo>
                  <a:pt x="4876324" y="468154"/>
                  <a:pt x="4876324" y="469106"/>
                  <a:pt x="4876324" y="470059"/>
                </a:cubicBezTo>
                <a:cubicBezTo>
                  <a:pt x="4842034" y="470059"/>
                  <a:pt x="4807744" y="470059"/>
                  <a:pt x="4773454" y="470059"/>
                </a:cubicBezTo>
                <a:cubicBezTo>
                  <a:pt x="4773454" y="471011"/>
                  <a:pt x="4773454" y="471011"/>
                  <a:pt x="4773454" y="471964"/>
                </a:cubicBezTo>
                <a:cubicBezTo>
                  <a:pt x="5110639" y="474821"/>
                  <a:pt x="5446871" y="476726"/>
                  <a:pt x="5783104" y="479584"/>
                </a:cubicBezTo>
                <a:close/>
                <a:moveTo>
                  <a:pt x="495776" y="513874"/>
                </a:moveTo>
                <a:cubicBezTo>
                  <a:pt x="443389" y="513874"/>
                  <a:pt x="391954" y="513874"/>
                  <a:pt x="340519" y="513874"/>
                </a:cubicBezTo>
                <a:cubicBezTo>
                  <a:pt x="336709" y="513874"/>
                  <a:pt x="330041" y="518636"/>
                  <a:pt x="329089" y="522446"/>
                </a:cubicBezTo>
                <a:cubicBezTo>
                  <a:pt x="324326" y="539591"/>
                  <a:pt x="320516" y="556736"/>
                  <a:pt x="315754" y="576739"/>
                </a:cubicBezTo>
                <a:cubicBezTo>
                  <a:pt x="356711" y="576739"/>
                  <a:pt x="392906" y="576739"/>
                  <a:pt x="429101" y="576739"/>
                </a:cubicBezTo>
                <a:cubicBezTo>
                  <a:pt x="432911" y="576739"/>
                  <a:pt x="437674" y="571024"/>
                  <a:pt x="439579" y="567214"/>
                </a:cubicBezTo>
                <a:cubicBezTo>
                  <a:pt x="446246" y="554831"/>
                  <a:pt x="455771" y="548164"/>
                  <a:pt x="470059" y="549116"/>
                </a:cubicBezTo>
                <a:cubicBezTo>
                  <a:pt x="478631" y="549116"/>
                  <a:pt x="486251" y="549116"/>
                  <a:pt x="495776" y="549116"/>
                </a:cubicBezTo>
                <a:cubicBezTo>
                  <a:pt x="495776" y="536734"/>
                  <a:pt x="495776" y="526256"/>
                  <a:pt x="495776" y="513874"/>
                </a:cubicBezTo>
                <a:close/>
                <a:moveTo>
                  <a:pt x="6726079" y="396716"/>
                </a:moveTo>
                <a:cubicBezTo>
                  <a:pt x="6726079" y="395764"/>
                  <a:pt x="6726079" y="394811"/>
                  <a:pt x="6727032" y="392906"/>
                </a:cubicBezTo>
                <a:cubicBezTo>
                  <a:pt x="6490812" y="392906"/>
                  <a:pt x="6254591" y="392906"/>
                  <a:pt x="6018371" y="392906"/>
                </a:cubicBezTo>
                <a:cubicBezTo>
                  <a:pt x="6053614" y="393859"/>
                  <a:pt x="6088857" y="393859"/>
                  <a:pt x="6124099" y="393859"/>
                </a:cubicBezTo>
                <a:cubicBezTo>
                  <a:pt x="6140291" y="393859"/>
                  <a:pt x="6156484" y="391954"/>
                  <a:pt x="6170771" y="395764"/>
                </a:cubicBezTo>
                <a:cubicBezTo>
                  <a:pt x="6224112" y="410051"/>
                  <a:pt x="6278404" y="411004"/>
                  <a:pt x="6332696" y="411956"/>
                </a:cubicBezTo>
                <a:cubicBezTo>
                  <a:pt x="6370796" y="412909"/>
                  <a:pt x="6408896" y="412909"/>
                  <a:pt x="6446996" y="411956"/>
                </a:cubicBezTo>
                <a:cubicBezTo>
                  <a:pt x="6480334" y="411956"/>
                  <a:pt x="6513671" y="414814"/>
                  <a:pt x="6546057" y="408146"/>
                </a:cubicBezTo>
                <a:cubicBezTo>
                  <a:pt x="6601302" y="397669"/>
                  <a:pt x="6656546" y="396716"/>
                  <a:pt x="6711791" y="395764"/>
                </a:cubicBezTo>
                <a:cubicBezTo>
                  <a:pt x="6716554" y="396716"/>
                  <a:pt x="6721316" y="396716"/>
                  <a:pt x="6726079" y="396716"/>
                </a:cubicBezTo>
                <a:close/>
                <a:moveTo>
                  <a:pt x="2328386" y="305276"/>
                </a:moveTo>
                <a:cubicBezTo>
                  <a:pt x="2270284" y="305276"/>
                  <a:pt x="2215039" y="305276"/>
                  <a:pt x="2159794" y="305276"/>
                </a:cubicBezTo>
                <a:cubicBezTo>
                  <a:pt x="2159794" y="313849"/>
                  <a:pt x="2159794" y="320516"/>
                  <a:pt x="2159794" y="330041"/>
                </a:cubicBezTo>
                <a:cubicBezTo>
                  <a:pt x="2296954" y="330041"/>
                  <a:pt x="2433161" y="330041"/>
                  <a:pt x="2569369" y="330041"/>
                </a:cubicBezTo>
                <a:cubicBezTo>
                  <a:pt x="2569369" y="322421"/>
                  <a:pt x="2569369" y="314801"/>
                  <a:pt x="2569369" y="306229"/>
                </a:cubicBezTo>
                <a:cubicBezTo>
                  <a:pt x="2554129" y="306229"/>
                  <a:pt x="2539841" y="306229"/>
                  <a:pt x="2526506" y="306229"/>
                </a:cubicBezTo>
                <a:cubicBezTo>
                  <a:pt x="2522696" y="306229"/>
                  <a:pt x="2516981" y="309086"/>
                  <a:pt x="2516029" y="311944"/>
                </a:cubicBezTo>
                <a:cubicBezTo>
                  <a:pt x="2512219" y="324326"/>
                  <a:pt x="2503646" y="324326"/>
                  <a:pt x="2493169" y="324326"/>
                </a:cubicBezTo>
                <a:cubicBezTo>
                  <a:pt x="2445544" y="324326"/>
                  <a:pt x="2398871" y="323374"/>
                  <a:pt x="2351246" y="324326"/>
                </a:cubicBezTo>
                <a:cubicBezTo>
                  <a:pt x="2336959" y="324326"/>
                  <a:pt x="2328386" y="319564"/>
                  <a:pt x="2328386" y="305276"/>
                </a:cubicBezTo>
                <a:close/>
                <a:moveTo>
                  <a:pt x="3625691" y="882491"/>
                </a:moveTo>
                <a:cubicBezTo>
                  <a:pt x="3622834" y="873919"/>
                  <a:pt x="3621881" y="869156"/>
                  <a:pt x="3620929" y="864394"/>
                </a:cubicBezTo>
                <a:cubicBezTo>
                  <a:pt x="3616166" y="849154"/>
                  <a:pt x="3611404" y="834866"/>
                  <a:pt x="3605689" y="819626"/>
                </a:cubicBezTo>
                <a:cubicBezTo>
                  <a:pt x="3604736" y="816769"/>
                  <a:pt x="3601879" y="812959"/>
                  <a:pt x="3599021" y="812006"/>
                </a:cubicBezTo>
                <a:cubicBezTo>
                  <a:pt x="3580924" y="806291"/>
                  <a:pt x="3561874" y="800576"/>
                  <a:pt x="3542824" y="797719"/>
                </a:cubicBezTo>
                <a:cubicBezTo>
                  <a:pt x="3524726" y="794861"/>
                  <a:pt x="3504724" y="807244"/>
                  <a:pt x="3501866" y="820579"/>
                </a:cubicBezTo>
                <a:cubicBezTo>
                  <a:pt x="3499009" y="833914"/>
                  <a:pt x="3511391" y="844391"/>
                  <a:pt x="3532346" y="850106"/>
                </a:cubicBezTo>
                <a:cubicBezTo>
                  <a:pt x="3543776" y="852964"/>
                  <a:pt x="3554254" y="856774"/>
                  <a:pt x="3564731" y="860584"/>
                </a:cubicBezTo>
                <a:cubicBezTo>
                  <a:pt x="3584734" y="867251"/>
                  <a:pt x="3602831" y="873919"/>
                  <a:pt x="3625691" y="882491"/>
                </a:cubicBezTo>
                <a:close/>
                <a:moveTo>
                  <a:pt x="2680811" y="161449"/>
                </a:moveTo>
                <a:cubicBezTo>
                  <a:pt x="2681764" y="146209"/>
                  <a:pt x="2682716" y="130969"/>
                  <a:pt x="2683669" y="114776"/>
                </a:cubicBezTo>
                <a:cubicBezTo>
                  <a:pt x="2655094" y="114776"/>
                  <a:pt x="2630329" y="114776"/>
                  <a:pt x="2604611" y="114776"/>
                </a:cubicBezTo>
                <a:cubicBezTo>
                  <a:pt x="2599849" y="114776"/>
                  <a:pt x="2595086" y="117634"/>
                  <a:pt x="2590324" y="120491"/>
                </a:cubicBezTo>
                <a:cubicBezTo>
                  <a:pt x="2574131" y="130969"/>
                  <a:pt x="2576989" y="147161"/>
                  <a:pt x="2580799" y="160496"/>
                </a:cubicBezTo>
                <a:cubicBezTo>
                  <a:pt x="2615089" y="161449"/>
                  <a:pt x="2647474" y="161449"/>
                  <a:pt x="2680811" y="161449"/>
                </a:cubicBezTo>
                <a:close/>
                <a:moveTo>
                  <a:pt x="2057876" y="163354"/>
                </a:moveTo>
                <a:cubicBezTo>
                  <a:pt x="2088356" y="154781"/>
                  <a:pt x="2118836" y="159544"/>
                  <a:pt x="2150269" y="159544"/>
                </a:cubicBezTo>
                <a:cubicBezTo>
                  <a:pt x="2150269" y="146209"/>
                  <a:pt x="2150269" y="130969"/>
                  <a:pt x="2150269" y="112871"/>
                </a:cubicBezTo>
                <a:cubicBezTo>
                  <a:pt x="2130266" y="112871"/>
                  <a:pt x="2110264" y="111919"/>
                  <a:pt x="2090261" y="112871"/>
                </a:cubicBezTo>
                <a:cubicBezTo>
                  <a:pt x="2084546" y="112871"/>
                  <a:pt x="2078831" y="117634"/>
                  <a:pt x="2073116" y="120491"/>
                </a:cubicBezTo>
                <a:cubicBezTo>
                  <a:pt x="2056924" y="131921"/>
                  <a:pt x="2054066" y="148114"/>
                  <a:pt x="2057876" y="163354"/>
                </a:cubicBezTo>
                <a:close/>
                <a:moveTo>
                  <a:pt x="3259931" y="897731"/>
                </a:moveTo>
                <a:cubicBezTo>
                  <a:pt x="3259931" y="896779"/>
                  <a:pt x="3259931" y="895826"/>
                  <a:pt x="3259931" y="895826"/>
                </a:cubicBezTo>
                <a:cubicBezTo>
                  <a:pt x="3249454" y="895826"/>
                  <a:pt x="3238024" y="894874"/>
                  <a:pt x="3227546" y="895826"/>
                </a:cubicBezTo>
                <a:cubicBezTo>
                  <a:pt x="3219926" y="896779"/>
                  <a:pt x="3214211" y="901541"/>
                  <a:pt x="3206591" y="905351"/>
                </a:cubicBezTo>
                <a:cubicBezTo>
                  <a:pt x="3211354" y="912019"/>
                  <a:pt x="3215164" y="919639"/>
                  <a:pt x="3221831" y="925354"/>
                </a:cubicBezTo>
                <a:cubicBezTo>
                  <a:pt x="3225641" y="928211"/>
                  <a:pt x="3233261" y="929164"/>
                  <a:pt x="3238976" y="929164"/>
                </a:cubicBezTo>
                <a:cubicBezTo>
                  <a:pt x="3259931" y="929164"/>
                  <a:pt x="3279934" y="930116"/>
                  <a:pt x="3300889" y="929164"/>
                </a:cubicBezTo>
                <a:cubicBezTo>
                  <a:pt x="3307556" y="929164"/>
                  <a:pt x="3316129" y="928211"/>
                  <a:pt x="3321844" y="924401"/>
                </a:cubicBezTo>
                <a:cubicBezTo>
                  <a:pt x="3327559" y="920591"/>
                  <a:pt x="3334226" y="909161"/>
                  <a:pt x="3332321" y="906304"/>
                </a:cubicBezTo>
                <a:cubicBezTo>
                  <a:pt x="3327559" y="899636"/>
                  <a:pt x="3318986" y="892016"/>
                  <a:pt x="3311366" y="892016"/>
                </a:cubicBezTo>
                <a:cubicBezTo>
                  <a:pt x="3293269" y="892016"/>
                  <a:pt x="3276124" y="895826"/>
                  <a:pt x="3259931" y="897731"/>
                </a:cubicBezTo>
                <a:close/>
                <a:moveTo>
                  <a:pt x="3898106" y="860584"/>
                </a:moveTo>
                <a:cubicBezTo>
                  <a:pt x="3917156" y="856774"/>
                  <a:pt x="3932396" y="853916"/>
                  <a:pt x="3947636" y="849154"/>
                </a:cubicBezTo>
                <a:cubicBezTo>
                  <a:pt x="3960019" y="845344"/>
                  <a:pt x="3972401" y="838676"/>
                  <a:pt x="3969544" y="825341"/>
                </a:cubicBezTo>
                <a:cubicBezTo>
                  <a:pt x="3967639" y="816769"/>
                  <a:pt x="3956209" y="808196"/>
                  <a:pt x="3947636" y="802481"/>
                </a:cubicBezTo>
                <a:cubicBezTo>
                  <a:pt x="3941921" y="798671"/>
                  <a:pt x="3932396" y="799624"/>
                  <a:pt x="3924776" y="800576"/>
                </a:cubicBezTo>
                <a:cubicBezTo>
                  <a:pt x="3920966" y="800576"/>
                  <a:pt x="3915251" y="804386"/>
                  <a:pt x="3914299" y="808196"/>
                </a:cubicBezTo>
                <a:cubicBezTo>
                  <a:pt x="3908584" y="824389"/>
                  <a:pt x="3903821" y="841534"/>
                  <a:pt x="3898106" y="860584"/>
                </a:cubicBezTo>
                <a:close/>
                <a:moveTo>
                  <a:pt x="1878806" y="685324"/>
                </a:moveTo>
                <a:cubicBezTo>
                  <a:pt x="1878806" y="668179"/>
                  <a:pt x="1867376" y="655796"/>
                  <a:pt x="1850231" y="654844"/>
                </a:cubicBezTo>
                <a:cubicBezTo>
                  <a:pt x="1833086" y="654844"/>
                  <a:pt x="1820704" y="666274"/>
                  <a:pt x="1819751" y="683419"/>
                </a:cubicBezTo>
                <a:cubicBezTo>
                  <a:pt x="1819751" y="700564"/>
                  <a:pt x="1831181" y="712946"/>
                  <a:pt x="1848326" y="713899"/>
                </a:cubicBezTo>
                <a:cubicBezTo>
                  <a:pt x="1865471" y="714851"/>
                  <a:pt x="1877854" y="703421"/>
                  <a:pt x="1878806" y="685324"/>
                </a:cubicBezTo>
                <a:close/>
                <a:moveTo>
                  <a:pt x="452914" y="743426"/>
                </a:moveTo>
                <a:cubicBezTo>
                  <a:pt x="454819" y="744379"/>
                  <a:pt x="456724" y="745331"/>
                  <a:pt x="458629" y="746284"/>
                </a:cubicBezTo>
                <a:cubicBezTo>
                  <a:pt x="462439" y="737711"/>
                  <a:pt x="468154" y="729139"/>
                  <a:pt x="469106" y="720566"/>
                </a:cubicBezTo>
                <a:cubicBezTo>
                  <a:pt x="470059" y="691039"/>
                  <a:pt x="470059" y="661511"/>
                  <a:pt x="469106" y="631984"/>
                </a:cubicBezTo>
                <a:cubicBezTo>
                  <a:pt x="469106" y="624364"/>
                  <a:pt x="465296" y="616744"/>
                  <a:pt x="463391" y="607219"/>
                </a:cubicBezTo>
                <a:cubicBezTo>
                  <a:pt x="452914" y="619601"/>
                  <a:pt x="446246" y="725329"/>
                  <a:pt x="452914" y="743426"/>
                </a:cubicBezTo>
                <a:close/>
                <a:moveTo>
                  <a:pt x="2373154" y="26194"/>
                </a:moveTo>
                <a:cubicBezTo>
                  <a:pt x="2396014" y="42386"/>
                  <a:pt x="2455069" y="42386"/>
                  <a:pt x="2473166" y="25241"/>
                </a:cubicBezTo>
                <a:cubicBezTo>
                  <a:pt x="2438876" y="16669"/>
                  <a:pt x="2407444" y="14764"/>
                  <a:pt x="2373154" y="26194"/>
                </a:cubicBezTo>
                <a:close/>
                <a:moveTo>
                  <a:pt x="2327434" y="160496"/>
                </a:moveTo>
                <a:cubicBezTo>
                  <a:pt x="2327434" y="150971"/>
                  <a:pt x="2327434" y="141446"/>
                  <a:pt x="2327434" y="130016"/>
                </a:cubicBezTo>
                <a:cubicBezTo>
                  <a:pt x="2314099" y="130016"/>
                  <a:pt x="2300764" y="129064"/>
                  <a:pt x="2289334" y="130969"/>
                </a:cubicBezTo>
                <a:cubicBezTo>
                  <a:pt x="2283619" y="131921"/>
                  <a:pt x="2279809" y="139541"/>
                  <a:pt x="2275046" y="144304"/>
                </a:cubicBezTo>
                <a:cubicBezTo>
                  <a:pt x="2278856" y="148114"/>
                  <a:pt x="2282666" y="152876"/>
                  <a:pt x="2287429" y="154781"/>
                </a:cubicBezTo>
                <a:cubicBezTo>
                  <a:pt x="2299811" y="157639"/>
                  <a:pt x="2313146" y="158591"/>
                  <a:pt x="2327434" y="160496"/>
                </a:cubicBezTo>
                <a:close/>
                <a:moveTo>
                  <a:pt x="2625566" y="484346"/>
                </a:moveTo>
                <a:cubicBezTo>
                  <a:pt x="2625566" y="484346"/>
                  <a:pt x="2625566" y="483394"/>
                  <a:pt x="2625566" y="483394"/>
                </a:cubicBezTo>
                <a:cubicBezTo>
                  <a:pt x="2542699" y="483394"/>
                  <a:pt x="2459831" y="483394"/>
                  <a:pt x="2377916" y="483394"/>
                </a:cubicBezTo>
                <a:cubicBezTo>
                  <a:pt x="2377916" y="483394"/>
                  <a:pt x="2377916" y="484346"/>
                  <a:pt x="2377916" y="484346"/>
                </a:cubicBezTo>
                <a:cubicBezTo>
                  <a:pt x="2459831" y="484346"/>
                  <a:pt x="2542699" y="484346"/>
                  <a:pt x="2625566" y="484346"/>
                </a:cubicBezTo>
                <a:close/>
                <a:moveTo>
                  <a:pt x="2498884" y="99536"/>
                </a:moveTo>
                <a:cubicBezTo>
                  <a:pt x="2448401" y="104299"/>
                  <a:pt x="2397919" y="113824"/>
                  <a:pt x="2347436" y="98584"/>
                </a:cubicBezTo>
                <a:cubicBezTo>
                  <a:pt x="2396966" y="113824"/>
                  <a:pt x="2447449" y="111919"/>
                  <a:pt x="2498884" y="99536"/>
                </a:cubicBezTo>
                <a:close/>
                <a:moveTo>
                  <a:pt x="3964781" y="652939"/>
                </a:moveTo>
                <a:cubicBezTo>
                  <a:pt x="3980974" y="652939"/>
                  <a:pt x="3997166" y="652939"/>
                  <a:pt x="4016216" y="652939"/>
                </a:cubicBezTo>
                <a:cubicBezTo>
                  <a:pt x="4001929" y="640556"/>
                  <a:pt x="3977164" y="639604"/>
                  <a:pt x="3964781" y="652939"/>
                </a:cubicBezTo>
                <a:close/>
                <a:moveTo>
                  <a:pt x="3762851" y="1173004"/>
                </a:moveTo>
                <a:cubicBezTo>
                  <a:pt x="3763804" y="1173004"/>
                  <a:pt x="3765709" y="1173004"/>
                  <a:pt x="3766661" y="1173004"/>
                </a:cubicBezTo>
                <a:cubicBezTo>
                  <a:pt x="3766661" y="1146334"/>
                  <a:pt x="3766661" y="1120616"/>
                  <a:pt x="3766661" y="1093946"/>
                </a:cubicBezTo>
                <a:cubicBezTo>
                  <a:pt x="3765709" y="1093946"/>
                  <a:pt x="3763804" y="1093946"/>
                  <a:pt x="3762851" y="1093946"/>
                </a:cubicBezTo>
                <a:cubicBezTo>
                  <a:pt x="3762851" y="1120616"/>
                  <a:pt x="3762851" y="1146334"/>
                  <a:pt x="3762851" y="1173004"/>
                </a:cubicBezTo>
                <a:close/>
                <a:moveTo>
                  <a:pt x="3756184" y="1481614"/>
                </a:moveTo>
                <a:cubicBezTo>
                  <a:pt x="3758089" y="1481614"/>
                  <a:pt x="3760946" y="1481614"/>
                  <a:pt x="3762851" y="1481614"/>
                </a:cubicBezTo>
                <a:cubicBezTo>
                  <a:pt x="3762851" y="1462564"/>
                  <a:pt x="3762851" y="1444466"/>
                  <a:pt x="3762851" y="1425416"/>
                </a:cubicBezTo>
                <a:cubicBezTo>
                  <a:pt x="3760946" y="1425416"/>
                  <a:pt x="3759994" y="1425416"/>
                  <a:pt x="3758089" y="1425416"/>
                </a:cubicBezTo>
                <a:cubicBezTo>
                  <a:pt x="3758089" y="1444466"/>
                  <a:pt x="3757136" y="1462564"/>
                  <a:pt x="3756184" y="1481614"/>
                </a:cubicBezTo>
                <a:close/>
                <a:moveTo>
                  <a:pt x="347186" y="647224"/>
                </a:moveTo>
                <a:cubicBezTo>
                  <a:pt x="344329" y="647224"/>
                  <a:pt x="341471" y="647224"/>
                  <a:pt x="338614" y="647224"/>
                </a:cubicBezTo>
                <a:cubicBezTo>
                  <a:pt x="339566" y="657701"/>
                  <a:pt x="339566" y="667226"/>
                  <a:pt x="340519" y="677704"/>
                </a:cubicBezTo>
                <a:cubicBezTo>
                  <a:pt x="342424" y="677704"/>
                  <a:pt x="345281" y="677704"/>
                  <a:pt x="347186" y="677704"/>
                </a:cubicBezTo>
                <a:cubicBezTo>
                  <a:pt x="347186" y="667226"/>
                  <a:pt x="347186" y="657701"/>
                  <a:pt x="347186" y="647224"/>
                </a:cubicBezTo>
                <a:close/>
                <a:moveTo>
                  <a:pt x="3619976" y="963454"/>
                </a:moveTo>
                <a:cubicBezTo>
                  <a:pt x="3619976" y="959644"/>
                  <a:pt x="3620929" y="956786"/>
                  <a:pt x="3620929" y="952976"/>
                </a:cubicBezTo>
                <a:cubicBezTo>
                  <a:pt x="3612356" y="952024"/>
                  <a:pt x="3602831" y="951071"/>
                  <a:pt x="3594259" y="950119"/>
                </a:cubicBezTo>
                <a:cubicBezTo>
                  <a:pt x="3594259" y="952976"/>
                  <a:pt x="3593306" y="955834"/>
                  <a:pt x="3593306" y="958691"/>
                </a:cubicBezTo>
                <a:cubicBezTo>
                  <a:pt x="3602831" y="960596"/>
                  <a:pt x="3611404" y="961549"/>
                  <a:pt x="3619976" y="963454"/>
                </a:cubicBezTo>
                <a:close/>
                <a:moveTo>
                  <a:pt x="5785962" y="498634"/>
                </a:moveTo>
                <a:cubicBezTo>
                  <a:pt x="5785962" y="498634"/>
                  <a:pt x="5785962" y="498634"/>
                  <a:pt x="5785962" y="498634"/>
                </a:cubicBezTo>
                <a:cubicBezTo>
                  <a:pt x="5758339" y="497681"/>
                  <a:pt x="5729764" y="497681"/>
                  <a:pt x="5702141" y="497681"/>
                </a:cubicBezTo>
                <a:cubicBezTo>
                  <a:pt x="5702141" y="497681"/>
                  <a:pt x="5702141" y="498634"/>
                  <a:pt x="5702141" y="498634"/>
                </a:cubicBezTo>
                <a:cubicBezTo>
                  <a:pt x="5729764" y="498634"/>
                  <a:pt x="5757387" y="498634"/>
                  <a:pt x="5785962" y="49863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17">
            <a:extLst>
              <a:ext uri="{FF2B5EF4-FFF2-40B4-BE49-F238E27FC236}">
                <a16:creationId xmlns:a16="http://schemas.microsoft.com/office/drawing/2014/main" id="{03D2C7A2-5B31-448E-BBD6-C9313EBBCE12}"/>
              </a:ext>
            </a:extLst>
          </p:cNvPr>
          <p:cNvSpPr/>
          <p:nvPr/>
        </p:nvSpPr>
        <p:spPr>
          <a:xfrm>
            <a:off x="6111812" y="1629406"/>
            <a:ext cx="1332906" cy="1621600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8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1AD5EC28-F6B0-4398-9F72-9DC28ECC800D}"/>
              </a:ext>
            </a:extLst>
          </p:cNvPr>
          <p:cNvSpPr/>
          <p:nvPr/>
        </p:nvSpPr>
        <p:spPr>
          <a:xfrm>
            <a:off x="191821" y="4929710"/>
            <a:ext cx="4977708" cy="1797968"/>
          </a:xfrm>
          <a:custGeom>
            <a:avLst/>
            <a:gdLst>
              <a:gd name="connsiteX0" fmla="*/ 0 w 11391900"/>
              <a:gd name="connsiteY0" fmla="*/ 4108133 h 4114800"/>
              <a:gd name="connsiteX1" fmla="*/ 296228 w 11391900"/>
              <a:gd name="connsiteY1" fmla="*/ 3984308 h 4114800"/>
              <a:gd name="connsiteX2" fmla="*/ 345758 w 11391900"/>
              <a:gd name="connsiteY2" fmla="*/ 3928110 h 4114800"/>
              <a:gd name="connsiteX3" fmla="*/ 358140 w 11391900"/>
              <a:gd name="connsiteY3" fmla="*/ 3730943 h 4114800"/>
              <a:gd name="connsiteX4" fmla="*/ 449580 w 11391900"/>
              <a:gd name="connsiteY4" fmla="*/ 3489960 h 4114800"/>
              <a:gd name="connsiteX5" fmla="*/ 592455 w 11391900"/>
              <a:gd name="connsiteY5" fmla="*/ 3371850 h 4114800"/>
              <a:gd name="connsiteX6" fmla="*/ 639128 w 11391900"/>
              <a:gd name="connsiteY6" fmla="*/ 3268980 h 4114800"/>
              <a:gd name="connsiteX7" fmla="*/ 637223 w 11391900"/>
              <a:gd name="connsiteY7" fmla="*/ 3236595 h 4114800"/>
              <a:gd name="connsiteX8" fmla="*/ 758190 w 11391900"/>
              <a:gd name="connsiteY8" fmla="*/ 3212783 h 4114800"/>
              <a:gd name="connsiteX9" fmla="*/ 803910 w 11391900"/>
              <a:gd name="connsiteY9" fmla="*/ 3143250 h 4114800"/>
              <a:gd name="connsiteX10" fmla="*/ 761048 w 11391900"/>
              <a:gd name="connsiteY10" fmla="*/ 3012758 h 4114800"/>
              <a:gd name="connsiteX11" fmla="*/ 763905 w 11391900"/>
              <a:gd name="connsiteY11" fmla="*/ 2926080 h 4114800"/>
              <a:gd name="connsiteX12" fmla="*/ 767715 w 11391900"/>
              <a:gd name="connsiteY12" fmla="*/ 2865120 h 4114800"/>
              <a:gd name="connsiteX13" fmla="*/ 907733 w 11391900"/>
              <a:gd name="connsiteY13" fmla="*/ 2654618 h 4114800"/>
              <a:gd name="connsiteX14" fmla="*/ 1016318 w 11391900"/>
              <a:gd name="connsiteY14" fmla="*/ 2654618 h 4114800"/>
              <a:gd name="connsiteX15" fmla="*/ 1154430 w 11391900"/>
              <a:gd name="connsiteY15" fmla="*/ 2872740 h 4114800"/>
              <a:gd name="connsiteX16" fmla="*/ 1159193 w 11391900"/>
              <a:gd name="connsiteY16" fmla="*/ 2938463 h 4114800"/>
              <a:gd name="connsiteX17" fmla="*/ 1154430 w 11391900"/>
              <a:gd name="connsiteY17" fmla="*/ 3019425 h 4114800"/>
              <a:gd name="connsiteX18" fmla="*/ 1156335 w 11391900"/>
              <a:gd name="connsiteY18" fmla="*/ 3088958 h 4114800"/>
              <a:gd name="connsiteX19" fmla="*/ 1183005 w 11391900"/>
              <a:gd name="connsiteY19" fmla="*/ 3170873 h 4114800"/>
              <a:gd name="connsiteX20" fmla="*/ 1142048 w 11391900"/>
              <a:gd name="connsiteY20" fmla="*/ 3147060 h 4114800"/>
              <a:gd name="connsiteX21" fmla="*/ 1278255 w 11391900"/>
              <a:gd name="connsiteY21" fmla="*/ 3255645 h 4114800"/>
              <a:gd name="connsiteX22" fmla="*/ 1401128 w 11391900"/>
              <a:gd name="connsiteY22" fmla="*/ 3255645 h 4114800"/>
              <a:gd name="connsiteX23" fmla="*/ 1503998 w 11391900"/>
              <a:gd name="connsiteY23" fmla="*/ 3247073 h 4114800"/>
              <a:gd name="connsiteX24" fmla="*/ 1583055 w 11391900"/>
              <a:gd name="connsiteY24" fmla="*/ 3150870 h 4114800"/>
              <a:gd name="connsiteX25" fmla="*/ 1547813 w 11391900"/>
              <a:gd name="connsiteY25" fmla="*/ 3172778 h 4114800"/>
              <a:gd name="connsiteX26" fmla="*/ 1572578 w 11391900"/>
              <a:gd name="connsiteY26" fmla="*/ 3120390 h 4114800"/>
              <a:gd name="connsiteX27" fmla="*/ 1573530 w 11391900"/>
              <a:gd name="connsiteY27" fmla="*/ 3062288 h 4114800"/>
              <a:gd name="connsiteX28" fmla="*/ 1547813 w 11391900"/>
              <a:gd name="connsiteY28" fmla="*/ 3045143 h 4114800"/>
              <a:gd name="connsiteX29" fmla="*/ 1551623 w 11391900"/>
              <a:gd name="connsiteY29" fmla="*/ 3031808 h 4114800"/>
              <a:gd name="connsiteX30" fmla="*/ 1490663 w 11391900"/>
              <a:gd name="connsiteY30" fmla="*/ 3062288 h 4114800"/>
              <a:gd name="connsiteX31" fmla="*/ 1484948 w 11391900"/>
              <a:gd name="connsiteY31" fmla="*/ 3054668 h 4114800"/>
              <a:gd name="connsiteX32" fmla="*/ 1535430 w 11391900"/>
              <a:gd name="connsiteY32" fmla="*/ 3019425 h 4114800"/>
              <a:gd name="connsiteX33" fmla="*/ 1573530 w 11391900"/>
              <a:gd name="connsiteY33" fmla="*/ 2975610 h 4114800"/>
              <a:gd name="connsiteX34" fmla="*/ 1537335 w 11391900"/>
              <a:gd name="connsiteY34" fmla="*/ 2936558 h 4114800"/>
              <a:gd name="connsiteX35" fmla="*/ 1573530 w 11391900"/>
              <a:gd name="connsiteY35" fmla="*/ 2936558 h 4114800"/>
              <a:gd name="connsiteX36" fmla="*/ 1541145 w 11391900"/>
              <a:gd name="connsiteY36" fmla="*/ 2606040 h 4114800"/>
              <a:gd name="connsiteX37" fmla="*/ 1516380 w 11391900"/>
              <a:gd name="connsiteY37" fmla="*/ 2442210 h 4114800"/>
              <a:gd name="connsiteX38" fmla="*/ 1500188 w 11391900"/>
              <a:gd name="connsiteY38" fmla="*/ 2222183 h 4114800"/>
              <a:gd name="connsiteX39" fmla="*/ 1487805 w 11391900"/>
              <a:gd name="connsiteY39" fmla="*/ 2221230 h 4114800"/>
              <a:gd name="connsiteX40" fmla="*/ 1521143 w 11391900"/>
              <a:gd name="connsiteY40" fmla="*/ 2195513 h 4114800"/>
              <a:gd name="connsiteX41" fmla="*/ 1337310 w 11391900"/>
              <a:gd name="connsiteY41" fmla="*/ 1967865 h 4114800"/>
              <a:gd name="connsiteX42" fmla="*/ 1347788 w 11391900"/>
              <a:gd name="connsiteY42" fmla="*/ 1952625 h 4114800"/>
              <a:gd name="connsiteX43" fmla="*/ 1447800 w 11391900"/>
              <a:gd name="connsiteY43" fmla="*/ 2000250 h 4114800"/>
              <a:gd name="connsiteX44" fmla="*/ 1363980 w 11391900"/>
              <a:gd name="connsiteY44" fmla="*/ 1870710 h 4114800"/>
              <a:gd name="connsiteX45" fmla="*/ 1470660 w 11391900"/>
              <a:gd name="connsiteY45" fmla="*/ 1937385 h 4114800"/>
              <a:gd name="connsiteX46" fmla="*/ 1432560 w 11391900"/>
              <a:gd name="connsiteY46" fmla="*/ 1837373 h 4114800"/>
              <a:gd name="connsiteX47" fmla="*/ 1450658 w 11391900"/>
              <a:gd name="connsiteY47" fmla="*/ 1826895 h 4114800"/>
              <a:gd name="connsiteX48" fmla="*/ 1550670 w 11391900"/>
              <a:gd name="connsiteY48" fmla="*/ 1973580 h 4114800"/>
              <a:gd name="connsiteX49" fmla="*/ 1566863 w 11391900"/>
              <a:gd name="connsiteY49" fmla="*/ 1969770 h 4114800"/>
              <a:gd name="connsiteX50" fmla="*/ 1566863 w 11391900"/>
              <a:gd name="connsiteY50" fmla="*/ 1839278 h 4114800"/>
              <a:gd name="connsiteX51" fmla="*/ 1588770 w 11391900"/>
              <a:gd name="connsiteY51" fmla="*/ 1835468 h 4114800"/>
              <a:gd name="connsiteX52" fmla="*/ 1605915 w 11391900"/>
              <a:gd name="connsiteY52" fmla="*/ 1886903 h 4114800"/>
              <a:gd name="connsiteX53" fmla="*/ 1621155 w 11391900"/>
              <a:gd name="connsiteY53" fmla="*/ 2000250 h 4114800"/>
              <a:gd name="connsiteX54" fmla="*/ 1664970 w 11391900"/>
              <a:gd name="connsiteY54" fmla="*/ 2064068 h 4114800"/>
              <a:gd name="connsiteX55" fmla="*/ 1714500 w 11391900"/>
              <a:gd name="connsiteY55" fmla="*/ 2026920 h 4114800"/>
              <a:gd name="connsiteX56" fmla="*/ 1762125 w 11391900"/>
              <a:gd name="connsiteY56" fmla="*/ 2008823 h 4114800"/>
              <a:gd name="connsiteX57" fmla="*/ 1744028 w 11391900"/>
              <a:gd name="connsiteY57" fmla="*/ 2051685 h 4114800"/>
              <a:gd name="connsiteX58" fmla="*/ 1664018 w 11391900"/>
              <a:gd name="connsiteY58" fmla="*/ 2179320 h 4114800"/>
              <a:gd name="connsiteX59" fmla="*/ 1660208 w 11391900"/>
              <a:gd name="connsiteY59" fmla="*/ 2192655 h 4114800"/>
              <a:gd name="connsiteX60" fmla="*/ 1733550 w 11391900"/>
              <a:gd name="connsiteY60" fmla="*/ 2610803 h 4114800"/>
              <a:gd name="connsiteX61" fmla="*/ 1740218 w 11391900"/>
              <a:gd name="connsiteY61" fmla="*/ 2614613 h 4114800"/>
              <a:gd name="connsiteX62" fmla="*/ 1912620 w 11391900"/>
              <a:gd name="connsiteY62" fmla="*/ 2546033 h 4114800"/>
              <a:gd name="connsiteX63" fmla="*/ 1920240 w 11391900"/>
              <a:gd name="connsiteY63" fmla="*/ 2412683 h 4114800"/>
              <a:gd name="connsiteX64" fmla="*/ 1916430 w 11391900"/>
              <a:gd name="connsiteY64" fmla="*/ 2394585 h 4114800"/>
              <a:gd name="connsiteX65" fmla="*/ 1889760 w 11391900"/>
              <a:gd name="connsiteY65" fmla="*/ 2341245 h 4114800"/>
              <a:gd name="connsiteX66" fmla="*/ 1948815 w 11391900"/>
              <a:gd name="connsiteY66" fmla="*/ 2289810 h 4114800"/>
              <a:gd name="connsiteX67" fmla="*/ 2028825 w 11391900"/>
              <a:gd name="connsiteY67" fmla="*/ 2317433 h 4114800"/>
              <a:gd name="connsiteX68" fmla="*/ 2059305 w 11391900"/>
              <a:gd name="connsiteY68" fmla="*/ 2499360 h 4114800"/>
              <a:gd name="connsiteX69" fmla="*/ 2122170 w 11391900"/>
              <a:gd name="connsiteY69" fmla="*/ 2670810 h 4114800"/>
              <a:gd name="connsiteX70" fmla="*/ 2194560 w 11391900"/>
              <a:gd name="connsiteY70" fmla="*/ 2848928 h 4114800"/>
              <a:gd name="connsiteX71" fmla="*/ 2213610 w 11391900"/>
              <a:gd name="connsiteY71" fmla="*/ 2963228 h 4114800"/>
              <a:gd name="connsiteX72" fmla="*/ 2378393 w 11391900"/>
              <a:gd name="connsiteY72" fmla="*/ 2899410 h 4114800"/>
              <a:gd name="connsiteX73" fmla="*/ 2422208 w 11391900"/>
              <a:gd name="connsiteY73" fmla="*/ 2867025 h 4114800"/>
              <a:gd name="connsiteX74" fmla="*/ 2484120 w 11391900"/>
              <a:gd name="connsiteY74" fmla="*/ 2817495 h 4114800"/>
              <a:gd name="connsiteX75" fmla="*/ 2538413 w 11391900"/>
              <a:gd name="connsiteY75" fmla="*/ 2774633 h 4114800"/>
              <a:gd name="connsiteX76" fmla="*/ 2576513 w 11391900"/>
              <a:gd name="connsiteY76" fmla="*/ 2636520 h 4114800"/>
              <a:gd name="connsiteX77" fmla="*/ 2576513 w 11391900"/>
              <a:gd name="connsiteY77" fmla="*/ 2303145 h 4114800"/>
              <a:gd name="connsiteX78" fmla="*/ 2581275 w 11391900"/>
              <a:gd name="connsiteY78" fmla="*/ 2080260 h 4114800"/>
              <a:gd name="connsiteX79" fmla="*/ 2535555 w 11391900"/>
              <a:gd name="connsiteY79" fmla="*/ 1952625 h 4114800"/>
              <a:gd name="connsiteX80" fmla="*/ 2478405 w 11391900"/>
              <a:gd name="connsiteY80" fmla="*/ 1835468 h 4114800"/>
              <a:gd name="connsiteX81" fmla="*/ 2523173 w 11391900"/>
              <a:gd name="connsiteY81" fmla="*/ 1853565 h 4114800"/>
              <a:gd name="connsiteX82" fmla="*/ 2481263 w 11391900"/>
              <a:gd name="connsiteY82" fmla="*/ 1749743 h 4114800"/>
              <a:gd name="connsiteX83" fmla="*/ 2551748 w 11391900"/>
              <a:gd name="connsiteY83" fmla="*/ 1819275 h 4114800"/>
              <a:gd name="connsiteX84" fmla="*/ 2607945 w 11391900"/>
              <a:gd name="connsiteY84" fmla="*/ 1901190 h 4114800"/>
              <a:gd name="connsiteX85" fmla="*/ 2555558 w 11391900"/>
              <a:gd name="connsiteY85" fmla="*/ 1749743 h 4114800"/>
              <a:gd name="connsiteX86" fmla="*/ 2571750 w 11391900"/>
              <a:gd name="connsiteY86" fmla="*/ 1743075 h 4114800"/>
              <a:gd name="connsiteX87" fmla="*/ 2668905 w 11391900"/>
              <a:gd name="connsiteY87" fmla="*/ 1902143 h 4114800"/>
              <a:gd name="connsiteX88" fmla="*/ 2668905 w 11391900"/>
              <a:gd name="connsiteY88" fmla="*/ 1791653 h 4114800"/>
              <a:gd name="connsiteX89" fmla="*/ 2685098 w 11391900"/>
              <a:gd name="connsiteY89" fmla="*/ 1789748 h 4114800"/>
              <a:gd name="connsiteX90" fmla="*/ 2701290 w 11391900"/>
              <a:gd name="connsiteY90" fmla="*/ 1833563 h 4114800"/>
              <a:gd name="connsiteX91" fmla="*/ 2726055 w 11391900"/>
              <a:gd name="connsiteY91" fmla="*/ 1973580 h 4114800"/>
              <a:gd name="connsiteX92" fmla="*/ 2774633 w 11391900"/>
              <a:gd name="connsiteY92" fmla="*/ 2149793 h 4114800"/>
              <a:gd name="connsiteX93" fmla="*/ 2867025 w 11391900"/>
              <a:gd name="connsiteY93" fmla="*/ 2629853 h 4114800"/>
              <a:gd name="connsiteX94" fmla="*/ 2834640 w 11391900"/>
              <a:gd name="connsiteY94" fmla="*/ 2761298 h 4114800"/>
              <a:gd name="connsiteX95" fmla="*/ 2780348 w 11391900"/>
              <a:gd name="connsiteY95" fmla="*/ 2863215 h 4114800"/>
              <a:gd name="connsiteX96" fmla="*/ 2895600 w 11391900"/>
              <a:gd name="connsiteY96" fmla="*/ 2905125 h 4114800"/>
              <a:gd name="connsiteX97" fmla="*/ 2898458 w 11391900"/>
              <a:gd name="connsiteY97" fmla="*/ 2848928 h 4114800"/>
              <a:gd name="connsiteX98" fmla="*/ 3020378 w 11391900"/>
              <a:gd name="connsiteY98" fmla="*/ 2509838 h 4114800"/>
              <a:gd name="connsiteX99" fmla="*/ 3031808 w 11391900"/>
              <a:gd name="connsiteY99" fmla="*/ 2369820 h 4114800"/>
              <a:gd name="connsiteX100" fmla="*/ 3071813 w 11391900"/>
              <a:gd name="connsiteY100" fmla="*/ 2156460 h 4114800"/>
              <a:gd name="connsiteX101" fmla="*/ 3100388 w 11391900"/>
              <a:gd name="connsiteY101" fmla="*/ 1790700 h 4114800"/>
              <a:gd name="connsiteX102" fmla="*/ 3082290 w 11391900"/>
              <a:gd name="connsiteY102" fmla="*/ 1534478 h 4114800"/>
              <a:gd name="connsiteX103" fmla="*/ 3102293 w 11391900"/>
              <a:gd name="connsiteY103" fmla="*/ 1356360 h 4114800"/>
              <a:gd name="connsiteX104" fmla="*/ 3189923 w 11391900"/>
              <a:gd name="connsiteY104" fmla="*/ 827723 h 4114800"/>
              <a:gd name="connsiteX105" fmla="*/ 3209925 w 11391900"/>
              <a:gd name="connsiteY105" fmla="*/ 644843 h 4114800"/>
              <a:gd name="connsiteX106" fmla="*/ 3195638 w 11391900"/>
              <a:gd name="connsiteY106" fmla="*/ 561975 h 4114800"/>
              <a:gd name="connsiteX107" fmla="*/ 3226118 w 11391900"/>
              <a:gd name="connsiteY107" fmla="*/ 514350 h 4114800"/>
              <a:gd name="connsiteX108" fmla="*/ 3304223 w 11391900"/>
              <a:gd name="connsiteY108" fmla="*/ 450533 h 4114800"/>
              <a:gd name="connsiteX109" fmla="*/ 3325178 w 11391900"/>
              <a:gd name="connsiteY109" fmla="*/ 362903 h 4114800"/>
              <a:gd name="connsiteX110" fmla="*/ 3469005 w 11391900"/>
              <a:gd name="connsiteY110" fmla="*/ 161925 h 4114800"/>
              <a:gd name="connsiteX111" fmla="*/ 3589973 w 11391900"/>
              <a:gd name="connsiteY111" fmla="*/ 45720 h 4114800"/>
              <a:gd name="connsiteX112" fmla="*/ 3639503 w 11391900"/>
              <a:gd name="connsiteY112" fmla="*/ 0 h 4114800"/>
              <a:gd name="connsiteX113" fmla="*/ 3675698 w 11391900"/>
              <a:gd name="connsiteY113" fmla="*/ 194310 h 4114800"/>
              <a:gd name="connsiteX114" fmla="*/ 3638550 w 11391900"/>
              <a:gd name="connsiteY114" fmla="*/ 250508 h 4114800"/>
              <a:gd name="connsiteX115" fmla="*/ 3520440 w 11391900"/>
              <a:gd name="connsiteY115" fmla="*/ 286703 h 4114800"/>
              <a:gd name="connsiteX116" fmla="*/ 3452813 w 11391900"/>
              <a:gd name="connsiteY116" fmla="*/ 362903 h 4114800"/>
              <a:gd name="connsiteX117" fmla="*/ 3438525 w 11391900"/>
              <a:gd name="connsiteY117" fmla="*/ 476250 h 4114800"/>
              <a:gd name="connsiteX118" fmla="*/ 3459480 w 11391900"/>
              <a:gd name="connsiteY118" fmla="*/ 519113 h 4114800"/>
              <a:gd name="connsiteX119" fmla="*/ 3470910 w 11391900"/>
              <a:gd name="connsiteY119" fmla="*/ 566738 h 4114800"/>
              <a:gd name="connsiteX120" fmla="*/ 3453765 w 11391900"/>
              <a:gd name="connsiteY120" fmla="*/ 644843 h 4114800"/>
              <a:gd name="connsiteX121" fmla="*/ 3397568 w 11391900"/>
              <a:gd name="connsiteY121" fmla="*/ 1117283 h 4114800"/>
              <a:gd name="connsiteX122" fmla="*/ 3390900 w 11391900"/>
              <a:gd name="connsiteY122" fmla="*/ 1306830 h 4114800"/>
              <a:gd name="connsiteX123" fmla="*/ 3376613 w 11391900"/>
              <a:gd name="connsiteY123" fmla="*/ 1482090 h 4114800"/>
              <a:gd name="connsiteX124" fmla="*/ 3394710 w 11391900"/>
              <a:gd name="connsiteY124" fmla="*/ 1592580 h 4114800"/>
              <a:gd name="connsiteX125" fmla="*/ 3409950 w 11391900"/>
              <a:gd name="connsiteY125" fmla="*/ 1710690 h 4114800"/>
              <a:gd name="connsiteX126" fmla="*/ 3457575 w 11391900"/>
              <a:gd name="connsiteY126" fmla="*/ 1751648 h 4114800"/>
              <a:gd name="connsiteX127" fmla="*/ 3460433 w 11391900"/>
              <a:gd name="connsiteY127" fmla="*/ 1707833 h 4114800"/>
              <a:gd name="connsiteX128" fmla="*/ 3618548 w 11391900"/>
              <a:gd name="connsiteY128" fmla="*/ 1241108 h 4114800"/>
              <a:gd name="connsiteX129" fmla="*/ 3963353 w 11391900"/>
              <a:gd name="connsiteY129" fmla="*/ 1276350 h 4114800"/>
              <a:gd name="connsiteX130" fmla="*/ 4044315 w 11391900"/>
              <a:gd name="connsiteY130" fmla="*/ 1436370 h 4114800"/>
              <a:gd name="connsiteX131" fmla="*/ 4144328 w 11391900"/>
              <a:gd name="connsiteY131" fmla="*/ 1755458 h 4114800"/>
              <a:gd name="connsiteX132" fmla="*/ 4226243 w 11391900"/>
              <a:gd name="connsiteY132" fmla="*/ 1697355 h 4114800"/>
              <a:gd name="connsiteX133" fmla="*/ 4351020 w 11391900"/>
              <a:gd name="connsiteY133" fmla="*/ 1503998 h 4114800"/>
              <a:gd name="connsiteX134" fmla="*/ 4625340 w 11391900"/>
              <a:gd name="connsiteY134" fmla="*/ 1038225 h 4114800"/>
              <a:gd name="connsiteX135" fmla="*/ 4703445 w 11391900"/>
              <a:gd name="connsiteY135" fmla="*/ 887730 h 4114800"/>
              <a:gd name="connsiteX136" fmla="*/ 4729163 w 11391900"/>
              <a:gd name="connsiteY136" fmla="*/ 826770 h 4114800"/>
              <a:gd name="connsiteX137" fmla="*/ 4812030 w 11391900"/>
              <a:gd name="connsiteY137" fmla="*/ 785813 h 4114800"/>
              <a:gd name="connsiteX138" fmla="*/ 4895850 w 11391900"/>
              <a:gd name="connsiteY138" fmla="*/ 557213 h 4114800"/>
              <a:gd name="connsiteX139" fmla="*/ 4990148 w 11391900"/>
              <a:gd name="connsiteY139" fmla="*/ 365760 h 4114800"/>
              <a:gd name="connsiteX140" fmla="*/ 5065395 w 11391900"/>
              <a:gd name="connsiteY140" fmla="*/ 332423 h 4114800"/>
              <a:gd name="connsiteX141" fmla="*/ 5074920 w 11391900"/>
              <a:gd name="connsiteY141" fmla="*/ 346710 h 4114800"/>
              <a:gd name="connsiteX142" fmla="*/ 5044440 w 11391900"/>
              <a:gd name="connsiteY142" fmla="*/ 388620 h 4114800"/>
              <a:gd name="connsiteX143" fmla="*/ 5122545 w 11391900"/>
              <a:gd name="connsiteY143" fmla="*/ 523875 h 4114800"/>
              <a:gd name="connsiteX144" fmla="*/ 5040630 w 11391900"/>
              <a:gd name="connsiteY144" fmla="*/ 668655 h 4114800"/>
              <a:gd name="connsiteX145" fmla="*/ 4966335 w 11391900"/>
              <a:gd name="connsiteY145" fmla="*/ 787718 h 4114800"/>
              <a:gd name="connsiteX146" fmla="*/ 4987290 w 11391900"/>
              <a:gd name="connsiteY146" fmla="*/ 902018 h 4114800"/>
              <a:gd name="connsiteX147" fmla="*/ 4985385 w 11391900"/>
              <a:gd name="connsiteY147" fmla="*/ 963930 h 4114800"/>
              <a:gd name="connsiteX148" fmla="*/ 4868228 w 11391900"/>
              <a:gd name="connsiteY148" fmla="*/ 1094423 h 4114800"/>
              <a:gd name="connsiteX149" fmla="*/ 4697730 w 11391900"/>
              <a:gd name="connsiteY149" fmla="*/ 1450658 h 4114800"/>
              <a:gd name="connsiteX150" fmla="*/ 4668203 w 11391900"/>
              <a:gd name="connsiteY150" fmla="*/ 1535430 h 4114800"/>
              <a:gd name="connsiteX151" fmla="*/ 4581525 w 11391900"/>
              <a:gd name="connsiteY151" fmla="*/ 1799273 h 4114800"/>
              <a:gd name="connsiteX152" fmla="*/ 4495800 w 11391900"/>
              <a:gd name="connsiteY152" fmla="*/ 1911668 h 4114800"/>
              <a:gd name="connsiteX153" fmla="*/ 4367213 w 11391900"/>
              <a:gd name="connsiteY153" fmla="*/ 2117408 h 4114800"/>
              <a:gd name="connsiteX154" fmla="*/ 4229100 w 11391900"/>
              <a:gd name="connsiteY154" fmla="*/ 2320290 h 4114800"/>
              <a:gd name="connsiteX155" fmla="*/ 4211955 w 11391900"/>
              <a:gd name="connsiteY155" fmla="*/ 2498408 h 4114800"/>
              <a:gd name="connsiteX156" fmla="*/ 4366260 w 11391900"/>
              <a:gd name="connsiteY156" fmla="*/ 2188845 h 4114800"/>
              <a:gd name="connsiteX157" fmla="*/ 4408170 w 11391900"/>
              <a:gd name="connsiteY157" fmla="*/ 2194560 h 4114800"/>
              <a:gd name="connsiteX158" fmla="*/ 4467225 w 11391900"/>
              <a:gd name="connsiteY158" fmla="*/ 2022158 h 4114800"/>
              <a:gd name="connsiteX159" fmla="*/ 4537710 w 11391900"/>
              <a:gd name="connsiteY159" fmla="*/ 1891665 h 4114800"/>
              <a:gd name="connsiteX160" fmla="*/ 4593908 w 11391900"/>
              <a:gd name="connsiteY160" fmla="*/ 1872615 h 4114800"/>
              <a:gd name="connsiteX161" fmla="*/ 4575810 w 11391900"/>
              <a:gd name="connsiteY161" fmla="*/ 1908810 h 4114800"/>
              <a:gd name="connsiteX162" fmla="*/ 4565333 w 11391900"/>
              <a:gd name="connsiteY162" fmla="*/ 2114550 h 4114800"/>
              <a:gd name="connsiteX163" fmla="*/ 4499610 w 11391900"/>
              <a:gd name="connsiteY163" fmla="*/ 2234565 h 4114800"/>
              <a:gd name="connsiteX164" fmla="*/ 4523423 w 11391900"/>
              <a:gd name="connsiteY164" fmla="*/ 2273618 h 4114800"/>
              <a:gd name="connsiteX165" fmla="*/ 4519613 w 11391900"/>
              <a:gd name="connsiteY165" fmla="*/ 2329815 h 4114800"/>
              <a:gd name="connsiteX166" fmla="*/ 4420553 w 11391900"/>
              <a:gd name="connsiteY166" fmla="*/ 2447925 h 4114800"/>
              <a:gd name="connsiteX167" fmla="*/ 4670108 w 11391900"/>
              <a:gd name="connsiteY167" fmla="*/ 2671763 h 4114800"/>
              <a:gd name="connsiteX168" fmla="*/ 4691063 w 11391900"/>
              <a:gd name="connsiteY168" fmla="*/ 2521268 h 4114800"/>
              <a:gd name="connsiteX169" fmla="*/ 4815840 w 11391900"/>
              <a:gd name="connsiteY169" fmla="*/ 2233613 h 4114800"/>
              <a:gd name="connsiteX170" fmla="*/ 4862513 w 11391900"/>
              <a:gd name="connsiteY170" fmla="*/ 2125028 h 4114800"/>
              <a:gd name="connsiteX171" fmla="*/ 4889183 w 11391900"/>
              <a:gd name="connsiteY171" fmla="*/ 2085975 h 4114800"/>
              <a:gd name="connsiteX172" fmla="*/ 4918710 w 11391900"/>
              <a:gd name="connsiteY172" fmla="*/ 2038350 h 4114800"/>
              <a:gd name="connsiteX173" fmla="*/ 4921568 w 11391900"/>
              <a:gd name="connsiteY173" fmla="*/ 2029778 h 4114800"/>
              <a:gd name="connsiteX174" fmla="*/ 5007293 w 11391900"/>
              <a:gd name="connsiteY174" fmla="*/ 1945005 h 4114800"/>
              <a:gd name="connsiteX175" fmla="*/ 5073968 w 11391900"/>
              <a:gd name="connsiteY175" fmla="*/ 1985010 h 4114800"/>
              <a:gd name="connsiteX176" fmla="*/ 4971098 w 11391900"/>
              <a:gd name="connsiteY176" fmla="*/ 1762125 h 4114800"/>
              <a:gd name="connsiteX177" fmla="*/ 4978718 w 11391900"/>
              <a:gd name="connsiteY177" fmla="*/ 1756410 h 4114800"/>
              <a:gd name="connsiteX178" fmla="*/ 5011103 w 11391900"/>
              <a:gd name="connsiteY178" fmla="*/ 1775460 h 4114800"/>
              <a:gd name="connsiteX179" fmla="*/ 4971098 w 11391900"/>
              <a:gd name="connsiteY179" fmla="*/ 1672590 h 4114800"/>
              <a:gd name="connsiteX180" fmla="*/ 4985385 w 11391900"/>
              <a:gd name="connsiteY180" fmla="*/ 1664970 h 4114800"/>
              <a:gd name="connsiteX181" fmla="*/ 5093970 w 11391900"/>
              <a:gd name="connsiteY181" fmla="*/ 1816418 h 4114800"/>
              <a:gd name="connsiteX182" fmla="*/ 5043488 w 11391900"/>
              <a:gd name="connsiteY182" fmla="*/ 1665923 h 4114800"/>
              <a:gd name="connsiteX183" fmla="*/ 5059680 w 11391900"/>
              <a:gd name="connsiteY183" fmla="*/ 1659255 h 4114800"/>
              <a:gd name="connsiteX184" fmla="*/ 5145405 w 11391900"/>
              <a:gd name="connsiteY184" fmla="*/ 1818323 h 4114800"/>
              <a:gd name="connsiteX185" fmla="*/ 5157788 w 11391900"/>
              <a:gd name="connsiteY185" fmla="*/ 1815465 h 4114800"/>
              <a:gd name="connsiteX186" fmla="*/ 5157788 w 11391900"/>
              <a:gd name="connsiteY186" fmla="*/ 1707833 h 4114800"/>
              <a:gd name="connsiteX187" fmla="*/ 5174933 w 11391900"/>
              <a:gd name="connsiteY187" fmla="*/ 1705928 h 4114800"/>
              <a:gd name="connsiteX188" fmla="*/ 5261610 w 11391900"/>
              <a:gd name="connsiteY188" fmla="*/ 2075498 h 4114800"/>
              <a:gd name="connsiteX189" fmla="*/ 5354003 w 11391900"/>
              <a:gd name="connsiteY189" fmla="*/ 2456498 h 4114800"/>
              <a:gd name="connsiteX190" fmla="*/ 5445443 w 11391900"/>
              <a:gd name="connsiteY190" fmla="*/ 2404110 h 4114800"/>
              <a:gd name="connsiteX191" fmla="*/ 5576888 w 11391900"/>
              <a:gd name="connsiteY191" fmla="*/ 2105025 h 4114800"/>
              <a:gd name="connsiteX192" fmla="*/ 5715953 w 11391900"/>
              <a:gd name="connsiteY192" fmla="*/ 1950720 h 4114800"/>
              <a:gd name="connsiteX193" fmla="*/ 5759768 w 11391900"/>
              <a:gd name="connsiteY193" fmla="*/ 1983105 h 4114800"/>
              <a:gd name="connsiteX194" fmla="*/ 5781675 w 11391900"/>
              <a:gd name="connsiteY194" fmla="*/ 2031683 h 4114800"/>
              <a:gd name="connsiteX195" fmla="*/ 5685473 w 11391900"/>
              <a:gd name="connsiteY195" fmla="*/ 2133600 h 4114800"/>
              <a:gd name="connsiteX196" fmla="*/ 5648325 w 11391900"/>
              <a:gd name="connsiteY196" fmla="*/ 2173605 h 4114800"/>
              <a:gd name="connsiteX197" fmla="*/ 5584508 w 11391900"/>
              <a:gd name="connsiteY197" fmla="*/ 2485073 h 4114800"/>
              <a:gd name="connsiteX198" fmla="*/ 5692140 w 11391900"/>
              <a:gd name="connsiteY198" fmla="*/ 2424113 h 4114800"/>
              <a:gd name="connsiteX199" fmla="*/ 5832158 w 11391900"/>
              <a:gd name="connsiteY199" fmla="*/ 2433638 h 4114800"/>
              <a:gd name="connsiteX200" fmla="*/ 5946458 w 11391900"/>
              <a:gd name="connsiteY200" fmla="*/ 2639378 h 4114800"/>
              <a:gd name="connsiteX201" fmla="*/ 5955030 w 11391900"/>
              <a:gd name="connsiteY201" fmla="*/ 2718435 h 4114800"/>
              <a:gd name="connsiteX202" fmla="*/ 5958840 w 11391900"/>
              <a:gd name="connsiteY202" fmla="*/ 2755583 h 4114800"/>
              <a:gd name="connsiteX203" fmla="*/ 5969318 w 11391900"/>
              <a:gd name="connsiteY203" fmla="*/ 2923223 h 4114800"/>
              <a:gd name="connsiteX204" fmla="*/ 5973128 w 11391900"/>
              <a:gd name="connsiteY204" fmla="*/ 2941320 h 4114800"/>
              <a:gd name="connsiteX205" fmla="*/ 5941695 w 11391900"/>
              <a:gd name="connsiteY205" fmla="*/ 2918460 h 4114800"/>
              <a:gd name="connsiteX206" fmla="*/ 6155055 w 11391900"/>
              <a:gd name="connsiteY206" fmla="*/ 3033713 h 4114800"/>
              <a:gd name="connsiteX207" fmla="*/ 6198870 w 11391900"/>
              <a:gd name="connsiteY207" fmla="*/ 2836545 h 4114800"/>
              <a:gd name="connsiteX208" fmla="*/ 6194108 w 11391900"/>
              <a:gd name="connsiteY208" fmla="*/ 2810828 h 4114800"/>
              <a:gd name="connsiteX209" fmla="*/ 5988368 w 11391900"/>
              <a:gd name="connsiteY209" fmla="*/ 2424113 h 4114800"/>
              <a:gd name="connsiteX210" fmla="*/ 5801678 w 11391900"/>
              <a:gd name="connsiteY210" fmla="*/ 1780223 h 4114800"/>
              <a:gd name="connsiteX211" fmla="*/ 5795963 w 11391900"/>
              <a:gd name="connsiteY211" fmla="*/ 1685925 h 4114800"/>
              <a:gd name="connsiteX212" fmla="*/ 5772150 w 11391900"/>
              <a:gd name="connsiteY212" fmla="*/ 1621155 h 4114800"/>
              <a:gd name="connsiteX213" fmla="*/ 5765483 w 11391900"/>
              <a:gd name="connsiteY213" fmla="*/ 1604963 h 4114800"/>
              <a:gd name="connsiteX214" fmla="*/ 5826443 w 11391900"/>
              <a:gd name="connsiteY214" fmla="*/ 1529715 h 4114800"/>
              <a:gd name="connsiteX215" fmla="*/ 5904548 w 11391900"/>
              <a:gd name="connsiteY215" fmla="*/ 1551623 h 4114800"/>
              <a:gd name="connsiteX216" fmla="*/ 5940743 w 11391900"/>
              <a:gd name="connsiteY216" fmla="*/ 1737360 h 4114800"/>
              <a:gd name="connsiteX217" fmla="*/ 5975033 w 11391900"/>
              <a:gd name="connsiteY217" fmla="*/ 1975485 h 4114800"/>
              <a:gd name="connsiteX218" fmla="*/ 6190298 w 11391900"/>
              <a:gd name="connsiteY218" fmla="*/ 2372678 h 4114800"/>
              <a:gd name="connsiteX219" fmla="*/ 6345555 w 11391900"/>
              <a:gd name="connsiteY219" fmla="*/ 2530793 h 4114800"/>
              <a:gd name="connsiteX220" fmla="*/ 6471285 w 11391900"/>
              <a:gd name="connsiteY220" fmla="*/ 2622233 h 4114800"/>
              <a:gd name="connsiteX221" fmla="*/ 6460808 w 11391900"/>
              <a:gd name="connsiteY221" fmla="*/ 2510790 h 4114800"/>
              <a:gd name="connsiteX222" fmla="*/ 6577013 w 11391900"/>
              <a:gd name="connsiteY222" fmla="*/ 2115503 h 4114800"/>
              <a:gd name="connsiteX223" fmla="*/ 6669405 w 11391900"/>
              <a:gd name="connsiteY223" fmla="*/ 2107883 h 4114800"/>
              <a:gd name="connsiteX224" fmla="*/ 6853238 w 11391900"/>
              <a:gd name="connsiteY224" fmla="*/ 2358390 h 4114800"/>
              <a:gd name="connsiteX225" fmla="*/ 6837998 w 11391900"/>
              <a:gd name="connsiteY225" fmla="*/ 2502218 h 4114800"/>
              <a:gd name="connsiteX226" fmla="*/ 6786563 w 11391900"/>
              <a:gd name="connsiteY226" fmla="*/ 2687003 h 4114800"/>
              <a:gd name="connsiteX227" fmla="*/ 7102793 w 11391900"/>
              <a:gd name="connsiteY227" fmla="*/ 2782253 h 4114800"/>
              <a:gd name="connsiteX228" fmla="*/ 7114223 w 11391900"/>
              <a:gd name="connsiteY228" fmla="*/ 2506028 h 4114800"/>
              <a:gd name="connsiteX229" fmla="*/ 7398068 w 11391900"/>
              <a:gd name="connsiteY229" fmla="*/ 2425065 h 4114800"/>
              <a:gd name="connsiteX230" fmla="*/ 7483793 w 11391900"/>
              <a:gd name="connsiteY230" fmla="*/ 2621280 h 4114800"/>
              <a:gd name="connsiteX231" fmla="*/ 7489508 w 11391900"/>
              <a:gd name="connsiteY231" fmla="*/ 2682240 h 4114800"/>
              <a:gd name="connsiteX232" fmla="*/ 7484745 w 11391900"/>
              <a:gd name="connsiteY232" fmla="*/ 2758440 h 4114800"/>
              <a:gd name="connsiteX233" fmla="*/ 7484745 w 11391900"/>
              <a:gd name="connsiteY233" fmla="*/ 2827973 h 4114800"/>
              <a:gd name="connsiteX234" fmla="*/ 7513320 w 11391900"/>
              <a:gd name="connsiteY234" fmla="*/ 2913698 h 4114800"/>
              <a:gd name="connsiteX235" fmla="*/ 7479983 w 11391900"/>
              <a:gd name="connsiteY235" fmla="*/ 2890838 h 4114800"/>
              <a:gd name="connsiteX236" fmla="*/ 7664768 w 11391900"/>
              <a:gd name="connsiteY236" fmla="*/ 3004185 h 4114800"/>
              <a:gd name="connsiteX237" fmla="*/ 7580948 w 11391900"/>
              <a:gd name="connsiteY237" fmla="*/ 2889885 h 4114800"/>
              <a:gd name="connsiteX238" fmla="*/ 7564755 w 11391900"/>
              <a:gd name="connsiteY238" fmla="*/ 2822258 h 4114800"/>
              <a:gd name="connsiteX239" fmla="*/ 7565708 w 11391900"/>
              <a:gd name="connsiteY239" fmla="*/ 2740343 h 4114800"/>
              <a:gd name="connsiteX240" fmla="*/ 7413308 w 11391900"/>
              <a:gd name="connsiteY240" fmla="*/ 1953578 h 4114800"/>
              <a:gd name="connsiteX241" fmla="*/ 7388543 w 11391900"/>
              <a:gd name="connsiteY241" fmla="*/ 1734503 h 4114800"/>
              <a:gd name="connsiteX242" fmla="*/ 7387590 w 11391900"/>
              <a:gd name="connsiteY242" fmla="*/ 1578293 h 4114800"/>
              <a:gd name="connsiteX243" fmla="*/ 7400925 w 11391900"/>
              <a:gd name="connsiteY243" fmla="*/ 1576388 h 4114800"/>
              <a:gd name="connsiteX244" fmla="*/ 7428548 w 11391900"/>
              <a:gd name="connsiteY244" fmla="*/ 1676400 h 4114800"/>
              <a:gd name="connsiteX245" fmla="*/ 7476173 w 11391900"/>
              <a:gd name="connsiteY245" fmla="*/ 1475423 h 4114800"/>
              <a:gd name="connsiteX246" fmla="*/ 7505700 w 11391900"/>
              <a:gd name="connsiteY246" fmla="*/ 1656398 h 4114800"/>
              <a:gd name="connsiteX247" fmla="*/ 7618095 w 11391900"/>
              <a:gd name="connsiteY247" fmla="*/ 2284095 h 4114800"/>
              <a:gd name="connsiteX248" fmla="*/ 7651433 w 11391900"/>
              <a:gd name="connsiteY248" fmla="*/ 2430780 h 4114800"/>
              <a:gd name="connsiteX249" fmla="*/ 7720965 w 11391900"/>
              <a:gd name="connsiteY249" fmla="*/ 2641283 h 4114800"/>
              <a:gd name="connsiteX250" fmla="*/ 7794308 w 11391900"/>
              <a:gd name="connsiteY250" fmla="*/ 2776538 h 4114800"/>
              <a:gd name="connsiteX251" fmla="*/ 7808595 w 11391900"/>
              <a:gd name="connsiteY251" fmla="*/ 2772728 h 4114800"/>
              <a:gd name="connsiteX252" fmla="*/ 7808595 w 11391900"/>
              <a:gd name="connsiteY252" fmla="*/ 2728913 h 4114800"/>
              <a:gd name="connsiteX253" fmla="*/ 8019098 w 11391900"/>
              <a:gd name="connsiteY253" fmla="*/ 2540318 h 4114800"/>
              <a:gd name="connsiteX254" fmla="*/ 8166735 w 11391900"/>
              <a:gd name="connsiteY254" fmla="*/ 2683193 h 4114800"/>
              <a:gd name="connsiteX255" fmla="*/ 8162925 w 11391900"/>
              <a:gd name="connsiteY255" fmla="*/ 2823210 h 4114800"/>
              <a:gd name="connsiteX256" fmla="*/ 8162925 w 11391900"/>
              <a:gd name="connsiteY256" fmla="*/ 2873693 h 4114800"/>
              <a:gd name="connsiteX257" fmla="*/ 8178165 w 11391900"/>
              <a:gd name="connsiteY257" fmla="*/ 2875598 h 4114800"/>
              <a:gd name="connsiteX258" fmla="*/ 8213408 w 11391900"/>
              <a:gd name="connsiteY258" fmla="*/ 2747963 h 4114800"/>
              <a:gd name="connsiteX259" fmla="*/ 8350568 w 11391900"/>
              <a:gd name="connsiteY259" fmla="*/ 2209800 h 4114800"/>
              <a:gd name="connsiteX260" fmla="*/ 8329613 w 11391900"/>
              <a:gd name="connsiteY260" fmla="*/ 1896428 h 4114800"/>
              <a:gd name="connsiteX261" fmla="*/ 8309610 w 11391900"/>
              <a:gd name="connsiteY261" fmla="*/ 1830705 h 4114800"/>
              <a:gd name="connsiteX262" fmla="*/ 8323898 w 11391900"/>
              <a:gd name="connsiteY262" fmla="*/ 1823085 h 4114800"/>
              <a:gd name="connsiteX263" fmla="*/ 8379143 w 11391900"/>
              <a:gd name="connsiteY263" fmla="*/ 1913573 h 4114800"/>
              <a:gd name="connsiteX264" fmla="*/ 8454390 w 11391900"/>
              <a:gd name="connsiteY264" fmla="*/ 1706880 h 4114800"/>
              <a:gd name="connsiteX265" fmla="*/ 8469630 w 11391900"/>
              <a:gd name="connsiteY265" fmla="*/ 1707833 h 4114800"/>
              <a:gd name="connsiteX266" fmla="*/ 8461057 w 11391900"/>
              <a:gd name="connsiteY266" fmla="*/ 1851660 h 4114800"/>
              <a:gd name="connsiteX267" fmla="*/ 8471535 w 11391900"/>
              <a:gd name="connsiteY267" fmla="*/ 1854518 h 4114800"/>
              <a:gd name="connsiteX268" fmla="*/ 8512493 w 11391900"/>
              <a:gd name="connsiteY268" fmla="*/ 1715453 h 4114800"/>
              <a:gd name="connsiteX269" fmla="*/ 8530590 w 11391900"/>
              <a:gd name="connsiteY269" fmla="*/ 1719263 h 4114800"/>
              <a:gd name="connsiteX270" fmla="*/ 8510588 w 11391900"/>
              <a:gd name="connsiteY270" fmla="*/ 1856423 h 4114800"/>
              <a:gd name="connsiteX271" fmla="*/ 8515350 w 11391900"/>
              <a:gd name="connsiteY271" fmla="*/ 1858328 h 4114800"/>
              <a:gd name="connsiteX272" fmla="*/ 8560118 w 11391900"/>
              <a:gd name="connsiteY272" fmla="*/ 1744028 h 4114800"/>
              <a:gd name="connsiteX273" fmla="*/ 8573452 w 11391900"/>
              <a:gd name="connsiteY273" fmla="*/ 1747838 h 4114800"/>
              <a:gd name="connsiteX274" fmla="*/ 8540115 w 11391900"/>
              <a:gd name="connsiteY274" fmla="*/ 1907858 h 4114800"/>
              <a:gd name="connsiteX275" fmla="*/ 8590598 w 11391900"/>
              <a:gd name="connsiteY275" fmla="*/ 1830705 h 4114800"/>
              <a:gd name="connsiteX276" fmla="*/ 8603932 w 11391900"/>
              <a:gd name="connsiteY276" fmla="*/ 1835468 h 4114800"/>
              <a:gd name="connsiteX277" fmla="*/ 8579168 w 11391900"/>
              <a:gd name="connsiteY277" fmla="*/ 1897380 h 4114800"/>
              <a:gd name="connsiteX278" fmla="*/ 8467725 w 11391900"/>
              <a:gd name="connsiteY278" fmla="*/ 2172653 h 4114800"/>
              <a:gd name="connsiteX279" fmla="*/ 8390573 w 11391900"/>
              <a:gd name="connsiteY279" fmla="*/ 2539365 h 4114800"/>
              <a:gd name="connsiteX280" fmla="*/ 8378190 w 11391900"/>
              <a:gd name="connsiteY280" fmla="*/ 2732723 h 4114800"/>
              <a:gd name="connsiteX281" fmla="*/ 8378190 w 11391900"/>
              <a:gd name="connsiteY281" fmla="*/ 3044190 h 4114800"/>
              <a:gd name="connsiteX282" fmla="*/ 8321040 w 11391900"/>
              <a:gd name="connsiteY282" fmla="*/ 3291840 h 4114800"/>
              <a:gd name="connsiteX283" fmla="*/ 8514398 w 11391900"/>
              <a:gd name="connsiteY283" fmla="*/ 3252788 h 4114800"/>
              <a:gd name="connsiteX284" fmla="*/ 8454390 w 11391900"/>
              <a:gd name="connsiteY284" fmla="*/ 3075623 h 4114800"/>
              <a:gd name="connsiteX285" fmla="*/ 8444865 w 11391900"/>
              <a:gd name="connsiteY285" fmla="*/ 3015615 h 4114800"/>
              <a:gd name="connsiteX286" fmla="*/ 8462010 w 11391900"/>
              <a:gd name="connsiteY286" fmla="*/ 2862263 h 4114800"/>
              <a:gd name="connsiteX287" fmla="*/ 8618220 w 11391900"/>
              <a:gd name="connsiteY287" fmla="*/ 2702243 h 4114800"/>
              <a:gd name="connsiteX288" fmla="*/ 8780145 w 11391900"/>
              <a:gd name="connsiteY288" fmla="*/ 2759393 h 4114800"/>
              <a:gd name="connsiteX289" fmla="*/ 8845868 w 11391900"/>
              <a:gd name="connsiteY289" fmla="*/ 2931795 h 4114800"/>
              <a:gd name="connsiteX290" fmla="*/ 8853488 w 11391900"/>
              <a:gd name="connsiteY290" fmla="*/ 3006090 h 4114800"/>
              <a:gd name="connsiteX291" fmla="*/ 8857298 w 11391900"/>
              <a:gd name="connsiteY291" fmla="*/ 3047048 h 4114800"/>
              <a:gd name="connsiteX292" fmla="*/ 8862060 w 11391900"/>
              <a:gd name="connsiteY292" fmla="*/ 3191828 h 4114800"/>
              <a:gd name="connsiteX293" fmla="*/ 8873490 w 11391900"/>
              <a:gd name="connsiteY293" fmla="*/ 3228975 h 4114800"/>
              <a:gd name="connsiteX294" fmla="*/ 8842057 w 11391900"/>
              <a:gd name="connsiteY294" fmla="*/ 3207068 h 4114800"/>
              <a:gd name="connsiteX295" fmla="*/ 8833485 w 11391900"/>
              <a:gd name="connsiteY295" fmla="*/ 3213735 h 4114800"/>
              <a:gd name="connsiteX296" fmla="*/ 8870632 w 11391900"/>
              <a:gd name="connsiteY296" fmla="*/ 3269933 h 4114800"/>
              <a:gd name="connsiteX297" fmla="*/ 8880157 w 11391900"/>
              <a:gd name="connsiteY297" fmla="*/ 3267075 h 4114800"/>
              <a:gd name="connsiteX298" fmla="*/ 8880157 w 11391900"/>
              <a:gd name="connsiteY298" fmla="*/ 3157538 h 4114800"/>
              <a:gd name="connsiteX299" fmla="*/ 8866823 w 11391900"/>
              <a:gd name="connsiteY299" fmla="*/ 2982278 h 4114800"/>
              <a:gd name="connsiteX300" fmla="*/ 8888730 w 11391900"/>
              <a:gd name="connsiteY300" fmla="*/ 2808923 h 4114800"/>
              <a:gd name="connsiteX301" fmla="*/ 8964930 w 11391900"/>
              <a:gd name="connsiteY301" fmla="*/ 2303145 h 4114800"/>
              <a:gd name="connsiteX302" fmla="*/ 8952548 w 11391900"/>
              <a:gd name="connsiteY302" fmla="*/ 2202180 h 4114800"/>
              <a:gd name="connsiteX303" fmla="*/ 8956357 w 11391900"/>
              <a:gd name="connsiteY303" fmla="*/ 2198370 h 4114800"/>
              <a:gd name="connsiteX304" fmla="*/ 9048750 w 11391900"/>
              <a:gd name="connsiteY304" fmla="*/ 2102168 h 4114800"/>
              <a:gd name="connsiteX305" fmla="*/ 9054465 w 11391900"/>
              <a:gd name="connsiteY305" fmla="*/ 2074545 h 4114800"/>
              <a:gd name="connsiteX306" fmla="*/ 9144952 w 11391900"/>
              <a:gd name="connsiteY306" fmla="*/ 1933575 h 4114800"/>
              <a:gd name="connsiteX307" fmla="*/ 9258300 w 11391900"/>
              <a:gd name="connsiteY307" fmla="*/ 1830705 h 4114800"/>
              <a:gd name="connsiteX308" fmla="*/ 9293543 w 11391900"/>
              <a:gd name="connsiteY308" fmla="*/ 1805940 h 4114800"/>
              <a:gd name="connsiteX309" fmla="*/ 9319260 w 11391900"/>
              <a:gd name="connsiteY309" fmla="*/ 1937385 h 4114800"/>
              <a:gd name="connsiteX310" fmla="*/ 9282112 w 11391900"/>
              <a:gd name="connsiteY310" fmla="*/ 1995488 h 4114800"/>
              <a:gd name="connsiteX311" fmla="*/ 9259252 w 11391900"/>
              <a:gd name="connsiteY311" fmla="*/ 2002155 h 4114800"/>
              <a:gd name="connsiteX312" fmla="*/ 9139238 w 11391900"/>
              <a:gd name="connsiteY312" fmla="*/ 2163128 h 4114800"/>
              <a:gd name="connsiteX313" fmla="*/ 9139238 w 11391900"/>
              <a:gd name="connsiteY313" fmla="*/ 2181225 h 4114800"/>
              <a:gd name="connsiteX314" fmla="*/ 9146857 w 11391900"/>
              <a:gd name="connsiteY314" fmla="*/ 2326005 h 4114800"/>
              <a:gd name="connsiteX315" fmla="*/ 9133523 w 11391900"/>
              <a:gd name="connsiteY315" fmla="*/ 2461260 h 4114800"/>
              <a:gd name="connsiteX316" fmla="*/ 9103043 w 11391900"/>
              <a:gd name="connsiteY316" fmla="*/ 2748915 h 4114800"/>
              <a:gd name="connsiteX317" fmla="*/ 9090660 w 11391900"/>
              <a:gd name="connsiteY317" fmla="*/ 2952750 h 4114800"/>
              <a:gd name="connsiteX318" fmla="*/ 9102090 w 11391900"/>
              <a:gd name="connsiteY318" fmla="*/ 3012758 h 4114800"/>
              <a:gd name="connsiteX319" fmla="*/ 9114473 w 11391900"/>
              <a:gd name="connsiteY319" fmla="*/ 3043238 h 4114800"/>
              <a:gd name="connsiteX320" fmla="*/ 9140190 w 11391900"/>
              <a:gd name="connsiteY320" fmla="*/ 3162300 h 4114800"/>
              <a:gd name="connsiteX321" fmla="*/ 9167812 w 11391900"/>
              <a:gd name="connsiteY321" fmla="*/ 3188970 h 4114800"/>
              <a:gd name="connsiteX322" fmla="*/ 9177338 w 11391900"/>
              <a:gd name="connsiteY322" fmla="*/ 3182303 h 4114800"/>
              <a:gd name="connsiteX323" fmla="*/ 9170670 w 11391900"/>
              <a:gd name="connsiteY323" fmla="*/ 3152775 h 4114800"/>
              <a:gd name="connsiteX324" fmla="*/ 9282112 w 11391900"/>
              <a:gd name="connsiteY324" fmla="*/ 2745105 h 4114800"/>
              <a:gd name="connsiteX325" fmla="*/ 9541193 w 11391900"/>
              <a:gd name="connsiteY325" fmla="*/ 2777490 h 4114800"/>
              <a:gd name="connsiteX326" fmla="*/ 9612630 w 11391900"/>
              <a:gd name="connsiteY326" fmla="*/ 2927033 h 4114800"/>
              <a:gd name="connsiteX327" fmla="*/ 9681210 w 11391900"/>
              <a:gd name="connsiteY327" fmla="*/ 3153728 h 4114800"/>
              <a:gd name="connsiteX328" fmla="*/ 9735502 w 11391900"/>
              <a:gd name="connsiteY328" fmla="*/ 3110865 h 4114800"/>
              <a:gd name="connsiteX329" fmla="*/ 9869805 w 11391900"/>
              <a:gd name="connsiteY329" fmla="*/ 2893695 h 4114800"/>
              <a:gd name="connsiteX330" fmla="*/ 10044112 w 11391900"/>
              <a:gd name="connsiteY330" fmla="*/ 2600325 h 4114800"/>
              <a:gd name="connsiteX331" fmla="*/ 10133648 w 11391900"/>
              <a:gd name="connsiteY331" fmla="*/ 2407920 h 4114800"/>
              <a:gd name="connsiteX332" fmla="*/ 10182225 w 11391900"/>
              <a:gd name="connsiteY332" fmla="*/ 2390775 h 4114800"/>
              <a:gd name="connsiteX333" fmla="*/ 10191750 w 11391900"/>
              <a:gd name="connsiteY333" fmla="*/ 2400300 h 4114800"/>
              <a:gd name="connsiteX334" fmla="*/ 10256520 w 11391900"/>
              <a:gd name="connsiteY334" fmla="*/ 2218373 h 4114800"/>
              <a:gd name="connsiteX335" fmla="*/ 10319385 w 11391900"/>
              <a:gd name="connsiteY335" fmla="*/ 2088833 h 4114800"/>
              <a:gd name="connsiteX336" fmla="*/ 10379392 w 11391900"/>
              <a:gd name="connsiteY336" fmla="*/ 2053590 h 4114800"/>
              <a:gd name="connsiteX337" fmla="*/ 10387012 w 11391900"/>
              <a:gd name="connsiteY337" fmla="*/ 2065020 h 4114800"/>
              <a:gd name="connsiteX338" fmla="*/ 10369867 w 11391900"/>
              <a:gd name="connsiteY338" fmla="*/ 2095500 h 4114800"/>
              <a:gd name="connsiteX339" fmla="*/ 10370820 w 11391900"/>
              <a:gd name="connsiteY339" fmla="*/ 2309813 h 4114800"/>
              <a:gd name="connsiteX340" fmla="*/ 10289858 w 11391900"/>
              <a:gd name="connsiteY340" fmla="*/ 2446020 h 4114800"/>
              <a:gd name="connsiteX341" fmla="*/ 10316527 w 11391900"/>
              <a:gd name="connsiteY341" fmla="*/ 2484120 h 4114800"/>
              <a:gd name="connsiteX342" fmla="*/ 10312717 w 11391900"/>
              <a:gd name="connsiteY342" fmla="*/ 2544128 h 4114800"/>
              <a:gd name="connsiteX343" fmla="*/ 10233660 w 11391900"/>
              <a:gd name="connsiteY343" fmla="*/ 2634615 h 4114800"/>
              <a:gd name="connsiteX344" fmla="*/ 10140315 w 11391900"/>
              <a:gd name="connsiteY344" fmla="*/ 2821305 h 4114800"/>
              <a:gd name="connsiteX345" fmla="*/ 10148888 w 11391900"/>
              <a:gd name="connsiteY345" fmla="*/ 2878455 h 4114800"/>
              <a:gd name="connsiteX346" fmla="*/ 10216515 w 11391900"/>
              <a:gd name="connsiteY346" fmla="*/ 3063240 h 4114800"/>
              <a:gd name="connsiteX347" fmla="*/ 10222230 w 11391900"/>
              <a:gd name="connsiteY347" fmla="*/ 3119438 h 4114800"/>
              <a:gd name="connsiteX348" fmla="*/ 10217467 w 11391900"/>
              <a:gd name="connsiteY348" fmla="*/ 3195638 h 4114800"/>
              <a:gd name="connsiteX349" fmla="*/ 10218420 w 11391900"/>
              <a:gd name="connsiteY349" fmla="*/ 3265170 h 4114800"/>
              <a:gd name="connsiteX350" fmla="*/ 10245090 w 11391900"/>
              <a:gd name="connsiteY350" fmla="*/ 3347085 h 4114800"/>
              <a:gd name="connsiteX351" fmla="*/ 10214610 w 11391900"/>
              <a:gd name="connsiteY351" fmla="*/ 3330893 h 4114800"/>
              <a:gd name="connsiteX352" fmla="*/ 10204133 w 11391900"/>
              <a:gd name="connsiteY352" fmla="*/ 3341370 h 4114800"/>
              <a:gd name="connsiteX353" fmla="*/ 10257473 w 11391900"/>
              <a:gd name="connsiteY353" fmla="*/ 3395663 h 4114800"/>
              <a:gd name="connsiteX354" fmla="*/ 10418445 w 11391900"/>
              <a:gd name="connsiteY354" fmla="*/ 3447098 h 4114800"/>
              <a:gd name="connsiteX355" fmla="*/ 10554652 w 11391900"/>
              <a:gd name="connsiteY355" fmla="*/ 3469005 h 4114800"/>
              <a:gd name="connsiteX356" fmla="*/ 10631805 w 11391900"/>
              <a:gd name="connsiteY356" fmla="*/ 3565208 h 4114800"/>
              <a:gd name="connsiteX357" fmla="*/ 10629900 w 11391900"/>
              <a:gd name="connsiteY357" fmla="*/ 3636645 h 4114800"/>
              <a:gd name="connsiteX358" fmla="*/ 10711815 w 11391900"/>
              <a:gd name="connsiteY358" fmla="*/ 3860483 h 4114800"/>
              <a:gd name="connsiteX359" fmla="*/ 10788015 w 11391900"/>
              <a:gd name="connsiteY359" fmla="*/ 3949065 h 4114800"/>
              <a:gd name="connsiteX360" fmla="*/ 10906125 w 11391900"/>
              <a:gd name="connsiteY360" fmla="*/ 3989070 h 4114800"/>
              <a:gd name="connsiteX361" fmla="*/ 10931842 w 11391900"/>
              <a:gd name="connsiteY361" fmla="*/ 3996690 h 4114800"/>
              <a:gd name="connsiteX362" fmla="*/ 11107102 w 11391900"/>
              <a:gd name="connsiteY362" fmla="*/ 4032885 h 4114800"/>
              <a:gd name="connsiteX363" fmla="*/ 11132820 w 11391900"/>
              <a:gd name="connsiteY363" fmla="*/ 4024313 h 4114800"/>
              <a:gd name="connsiteX364" fmla="*/ 11288077 w 11391900"/>
              <a:gd name="connsiteY364" fmla="*/ 3928110 h 4114800"/>
              <a:gd name="connsiteX365" fmla="*/ 11329988 w 11391900"/>
              <a:gd name="connsiteY365" fmla="*/ 3923348 h 4114800"/>
              <a:gd name="connsiteX366" fmla="*/ 11311890 w 11391900"/>
              <a:gd name="connsiteY366" fmla="*/ 3968115 h 4114800"/>
              <a:gd name="connsiteX367" fmla="*/ 11273790 w 11391900"/>
              <a:gd name="connsiteY367" fmla="*/ 3996690 h 4114800"/>
              <a:gd name="connsiteX368" fmla="*/ 11400473 w 11391900"/>
              <a:gd name="connsiteY368" fmla="*/ 4025265 h 4114800"/>
              <a:gd name="connsiteX369" fmla="*/ 11398567 w 11391900"/>
              <a:gd name="connsiteY369" fmla="*/ 4040505 h 4114800"/>
              <a:gd name="connsiteX370" fmla="*/ 11368088 w 11391900"/>
              <a:gd name="connsiteY370" fmla="*/ 4065270 h 4114800"/>
              <a:gd name="connsiteX371" fmla="*/ 11390948 w 11391900"/>
              <a:gd name="connsiteY371" fmla="*/ 4107180 h 4114800"/>
              <a:gd name="connsiteX372" fmla="*/ 11342370 w 11391900"/>
              <a:gd name="connsiteY372" fmla="*/ 4117658 h 4114800"/>
              <a:gd name="connsiteX373" fmla="*/ 10575608 w 11391900"/>
              <a:gd name="connsiteY373" fmla="*/ 4118610 h 4114800"/>
              <a:gd name="connsiteX374" fmla="*/ 10507027 w 11391900"/>
              <a:gd name="connsiteY374" fmla="*/ 4070985 h 4114800"/>
              <a:gd name="connsiteX375" fmla="*/ 10478452 w 11391900"/>
              <a:gd name="connsiteY375" fmla="*/ 4005263 h 4114800"/>
              <a:gd name="connsiteX376" fmla="*/ 10412730 w 11391900"/>
              <a:gd name="connsiteY376" fmla="*/ 4026218 h 4114800"/>
              <a:gd name="connsiteX377" fmla="*/ 10411777 w 11391900"/>
              <a:gd name="connsiteY377" fmla="*/ 4044315 h 4114800"/>
              <a:gd name="connsiteX378" fmla="*/ 10331767 w 11391900"/>
              <a:gd name="connsiteY378" fmla="*/ 4117658 h 4114800"/>
              <a:gd name="connsiteX379" fmla="*/ 3959543 w 11391900"/>
              <a:gd name="connsiteY379" fmla="*/ 4117658 h 4114800"/>
              <a:gd name="connsiteX380" fmla="*/ 82868 w 11391900"/>
              <a:gd name="connsiteY380" fmla="*/ 4117658 h 4114800"/>
              <a:gd name="connsiteX381" fmla="*/ 6668 w 11391900"/>
              <a:gd name="connsiteY381" fmla="*/ 4117658 h 4114800"/>
              <a:gd name="connsiteX382" fmla="*/ 0 w 11391900"/>
              <a:gd name="connsiteY382" fmla="*/ 4108133 h 4114800"/>
              <a:gd name="connsiteX383" fmla="*/ 5055870 w 11391900"/>
              <a:gd name="connsiteY383" fmla="*/ 2107883 h 4114800"/>
              <a:gd name="connsiteX384" fmla="*/ 4934903 w 11391900"/>
              <a:gd name="connsiteY384" fmla="*/ 2194560 h 4114800"/>
              <a:gd name="connsiteX385" fmla="*/ 4888230 w 11391900"/>
              <a:gd name="connsiteY385" fmla="*/ 2358390 h 4114800"/>
              <a:gd name="connsiteX386" fmla="*/ 4856798 w 11391900"/>
              <a:gd name="connsiteY386" fmla="*/ 2551748 h 4114800"/>
              <a:gd name="connsiteX387" fmla="*/ 5056823 w 11391900"/>
              <a:gd name="connsiteY387" fmla="*/ 2527935 h 4114800"/>
              <a:gd name="connsiteX388" fmla="*/ 5055870 w 11391900"/>
              <a:gd name="connsiteY388" fmla="*/ 2107883 h 4114800"/>
              <a:gd name="connsiteX389" fmla="*/ 3036570 w 11391900"/>
              <a:gd name="connsiteY389" fmla="*/ 3485198 h 4114800"/>
              <a:gd name="connsiteX390" fmla="*/ 3085148 w 11391900"/>
              <a:gd name="connsiteY390" fmla="*/ 3298508 h 4114800"/>
              <a:gd name="connsiteX391" fmla="*/ 3114675 w 11391900"/>
              <a:gd name="connsiteY391" fmla="*/ 3146108 h 4114800"/>
              <a:gd name="connsiteX392" fmla="*/ 3089910 w 11391900"/>
              <a:gd name="connsiteY392" fmla="*/ 3108960 h 4114800"/>
              <a:gd name="connsiteX393" fmla="*/ 2981325 w 11391900"/>
              <a:gd name="connsiteY393" fmla="*/ 3080385 h 4114800"/>
              <a:gd name="connsiteX394" fmla="*/ 2966085 w 11391900"/>
              <a:gd name="connsiteY394" fmla="*/ 3135630 h 4114800"/>
              <a:gd name="connsiteX395" fmla="*/ 2962275 w 11391900"/>
              <a:gd name="connsiteY395" fmla="*/ 3227070 h 4114800"/>
              <a:gd name="connsiteX396" fmla="*/ 2902268 w 11391900"/>
              <a:gd name="connsiteY396" fmla="*/ 3453765 h 4114800"/>
              <a:gd name="connsiteX397" fmla="*/ 3036570 w 11391900"/>
              <a:gd name="connsiteY397" fmla="*/ 3485198 h 4114800"/>
              <a:gd name="connsiteX398" fmla="*/ 5599748 w 11391900"/>
              <a:gd name="connsiteY398" fmla="*/ 2967990 h 4114800"/>
              <a:gd name="connsiteX399" fmla="*/ 5591175 w 11391900"/>
              <a:gd name="connsiteY399" fmla="*/ 2923223 h 4114800"/>
              <a:gd name="connsiteX400" fmla="*/ 5560695 w 11391900"/>
              <a:gd name="connsiteY400" fmla="*/ 2808923 h 4114800"/>
              <a:gd name="connsiteX401" fmla="*/ 5547360 w 11391900"/>
              <a:gd name="connsiteY401" fmla="*/ 2697480 h 4114800"/>
              <a:gd name="connsiteX402" fmla="*/ 5553075 w 11391900"/>
              <a:gd name="connsiteY402" fmla="*/ 2638425 h 4114800"/>
              <a:gd name="connsiteX403" fmla="*/ 5505450 w 11391900"/>
              <a:gd name="connsiteY403" fmla="*/ 2758440 h 4114800"/>
              <a:gd name="connsiteX404" fmla="*/ 5503545 w 11391900"/>
              <a:gd name="connsiteY404" fmla="*/ 2886075 h 4114800"/>
              <a:gd name="connsiteX405" fmla="*/ 5480685 w 11391900"/>
              <a:gd name="connsiteY405" fmla="*/ 2982278 h 4114800"/>
              <a:gd name="connsiteX406" fmla="*/ 5480685 w 11391900"/>
              <a:gd name="connsiteY406" fmla="*/ 2905125 h 4114800"/>
              <a:gd name="connsiteX407" fmla="*/ 5468303 w 11391900"/>
              <a:gd name="connsiteY407" fmla="*/ 2905125 h 4114800"/>
              <a:gd name="connsiteX408" fmla="*/ 5451158 w 11391900"/>
              <a:gd name="connsiteY408" fmla="*/ 2999423 h 4114800"/>
              <a:gd name="connsiteX409" fmla="*/ 5599748 w 11391900"/>
              <a:gd name="connsiteY409" fmla="*/ 2967990 h 4114800"/>
              <a:gd name="connsiteX410" fmla="*/ 2540318 w 11391900"/>
              <a:gd name="connsiteY410" fmla="*/ 3172778 h 4114800"/>
              <a:gd name="connsiteX411" fmla="*/ 2465070 w 11391900"/>
              <a:gd name="connsiteY411" fmla="*/ 3237548 h 4114800"/>
              <a:gd name="connsiteX412" fmla="*/ 2451735 w 11391900"/>
              <a:gd name="connsiteY412" fmla="*/ 3281363 h 4114800"/>
              <a:gd name="connsiteX413" fmla="*/ 2587943 w 11391900"/>
              <a:gd name="connsiteY413" fmla="*/ 3385185 h 4114800"/>
              <a:gd name="connsiteX414" fmla="*/ 2540318 w 11391900"/>
              <a:gd name="connsiteY414" fmla="*/ 3172778 h 4114800"/>
              <a:gd name="connsiteX415" fmla="*/ 4028123 w 11391900"/>
              <a:gd name="connsiteY415" fmla="*/ 3618548 h 4114800"/>
              <a:gd name="connsiteX416" fmla="*/ 4014788 w 11391900"/>
              <a:gd name="connsiteY416" fmla="*/ 3616643 h 4114800"/>
              <a:gd name="connsiteX417" fmla="*/ 3990023 w 11391900"/>
              <a:gd name="connsiteY417" fmla="*/ 3858578 h 4114800"/>
              <a:gd name="connsiteX418" fmla="*/ 4028123 w 11391900"/>
              <a:gd name="connsiteY418" fmla="*/ 3618548 h 4114800"/>
              <a:gd name="connsiteX419" fmla="*/ 4692015 w 11391900"/>
              <a:gd name="connsiteY419" fmla="*/ 2882265 h 4114800"/>
              <a:gd name="connsiteX420" fmla="*/ 4685348 w 11391900"/>
              <a:gd name="connsiteY420" fmla="*/ 2841308 h 4114800"/>
              <a:gd name="connsiteX421" fmla="*/ 4677728 w 11391900"/>
              <a:gd name="connsiteY421" fmla="*/ 2798445 h 4114800"/>
              <a:gd name="connsiteX422" fmla="*/ 4692015 w 11391900"/>
              <a:gd name="connsiteY422" fmla="*/ 2882265 h 4114800"/>
              <a:gd name="connsiteX423" fmla="*/ 1430655 w 11391900"/>
              <a:gd name="connsiteY423" fmla="*/ 3856673 h 4114800"/>
              <a:gd name="connsiteX424" fmla="*/ 1369695 w 11391900"/>
              <a:gd name="connsiteY424" fmla="*/ 3841433 h 4114800"/>
              <a:gd name="connsiteX425" fmla="*/ 1347788 w 11391900"/>
              <a:gd name="connsiteY425" fmla="*/ 3860483 h 4114800"/>
              <a:gd name="connsiteX426" fmla="*/ 1354455 w 11391900"/>
              <a:gd name="connsiteY426" fmla="*/ 3870960 h 4114800"/>
              <a:gd name="connsiteX427" fmla="*/ 1430655 w 11391900"/>
              <a:gd name="connsiteY427" fmla="*/ 3856673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</a:cxnLst>
            <a:rect l="l" t="t" r="r" b="b"/>
            <a:pathLst>
              <a:path w="11391900" h="4114800">
                <a:moveTo>
                  <a:pt x="0" y="4108133"/>
                </a:moveTo>
                <a:cubicBezTo>
                  <a:pt x="99060" y="4067175"/>
                  <a:pt x="198120" y="4028123"/>
                  <a:pt x="296228" y="3984308"/>
                </a:cubicBezTo>
                <a:cubicBezTo>
                  <a:pt x="317183" y="3974783"/>
                  <a:pt x="342900" y="3950018"/>
                  <a:pt x="345758" y="3928110"/>
                </a:cubicBezTo>
                <a:cubicBezTo>
                  <a:pt x="356235" y="3863340"/>
                  <a:pt x="366713" y="3794760"/>
                  <a:pt x="358140" y="3730943"/>
                </a:cubicBezTo>
                <a:cubicBezTo>
                  <a:pt x="343853" y="3629978"/>
                  <a:pt x="377190" y="3553778"/>
                  <a:pt x="449580" y="3489960"/>
                </a:cubicBezTo>
                <a:cubicBezTo>
                  <a:pt x="496253" y="3449003"/>
                  <a:pt x="541020" y="3406140"/>
                  <a:pt x="592455" y="3371850"/>
                </a:cubicBezTo>
                <a:cubicBezTo>
                  <a:pt x="632460" y="3345180"/>
                  <a:pt x="647700" y="3314700"/>
                  <a:pt x="639128" y="3268980"/>
                </a:cubicBezTo>
                <a:cubicBezTo>
                  <a:pt x="637223" y="3259455"/>
                  <a:pt x="638175" y="3249930"/>
                  <a:pt x="637223" y="3236595"/>
                </a:cubicBezTo>
                <a:cubicBezTo>
                  <a:pt x="678180" y="3228023"/>
                  <a:pt x="717233" y="3216593"/>
                  <a:pt x="758190" y="3212783"/>
                </a:cubicBezTo>
                <a:cubicBezTo>
                  <a:pt x="805815" y="3208020"/>
                  <a:pt x="817245" y="3185160"/>
                  <a:pt x="803910" y="3143250"/>
                </a:cubicBezTo>
                <a:cubicBezTo>
                  <a:pt x="789623" y="3099435"/>
                  <a:pt x="771525" y="3057525"/>
                  <a:pt x="761048" y="3012758"/>
                </a:cubicBezTo>
                <a:cubicBezTo>
                  <a:pt x="755333" y="2985135"/>
                  <a:pt x="762000" y="2955608"/>
                  <a:pt x="763905" y="2926080"/>
                </a:cubicBezTo>
                <a:cubicBezTo>
                  <a:pt x="764858" y="2906078"/>
                  <a:pt x="767715" y="2885123"/>
                  <a:pt x="767715" y="2865120"/>
                </a:cubicBezTo>
                <a:cubicBezTo>
                  <a:pt x="767715" y="2747010"/>
                  <a:pt x="798195" y="2694623"/>
                  <a:pt x="907733" y="2654618"/>
                </a:cubicBezTo>
                <a:cubicBezTo>
                  <a:pt x="940118" y="2643188"/>
                  <a:pt x="982980" y="2643188"/>
                  <a:pt x="1016318" y="2654618"/>
                </a:cubicBezTo>
                <a:cubicBezTo>
                  <a:pt x="1102043" y="2683193"/>
                  <a:pt x="1160145" y="2781300"/>
                  <a:pt x="1154430" y="2872740"/>
                </a:cubicBezTo>
                <a:cubicBezTo>
                  <a:pt x="1153478" y="2894648"/>
                  <a:pt x="1159193" y="2916555"/>
                  <a:pt x="1159193" y="2938463"/>
                </a:cubicBezTo>
                <a:cubicBezTo>
                  <a:pt x="1159193" y="2965133"/>
                  <a:pt x="1155383" y="2992755"/>
                  <a:pt x="1154430" y="3019425"/>
                </a:cubicBezTo>
                <a:cubicBezTo>
                  <a:pt x="1153478" y="3042285"/>
                  <a:pt x="1151573" y="3067050"/>
                  <a:pt x="1156335" y="3088958"/>
                </a:cubicBezTo>
                <a:cubicBezTo>
                  <a:pt x="1161098" y="3114675"/>
                  <a:pt x="1172528" y="3139440"/>
                  <a:pt x="1183005" y="3170873"/>
                </a:cubicBezTo>
                <a:cubicBezTo>
                  <a:pt x="1168718" y="3162300"/>
                  <a:pt x="1159193" y="3157538"/>
                  <a:pt x="1142048" y="3147060"/>
                </a:cubicBezTo>
                <a:cubicBezTo>
                  <a:pt x="1167765" y="3220403"/>
                  <a:pt x="1224915" y="3240405"/>
                  <a:pt x="1278255" y="3255645"/>
                </a:cubicBezTo>
                <a:cubicBezTo>
                  <a:pt x="1316355" y="3266123"/>
                  <a:pt x="1360170" y="3257550"/>
                  <a:pt x="1401128" y="3255645"/>
                </a:cubicBezTo>
                <a:cubicBezTo>
                  <a:pt x="1435418" y="3253740"/>
                  <a:pt x="1469708" y="3245168"/>
                  <a:pt x="1503998" y="3247073"/>
                </a:cubicBezTo>
                <a:cubicBezTo>
                  <a:pt x="1587818" y="3252788"/>
                  <a:pt x="1601153" y="3239453"/>
                  <a:pt x="1583055" y="3150870"/>
                </a:cubicBezTo>
                <a:cubicBezTo>
                  <a:pt x="1571625" y="3158490"/>
                  <a:pt x="1560195" y="3165158"/>
                  <a:pt x="1547813" y="3172778"/>
                </a:cubicBezTo>
                <a:cubicBezTo>
                  <a:pt x="1557338" y="3153728"/>
                  <a:pt x="1568768" y="3137535"/>
                  <a:pt x="1572578" y="3120390"/>
                </a:cubicBezTo>
                <a:cubicBezTo>
                  <a:pt x="1576388" y="3102293"/>
                  <a:pt x="1573530" y="3083243"/>
                  <a:pt x="1573530" y="3062288"/>
                </a:cubicBezTo>
                <a:cubicBezTo>
                  <a:pt x="1566863" y="3057525"/>
                  <a:pt x="1557338" y="3050858"/>
                  <a:pt x="1547813" y="3045143"/>
                </a:cubicBezTo>
                <a:cubicBezTo>
                  <a:pt x="1548765" y="3040380"/>
                  <a:pt x="1549718" y="3036570"/>
                  <a:pt x="1551623" y="3031808"/>
                </a:cubicBezTo>
                <a:cubicBezTo>
                  <a:pt x="1531620" y="3042285"/>
                  <a:pt x="1510665" y="3051810"/>
                  <a:pt x="1490663" y="3062288"/>
                </a:cubicBezTo>
                <a:cubicBezTo>
                  <a:pt x="1488758" y="3059430"/>
                  <a:pt x="1486853" y="3057525"/>
                  <a:pt x="1484948" y="3054668"/>
                </a:cubicBezTo>
                <a:cubicBezTo>
                  <a:pt x="1502093" y="3043238"/>
                  <a:pt x="1520190" y="3032760"/>
                  <a:pt x="1535430" y="3019425"/>
                </a:cubicBezTo>
                <a:cubicBezTo>
                  <a:pt x="1550670" y="3006090"/>
                  <a:pt x="1573530" y="2989898"/>
                  <a:pt x="1573530" y="2975610"/>
                </a:cubicBezTo>
                <a:cubicBezTo>
                  <a:pt x="1573530" y="2961323"/>
                  <a:pt x="1547813" y="2947035"/>
                  <a:pt x="1537335" y="2936558"/>
                </a:cubicBezTo>
                <a:cubicBezTo>
                  <a:pt x="1543050" y="2936558"/>
                  <a:pt x="1559243" y="2936558"/>
                  <a:pt x="1573530" y="2936558"/>
                </a:cubicBezTo>
                <a:cubicBezTo>
                  <a:pt x="1611630" y="2820353"/>
                  <a:pt x="1555433" y="2715578"/>
                  <a:pt x="1541145" y="2606040"/>
                </a:cubicBezTo>
                <a:cubicBezTo>
                  <a:pt x="1534478" y="2551748"/>
                  <a:pt x="1521143" y="2497455"/>
                  <a:pt x="1516380" y="2442210"/>
                </a:cubicBezTo>
                <a:cubicBezTo>
                  <a:pt x="1508760" y="2368868"/>
                  <a:pt x="1505903" y="2295525"/>
                  <a:pt x="1500188" y="2222183"/>
                </a:cubicBezTo>
                <a:cubicBezTo>
                  <a:pt x="1496378" y="2222183"/>
                  <a:pt x="1491615" y="2221230"/>
                  <a:pt x="1487805" y="2221230"/>
                </a:cubicBezTo>
                <a:cubicBezTo>
                  <a:pt x="1498283" y="2212658"/>
                  <a:pt x="1509713" y="2204085"/>
                  <a:pt x="1521143" y="2195513"/>
                </a:cubicBezTo>
                <a:cubicBezTo>
                  <a:pt x="1490663" y="2094548"/>
                  <a:pt x="1421130" y="2025968"/>
                  <a:pt x="1337310" y="1967865"/>
                </a:cubicBezTo>
                <a:cubicBezTo>
                  <a:pt x="1341120" y="1963103"/>
                  <a:pt x="1344930" y="1957388"/>
                  <a:pt x="1347788" y="1952625"/>
                </a:cubicBezTo>
                <a:cubicBezTo>
                  <a:pt x="1376363" y="1965960"/>
                  <a:pt x="1404938" y="1980248"/>
                  <a:pt x="1447800" y="2000250"/>
                </a:cubicBezTo>
                <a:cubicBezTo>
                  <a:pt x="1416368" y="1951673"/>
                  <a:pt x="1392555" y="1915478"/>
                  <a:pt x="1363980" y="1870710"/>
                </a:cubicBezTo>
                <a:cubicBezTo>
                  <a:pt x="1423035" y="1864043"/>
                  <a:pt x="1432560" y="1918335"/>
                  <a:pt x="1470660" y="1937385"/>
                </a:cubicBezTo>
                <a:cubicBezTo>
                  <a:pt x="1456373" y="1900238"/>
                  <a:pt x="1444943" y="1868805"/>
                  <a:pt x="1432560" y="1837373"/>
                </a:cubicBezTo>
                <a:cubicBezTo>
                  <a:pt x="1438275" y="1833563"/>
                  <a:pt x="1444943" y="1830705"/>
                  <a:pt x="1450658" y="1826895"/>
                </a:cubicBezTo>
                <a:cubicBezTo>
                  <a:pt x="1483995" y="1875473"/>
                  <a:pt x="1517333" y="1925003"/>
                  <a:pt x="1550670" y="1973580"/>
                </a:cubicBezTo>
                <a:cubicBezTo>
                  <a:pt x="1556385" y="1972628"/>
                  <a:pt x="1562100" y="1971675"/>
                  <a:pt x="1566863" y="1969770"/>
                </a:cubicBezTo>
                <a:cubicBezTo>
                  <a:pt x="1566863" y="1925955"/>
                  <a:pt x="1566863" y="1883093"/>
                  <a:pt x="1566863" y="1839278"/>
                </a:cubicBezTo>
                <a:cubicBezTo>
                  <a:pt x="1574483" y="1838325"/>
                  <a:pt x="1581150" y="1837373"/>
                  <a:pt x="1588770" y="1835468"/>
                </a:cubicBezTo>
                <a:cubicBezTo>
                  <a:pt x="1594485" y="1852613"/>
                  <a:pt x="1603058" y="1869758"/>
                  <a:pt x="1605915" y="1886903"/>
                </a:cubicBezTo>
                <a:cubicBezTo>
                  <a:pt x="1611630" y="1924050"/>
                  <a:pt x="1610678" y="1964055"/>
                  <a:pt x="1621155" y="2000250"/>
                </a:cubicBezTo>
                <a:cubicBezTo>
                  <a:pt x="1627823" y="2024063"/>
                  <a:pt x="1649730" y="2043113"/>
                  <a:pt x="1664970" y="2064068"/>
                </a:cubicBezTo>
                <a:cubicBezTo>
                  <a:pt x="1681163" y="2051685"/>
                  <a:pt x="1696403" y="2037398"/>
                  <a:pt x="1714500" y="2026920"/>
                </a:cubicBezTo>
                <a:cubicBezTo>
                  <a:pt x="1728788" y="2018348"/>
                  <a:pt x="1745933" y="2014538"/>
                  <a:pt x="1762125" y="2008823"/>
                </a:cubicBezTo>
                <a:cubicBezTo>
                  <a:pt x="1756410" y="2023110"/>
                  <a:pt x="1751648" y="2038350"/>
                  <a:pt x="1744028" y="2051685"/>
                </a:cubicBezTo>
                <a:cubicBezTo>
                  <a:pt x="1718310" y="2094548"/>
                  <a:pt x="1690688" y="2136458"/>
                  <a:pt x="1664018" y="2179320"/>
                </a:cubicBezTo>
                <a:cubicBezTo>
                  <a:pt x="1661160" y="2183130"/>
                  <a:pt x="1659255" y="2188845"/>
                  <a:pt x="1660208" y="2192655"/>
                </a:cubicBezTo>
                <a:cubicBezTo>
                  <a:pt x="1684020" y="2331720"/>
                  <a:pt x="1708785" y="2470785"/>
                  <a:pt x="1733550" y="2610803"/>
                </a:cubicBezTo>
                <a:cubicBezTo>
                  <a:pt x="1733550" y="2611755"/>
                  <a:pt x="1735455" y="2612708"/>
                  <a:pt x="1740218" y="2614613"/>
                </a:cubicBezTo>
                <a:cubicBezTo>
                  <a:pt x="1783080" y="2559368"/>
                  <a:pt x="1830705" y="2510790"/>
                  <a:pt x="1912620" y="2546033"/>
                </a:cubicBezTo>
                <a:cubicBezTo>
                  <a:pt x="1915478" y="2497455"/>
                  <a:pt x="1918335" y="2454593"/>
                  <a:pt x="1920240" y="2412683"/>
                </a:cubicBezTo>
                <a:cubicBezTo>
                  <a:pt x="1920240" y="2406968"/>
                  <a:pt x="1919288" y="2396490"/>
                  <a:pt x="1916430" y="2394585"/>
                </a:cubicBezTo>
                <a:cubicBezTo>
                  <a:pt x="1890713" y="2385060"/>
                  <a:pt x="1874520" y="2365058"/>
                  <a:pt x="1889760" y="2341245"/>
                </a:cubicBezTo>
                <a:cubicBezTo>
                  <a:pt x="1903095" y="2320290"/>
                  <a:pt x="1925955" y="2300288"/>
                  <a:pt x="1948815" y="2289810"/>
                </a:cubicBezTo>
                <a:cubicBezTo>
                  <a:pt x="1978343" y="2277428"/>
                  <a:pt x="2007870" y="2280285"/>
                  <a:pt x="2028825" y="2317433"/>
                </a:cubicBezTo>
                <a:cubicBezTo>
                  <a:pt x="2062163" y="2375535"/>
                  <a:pt x="2090738" y="2429828"/>
                  <a:pt x="2059305" y="2499360"/>
                </a:cubicBezTo>
                <a:cubicBezTo>
                  <a:pt x="2025015" y="2575560"/>
                  <a:pt x="2070735" y="2626995"/>
                  <a:pt x="2122170" y="2670810"/>
                </a:cubicBezTo>
                <a:cubicBezTo>
                  <a:pt x="2179320" y="2718435"/>
                  <a:pt x="2191703" y="2780348"/>
                  <a:pt x="2194560" y="2848928"/>
                </a:cubicBezTo>
                <a:cubicBezTo>
                  <a:pt x="2195513" y="2887980"/>
                  <a:pt x="2206943" y="2926080"/>
                  <a:pt x="2213610" y="2963228"/>
                </a:cubicBezTo>
                <a:cubicBezTo>
                  <a:pt x="2276475" y="2939415"/>
                  <a:pt x="2328863" y="2920365"/>
                  <a:pt x="2378393" y="2899410"/>
                </a:cubicBezTo>
                <a:cubicBezTo>
                  <a:pt x="2394585" y="2892743"/>
                  <a:pt x="2407920" y="2878455"/>
                  <a:pt x="2422208" y="2867025"/>
                </a:cubicBezTo>
                <a:cubicBezTo>
                  <a:pt x="2443163" y="2850833"/>
                  <a:pt x="2464118" y="2834640"/>
                  <a:pt x="2484120" y="2817495"/>
                </a:cubicBezTo>
                <a:cubicBezTo>
                  <a:pt x="2502218" y="2803208"/>
                  <a:pt x="2521268" y="2789873"/>
                  <a:pt x="2538413" y="2774633"/>
                </a:cubicBezTo>
                <a:cubicBezTo>
                  <a:pt x="2579370" y="2736533"/>
                  <a:pt x="2579370" y="2690813"/>
                  <a:pt x="2576513" y="2636520"/>
                </a:cubicBezTo>
                <a:cubicBezTo>
                  <a:pt x="2569845" y="2526030"/>
                  <a:pt x="2574608" y="2414588"/>
                  <a:pt x="2576513" y="2303145"/>
                </a:cubicBezTo>
                <a:cubicBezTo>
                  <a:pt x="2577465" y="2228850"/>
                  <a:pt x="2586990" y="2154555"/>
                  <a:pt x="2581275" y="2080260"/>
                </a:cubicBezTo>
                <a:cubicBezTo>
                  <a:pt x="2577465" y="2036445"/>
                  <a:pt x="2553653" y="1993583"/>
                  <a:pt x="2535555" y="1952625"/>
                </a:cubicBezTo>
                <a:cubicBezTo>
                  <a:pt x="2520315" y="1916430"/>
                  <a:pt x="2501265" y="1882140"/>
                  <a:pt x="2478405" y="1835468"/>
                </a:cubicBezTo>
                <a:cubicBezTo>
                  <a:pt x="2500313" y="1844040"/>
                  <a:pt x="2509838" y="1848803"/>
                  <a:pt x="2523173" y="1853565"/>
                </a:cubicBezTo>
                <a:cubicBezTo>
                  <a:pt x="2508885" y="1819275"/>
                  <a:pt x="2496503" y="1787843"/>
                  <a:pt x="2481263" y="1749743"/>
                </a:cubicBezTo>
                <a:cubicBezTo>
                  <a:pt x="2529840" y="1756410"/>
                  <a:pt x="2535555" y="1793558"/>
                  <a:pt x="2551748" y="1819275"/>
                </a:cubicBezTo>
                <a:cubicBezTo>
                  <a:pt x="2569845" y="1846898"/>
                  <a:pt x="2584133" y="1876425"/>
                  <a:pt x="2607945" y="1901190"/>
                </a:cubicBezTo>
                <a:cubicBezTo>
                  <a:pt x="2590800" y="1850708"/>
                  <a:pt x="2572703" y="1800225"/>
                  <a:pt x="2555558" y="1749743"/>
                </a:cubicBezTo>
                <a:cubicBezTo>
                  <a:pt x="2561273" y="1747838"/>
                  <a:pt x="2566035" y="1744980"/>
                  <a:pt x="2571750" y="1743075"/>
                </a:cubicBezTo>
                <a:cubicBezTo>
                  <a:pt x="2623185" y="1782128"/>
                  <a:pt x="2626995" y="1850708"/>
                  <a:pt x="2668905" y="1902143"/>
                </a:cubicBezTo>
                <a:cubicBezTo>
                  <a:pt x="2668905" y="1864995"/>
                  <a:pt x="2668905" y="1828800"/>
                  <a:pt x="2668905" y="1791653"/>
                </a:cubicBezTo>
                <a:cubicBezTo>
                  <a:pt x="2674620" y="1790700"/>
                  <a:pt x="2679383" y="1789748"/>
                  <a:pt x="2685098" y="1789748"/>
                </a:cubicBezTo>
                <a:cubicBezTo>
                  <a:pt x="2690813" y="1804035"/>
                  <a:pt x="2698433" y="1818323"/>
                  <a:pt x="2701290" y="1833563"/>
                </a:cubicBezTo>
                <a:cubicBezTo>
                  <a:pt x="2710815" y="1880235"/>
                  <a:pt x="2724150" y="1926908"/>
                  <a:pt x="2726055" y="1973580"/>
                </a:cubicBezTo>
                <a:cubicBezTo>
                  <a:pt x="2728913" y="2037398"/>
                  <a:pt x="2752725" y="2092643"/>
                  <a:pt x="2774633" y="2149793"/>
                </a:cubicBezTo>
                <a:cubicBezTo>
                  <a:pt x="2833688" y="2304098"/>
                  <a:pt x="2847975" y="2467928"/>
                  <a:pt x="2867025" y="2629853"/>
                </a:cubicBezTo>
                <a:cubicBezTo>
                  <a:pt x="2871788" y="2671763"/>
                  <a:pt x="2849880" y="2718435"/>
                  <a:pt x="2834640" y="2761298"/>
                </a:cubicBezTo>
                <a:cubicBezTo>
                  <a:pt x="2821305" y="2796540"/>
                  <a:pt x="2799398" y="2827973"/>
                  <a:pt x="2780348" y="2863215"/>
                </a:cubicBezTo>
                <a:cubicBezTo>
                  <a:pt x="2824163" y="2879408"/>
                  <a:pt x="2865120" y="2893695"/>
                  <a:pt x="2895600" y="2905125"/>
                </a:cubicBezTo>
                <a:cubicBezTo>
                  <a:pt x="2896553" y="2883218"/>
                  <a:pt x="2892743" y="2865120"/>
                  <a:pt x="2898458" y="2848928"/>
                </a:cubicBezTo>
                <a:cubicBezTo>
                  <a:pt x="2938463" y="2735580"/>
                  <a:pt x="2984183" y="2624138"/>
                  <a:pt x="3020378" y="2509838"/>
                </a:cubicBezTo>
                <a:cubicBezTo>
                  <a:pt x="3033713" y="2466023"/>
                  <a:pt x="3025140" y="2416493"/>
                  <a:pt x="3031808" y="2369820"/>
                </a:cubicBezTo>
                <a:cubicBezTo>
                  <a:pt x="3042285" y="2298383"/>
                  <a:pt x="3048000" y="2224088"/>
                  <a:pt x="3071813" y="2156460"/>
                </a:cubicBezTo>
                <a:cubicBezTo>
                  <a:pt x="3113723" y="2035493"/>
                  <a:pt x="3107055" y="1913573"/>
                  <a:pt x="3100388" y="1790700"/>
                </a:cubicBezTo>
                <a:cubicBezTo>
                  <a:pt x="3095625" y="1704975"/>
                  <a:pt x="3083243" y="1620203"/>
                  <a:pt x="3082290" y="1534478"/>
                </a:cubicBezTo>
                <a:cubicBezTo>
                  <a:pt x="3081338" y="1475423"/>
                  <a:pt x="3085148" y="1412558"/>
                  <a:pt x="3102293" y="1356360"/>
                </a:cubicBezTo>
                <a:cubicBezTo>
                  <a:pt x="3157538" y="1183958"/>
                  <a:pt x="3152775" y="1002030"/>
                  <a:pt x="3189923" y="827723"/>
                </a:cubicBezTo>
                <a:cubicBezTo>
                  <a:pt x="3202305" y="767715"/>
                  <a:pt x="3207068" y="705803"/>
                  <a:pt x="3209925" y="644843"/>
                </a:cubicBezTo>
                <a:cubicBezTo>
                  <a:pt x="3211830" y="617220"/>
                  <a:pt x="3204210" y="588645"/>
                  <a:pt x="3195638" y="561975"/>
                </a:cubicBezTo>
                <a:cubicBezTo>
                  <a:pt x="3185160" y="530543"/>
                  <a:pt x="3188018" y="508635"/>
                  <a:pt x="3226118" y="514350"/>
                </a:cubicBezTo>
                <a:cubicBezTo>
                  <a:pt x="3277553" y="521018"/>
                  <a:pt x="3297555" y="497205"/>
                  <a:pt x="3304223" y="450533"/>
                </a:cubicBezTo>
                <a:cubicBezTo>
                  <a:pt x="3308985" y="421005"/>
                  <a:pt x="3321368" y="392430"/>
                  <a:pt x="3325178" y="362903"/>
                </a:cubicBezTo>
                <a:cubicBezTo>
                  <a:pt x="3335655" y="268605"/>
                  <a:pt x="3384233" y="203835"/>
                  <a:pt x="3469005" y="161925"/>
                </a:cubicBezTo>
                <a:cubicBezTo>
                  <a:pt x="3520440" y="136208"/>
                  <a:pt x="3563303" y="100013"/>
                  <a:pt x="3589973" y="45720"/>
                </a:cubicBezTo>
                <a:cubicBezTo>
                  <a:pt x="3597593" y="29528"/>
                  <a:pt x="3617595" y="20003"/>
                  <a:pt x="3639503" y="0"/>
                </a:cubicBezTo>
                <a:cubicBezTo>
                  <a:pt x="3652838" y="73343"/>
                  <a:pt x="3665220" y="134303"/>
                  <a:pt x="3675698" y="194310"/>
                </a:cubicBezTo>
                <a:cubicBezTo>
                  <a:pt x="3680460" y="223838"/>
                  <a:pt x="3669983" y="241935"/>
                  <a:pt x="3638550" y="250508"/>
                </a:cubicBezTo>
                <a:cubicBezTo>
                  <a:pt x="3598545" y="260985"/>
                  <a:pt x="3559493" y="275273"/>
                  <a:pt x="3520440" y="286703"/>
                </a:cubicBezTo>
                <a:cubicBezTo>
                  <a:pt x="3481388" y="298133"/>
                  <a:pt x="3457575" y="320993"/>
                  <a:pt x="3452813" y="362903"/>
                </a:cubicBezTo>
                <a:cubicBezTo>
                  <a:pt x="3449003" y="401003"/>
                  <a:pt x="3440430" y="438150"/>
                  <a:pt x="3438525" y="476250"/>
                </a:cubicBezTo>
                <a:cubicBezTo>
                  <a:pt x="3437573" y="490538"/>
                  <a:pt x="3453765" y="503873"/>
                  <a:pt x="3459480" y="519113"/>
                </a:cubicBezTo>
                <a:cubicBezTo>
                  <a:pt x="3465195" y="534353"/>
                  <a:pt x="3472815" y="551498"/>
                  <a:pt x="3470910" y="566738"/>
                </a:cubicBezTo>
                <a:cubicBezTo>
                  <a:pt x="3469005" y="593408"/>
                  <a:pt x="3457575" y="618173"/>
                  <a:pt x="3453765" y="644843"/>
                </a:cubicBezTo>
                <a:cubicBezTo>
                  <a:pt x="3433763" y="802005"/>
                  <a:pt x="3413760" y="959168"/>
                  <a:pt x="3397568" y="1117283"/>
                </a:cubicBezTo>
                <a:cubicBezTo>
                  <a:pt x="3390900" y="1180148"/>
                  <a:pt x="3394710" y="1243965"/>
                  <a:pt x="3390900" y="1306830"/>
                </a:cubicBezTo>
                <a:cubicBezTo>
                  <a:pt x="3387090" y="1364933"/>
                  <a:pt x="3377565" y="1423035"/>
                  <a:pt x="3376613" y="1482090"/>
                </a:cubicBezTo>
                <a:cubicBezTo>
                  <a:pt x="3376613" y="1519238"/>
                  <a:pt x="3388995" y="1555433"/>
                  <a:pt x="3394710" y="1592580"/>
                </a:cubicBezTo>
                <a:cubicBezTo>
                  <a:pt x="3400425" y="1628775"/>
                  <a:pt x="3404235" y="1665923"/>
                  <a:pt x="3409950" y="1710690"/>
                </a:cubicBezTo>
                <a:cubicBezTo>
                  <a:pt x="3417570" y="1717358"/>
                  <a:pt x="3433763" y="1730693"/>
                  <a:pt x="3457575" y="1751648"/>
                </a:cubicBezTo>
                <a:cubicBezTo>
                  <a:pt x="3458528" y="1733550"/>
                  <a:pt x="3463290" y="1719263"/>
                  <a:pt x="3460433" y="1707833"/>
                </a:cubicBezTo>
                <a:cubicBezTo>
                  <a:pt x="3421380" y="1521143"/>
                  <a:pt x="3498533" y="1373505"/>
                  <a:pt x="3618548" y="1241108"/>
                </a:cubicBezTo>
                <a:cubicBezTo>
                  <a:pt x="3709988" y="1141095"/>
                  <a:pt x="3903345" y="1181100"/>
                  <a:pt x="3963353" y="1276350"/>
                </a:cubicBezTo>
                <a:cubicBezTo>
                  <a:pt x="3995738" y="1326833"/>
                  <a:pt x="4024313" y="1381125"/>
                  <a:pt x="4044315" y="1436370"/>
                </a:cubicBezTo>
                <a:cubicBezTo>
                  <a:pt x="4081463" y="1541145"/>
                  <a:pt x="4110990" y="1647825"/>
                  <a:pt x="4144328" y="1755458"/>
                </a:cubicBezTo>
                <a:cubicBezTo>
                  <a:pt x="4186238" y="1759268"/>
                  <a:pt x="4206240" y="1736408"/>
                  <a:pt x="4226243" y="1697355"/>
                </a:cubicBezTo>
                <a:cubicBezTo>
                  <a:pt x="4261485" y="1629728"/>
                  <a:pt x="4311968" y="1569720"/>
                  <a:pt x="4351020" y="1503998"/>
                </a:cubicBezTo>
                <a:cubicBezTo>
                  <a:pt x="4443413" y="1349693"/>
                  <a:pt x="4534853" y="1194435"/>
                  <a:pt x="4625340" y="1038225"/>
                </a:cubicBezTo>
                <a:cubicBezTo>
                  <a:pt x="4653915" y="989648"/>
                  <a:pt x="4677728" y="938213"/>
                  <a:pt x="4703445" y="887730"/>
                </a:cubicBezTo>
                <a:cubicBezTo>
                  <a:pt x="4712970" y="867728"/>
                  <a:pt x="4723448" y="847725"/>
                  <a:pt x="4729163" y="826770"/>
                </a:cubicBezTo>
                <a:cubicBezTo>
                  <a:pt x="4745355" y="767715"/>
                  <a:pt x="4744403" y="767715"/>
                  <a:pt x="4812030" y="785813"/>
                </a:cubicBezTo>
                <a:cubicBezTo>
                  <a:pt x="4840605" y="710565"/>
                  <a:pt x="4874895" y="635318"/>
                  <a:pt x="4895850" y="557213"/>
                </a:cubicBezTo>
                <a:cubicBezTo>
                  <a:pt x="4914900" y="485775"/>
                  <a:pt x="4931093" y="415290"/>
                  <a:pt x="4990148" y="365760"/>
                </a:cubicBezTo>
                <a:cubicBezTo>
                  <a:pt x="5010150" y="348615"/>
                  <a:pt x="5039678" y="342900"/>
                  <a:pt x="5065395" y="332423"/>
                </a:cubicBezTo>
                <a:cubicBezTo>
                  <a:pt x="5068253" y="337185"/>
                  <a:pt x="5071110" y="341948"/>
                  <a:pt x="5074920" y="346710"/>
                </a:cubicBezTo>
                <a:cubicBezTo>
                  <a:pt x="5065395" y="360045"/>
                  <a:pt x="5055870" y="372428"/>
                  <a:pt x="5044440" y="388620"/>
                </a:cubicBezTo>
                <a:cubicBezTo>
                  <a:pt x="5106353" y="412433"/>
                  <a:pt x="5121593" y="473393"/>
                  <a:pt x="5122545" y="523875"/>
                </a:cubicBezTo>
                <a:cubicBezTo>
                  <a:pt x="5123498" y="580073"/>
                  <a:pt x="5095875" y="630555"/>
                  <a:pt x="5040630" y="668655"/>
                </a:cubicBezTo>
                <a:cubicBezTo>
                  <a:pt x="5005388" y="693420"/>
                  <a:pt x="4989195" y="746760"/>
                  <a:pt x="4966335" y="787718"/>
                </a:cubicBezTo>
                <a:cubicBezTo>
                  <a:pt x="4931093" y="852488"/>
                  <a:pt x="4932045" y="853440"/>
                  <a:pt x="4987290" y="902018"/>
                </a:cubicBezTo>
                <a:cubicBezTo>
                  <a:pt x="5016818" y="927735"/>
                  <a:pt x="5017770" y="952500"/>
                  <a:pt x="4985385" y="963930"/>
                </a:cubicBezTo>
                <a:cubicBezTo>
                  <a:pt x="4922520" y="987743"/>
                  <a:pt x="4895850" y="1044893"/>
                  <a:pt x="4868228" y="1094423"/>
                </a:cubicBezTo>
                <a:cubicBezTo>
                  <a:pt x="4805363" y="1209675"/>
                  <a:pt x="4752975" y="1330643"/>
                  <a:pt x="4697730" y="1450658"/>
                </a:cubicBezTo>
                <a:cubicBezTo>
                  <a:pt x="4685348" y="1477328"/>
                  <a:pt x="4670108" y="1506855"/>
                  <a:pt x="4668203" y="1535430"/>
                </a:cubicBezTo>
                <a:cubicBezTo>
                  <a:pt x="4660583" y="1630680"/>
                  <a:pt x="4630103" y="1718310"/>
                  <a:pt x="4581525" y="1799273"/>
                </a:cubicBezTo>
                <a:cubicBezTo>
                  <a:pt x="4557713" y="1839278"/>
                  <a:pt x="4527233" y="1877378"/>
                  <a:pt x="4495800" y="1911668"/>
                </a:cubicBezTo>
                <a:cubicBezTo>
                  <a:pt x="4439603" y="1972628"/>
                  <a:pt x="4397693" y="2037398"/>
                  <a:pt x="4367213" y="2117408"/>
                </a:cubicBezTo>
                <a:cubicBezTo>
                  <a:pt x="4339590" y="2192655"/>
                  <a:pt x="4284345" y="2261235"/>
                  <a:pt x="4229100" y="2320290"/>
                </a:cubicBezTo>
                <a:cubicBezTo>
                  <a:pt x="4176713" y="2376488"/>
                  <a:pt x="4185285" y="2426970"/>
                  <a:pt x="4211955" y="2498408"/>
                </a:cubicBezTo>
                <a:cubicBezTo>
                  <a:pt x="4265295" y="2390775"/>
                  <a:pt x="4314825" y="2291715"/>
                  <a:pt x="4366260" y="2188845"/>
                </a:cubicBezTo>
                <a:cubicBezTo>
                  <a:pt x="4372928" y="2189798"/>
                  <a:pt x="4386263" y="2191703"/>
                  <a:pt x="4408170" y="2194560"/>
                </a:cubicBezTo>
                <a:cubicBezTo>
                  <a:pt x="4428173" y="2137410"/>
                  <a:pt x="4452938" y="2081213"/>
                  <a:pt x="4467225" y="2022158"/>
                </a:cubicBezTo>
                <a:cubicBezTo>
                  <a:pt x="4480560" y="1971675"/>
                  <a:pt x="4498658" y="1925955"/>
                  <a:pt x="4537710" y="1891665"/>
                </a:cubicBezTo>
                <a:cubicBezTo>
                  <a:pt x="4549140" y="1881188"/>
                  <a:pt x="4569143" y="1881188"/>
                  <a:pt x="4593908" y="1872615"/>
                </a:cubicBezTo>
                <a:cubicBezTo>
                  <a:pt x="4584383" y="1890713"/>
                  <a:pt x="4580573" y="1899285"/>
                  <a:pt x="4575810" y="1908810"/>
                </a:cubicBezTo>
                <a:cubicBezTo>
                  <a:pt x="4648200" y="1981200"/>
                  <a:pt x="4642485" y="2034540"/>
                  <a:pt x="4565333" y="2114550"/>
                </a:cubicBezTo>
                <a:cubicBezTo>
                  <a:pt x="4534853" y="2146935"/>
                  <a:pt x="4517708" y="2192655"/>
                  <a:pt x="4499610" y="2234565"/>
                </a:cubicBezTo>
                <a:cubicBezTo>
                  <a:pt x="4495800" y="2243138"/>
                  <a:pt x="4511993" y="2264093"/>
                  <a:pt x="4523423" y="2273618"/>
                </a:cubicBezTo>
                <a:cubicBezTo>
                  <a:pt x="4550093" y="2296478"/>
                  <a:pt x="4548188" y="2306003"/>
                  <a:pt x="4519613" y="2329815"/>
                </a:cubicBezTo>
                <a:cubicBezTo>
                  <a:pt x="4480560" y="2363153"/>
                  <a:pt x="4451985" y="2408873"/>
                  <a:pt x="4420553" y="2447925"/>
                </a:cubicBezTo>
                <a:cubicBezTo>
                  <a:pt x="4527233" y="2512695"/>
                  <a:pt x="4617720" y="2574608"/>
                  <a:pt x="4670108" y="2671763"/>
                </a:cubicBezTo>
                <a:cubicBezTo>
                  <a:pt x="4676775" y="2623185"/>
                  <a:pt x="4673918" y="2568893"/>
                  <a:pt x="4691063" y="2521268"/>
                </a:cubicBezTo>
                <a:cubicBezTo>
                  <a:pt x="4727258" y="2423160"/>
                  <a:pt x="4773930" y="2329815"/>
                  <a:pt x="4815840" y="2233613"/>
                </a:cubicBezTo>
                <a:cubicBezTo>
                  <a:pt x="4832033" y="2197418"/>
                  <a:pt x="4846320" y="2160270"/>
                  <a:pt x="4862513" y="2125028"/>
                </a:cubicBezTo>
                <a:cubicBezTo>
                  <a:pt x="4869180" y="2110740"/>
                  <a:pt x="4880610" y="2099310"/>
                  <a:pt x="4889183" y="2085975"/>
                </a:cubicBezTo>
                <a:cubicBezTo>
                  <a:pt x="4899660" y="2069783"/>
                  <a:pt x="4909185" y="2053590"/>
                  <a:pt x="4918710" y="2038350"/>
                </a:cubicBezTo>
                <a:cubicBezTo>
                  <a:pt x="4920615" y="2035493"/>
                  <a:pt x="4919663" y="2031683"/>
                  <a:pt x="4921568" y="2029778"/>
                </a:cubicBezTo>
                <a:cubicBezTo>
                  <a:pt x="4949190" y="2002155"/>
                  <a:pt x="4976813" y="1975485"/>
                  <a:pt x="5007293" y="1945005"/>
                </a:cubicBezTo>
                <a:cubicBezTo>
                  <a:pt x="5015865" y="1970723"/>
                  <a:pt x="5017770" y="2012633"/>
                  <a:pt x="5073968" y="1985010"/>
                </a:cubicBezTo>
                <a:cubicBezTo>
                  <a:pt x="5039678" y="1910715"/>
                  <a:pt x="5005388" y="1836420"/>
                  <a:pt x="4971098" y="1762125"/>
                </a:cubicBezTo>
                <a:cubicBezTo>
                  <a:pt x="4973955" y="1760220"/>
                  <a:pt x="4975860" y="1758315"/>
                  <a:pt x="4978718" y="1756410"/>
                </a:cubicBezTo>
                <a:cubicBezTo>
                  <a:pt x="4988243" y="1762125"/>
                  <a:pt x="4997768" y="1767840"/>
                  <a:pt x="5011103" y="1775460"/>
                </a:cubicBezTo>
                <a:cubicBezTo>
                  <a:pt x="4996815" y="1738313"/>
                  <a:pt x="4983480" y="1705928"/>
                  <a:pt x="4971098" y="1672590"/>
                </a:cubicBezTo>
                <a:cubicBezTo>
                  <a:pt x="4975860" y="1669733"/>
                  <a:pt x="4980623" y="1666875"/>
                  <a:pt x="4985385" y="1664970"/>
                </a:cubicBezTo>
                <a:cubicBezTo>
                  <a:pt x="5036820" y="1703070"/>
                  <a:pt x="5048250" y="1770698"/>
                  <a:pt x="5093970" y="1816418"/>
                </a:cubicBezTo>
                <a:cubicBezTo>
                  <a:pt x="5076825" y="1765935"/>
                  <a:pt x="5060633" y="1716405"/>
                  <a:pt x="5043488" y="1665923"/>
                </a:cubicBezTo>
                <a:cubicBezTo>
                  <a:pt x="5049203" y="1664018"/>
                  <a:pt x="5053965" y="1662113"/>
                  <a:pt x="5059680" y="1659255"/>
                </a:cubicBezTo>
                <a:cubicBezTo>
                  <a:pt x="5111115" y="1698308"/>
                  <a:pt x="5114925" y="1766888"/>
                  <a:pt x="5145405" y="1818323"/>
                </a:cubicBezTo>
                <a:cubicBezTo>
                  <a:pt x="5149215" y="1817370"/>
                  <a:pt x="5153978" y="1816418"/>
                  <a:pt x="5157788" y="1815465"/>
                </a:cubicBezTo>
                <a:cubicBezTo>
                  <a:pt x="5157788" y="1779270"/>
                  <a:pt x="5157788" y="1744028"/>
                  <a:pt x="5157788" y="1707833"/>
                </a:cubicBezTo>
                <a:cubicBezTo>
                  <a:pt x="5163503" y="1706880"/>
                  <a:pt x="5169218" y="1705928"/>
                  <a:pt x="5174933" y="1705928"/>
                </a:cubicBezTo>
                <a:cubicBezTo>
                  <a:pt x="5215890" y="1825943"/>
                  <a:pt x="5216843" y="1955483"/>
                  <a:pt x="5261610" y="2075498"/>
                </a:cubicBezTo>
                <a:cubicBezTo>
                  <a:pt x="5306378" y="2195513"/>
                  <a:pt x="5323523" y="2326958"/>
                  <a:pt x="5354003" y="2456498"/>
                </a:cubicBezTo>
                <a:cubicBezTo>
                  <a:pt x="5391150" y="2456498"/>
                  <a:pt x="5422583" y="2448878"/>
                  <a:pt x="5445443" y="2404110"/>
                </a:cubicBezTo>
                <a:cubicBezTo>
                  <a:pt x="5495925" y="2306955"/>
                  <a:pt x="5552123" y="2214563"/>
                  <a:pt x="5576888" y="2105025"/>
                </a:cubicBezTo>
                <a:cubicBezTo>
                  <a:pt x="5591175" y="2042160"/>
                  <a:pt x="5607368" y="2032635"/>
                  <a:pt x="5715953" y="1950720"/>
                </a:cubicBezTo>
                <a:cubicBezTo>
                  <a:pt x="5732145" y="1962150"/>
                  <a:pt x="5749290" y="1969770"/>
                  <a:pt x="5759768" y="1983105"/>
                </a:cubicBezTo>
                <a:cubicBezTo>
                  <a:pt x="5771198" y="1996440"/>
                  <a:pt x="5781675" y="2015490"/>
                  <a:pt x="5781675" y="2031683"/>
                </a:cubicBezTo>
                <a:cubicBezTo>
                  <a:pt x="5782628" y="2094548"/>
                  <a:pt x="5755005" y="2131695"/>
                  <a:pt x="5685473" y="2133600"/>
                </a:cubicBezTo>
                <a:cubicBezTo>
                  <a:pt x="5672138" y="2133600"/>
                  <a:pt x="5651183" y="2158365"/>
                  <a:pt x="5648325" y="2173605"/>
                </a:cubicBezTo>
                <a:cubicBezTo>
                  <a:pt x="5625465" y="2273618"/>
                  <a:pt x="5606415" y="2374583"/>
                  <a:pt x="5584508" y="2485073"/>
                </a:cubicBezTo>
                <a:cubicBezTo>
                  <a:pt x="5628323" y="2460308"/>
                  <a:pt x="5659755" y="2442210"/>
                  <a:pt x="5692140" y="2424113"/>
                </a:cubicBezTo>
                <a:cubicBezTo>
                  <a:pt x="5740718" y="2396490"/>
                  <a:pt x="5788343" y="2406968"/>
                  <a:pt x="5832158" y="2433638"/>
                </a:cubicBezTo>
                <a:cubicBezTo>
                  <a:pt x="5907405" y="2480310"/>
                  <a:pt x="5948363" y="2547938"/>
                  <a:pt x="5946458" y="2639378"/>
                </a:cubicBezTo>
                <a:cubicBezTo>
                  <a:pt x="5945505" y="2666048"/>
                  <a:pt x="5951220" y="2692718"/>
                  <a:pt x="5955030" y="2718435"/>
                </a:cubicBezTo>
                <a:cubicBezTo>
                  <a:pt x="5955983" y="2730818"/>
                  <a:pt x="5964555" y="2747010"/>
                  <a:pt x="5958840" y="2755583"/>
                </a:cubicBezTo>
                <a:cubicBezTo>
                  <a:pt x="5919788" y="2814638"/>
                  <a:pt x="5951220" y="2867978"/>
                  <a:pt x="5969318" y="2923223"/>
                </a:cubicBezTo>
                <a:cubicBezTo>
                  <a:pt x="5971223" y="2927985"/>
                  <a:pt x="5971223" y="2931795"/>
                  <a:pt x="5973128" y="2941320"/>
                </a:cubicBezTo>
                <a:cubicBezTo>
                  <a:pt x="5961698" y="2932748"/>
                  <a:pt x="5953125" y="2926080"/>
                  <a:pt x="5941695" y="2918460"/>
                </a:cubicBezTo>
                <a:cubicBezTo>
                  <a:pt x="5952173" y="2987040"/>
                  <a:pt x="6051233" y="3040380"/>
                  <a:pt x="6155055" y="3033713"/>
                </a:cubicBezTo>
                <a:cubicBezTo>
                  <a:pt x="6169343" y="2968943"/>
                  <a:pt x="6184583" y="2902268"/>
                  <a:pt x="6198870" y="2836545"/>
                </a:cubicBezTo>
                <a:cubicBezTo>
                  <a:pt x="6200775" y="2827973"/>
                  <a:pt x="6199823" y="2815590"/>
                  <a:pt x="6194108" y="2810828"/>
                </a:cubicBezTo>
                <a:cubicBezTo>
                  <a:pt x="6087428" y="2702243"/>
                  <a:pt x="6032183" y="2564130"/>
                  <a:pt x="5988368" y="2424113"/>
                </a:cubicBezTo>
                <a:cubicBezTo>
                  <a:pt x="5921693" y="2210753"/>
                  <a:pt x="5861685" y="1995488"/>
                  <a:pt x="5801678" y="1780223"/>
                </a:cubicBezTo>
                <a:cubicBezTo>
                  <a:pt x="5793105" y="1750695"/>
                  <a:pt x="5796915" y="1717358"/>
                  <a:pt x="5795963" y="1685925"/>
                </a:cubicBezTo>
                <a:cubicBezTo>
                  <a:pt x="5795963" y="1661160"/>
                  <a:pt x="5813108" y="1630680"/>
                  <a:pt x="5772150" y="1621155"/>
                </a:cubicBezTo>
                <a:cubicBezTo>
                  <a:pt x="5768340" y="1620203"/>
                  <a:pt x="5765483" y="1610678"/>
                  <a:pt x="5765483" y="1604963"/>
                </a:cubicBezTo>
                <a:cubicBezTo>
                  <a:pt x="5761673" y="1561148"/>
                  <a:pt x="5794058" y="1542098"/>
                  <a:pt x="5826443" y="1529715"/>
                </a:cubicBezTo>
                <a:cubicBezTo>
                  <a:pt x="5854065" y="1519238"/>
                  <a:pt x="5884545" y="1515428"/>
                  <a:pt x="5904548" y="1551623"/>
                </a:cubicBezTo>
                <a:cubicBezTo>
                  <a:pt x="5936933" y="1609725"/>
                  <a:pt x="5968365" y="1663065"/>
                  <a:pt x="5940743" y="1737360"/>
                </a:cubicBezTo>
                <a:cubicBezTo>
                  <a:pt x="5911215" y="1818323"/>
                  <a:pt x="5934075" y="1900238"/>
                  <a:pt x="5975033" y="1975485"/>
                </a:cubicBezTo>
                <a:cubicBezTo>
                  <a:pt x="6046470" y="2107883"/>
                  <a:pt x="6111240" y="2245043"/>
                  <a:pt x="6190298" y="2372678"/>
                </a:cubicBezTo>
                <a:cubicBezTo>
                  <a:pt x="6228398" y="2434590"/>
                  <a:pt x="6290310" y="2481263"/>
                  <a:pt x="6345555" y="2530793"/>
                </a:cubicBezTo>
                <a:cubicBezTo>
                  <a:pt x="6382703" y="2564130"/>
                  <a:pt x="6426518" y="2589848"/>
                  <a:pt x="6471285" y="2622233"/>
                </a:cubicBezTo>
                <a:cubicBezTo>
                  <a:pt x="6484620" y="2579370"/>
                  <a:pt x="6480810" y="2545080"/>
                  <a:pt x="6460808" y="2510790"/>
                </a:cubicBezTo>
                <a:cubicBezTo>
                  <a:pt x="6397943" y="2402205"/>
                  <a:pt x="6463665" y="2171700"/>
                  <a:pt x="6577013" y="2115503"/>
                </a:cubicBezTo>
                <a:cubicBezTo>
                  <a:pt x="6602730" y="2103120"/>
                  <a:pt x="6638925" y="2105978"/>
                  <a:pt x="6669405" y="2107883"/>
                </a:cubicBezTo>
                <a:cubicBezTo>
                  <a:pt x="6801803" y="2115503"/>
                  <a:pt x="6881813" y="2228850"/>
                  <a:pt x="6853238" y="2358390"/>
                </a:cubicBezTo>
                <a:cubicBezTo>
                  <a:pt x="6842760" y="2405063"/>
                  <a:pt x="6847523" y="2454593"/>
                  <a:pt x="6837998" y="2502218"/>
                </a:cubicBezTo>
                <a:cubicBezTo>
                  <a:pt x="6824663" y="2564130"/>
                  <a:pt x="6804660" y="2624138"/>
                  <a:pt x="6786563" y="2687003"/>
                </a:cubicBezTo>
                <a:cubicBezTo>
                  <a:pt x="6895148" y="2719388"/>
                  <a:pt x="7004685" y="2752725"/>
                  <a:pt x="7102793" y="2782253"/>
                </a:cubicBezTo>
                <a:cubicBezTo>
                  <a:pt x="7058978" y="2699385"/>
                  <a:pt x="7092315" y="2599373"/>
                  <a:pt x="7114223" y="2506028"/>
                </a:cubicBezTo>
                <a:cubicBezTo>
                  <a:pt x="7141845" y="2390775"/>
                  <a:pt x="7306628" y="2348865"/>
                  <a:pt x="7398068" y="2425065"/>
                </a:cubicBezTo>
                <a:cubicBezTo>
                  <a:pt x="7458075" y="2475548"/>
                  <a:pt x="7492365" y="2539365"/>
                  <a:pt x="7483793" y="2621280"/>
                </a:cubicBezTo>
                <a:cubicBezTo>
                  <a:pt x="7481888" y="2641283"/>
                  <a:pt x="7489508" y="2661285"/>
                  <a:pt x="7489508" y="2682240"/>
                </a:cubicBezTo>
                <a:cubicBezTo>
                  <a:pt x="7489508" y="2707958"/>
                  <a:pt x="7485698" y="2732723"/>
                  <a:pt x="7484745" y="2758440"/>
                </a:cubicBezTo>
                <a:cubicBezTo>
                  <a:pt x="7483793" y="2781300"/>
                  <a:pt x="7480935" y="2805113"/>
                  <a:pt x="7484745" y="2827973"/>
                </a:cubicBezTo>
                <a:cubicBezTo>
                  <a:pt x="7489508" y="2853690"/>
                  <a:pt x="7500938" y="2879408"/>
                  <a:pt x="7513320" y="2913698"/>
                </a:cubicBezTo>
                <a:cubicBezTo>
                  <a:pt x="7499033" y="2904173"/>
                  <a:pt x="7490460" y="2898458"/>
                  <a:pt x="7479983" y="2890838"/>
                </a:cubicBezTo>
                <a:cubicBezTo>
                  <a:pt x="7489508" y="2950845"/>
                  <a:pt x="7560945" y="2996565"/>
                  <a:pt x="7664768" y="3004185"/>
                </a:cubicBezTo>
                <a:cubicBezTo>
                  <a:pt x="7633335" y="2960370"/>
                  <a:pt x="7609523" y="2923223"/>
                  <a:pt x="7580948" y="2889885"/>
                </a:cubicBezTo>
                <a:cubicBezTo>
                  <a:pt x="7561898" y="2867978"/>
                  <a:pt x="7557135" y="2850833"/>
                  <a:pt x="7564755" y="2822258"/>
                </a:cubicBezTo>
                <a:cubicBezTo>
                  <a:pt x="7571423" y="2796540"/>
                  <a:pt x="7574280" y="2765108"/>
                  <a:pt x="7565708" y="2740343"/>
                </a:cubicBezTo>
                <a:cubicBezTo>
                  <a:pt x="7483793" y="2484120"/>
                  <a:pt x="7426643" y="2223135"/>
                  <a:pt x="7413308" y="1953578"/>
                </a:cubicBezTo>
                <a:cubicBezTo>
                  <a:pt x="7409498" y="1880235"/>
                  <a:pt x="7394258" y="1807845"/>
                  <a:pt x="7388543" y="1734503"/>
                </a:cubicBezTo>
                <a:cubicBezTo>
                  <a:pt x="7384733" y="1683068"/>
                  <a:pt x="7387590" y="1630680"/>
                  <a:pt x="7387590" y="1578293"/>
                </a:cubicBezTo>
                <a:cubicBezTo>
                  <a:pt x="7392353" y="1577340"/>
                  <a:pt x="7396163" y="1576388"/>
                  <a:pt x="7400925" y="1576388"/>
                </a:cubicBezTo>
                <a:cubicBezTo>
                  <a:pt x="7410450" y="1608773"/>
                  <a:pt x="7419023" y="1642110"/>
                  <a:pt x="7428548" y="1676400"/>
                </a:cubicBezTo>
                <a:cubicBezTo>
                  <a:pt x="7459028" y="1615440"/>
                  <a:pt x="7410450" y="1542098"/>
                  <a:pt x="7476173" y="1475423"/>
                </a:cubicBezTo>
                <a:cubicBezTo>
                  <a:pt x="7488555" y="1544003"/>
                  <a:pt x="7513320" y="1602105"/>
                  <a:pt x="7505700" y="1656398"/>
                </a:cubicBezTo>
                <a:cubicBezTo>
                  <a:pt x="7474268" y="1879283"/>
                  <a:pt x="7533323" y="2083118"/>
                  <a:pt x="7618095" y="2284095"/>
                </a:cubicBezTo>
                <a:cubicBezTo>
                  <a:pt x="7637145" y="2329815"/>
                  <a:pt x="7637145" y="2383155"/>
                  <a:pt x="7651433" y="2430780"/>
                </a:cubicBezTo>
                <a:cubicBezTo>
                  <a:pt x="7671435" y="2502218"/>
                  <a:pt x="7693343" y="2572703"/>
                  <a:pt x="7720965" y="2641283"/>
                </a:cubicBezTo>
                <a:cubicBezTo>
                  <a:pt x="7740015" y="2688908"/>
                  <a:pt x="7769543" y="2731770"/>
                  <a:pt x="7794308" y="2776538"/>
                </a:cubicBezTo>
                <a:cubicBezTo>
                  <a:pt x="7799070" y="2775585"/>
                  <a:pt x="7803833" y="2773680"/>
                  <a:pt x="7808595" y="2772728"/>
                </a:cubicBezTo>
                <a:cubicBezTo>
                  <a:pt x="7808595" y="2758440"/>
                  <a:pt x="7810500" y="2743200"/>
                  <a:pt x="7808595" y="2728913"/>
                </a:cubicBezTo>
                <a:cubicBezTo>
                  <a:pt x="7795260" y="2627948"/>
                  <a:pt x="7898130" y="2515553"/>
                  <a:pt x="8019098" y="2540318"/>
                </a:cubicBezTo>
                <a:cubicBezTo>
                  <a:pt x="8086725" y="2554605"/>
                  <a:pt x="8159115" y="2613660"/>
                  <a:pt x="8166735" y="2683193"/>
                </a:cubicBezTo>
                <a:cubicBezTo>
                  <a:pt x="8172450" y="2728913"/>
                  <a:pt x="8163878" y="2776538"/>
                  <a:pt x="8162925" y="2823210"/>
                </a:cubicBezTo>
                <a:cubicBezTo>
                  <a:pt x="8161973" y="2840355"/>
                  <a:pt x="8162925" y="2856548"/>
                  <a:pt x="8162925" y="2873693"/>
                </a:cubicBezTo>
                <a:cubicBezTo>
                  <a:pt x="8167688" y="2874645"/>
                  <a:pt x="8173403" y="2874645"/>
                  <a:pt x="8178165" y="2875598"/>
                </a:cubicBezTo>
                <a:cubicBezTo>
                  <a:pt x="8190548" y="2832735"/>
                  <a:pt x="8202930" y="2790825"/>
                  <a:pt x="8213408" y="2747963"/>
                </a:cubicBezTo>
                <a:cubicBezTo>
                  <a:pt x="8258175" y="2568893"/>
                  <a:pt x="8294370" y="2386013"/>
                  <a:pt x="8350568" y="2209800"/>
                </a:cubicBezTo>
                <a:cubicBezTo>
                  <a:pt x="8386763" y="2097405"/>
                  <a:pt x="8361045" y="1999298"/>
                  <a:pt x="8329613" y="1896428"/>
                </a:cubicBezTo>
                <a:cubicBezTo>
                  <a:pt x="8322945" y="1874520"/>
                  <a:pt x="8316278" y="1852613"/>
                  <a:pt x="8309610" y="1830705"/>
                </a:cubicBezTo>
                <a:cubicBezTo>
                  <a:pt x="8314373" y="1827848"/>
                  <a:pt x="8319135" y="1825943"/>
                  <a:pt x="8323898" y="1823085"/>
                </a:cubicBezTo>
                <a:cubicBezTo>
                  <a:pt x="8341043" y="1851660"/>
                  <a:pt x="8359140" y="1880235"/>
                  <a:pt x="8379143" y="1913573"/>
                </a:cubicBezTo>
                <a:cubicBezTo>
                  <a:pt x="8445818" y="1859280"/>
                  <a:pt x="8418195" y="1769745"/>
                  <a:pt x="8454390" y="1706880"/>
                </a:cubicBezTo>
                <a:cubicBezTo>
                  <a:pt x="8459152" y="1706880"/>
                  <a:pt x="8464868" y="1707833"/>
                  <a:pt x="8469630" y="1707833"/>
                </a:cubicBezTo>
                <a:cubicBezTo>
                  <a:pt x="8466773" y="1755458"/>
                  <a:pt x="8463915" y="1804035"/>
                  <a:pt x="8461057" y="1851660"/>
                </a:cubicBezTo>
                <a:cubicBezTo>
                  <a:pt x="8464868" y="1852613"/>
                  <a:pt x="8468677" y="1853565"/>
                  <a:pt x="8471535" y="1854518"/>
                </a:cubicBezTo>
                <a:cubicBezTo>
                  <a:pt x="8484870" y="1807845"/>
                  <a:pt x="8499157" y="1762125"/>
                  <a:pt x="8512493" y="1715453"/>
                </a:cubicBezTo>
                <a:cubicBezTo>
                  <a:pt x="8518207" y="1716405"/>
                  <a:pt x="8524875" y="1717358"/>
                  <a:pt x="8530590" y="1719263"/>
                </a:cubicBezTo>
                <a:cubicBezTo>
                  <a:pt x="8523923" y="1764983"/>
                  <a:pt x="8517255" y="1810703"/>
                  <a:pt x="8510588" y="1856423"/>
                </a:cubicBezTo>
                <a:cubicBezTo>
                  <a:pt x="8512493" y="1857375"/>
                  <a:pt x="8513445" y="1857375"/>
                  <a:pt x="8515350" y="1858328"/>
                </a:cubicBezTo>
                <a:cubicBezTo>
                  <a:pt x="8530590" y="1820228"/>
                  <a:pt x="8544877" y="1782128"/>
                  <a:pt x="8560118" y="1744028"/>
                </a:cubicBezTo>
                <a:cubicBezTo>
                  <a:pt x="8564880" y="1744980"/>
                  <a:pt x="8568690" y="1746885"/>
                  <a:pt x="8573452" y="1747838"/>
                </a:cubicBezTo>
                <a:cubicBezTo>
                  <a:pt x="8578215" y="1803083"/>
                  <a:pt x="8545830" y="1850708"/>
                  <a:pt x="8540115" y="1907858"/>
                </a:cubicBezTo>
                <a:cubicBezTo>
                  <a:pt x="8557260" y="1882140"/>
                  <a:pt x="8573452" y="1856423"/>
                  <a:pt x="8590598" y="1830705"/>
                </a:cubicBezTo>
                <a:cubicBezTo>
                  <a:pt x="8595360" y="1832610"/>
                  <a:pt x="8599170" y="1833563"/>
                  <a:pt x="8603932" y="1835468"/>
                </a:cubicBezTo>
                <a:cubicBezTo>
                  <a:pt x="8595360" y="1856423"/>
                  <a:pt x="8588693" y="1877378"/>
                  <a:pt x="8579168" y="1897380"/>
                </a:cubicBezTo>
                <a:cubicBezTo>
                  <a:pt x="8536305" y="1986915"/>
                  <a:pt x="8482012" y="2071688"/>
                  <a:pt x="8467725" y="2172653"/>
                </a:cubicBezTo>
                <a:cubicBezTo>
                  <a:pt x="8450580" y="2296478"/>
                  <a:pt x="8431530" y="2419350"/>
                  <a:pt x="8390573" y="2539365"/>
                </a:cubicBezTo>
                <a:cubicBezTo>
                  <a:pt x="8370570" y="2598420"/>
                  <a:pt x="8379143" y="2667953"/>
                  <a:pt x="8378190" y="2732723"/>
                </a:cubicBezTo>
                <a:cubicBezTo>
                  <a:pt x="8376285" y="2836545"/>
                  <a:pt x="8365808" y="2942273"/>
                  <a:pt x="8378190" y="3044190"/>
                </a:cubicBezTo>
                <a:cubicBezTo>
                  <a:pt x="8388668" y="3132773"/>
                  <a:pt x="8349615" y="3205163"/>
                  <a:pt x="8321040" y="3291840"/>
                </a:cubicBezTo>
                <a:cubicBezTo>
                  <a:pt x="8386763" y="3278505"/>
                  <a:pt x="8444865" y="3267075"/>
                  <a:pt x="8514398" y="3252788"/>
                </a:cubicBezTo>
                <a:cubicBezTo>
                  <a:pt x="8492490" y="3188970"/>
                  <a:pt x="8472488" y="3132773"/>
                  <a:pt x="8454390" y="3075623"/>
                </a:cubicBezTo>
                <a:cubicBezTo>
                  <a:pt x="8448675" y="3056573"/>
                  <a:pt x="8442960" y="3034665"/>
                  <a:pt x="8444865" y="3015615"/>
                </a:cubicBezTo>
                <a:cubicBezTo>
                  <a:pt x="8448675" y="2964180"/>
                  <a:pt x="8456295" y="2913698"/>
                  <a:pt x="8462010" y="2862263"/>
                </a:cubicBezTo>
                <a:cubicBezTo>
                  <a:pt x="8472488" y="2767965"/>
                  <a:pt x="8541068" y="2727008"/>
                  <a:pt x="8618220" y="2702243"/>
                </a:cubicBezTo>
                <a:cubicBezTo>
                  <a:pt x="8682038" y="2682240"/>
                  <a:pt x="8736330" y="2713673"/>
                  <a:pt x="8780145" y="2759393"/>
                </a:cubicBezTo>
                <a:cubicBezTo>
                  <a:pt x="8825865" y="2807018"/>
                  <a:pt x="8851582" y="2863215"/>
                  <a:pt x="8845868" y="2931795"/>
                </a:cubicBezTo>
                <a:cubicBezTo>
                  <a:pt x="8843962" y="2956560"/>
                  <a:pt x="8850630" y="2981325"/>
                  <a:pt x="8853488" y="3006090"/>
                </a:cubicBezTo>
                <a:cubicBezTo>
                  <a:pt x="8855393" y="3020378"/>
                  <a:pt x="8863012" y="3038475"/>
                  <a:pt x="8857298" y="3047048"/>
                </a:cubicBezTo>
                <a:cubicBezTo>
                  <a:pt x="8823960" y="3097530"/>
                  <a:pt x="8843962" y="3144203"/>
                  <a:pt x="8862060" y="3191828"/>
                </a:cubicBezTo>
                <a:cubicBezTo>
                  <a:pt x="8865870" y="3202305"/>
                  <a:pt x="8868727" y="3212783"/>
                  <a:pt x="8873490" y="3228975"/>
                </a:cubicBezTo>
                <a:cubicBezTo>
                  <a:pt x="8860155" y="3219450"/>
                  <a:pt x="8851582" y="3212783"/>
                  <a:pt x="8842057" y="3207068"/>
                </a:cubicBezTo>
                <a:cubicBezTo>
                  <a:pt x="8839200" y="3208973"/>
                  <a:pt x="8836343" y="3211830"/>
                  <a:pt x="8833485" y="3213735"/>
                </a:cubicBezTo>
                <a:cubicBezTo>
                  <a:pt x="8845868" y="3232785"/>
                  <a:pt x="8858250" y="3250883"/>
                  <a:pt x="8870632" y="3269933"/>
                </a:cubicBezTo>
                <a:cubicBezTo>
                  <a:pt x="8873490" y="3268980"/>
                  <a:pt x="8877300" y="3268028"/>
                  <a:pt x="8880157" y="3267075"/>
                </a:cubicBezTo>
                <a:cubicBezTo>
                  <a:pt x="8880157" y="3230880"/>
                  <a:pt x="8882062" y="3193733"/>
                  <a:pt x="8880157" y="3157538"/>
                </a:cubicBezTo>
                <a:cubicBezTo>
                  <a:pt x="8876348" y="3099435"/>
                  <a:pt x="8865870" y="3040380"/>
                  <a:pt x="8866823" y="2982278"/>
                </a:cubicBezTo>
                <a:cubicBezTo>
                  <a:pt x="8867775" y="2924175"/>
                  <a:pt x="8880157" y="2866073"/>
                  <a:pt x="8888730" y="2808923"/>
                </a:cubicBezTo>
                <a:cubicBezTo>
                  <a:pt x="8914448" y="2640330"/>
                  <a:pt x="8942070" y="2471738"/>
                  <a:pt x="8964930" y="2303145"/>
                </a:cubicBezTo>
                <a:cubicBezTo>
                  <a:pt x="8969693" y="2270760"/>
                  <a:pt x="8957310" y="2235518"/>
                  <a:pt x="8952548" y="2202180"/>
                </a:cubicBezTo>
                <a:cubicBezTo>
                  <a:pt x="8954452" y="2200275"/>
                  <a:pt x="8955405" y="2198370"/>
                  <a:pt x="8956357" y="2198370"/>
                </a:cubicBezTo>
                <a:cubicBezTo>
                  <a:pt x="9028748" y="2205990"/>
                  <a:pt x="9039225" y="2155508"/>
                  <a:pt x="9048750" y="2102168"/>
                </a:cubicBezTo>
                <a:cubicBezTo>
                  <a:pt x="9050655" y="2092643"/>
                  <a:pt x="9053512" y="2084070"/>
                  <a:pt x="9054465" y="2074545"/>
                </a:cubicBezTo>
                <a:cubicBezTo>
                  <a:pt x="9064943" y="2015490"/>
                  <a:pt x="9087802" y="1966913"/>
                  <a:pt x="9144952" y="1933575"/>
                </a:cubicBezTo>
                <a:cubicBezTo>
                  <a:pt x="9187815" y="1907858"/>
                  <a:pt x="9220200" y="1864995"/>
                  <a:pt x="9258300" y="1830705"/>
                </a:cubicBezTo>
                <a:cubicBezTo>
                  <a:pt x="9267825" y="1822133"/>
                  <a:pt x="9279255" y="1816418"/>
                  <a:pt x="9293543" y="1805940"/>
                </a:cubicBezTo>
                <a:cubicBezTo>
                  <a:pt x="9303068" y="1855470"/>
                  <a:pt x="9310688" y="1896428"/>
                  <a:pt x="9319260" y="1937385"/>
                </a:cubicBezTo>
                <a:cubicBezTo>
                  <a:pt x="9325927" y="1968818"/>
                  <a:pt x="9316402" y="1989773"/>
                  <a:pt x="9282112" y="1995488"/>
                </a:cubicBezTo>
                <a:cubicBezTo>
                  <a:pt x="9274493" y="1996440"/>
                  <a:pt x="9266873" y="2000250"/>
                  <a:pt x="9259252" y="2002155"/>
                </a:cubicBezTo>
                <a:cubicBezTo>
                  <a:pt x="9151620" y="2035493"/>
                  <a:pt x="9142095" y="2047875"/>
                  <a:pt x="9139238" y="2163128"/>
                </a:cubicBezTo>
                <a:cubicBezTo>
                  <a:pt x="9139238" y="2169795"/>
                  <a:pt x="9136380" y="2179320"/>
                  <a:pt x="9139238" y="2181225"/>
                </a:cubicBezTo>
                <a:cubicBezTo>
                  <a:pt x="9200198" y="2225993"/>
                  <a:pt x="9143048" y="2277428"/>
                  <a:pt x="9146857" y="2326005"/>
                </a:cubicBezTo>
                <a:cubicBezTo>
                  <a:pt x="9150668" y="2370773"/>
                  <a:pt x="9139238" y="2416493"/>
                  <a:pt x="9133523" y="2461260"/>
                </a:cubicBezTo>
                <a:cubicBezTo>
                  <a:pt x="9123045" y="2557463"/>
                  <a:pt x="9111615" y="2652713"/>
                  <a:pt x="9103043" y="2748915"/>
                </a:cubicBezTo>
                <a:cubicBezTo>
                  <a:pt x="9096375" y="2816543"/>
                  <a:pt x="9093518" y="2884170"/>
                  <a:pt x="9090660" y="2952750"/>
                </a:cubicBezTo>
                <a:cubicBezTo>
                  <a:pt x="9089707" y="2972753"/>
                  <a:pt x="9097327" y="2992755"/>
                  <a:pt x="9102090" y="3012758"/>
                </a:cubicBezTo>
                <a:cubicBezTo>
                  <a:pt x="9104948" y="3023235"/>
                  <a:pt x="9117330" y="3035618"/>
                  <a:pt x="9114473" y="3043238"/>
                </a:cubicBezTo>
                <a:cubicBezTo>
                  <a:pt x="9096375" y="3088958"/>
                  <a:pt x="9138285" y="3121343"/>
                  <a:pt x="9140190" y="3162300"/>
                </a:cubicBezTo>
                <a:cubicBezTo>
                  <a:pt x="9140190" y="3171825"/>
                  <a:pt x="9158288" y="3180398"/>
                  <a:pt x="9167812" y="3188970"/>
                </a:cubicBezTo>
                <a:cubicBezTo>
                  <a:pt x="9170670" y="3187065"/>
                  <a:pt x="9174480" y="3184208"/>
                  <a:pt x="9177338" y="3182303"/>
                </a:cubicBezTo>
                <a:cubicBezTo>
                  <a:pt x="9175432" y="3172778"/>
                  <a:pt x="9173527" y="3162300"/>
                  <a:pt x="9170670" y="3152775"/>
                </a:cubicBezTo>
                <a:cubicBezTo>
                  <a:pt x="9122093" y="3012758"/>
                  <a:pt x="9171623" y="2844165"/>
                  <a:pt x="9282112" y="2745105"/>
                </a:cubicBezTo>
                <a:cubicBezTo>
                  <a:pt x="9355455" y="2680335"/>
                  <a:pt x="9499282" y="2707005"/>
                  <a:pt x="9541193" y="2777490"/>
                </a:cubicBezTo>
                <a:cubicBezTo>
                  <a:pt x="9569768" y="2825115"/>
                  <a:pt x="9593580" y="2874645"/>
                  <a:pt x="9612630" y="2927033"/>
                </a:cubicBezTo>
                <a:cubicBezTo>
                  <a:pt x="9638348" y="2996565"/>
                  <a:pt x="9656445" y="3068955"/>
                  <a:pt x="9681210" y="3153728"/>
                </a:cubicBezTo>
                <a:cubicBezTo>
                  <a:pt x="9701212" y="3138488"/>
                  <a:pt x="9724073" y="3128963"/>
                  <a:pt x="9735502" y="3110865"/>
                </a:cubicBezTo>
                <a:cubicBezTo>
                  <a:pt x="9782175" y="3039428"/>
                  <a:pt x="9825990" y="2967038"/>
                  <a:pt x="9869805" y="2893695"/>
                </a:cubicBezTo>
                <a:cubicBezTo>
                  <a:pt x="9928860" y="2796540"/>
                  <a:pt x="9989820" y="2699385"/>
                  <a:pt x="10044112" y="2600325"/>
                </a:cubicBezTo>
                <a:cubicBezTo>
                  <a:pt x="10078402" y="2538413"/>
                  <a:pt x="10101262" y="2470785"/>
                  <a:pt x="10133648" y="2407920"/>
                </a:cubicBezTo>
                <a:cubicBezTo>
                  <a:pt x="10139362" y="2396490"/>
                  <a:pt x="10166033" y="2396490"/>
                  <a:pt x="10182225" y="2390775"/>
                </a:cubicBezTo>
                <a:cubicBezTo>
                  <a:pt x="10185083" y="2393633"/>
                  <a:pt x="10188892" y="2397443"/>
                  <a:pt x="10191750" y="2400300"/>
                </a:cubicBezTo>
                <a:cubicBezTo>
                  <a:pt x="10213658" y="2339340"/>
                  <a:pt x="10238423" y="2280285"/>
                  <a:pt x="10256520" y="2218373"/>
                </a:cubicBezTo>
                <a:cubicBezTo>
                  <a:pt x="10269855" y="2170748"/>
                  <a:pt x="10279380" y="2122170"/>
                  <a:pt x="10319385" y="2088833"/>
                </a:cubicBezTo>
                <a:cubicBezTo>
                  <a:pt x="10337483" y="2074545"/>
                  <a:pt x="10359390" y="2065020"/>
                  <a:pt x="10379392" y="2053590"/>
                </a:cubicBezTo>
                <a:cubicBezTo>
                  <a:pt x="10382250" y="2057400"/>
                  <a:pt x="10385108" y="2061210"/>
                  <a:pt x="10387012" y="2065020"/>
                </a:cubicBezTo>
                <a:cubicBezTo>
                  <a:pt x="10381298" y="2075498"/>
                  <a:pt x="10375583" y="2085975"/>
                  <a:pt x="10369867" y="2095500"/>
                </a:cubicBezTo>
                <a:cubicBezTo>
                  <a:pt x="10445115" y="2150745"/>
                  <a:pt x="10438448" y="2251710"/>
                  <a:pt x="10370820" y="2309813"/>
                </a:cubicBezTo>
                <a:cubicBezTo>
                  <a:pt x="10332720" y="2342198"/>
                  <a:pt x="10313670" y="2398395"/>
                  <a:pt x="10289858" y="2446020"/>
                </a:cubicBezTo>
                <a:cubicBezTo>
                  <a:pt x="10286048" y="2452688"/>
                  <a:pt x="10304145" y="2474595"/>
                  <a:pt x="10316527" y="2484120"/>
                </a:cubicBezTo>
                <a:cubicBezTo>
                  <a:pt x="10345102" y="2507933"/>
                  <a:pt x="10345102" y="2520315"/>
                  <a:pt x="10312717" y="2544128"/>
                </a:cubicBezTo>
                <a:cubicBezTo>
                  <a:pt x="10281285" y="2566988"/>
                  <a:pt x="10253662" y="2600325"/>
                  <a:pt x="10233660" y="2634615"/>
                </a:cubicBezTo>
                <a:cubicBezTo>
                  <a:pt x="10198417" y="2694623"/>
                  <a:pt x="10171748" y="2759393"/>
                  <a:pt x="10140315" y="2821305"/>
                </a:cubicBezTo>
                <a:cubicBezTo>
                  <a:pt x="10128885" y="2844165"/>
                  <a:pt x="10129838" y="2858453"/>
                  <a:pt x="10148888" y="2878455"/>
                </a:cubicBezTo>
                <a:cubicBezTo>
                  <a:pt x="10198417" y="2928938"/>
                  <a:pt x="10226992" y="2988945"/>
                  <a:pt x="10216515" y="3063240"/>
                </a:cubicBezTo>
                <a:cubicBezTo>
                  <a:pt x="10213658" y="3081338"/>
                  <a:pt x="10222230" y="3100388"/>
                  <a:pt x="10222230" y="3119438"/>
                </a:cubicBezTo>
                <a:cubicBezTo>
                  <a:pt x="10222230" y="3145155"/>
                  <a:pt x="10218420" y="3169920"/>
                  <a:pt x="10217467" y="3195638"/>
                </a:cubicBezTo>
                <a:cubicBezTo>
                  <a:pt x="10216515" y="3218498"/>
                  <a:pt x="10213658" y="3243263"/>
                  <a:pt x="10218420" y="3265170"/>
                </a:cubicBezTo>
                <a:cubicBezTo>
                  <a:pt x="10223183" y="3290888"/>
                  <a:pt x="10234612" y="3315653"/>
                  <a:pt x="10245090" y="3347085"/>
                </a:cubicBezTo>
                <a:cubicBezTo>
                  <a:pt x="10231755" y="3339465"/>
                  <a:pt x="10223183" y="3335655"/>
                  <a:pt x="10214610" y="3330893"/>
                </a:cubicBezTo>
                <a:cubicBezTo>
                  <a:pt x="10210800" y="3334703"/>
                  <a:pt x="10207942" y="3337560"/>
                  <a:pt x="10204133" y="3341370"/>
                </a:cubicBezTo>
                <a:cubicBezTo>
                  <a:pt x="10222230" y="3360420"/>
                  <a:pt x="10236517" y="3387090"/>
                  <a:pt x="10257473" y="3395663"/>
                </a:cubicBezTo>
                <a:cubicBezTo>
                  <a:pt x="10308908" y="3417570"/>
                  <a:pt x="10364152" y="3433763"/>
                  <a:pt x="10418445" y="3447098"/>
                </a:cubicBezTo>
                <a:cubicBezTo>
                  <a:pt x="10463212" y="3457575"/>
                  <a:pt x="10509885" y="3459480"/>
                  <a:pt x="10554652" y="3469005"/>
                </a:cubicBezTo>
                <a:cubicBezTo>
                  <a:pt x="10613708" y="3481388"/>
                  <a:pt x="10629900" y="3504248"/>
                  <a:pt x="10631805" y="3565208"/>
                </a:cubicBezTo>
                <a:cubicBezTo>
                  <a:pt x="10632758" y="3589020"/>
                  <a:pt x="10631805" y="3612833"/>
                  <a:pt x="10629900" y="3636645"/>
                </a:cubicBezTo>
                <a:cubicBezTo>
                  <a:pt x="10625138" y="3722370"/>
                  <a:pt x="10650855" y="3797618"/>
                  <a:pt x="10711815" y="3860483"/>
                </a:cubicBezTo>
                <a:cubicBezTo>
                  <a:pt x="10738485" y="3889058"/>
                  <a:pt x="10756583" y="3928110"/>
                  <a:pt x="10788015" y="3949065"/>
                </a:cubicBezTo>
                <a:cubicBezTo>
                  <a:pt x="10821352" y="3970973"/>
                  <a:pt x="10866120" y="3976688"/>
                  <a:pt x="10906125" y="3989070"/>
                </a:cubicBezTo>
                <a:cubicBezTo>
                  <a:pt x="10914698" y="3991928"/>
                  <a:pt x="10926127" y="3990975"/>
                  <a:pt x="10931842" y="3996690"/>
                </a:cubicBezTo>
                <a:cubicBezTo>
                  <a:pt x="10982325" y="4050030"/>
                  <a:pt x="11047095" y="4030028"/>
                  <a:pt x="11107102" y="4032885"/>
                </a:cubicBezTo>
                <a:cubicBezTo>
                  <a:pt x="11115675" y="4033838"/>
                  <a:pt x="11125200" y="4028123"/>
                  <a:pt x="11132820" y="4024313"/>
                </a:cubicBezTo>
                <a:cubicBezTo>
                  <a:pt x="11184255" y="3991928"/>
                  <a:pt x="11235690" y="3958590"/>
                  <a:pt x="11288077" y="3928110"/>
                </a:cubicBezTo>
                <a:cubicBezTo>
                  <a:pt x="11299508" y="3921443"/>
                  <a:pt x="11315700" y="3924300"/>
                  <a:pt x="11329988" y="3923348"/>
                </a:cubicBezTo>
                <a:cubicBezTo>
                  <a:pt x="11324273" y="3938588"/>
                  <a:pt x="11321415" y="3955733"/>
                  <a:pt x="11311890" y="3968115"/>
                </a:cubicBezTo>
                <a:cubicBezTo>
                  <a:pt x="11304270" y="3978593"/>
                  <a:pt x="11289983" y="3985260"/>
                  <a:pt x="11273790" y="3996690"/>
                </a:cubicBezTo>
                <a:cubicBezTo>
                  <a:pt x="11317605" y="4006215"/>
                  <a:pt x="11359515" y="4015740"/>
                  <a:pt x="11400473" y="4025265"/>
                </a:cubicBezTo>
                <a:cubicBezTo>
                  <a:pt x="11399520" y="4030028"/>
                  <a:pt x="11399520" y="4035743"/>
                  <a:pt x="11398567" y="4040505"/>
                </a:cubicBezTo>
                <a:cubicBezTo>
                  <a:pt x="11388090" y="4049078"/>
                  <a:pt x="11377612" y="4057650"/>
                  <a:pt x="11368088" y="4065270"/>
                </a:cubicBezTo>
                <a:cubicBezTo>
                  <a:pt x="11375708" y="4079558"/>
                  <a:pt x="11383327" y="4093845"/>
                  <a:pt x="11390948" y="4107180"/>
                </a:cubicBezTo>
                <a:cubicBezTo>
                  <a:pt x="11374755" y="4110990"/>
                  <a:pt x="11358562" y="4117658"/>
                  <a:pt x="11342370" y="4117658"/>
                </a:cubicBezTo>
                <a:cubicBezTo>
                  <a:pt x="11087100" y="4118610"/>
                  <a:pt x="10830877" y="4117658"/>
                  <a:pt x="10575608" y="4118610"/>
                </a:cubicBezTo>
                <a:cubicBezTo>
                  <a:pt x="10537508" y="4118610"/>
                  <a:pt x="10516552" y="4108133"/>
                  <a:pt x="10507027" y="4070985"/>
                </a:cubicBezTo>
                <a:cubicBezTo>
                  <a:pt x="10500360" y="4049078"/>
                  <a:pt x="10487977" y="4028123"/>
                  <a:pt x="10478452" y="4005263"/>
                </a:cubicBezTo>
                <a:cubicBezTo>
                  <a:pt x="10454640" y="4012883"/>
                  <a:pt x="10434638" y="4019550"/>
                  <a:pt x="10412730" y="4026218"/>
                </a:cubicBezTo>
                <a:cubicBezTo>
                  <a:pt x="10412730" y="4031933"/>
                  <a:pt x="10412730" y="4038600"/>
                  <a:pt x="10411777" y="4044315"/>
                </a:cubicBezTo>
                <a:cubicBezTo>
                  <a:pt x="10406062" y="4112895"/>
                  <a:pt x="10401300" y="4117658"/>
                  <a:pt x="10331767" y="4117658"/>
                </a:cubicBezTo>
                <a:cubicBezTo>
                  <a:pt x="8207693" y="4117658"/>
                  <a:pt x="6083618" y="4117658"/>
                  <a:pt x="3959543" y="4117658"/>
                </a:cubicBezTo>
                <a:cubicBezTo>
                  <a:pt x="2667000" y="4117658"/>
                  <a:pt x="1375410" y="4117658"/>
                  <a:pt x="82868" y="4117658"/>
                </a:cubicBezTo>
                <a:cubicBezTo>
                  <a:pt x="57150" y="4117658"/>
                  <a:pt x="32385" y="4117658"/>
                  <a:pt x="6668" y="4117658"/>
                </a:cubicBezTo>
                <a:cubicBezTo>
                  <a:pt x="1905" y="4113848"/>
                  <a:pt x="953" y="4110990"/>
                  <a:pt x="0" y="4108133"/>
                </a:cubicBezTo>
                <a:close/>
                <a:moveTo>
                  <a:pt x="5055870" y="2107883"/>
                </a:moveTo>
                <a:cubicBezTo>
                  <a:pt x="5006340" y="2132648"/>
                  <a:pt x="4953000" y="2141220"/>
                  <a:pt x="4934903" y="2194560"/>
                </a:cubicBezTo>
                <a:cubicBezTo>
                  <a:pt x="4916805" y="2247900"/>
                  <a:pt x="4899660" y="2303145"/>
                  <a:pt x="4888230" y="2358390"/>
                </a:cubicBezTo>
                <a:cubicBezTo>
                  <a:pt x="4874895" y="2421255"/>
                  <a:pt x="4867275" y="2485073"/>
                  <a:pt x="4856798" y="2551748"/>
                </a:cubicBezTo>
                <a:cubicBezTo>
                  <a:pt x="4926330" y="2543175"/>
                  <a:pt x="4988243" y="2535555"/>
                  <a:pt x="5056823" y="2527935"/>
                </a:cubicBezTo>
                <a:cubicBezTo>
                  <a:pt x="5055870" y="2391728"/>
                  <a:pt x="5055870" y="2254568"/>
                  <a:pt x="5055870" y="2107883"/>
                </a:cubicBezTo>
                <a:close/>
                <a:moveTo>
                  <a:pt x="3036570" y="3485198"/>
                </a:moveTo>
                <a:cubicBezTo>
                  <a:pt x="3054668" y="3417570"/>
                  <a:pt x="3070860" y="3358515"/>
                  <a:pt x="3085148" y="3298508"/>
                </a:cubicBezTo>
                <a:cubicBezTo>
                  <a:pt x="3097530" y="3248025"/>
                  <a:pt x="3108008" y="3197543"/>
                  <a:pt x="3114675" y="3146108"/>
                </a:cubicBezTo>
                <a:cubicBezTo>
                  <a:pt x="3116580" y="3134678"/>
                  <a:pt x="3101340" y="3113723"/>
                  <a:pt x="3089910" y="3108960"/>
                </a:cubicBezTo>
                <a:cubicBezTo>
                  <a:pt x="3056573" y="3096578"/>
                  <a:pt x="3020378" y="3089910"/>
                  <a:pt x="2981325" y="3080385"/>
                </a:cubicBezTo>
                <a:cubicBezTo>
                  <a:pt x="2975610" y="3100388"/>
                  <a:pt x="2967990" y="3117533"/>
                  <a:pt x="2966085" y="3135630"/>
                </a:cubicBezTo>
                <a:cubicBezTo>
                  <a:pt x="2963228" y="3166110"/>
                  <a:pt x="2968943" y="3197543"/>
                  <a:pt x="2962275" y="3227070"/>
                </a:cubicBezTo>
                <a:cubicBezTo>
                  <a:pt x="2945130" y="3301365"/>
                  <a:pt x="2923223" y="3375660"/>
                  <a:pt x="2902268" y="3453765"/>
                </a:cubicBezTo>
                <a:cubicBezTo>
                  <a:pt x="2950845" y="3465195"/>
                  <a:pt x="2996565" y="3475673"/>
                  <a:pt x="3036570" y="3485198"/>
                </a:cubicBezTo>
                <a:close/>
                <a:moveTo>
                  <a:pt x="5599748" y="2967990"/>
                </a:moveTo>
                <a:cubicBezTo>
                  <a:pt x="5595938" y="2948940"/>
                  <a:pt x="5594033" y="2935605"/>
                  <a:pt x="5591175" y="2923223"/>
                </a:cubicBezTo>
                <a:cubicBezTo>
                  <a:pt x="5581650" y="2885123"/>
                  <a:pt x="5577840" y="2843213"/>
                  <a:pt x="5560695" y="2808923"/>
                </a:cubicBezTo>
                <a:cubicBezTo>
                  <a:pt x="5540693" y="2770823"/>
                  <a:pt x="5533073" y="2737485"/>
                  <a:pt x="5547360" y="2697480"/>
                </a:cubicBezTo>
                <a:cubicBezTo>
                  <a:pt x="5553075" y="2679383"/>
                  <a:pt x="5551170" y="2658428"/>
                  <a:pt x="5553075" y="2638425"/>
                </a:cubicBezTo>
                <a:cubicBezTo>
                  <a:pt x="5529263" y="2677478"/>
                  <a:pt x="5517833" y="2718435"/>
                  <a:pt x="5505450" y="2758440"/>
                </a:cubicBezTo>
                <a:cubicBezTo>
                  <a:pt x="5492115" y="2801303"/>
                  <a:pt x="5482590" y="2841308"/>
                  <a:pt x="5503545" y="2886075"/>
                </a:cubicBezTo>
                <a:cubicBezTo>
                  <a:pt x="5517833" y="2916555"/>
                  <a:pt x="5514975" y="2949893"/>
                  <a:pt x="5480685" y="2982278"/>
                </a:cubicBezTo>
                <a:cubicBezTo>
                  <a:pt x="5480685" y="2951798"/>
                  <a:pt x="5480685" y="2927985"/>
                  <a:pt x="5480685" y="2905125"/>
                </a:cubicBezTo>
                <a:cubicBezTo>
                  <a:pt x="5476875" y="2905125"/>
                  <a:pt x="5472113" y="2905125"/>
                  <a:pt x="5468303" y="2905125"/>
                </a:cubicBezTo>
                <a:cubicBezTo>
                  <a:pt x="5462588" y="2934653"/>
                  <a:pt x="5456873" y="2964180"/>
                  <a:pt x="5451158" y="2999423"/>
                </a:cubicBezTo>
                <a:cubicBezTo>
                  <a:pt x="5505450" y="2987993"/>
                  <a:pt x="5550218" y="2978468"/>
                  <a:pt x="5599748" y="2967990"/>
                </a:cubicBezTo>
                <a:close/>
                <a:moveTo>
                  <a:pt x="2540318" y="3172778"/>
                </a:moveTo>
                <a:cubicBezTo>
                  <a:pt x="2509838" y="3198495"/>
                  <a:pt x="2485073" y="3215640"/>
                  <a:pt x="2465070" y="3237548"/>
                </a:cubicBezTo>
                <a:cubicBezTo>
                  <a:pt x="2455545" y="3248025"/>
                  <a:pt x="2446973" y="3277553"/>
                  <a:pt x="2451735" y="3281363"/>
                </a:cubicBezTo>
                <a:cubicBezTo>
                  <a:pt x="2495550" y="3317558"/>
                  <a:pt x="2542223" y="3350895"/>
                  <a:pt x="2587943" y="3385185"/>
                </a:cubicBezTo>
                <a:cubicBezTo>
                  <a:pt x="2621280" y="3297555"/>
                  <a:pt x="2545080" y="3249930"/>
                  <a:pt x="2540318" y="3172778"/>
                </a:cubicBezTo>
                <a:close/>
                <a:moveTo>
                  <a:pt x="4028123" y="3618548"/>
                </a:moveTo>
                <a:cubicBezTo>
                  <a:pt x="4023360" y="3617595"/>
                  <a:pt x="4019550" y="3617595"/>
                  <a:pt x="4014788" y="3616643"/>
                </a:cubicBezTo>
                <a:cubicBezTo>
                  <a:pt x="4006215" y="3697605"/>
                  <a:pt x="3998595" y="3778568"/>
                  <a:pt x="3990023" y="3858578"/>
                </a:cubicBezTo>
                <a:cubicBezTo>
                  <a:pt x="4040505" y="3783330"/>
                  <a:pt x="4059555" y="3704273"/>
                  <a:pt x="4028123" y="3618548"/>
                </a:cubicBezTo>
                <a:close/>
                <a:moveTo>
                  <a:pt x="4692015" y="2882265"/>
                </a:moveTo>
                <a:cubicBezTo>
                  <a:pt x="4689158" y="2866073"/>
                  <a:pt x="4688205" y="2853690"/>
                  <a:pt x="4685348" y="2841308"/>
                </a:cubicBezTo>
                <a:cubicBezTo>
                  <a:pt x="4683443" y="2828925"/>
                  <a:pt x="4681538" y="2816543"/>
                  <a:pt x="4677728" y="2798445"/>
                </a:cubicBezTo>
                <a:cubicBezTo>
                  <a:pt x="4643438" y="2867978"/>
                  <a:pt x="4645343" y="2882265"/>
                  <a:pt x="4692015" y="2882265"/>
                </a:cubicBezTo>
                <a:close/>
                <a:moveTo>
                  <a:pt x="1430655" y="3856673"/>
                </a:moveTo>
                <a:cubicBezTo>
                  <a:pt x="1407795" y="3829050"/>
                  <a:pt x="1407795" y="3828098"/>
                  <a:pt x="1369695" y="3841433"/>
                </a:cubicBezTo>
                <a:cubicBezTo>
                  <a:pt x="1361123" y="3844290"/>
                  <a:pt x="1354455" y="3853815"/>
                  <a:pt x="1347788" y="3860483"/>
                </a:cubicBezTo>
                <a:cubicBezTo>
                  <a:pt x="1349693" y="3864293"/>
                  <a:pt x="1352550" y="3868103"/>
                  <a:pt x="1354455" y="3870960"/>
                </a:cubicBezTo>
                <a:cubicBezTo>
                  <a:pt x="1377315" y="3867150"/>
                  <a:pt x="1401128" y="3862388"/>
                  <a:pt x="1430655" y="3856673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A5434B0-3D29-4F65-A7A0-DA02CDF3E531}"/>
              </a:ext>
            </a:extLst>
          </p:cNvPr>
          <p:cNvSpPr/>
          <p:nvPr/>
        </p:nvSpPr>
        <p:spPr>
          <a:xfrm>
            <a:off x="323290" y="840767"/>
            <a:ext cx="1202370" cy="2151843"/>
          </a:xfrm>
          <a:custGeom>
            <a:avLst/>
            <a:gdLst>
              <a:gd name="connsiteX0" fmla="*/ 152580 w 2581275"/>
              <a:gd name="connsiteY0" fmla="*/ 972629 h 4619625"/>
              <a:gd name="connsiteX1" fmla="*/ 133530 w 2581275"/>
              <a:gd name="connsiteY1" fmla="*/ 861186 h 4619625"/>
              <a:gd name="connsiteX2" fmla="*/ 103050 w 2581275"/>
              <a:gd name="connsiteY2" fmla="*/ 803084 h 4619625"/>
              <a:gd name="connsiteX3" fmla="*/ 66855 w 2581275"/>
              <a:gd name="connsiteY3" fmla="*/ 737361 h 4619625"/>
              <a:gd name="connsiteX4" fmla="*/ 2085 w 2581275"/>
              <a:gd name="connsiteY4" fmla="*/ 460184 h 4619625"/>
              <a:gd name="connsiteX5" fmla="*/ 20183 w 2581275"/>
              <a:gd name="connsiteY5" fmla="*/ 415416 h 4619625"/>
              <a:gd name="connsiteX6" fmla="*/ 56378 w 2581275"/>
              <a:gd name="connsiteY6" fmla="*/ 443039 h 4619625"/>
              <a:gd name="connsiteX7" fmla="*/ 85905 w 2581275"/>
              <a:gd name="connsiteY7" fmla="*/ 505904 h 4619625"/>
              <a:gd name="connsiteX8" fmla="*/ 64950 w 2581275"/>
              <a:gd name="connsiteY8" fmla="*/ 389699 h 4619625"/>
              <a:gd name="connsiteX9" fmla="*/ 76380 w 2581275"/>
              <a:gd name="connsiteY9" fmla="*/ 326834 h 4619625"/>
              <a:gd name="connsiteX10" fmla="*/ 125910 w 2581275"/>
              <a:gd name="connsiteY10" fmla="*/ 373506 h 4619625"/>
              <a:gd name="connsiteX11" fmla="*/ 167820 w 2581275"/>
              <a:gd name="connsiteY11" fmla="*/ 527811 h 4619625"/>
              <a:gd name="connsiteX12" fmla="*/ 180203 w 2581275"/>
              <a:gd name="connsiteY12" fmla="*/ 544956 h 4619625"/>
              <a:gd name="connsiteX13" fmla="*/ 170678 w 2581275"/>
              <a:gd name="connsiteY13" fmla="*/ 377316 h 4619625"/>
              <a:gd name="connsiteX14" fmla="*/ 188775 w 2581275"/>
              <a:gd name="connsiteY14" fmla="*/ 337311 h 4619625"/>
              <a:gd name="connsiteX15" fmla="*/ 213540 w 2581275"/>
              <a:gd name="connsiteY15" fmla="*/ 370649 h 4619625"/>
              <a:gd name="connsiteX16" fmla="*/ 248783 w 2581275"/>
              <a:gd name="connsiteY16" fmla="*/ 559244 h 4619625"/>
              <a:gd name="connsiteX17" fmla="*/ 262118 w 2581275"/>
              <a:gd name="connsiteY17" fmla="*/ 559244 h 4619625"/>
              <a:gd name="connsiteX18" fmla="*/ 263070 w 2581275"/>
              <a:gd name="connsiteY18" fmla="*/ 401129 h 4619625"/>
              <a:gd name="connsiteX19" fmla="*/ 292598 w 2581275"/>
              <a:gd name="connsiteY19" fmla="*/ 331596 h 4619625"/>
              <a:gd name="connsiteX20" fmla="*/ 328793 w 2581275"/>
              <a:gd name="connsiteY20" fmla="*/ 397319 h 4619625"/>
              <a:gd name="connsiteX21" fmla="*/ 356415 w 2581275"/>
              <a:gd name="connsiteY21" fmla="*/ 605916 h 4619625"/>
              <a:gd name="connsiteX22" fmla="*/ 369750 w 2581275"/>
              <a:gd name="connsiteY22" fmla="*/ 640206 h 4619625"/>
              <a:gd name="connsiteX23" fmla="*/ 380228 w 2581275"/>
              <a:gd name="connsiteY23" fmla="*/ 602106 h 4619625"/>
              <a:gd name="connsiteX24" fmla="*/ 374513 w 2581275"/>
              <a:gd name="connsiteY24" fmla="*/ 551624 h 4619625"/>
              <a:gd name="connsiteX25" fmla="*/ 402135 w 2581275"/>
              <a:gd name="connsiteY25" fmla="*/ 515429 h 4619625"/>
              <a:gd name="connsiteX26" fmla="*/ 436425 w 2581275"/>
              <a:gd name="connsiteY26" fmla="*/ 539241 h 4619625"/>
              <a:gd name="connsiteX27" fmla="*/ 411660 w 2581275"/>
              <a:gd name="connsiteY27" fmla="*/ 784034 h 4619625"/>
              <a:gd name="connsiteX28" fmla="*/ 374513 w 2581275"/>
              <a:gd name="connsiteY28" fmla="*/ 973581 h 4619625"/>
              <a:gd name="connsiteX29" fmla="*/ 397373 w 2581275"/>
              <a:gd name="connsiteY29" fmla="*/ 1029779 h 4619625"/>
              <a:gd name="connsiteX30" fmla="*/ 526913 w 2581275"/>
              <a:gd name="connsiteY30" fmla="*/ 1254569 h 4619625"/>
              <a:gd name="connsiteX31" fmla="*/ 776468 w 2581275"/>
              <a:gd name="connsiteY31" fmla="*/ 1438401 h 4619625"/>
              <a:gd name="connsiteX32" fmla="*/ 860288 w 2581275"/>
              <a:gd name="connsiteY32" fmla="*/ 1464119 h 4619625"/>
              <a:gd name="connsiteX33" fmla="*/ 922200 w 2581275"/>
              <a:gd name="connsiteY33" fmla="*/ 1471739 h 4619625"/>
              <a:gd name="connsiteX34" fmla="*/ 1233668 w 2581275"/>
              <a:gd name="connsiteY34" fmla="*/ 1402206 h 4619625"/>
              <a:gd name="connsiteX35" fmla="*/ 1311773 w 2581275"/>
              <a:gd name="connsiteY35" fmla="*/ 1371726 h 4619625"/>
              <a:gd name="connsiteX36" fmla="*/ 1305105 w 2581275"/>
              <a:gd name="connsiteY36" fmla="*/ 1281239 h 4619625"/>
              <a:gd name="connsiteX37" fmla="*/ 1278435 w 2581275"/>
              <a:gd name="connsiteY37" fmla="*/ 1243139 h 4619625"/>
              <a:gd name="connsiteX38" fmla="*/ 1256528 w 2581275"/>
              <a:gd name="connsiteY38" fmla="*/ 1114551 h 4619625"/>
              <a:gd name="connsiteX39" fmla="*/ 1296533 w 2581275"/>
              <a:gd name="connsiteY39" fmla="*/ 1027874 h 4619625"/>
              <a:gd name="connsiteX40" fmla="*/ 1300343 w 2581275"/>
              <a:gd name="connsiteY40" fmla="*/ 970724 h 4619625"/>
              <a:gd name="connsiteX41" fmla="*/ 1301295 w 2581275"/>
              <a:gd name="connsiteY41" fmla="*/ 966914 h 4619625"/>
              <a:gd name="connsiteX42" fmla="*/ 1481318 w 2581275"/>
              <a:gd name="connsiteY42" fmla="*/ 794511 h 4619625"/>
              <a:gd name="connsiteX43" fmla="*/ 1636575 w 2581275"/>
              <a:gd name="connsiteY43" fmla="*/ 796416 h 4619625"/>
              <a:gd name="connsiteX44" fmla="*/ 1841363 w 2581275"/>
              <a:gd name="connsiteY44" fmla="*/ 970724 h 4619625"/>
              <a:gd name="connsiteX45" fmla="*/ 1850888 w 2581275"/>
              <a:gd name="connsiteY45" fmla="*/ 1026921 h 4619625"/>
              <a:gd name="connsiteX46" fmla="*/ 1822313 w 2581275"/>
              <a:gd name="connsiteY46" fmla="*/ 1296479 h 4619625"/>
              <a:gd name="connsiteX47" fmla="*/ 1825170 w 2581275"/>
              <a:gd name="connsiteY47" fmla="*/ 1363154 h 4619625"/>
              <a:gd name="connsiteX48" fmla="*/ 1868033 w 2581275"/>
              <a:gd name="connsiteY48" fmla="*/ 1309814 h 4619625"/>
              <a:gd name="connsiteX49" fmla="*/ 1996620 w 2581275"/>
              <a:gd name="connsiteY49" fmla="*/ 1194561 h 4619625"/>
              <a:gd name="connsiteX50" fmla="*/ 2053770 w 2581275"/>
              <a:gd name="connsiteY50" fmla="*/ 1183131 h 4619625"/>
              <a:gd name="connsiteX51" fmla="*/ 2243318 w 2581275"/>
              <a:gd name="connsiteY51" fmla="*/ 1031684 h 4619625"/>
              <a:gd name="connsiteX52" fmla="*/ 2244270 w 2581275"/>
              <a:gd name="connsiteY52" fmla="*/ 1027874 h 4619625"/>
              <a:gd name="connsiteX53" fmla="*/ 2263320 w 2581275"/>
              <a:gd name="connsiteY53" fmla="*/ 971676 h 4619625"/>
              <a:gd name="connsiteX54" fmla="*/ 2336663 w 2581275"/>
              <a:gd name="connsiteY54" fmla="*/ 724026 h 4619625"/>
              <a:gd name="connsiteX55" fmla="*/ 2250938 w 2581275"/>
              <a:gd name="connsiteY55" fmla="*/ 513524 h 4619625"/>
              <a:gd name="connsiteX56" fmla="*/ 2179500 w 2581275"/>
              <a:gd name="connsiteY56" fmla="*/ 279209 h 4619625"/>
              <a:gd name="connsiteX57" fmla="*/ 2206170 w 2581275"/>
              <a:gd name="connsiteY57" fmla="*/ 256349 h 4619625"/>
              <a:gd name="connsiteX58" fmla="*/ 2238555 w 2581275"/>
              <a:gd name="connsiteY58" fmla="*/ 283971 h 4619625"/>
              <a:gd name="connsiteX59" fmla="*/ 2247128 w 2581275"/>
              <a:gd name="connsiteY59" fmla="*/ 354456 h 4619625"/>
              <a:gd name="connsiteX60" fmla="*/ 2265225 w 2581275"/>
              <a:gd name="connsiteY60" fmla="*/ 372554 h 4619625"/>
              <a:gd name="connsiteX61" fmla="*/ 2270940 w 2581275"/>
              <a:gd name="connsiteY61" fmla="*/ 351599 h 4619625"/>
              <a:gd name="connsiteX62" fmla="*/ 2247128 w 2581275"/>
              <a:gd name="connsiteY62" fmla="*/ 177291 h 4619625"/>
              <a:gd name="connsiteX63" fmla="*/ 2245223 w 2581275"/>
              <a:gd name="connsiteY63" fmla="*/ 121094 h 4619625"/>
              <a:gd name="connsiteX64" fmla="*/ 2267130 w 2581275"/>
              <a:gd name="connsiteY64" fmla="*/ 53466 h 4619625"/>
              <a:gd name="connsiteX65" fmla="*/ 2313803 w 2581275"/>
              <a:gd name="connsiteY65" fmla="*/ 111569 h 4619625"/>
              <a:gd name="connsiteX66" fmla="*/ 2320470 w 2581275"/>
              <a:gd name="connsiteY66" fmla="*/ 122046 h 4619625"/>
              <a:gd name="connsiteX67" fmla="*/ 2333805 w 2581275"/>
              <a:gd name="connsiteY67" fmla="*/ 178244 h 4619625"/>
              <a:gd name="connsiteX68" fmla="*/ 2366190 w 2581275"/>
              <a:gd name="connsiteY68" fmla="*/ 263969 h 4619625"/>
              <a:gd name="connsiteX69" fmla="*/ 2355713 w 2581275"/>
              <a:gd name="connsiteY69" fmla="*/ 177291 h 4619625"/>
              <a:gd name="connsiteX70" fmla="*/ 2353808 w 2581275"/>
              <a:gd name="connsiteY70" fmla="*/ 121094 h 4619625"/>
              <a:gd name="connsiteX71" fmla="*/ 2354760 w 2581275"/>
              <a:gd name="connsiteY71" fmla="*/ 80136 h 4619625"/>
              <a:gd name="connsiteX72" fmla="*/ 2371905 w 2581275"/>
              <a:gd name="connsiteY72" fmla="*/ 35369 h 4619625"/>
              <a:gd name="connsiteX73" fmla="*/ 2399528 w 2581275"/>
              <a:gd name="connsiteY73" fmla="*/ 73469 h 4619625"/>
              <a:gd name="connsiteX74" fmla="*/ 2410005 w 2581275"/>
              <a:gd name="connsiteY74" fmla="*/ 122046 h 4619625"/>
              <a:gd name="connsiteX75" fmla="*/ 2429055 w 2581275"/>
              <a:gd name="connsiteY75" fmla="*/ 183006 h 4619625"/>
              <a:gd name="connsiteX76" fmla="*/ 2437628 w 2581275"/>
              <a:gd name="connsiteY76" fmla="*/ 122046 h 4619625"/>
              <a:gd name="connsiteX77" fmla="*/ 2445248 w 2581275"/>
              <a:gd name="connsiteY77" fmla="*/ 35369 h 4619625"/>
              <a:gd name="connsiteX78" fmla="*/ 2480490 w 2581275"/>
              <a:gd name="connsiteY78" fmla="*/ 126 h 4619625"/>
              <a:gd name="connsiteX79" fmla="*/ 2503350 w 2581275"/>
              <a:gd name="connsiteY79" fmla="*/ 39179 h 4619625"/>
              <a:gd name="connsiteX80" fmla="*/ 2506208 w 2581275"/>
              <a:gd name="connsiteY80" fmla="*/ 105854 h 4619625"/>
              <a:gd name="connsiteX81" fmla="*/ 2512875 w 2581275"/>
              <a:gd name="connsiteY81" fmla="*/ 119189 h 4619625"/>
              <a:gd name="connsiteX82" fmla="*/ 2525258 w 2581275"/>
              <a:gd name="connsiteY82" fmla="*/ 111569 h 4619625"/>
              <a:gd name="connsiteX83" fmla="*/ 2559548 w 2581275"/>
              <a:gd name="connsiteY83" fmla="*/ 74421 h 4619625"/>
              <a:gd name="connsiteX84" fmla="*/ 2585265 w 2581275"/>
              <a:gd name="connsiteY84" fmla="*/ 121094 h 4619625"/>
              <a:gd name="connsiteX85" fmla="*/ 2587170 w 2581275"/>
              <a:gd name="connsiteY85" fmla="*/ 177291 h 4619625"/>
              <a:gd name="connsiteX86" fmla="*/ 2586218 w 2581275"/>
              <a:gd name="connsiteY86" fmla="*/ 185864 h 4619625"/>
              <a:gd name="connsiteX87" fmla="*/ 2549070 w 2581275"/>
              <a:gd name="connsiteY87" fmla="*/ 498284 h 4619625"/>
              <a:gd name="connsiteX88" fmla="*/ 2546213 w 2581275"/>
              <a:gd name="connsiteY88" fmla="*/ 519239 h 4619625"/>
              <a:gd name="connsiteX89" fmla="*/ 2555738 w 2581275"/>
              <a:gd name="connsiteY89" fmla="*/ 704024 h 4619625"/>
              <a:gd name="connsiteX90" fmla="*/ 2549070 w 2581275"/>
              <a:gd name="connsiteY90" fmla="*/ 970724 h 4619625"/>
              <a:gd name="connsiteX91" fmla="*/ 2530020 w 2581275"/>
              <a:gd name="connsiteY91" fmla="*/ 1025016 h 4619625"/>
              <a:gd name="connsiteX92" fmla="*/ 2426198 w 2581275"/>
              <a:gd name="connsiteY92" fmla="*/ 1406016 h 4619625"/>
              <a:gd name="connsiteX93" fmla="*/ 2301420 w 2581275"/>
              <a:gd name="connsiteY93" fmla="*/ 1622234 h 4619625"/>
              <a:gd name="connsiteX94" fmla="*/ 2096633 w 2581275"/>
              <a:gd name="connsiteY94" fmla="*/ 1824164 h 4619625"/>
              <a:gd name="connsiteX95" fmla="*/ 2086155 w 2581275"/>
              <a:gd name="connsiteY95" fmla="*/ 1881314 h 4619625"/>
              <a:gd name="connsiteX96" fmla="*/ 2087108 w 2581275"/>
              <a:gd name="connsiteY96" fmla="*/ 1973706 h 4619625"/>
              <a:gd name="connsiteX97" fmla="*/ 2111873 w 2581275"/>
              <a:gd name="connsiteY97" fmla="*/ 2203259 h 4619625"/>
              <a:gd name="connsiteX98" fmla="*/ 2139495 w 2581275"/>
              <a:gd name="connsiteY98" fmla="*/ 2677604 h 4619625"/>
              <a:gd name="connsiteX99" fmla="*/ 2141400 w 2581275"/>
              <a:gd name="connsiteY99" fmla="*/ 2732849 h 4619625"/>
              <a:gd name="connsiteX100" fmla="*/ 2198550 w 2581275"/>
              <a:gd name="connsiteY100" fmla="*/ 3527234 h 4619625"/>
              <a:gd name="connsiteX101" fmla="*/ 2199503 w 2581275"/>
              <a:gd name="connsiteY101" fmla="*/ 3583432 h 4619625"/>
              <a:gd name="connsiteX102" fmla="*/ 2222363 w 2581275"/>
              <a:gd name="connsiteY102" fmla="*/ 4437824 h 4619625"/>
              <a:gd name="connsiteX103" fmla="*/ 2246175 w 2581275"/>
              <a:gd name="connsiteY103" fmla="*/ 4620704 h 4619625"/>
              <a:gd name="connsiteX104" fmla="*/ 2209028 w 2581275"/>
              <a:gd name="connsiteY104" fmla="*/ 4626419 h 4619625"/>
              <a:gd name="connsiteX105" fmla="*/ 1897560 w 2581275"/>
              <a:gd name="connsiteY105" fmla="*/ 4627371 h 4619625"/>
              <a:gd name="connsiteX106" fmla="*/ 1848983 w 2581275"/>
              <a:gd name="connsiteY106" fmla="*/ 4592129 h 4619625"/>
              <a:gd name="connsiteX107" fmla="*/ 1599428 w 2581275"/>
              <a:gd name="connsiteY107" fmla="*/ 3768217 h 4619625"/>
              <a:gd name="connsiteX108" fmla="*/ 1586093 w 2581275"/>
              <a:gd name="connsiteY108" fmla="*/ 3729164 h 4619625"/>
              <a:gd name="connsiteX109" fmla="*/ 1533705 w 2581275"/>
              <a:gd name="connsiteY109" fmla="*/ 3985386 h 4619625"/>
              <a:gd name="connsiteX110" fmla="*/ 1442265 w 2581275"/>
              <a:gd name="connsiteY110" fmla="*/ 4289234 h 4619625"/>
              <a:gd name="connsiteX111" fmla="*/ 1342253 w 2581275"/>
              <a:gd name="connsiteY111" fmla="*/ 4598796 h 4619625"/>
              <a:gd name="connsiteX112" fmla="*/ 1307963 w 2581275"/>
              <a:gd name="connsiteY112" fmla="*/ 4627371 h 4619625"/>
              <a:gd name="connsiteX113" fmla="*/ 928868 w 2581275"/>
              <a:gd name="connsiteY113" fmla="*/ 4627371 h 4619625"/>
              <a:gd name="connsiteX114" fmla="*/ 906008 w 2581275"/>
              <a:gd name="connsiteY114" fmla="*/ 4596892 h 4619625"/>
              <a:gd name="connsiteX115" fmla="*/ 957443 w 2581275"/>
              <a:gd name="connsiteY115" fmla="*/ 3772979 h 4619625"/>
              <a:gd name="connsiteX116" fmla="*/ 908865 w 2581275"/>
              <a:gd name="connsiteY116" fmla="*/ 3582479 h 4619625"/>
              <a:gd name="connsiteX117" fmla="*/ 902198 w 2581275"/>
              <a:gd name="connsiteY117" fmla="*/ 3526282 h 4619625"/>
              <a:gd name="connsiteX118" fmla="*/ 931725 w 2581275"/>
              <a:gd name="connsiteY118" fmla="*/ 3315779 h 4619625"/>
              <a:gd name="connsiteX119" fmla="*/ 936488 w 2581275"/>
              <a:gd name="connsiteY119" fmla="*/ 3219576 h 4619625"/>
              <a:gd name="connsiteX120" fmla="*/ 894578 w 2581275"/>
              <a:gd name="connsiteY120" fmla="*/ 2730944 h 4619625"/>
              <a:gd name="connsiteX121" fmla="*/ 893625 w 2581275"/>
              <a:gd name="connsiteY121" fmla="*/ 2675699 h 4619625"/>
              <a:gd name="connsiteX122" fmla="*/ 849810 w 2581275"/>
              <a:gd name="connsiteY122" fmla="*/ 2136584 h 4619625"/>
              <a:gd name="connsiteX123" fmla="*/ 706935 w 2581275"/>
              <a:gd name="connsiteY123" fmla="*/ 1928939 h 4619625"/>
              <a:gd name="connsiteX124" fmla="*/ 625020 w 2581275"/>
              <a:gd name="connsiteY124" fmla="*/ 1878456 h 4619625"/>
              <a:gd name="connsiteX125" fmla="*/ 554535 w 2581275"/>
              <a:gd name="connsiteY125" fmla="*/ 1822259 h 4619625"/>
              <a:gd name="connsiteX126" fmla="*/ 444998 w 2581275"/>
              <a:gd name="connsiteY126" fmla="*/ 1631759 h 4619625"/>
              <a:gd name="connsiteX127" fmla="*/ 402135 w 2581275"/>
              <a:gd name="connsiteY127" fmla="*/ 1532699 h 4619625"/>
              <a:gd name="connsiteX128" fmla="*/ 288788 w 2581275"/>
              <a:gd name="connsiteY128" fmla="*/ 1361249 h 4619625"/>
              <a:gd name="connsiteX129" fmla="*/ 178298 w 2581275"/>
              <a:gd name="connsiteY129" fmla="*/ 1067879 h 4619625"/>
              <a:gd name="connsiteX130" fmla="*/ 169725 w 2581275"/>
              <a:gd name="connsiteY130" fmla="*/ 1026921 h 4619625"/>
              <a:gd name="connsiteX131" fmla="*/ 152580 w 2581275"/>
              <a:gd name="connsiteY131" fmla="*/ 972629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581275" h="4619625">
                <a:moveTo>
                  <a:pt x="152580" y="972629"/>
                </a:moveTo>
                <a:cubicBezTo>
                  <a:pt x="145913" y="935481"/>
                  <a:pt x="140198" y="898334"/>
                  <a:pt x="133530" y="861186"/>
                </a:cubicBezTo>
                <a:cubicBezTo>
                  <a:pt x="129720" y="839279"/>
                  <a:pt x="123053" y="819276"/>
                  <a:pt x="103050" y="803084"/>
                </a:cubicBezTo>
                <a:cubicBezTo>
                  <a:pt x="83048" y="786891"/>
                  <a:pt x="75428" y="761174"/>
                  <a:pt x="66855" y="737361"/>
                </a:cubicBezTo>
                <a:cubicBezTo>
                  <a:pt x="35423" y="646874"/>
                  <a:pt x="19230" y="553529"/>
                  <a:pt x="2085" y="460184"/>
                </a:cubicBezTo>
                <a:cubicBezTo>
                  <a:pt x="-772" y="443039"/>
                  <a:pt x="-4582" y="422084"/>
                  <a:pt x="20183" y="415416"/>
                </a:cubicBezTo>
                <a:cubicBezTo>
                  <a:pt x="42090" y="410654"/>
                  <a:pt x="48758" y="428751"/>
                  <a:pt x="56378" y="443039"/>
                </a:cubicBezTo>
                <a:cubicBezTo>
                  <a:pt x="64950" y="460184"/>
                  <a:pt x="72570" y="477329"/>
                  <a:pt x="85905" y="505904"/>
                </a:cubicBezTo>
                <a:cubicBezTo>
                  <a:pt x="84953" y="457326"/>
                  <a:pt x="69713" y="423989"/>
                  <a:pt x="64950" y="389699"/>
                </a:cubicBezTo>
                <a:cubicBezTo>
                  <a:pt x="61140" y="367791"/>
                  <a:pt x="46853" y="335406"/>
                  <a:pt x="76380" y="326834"/>
                </a:cubicBezTo>
                <a:cubicBezTo>
                  <a:pt x="105908" y="318261"/>
                  <a:pt x="119243" y="350646"/>
                  <a:pt x="125910" y="373506"/>
                </a:cubicBezTo>
                <a:cubicBezTo>
                  <a:pt x="142103" y="423989"/>
                  <a:pt x="153533" y="476376"/>
                  <a:pt x="167820" y="527811"/>
                </a:cubicBezTo>
                <a:cubicBezTo>
                  <a:pt x="169725" y="533526"/>
                  <a:pt x="167820" y="542099"/>
                  <a:pt x="180203" y="544956"/>
                </a:cubicBezTo>
                <a:cubicBezTo>
                  <a:pt x="177345" y="488759"/>
                  <a:pt x="173535" y="433514"/>
                  <a:pt x="170678" y="377316"/>
                </a:cubicBezTo>
                <a:cubicBezTo>
                  <a:pt x="169725" y="362076"/>
                  <a:pt x="164010" y="339216"/>
                  <a:pt x="188775" y="337311"/>
                </a:cubicBezTo>
                <a:cubicBezTo>
                  <a:pt x="208778" y="335406"/>
                  <a:pt x="209730" y="356361"/>
                  <a:pt x="213540" y="370649"/>
                </a:cubicBezTo>
                <a:cubicBezTo>
                  <a:pt x="230685" y="432561"/>
                  <a:pt x="238305" y="496379"/>
                  <a:pt x="248783" y="559244"/>
                </a:cubicBezTo>
                <a:cubicBezTo>
                  <a:pt x="253545" y="559244"/>
                  <a:pt x="257355" y="559244"/>
                  <a:pt x="262118" y="559244"/>
                </a:cubicBezTo>
                <a:cubicBezTo>
                  <a:pt x="262118" y="506856"/>
                  <a:pt x="260213" y="453516"/>
                  <a:pt x="263070" y="401129"/>
                </a:cubicBezTo>
                <a:cubicBezTo>
                  <a:pt x="264023" y="374459"/>
                  <a:pt x="259260" y="333501"/>
                  <a:pt x="292598" y="331596"/>
                </a:cubicBezTo>
                <a:cubicBezTo>
                  <a:pt x="327840" y="329691"/>
                  <a:pt x="324030" y="371601"/>
                  <a:pt x="328793" y="397319"/>
                </a:cubicBezTo>
                <a:cubicBezTo>
                  <a:pt x="343080" y="465899"/>
                  <a:pt x="349748" y="535431"/>
                  <a:pt x="356415" y="605916"/>
                </a:cubicBezTo>
                <a:cubicBezTo>
                  <a:pt x="357368" y="618299"/>
                  <a:pt x="352605" y="642111"/>
                  <a:pt x="369750" y="640206"/>
                </a:cubicBezTo>
                <a:cubicBezTo>
                  <a:pt x="391658" y="638301"/>
                  <a:pt x="380228" y="615441"/>
                  <a:pt x="380228" y="602106"/>
                </a:cubicBezTo>
                <a:cubicBezTo>
                  <a:pt x="380228" y="584961"/>
                  <a:pt x="375465" y="568769"/>
                  <a:pt x="374513" y="551624"/>
                </a:cubicBezTo>
                <a:cubicBezTo>
                  <a:pt x="373560" y="532574"/>
                  <a:pt x="382133" y="519239"/>
                  <a:pt x="402135" y="515429"/>
                </a:cubicBezTo>
                <a:cubicBezTo>
                  <a:pt x="421185" y="511619"/>
                  <a:pt x="432615" y="523049"/>
                  <a:pt x="436425" y="539241"/>
                </a:cubicBezTo>
                <a:cubicBezTo>
                  <a:pt x="459285" y="624014"/>
                  <a:pt x="484050" y="704976"/>
                  <a:pt x="411660" y="784034"/>
                </a:cubicBezTo>
                <a:cubicBezTo>
                  <a:pt x="364035" y="835469"/>
                  <a:pt x="352605" y="903096"/>
                  <a:pt x="374513" y="973581"/>
                </a:cubicBezTo>
                <a:cubicBezTo>
                  <a:pt x="377370" y="994536"/>
                  <a:pt x="384990" y="1013586"/>
                  <a:pt x="397373" y="1029779"/>
                </a:cubicBezTo>
                <a:cubicBezTo>
                  <a:pt x="430710" y="1110741"/>
                  <a:pt x="485003" y="1179321"/>
                  <a:pt x="526913" y="1254569"/>
                </a:cubicBezTo>
                <a:cubicBezTo>
                  <a:pt x="583110" y="1354581"/>
                  <a:pt x="660263" y="1421256"/>
                  <a:pt x="776468" y="1438401"/>
                </a:cubicBezTo>
                <a:cubicBezTo>
                  <a:pt x="805043" y="1442211"/>
                  <a:pt x="832665" y="1455546"/>
                  <a:pt x="860288" y="1464119"/>
                </a:cubicBezTo>
                <a:cubicBezTo>
                  <a:pt x="880290" y="1470786"/>
                  <a:pt x="901245" y="1474596"/>
                  <a:pt x="922200" y="1471739"/>
                </a:cubicBezTo>
                <a:cubicBezTo>
                  <a:pt x="1027928" y="1458404"/>
                  <a:pt x="1129845" y="1424114"/>
                  <a:pt x="1233668" y="1402206"/>
                </a:cubicBezTo>
                <a:cubicBezTo>
                  <a:pt x="1261290" y="1396491"/>
                  <a:pt x="1302248" y="1396491"/>
                  <a:pt x="1311773" y="1371726"/>
                </a:cubicBezTo>
                <a:cubicBezTo>
                  <a:pt x="1322250" y="1346961"/>
                  <a:pt x="1307010" y="1311719"/>
                  <a:pt x="1305105" y="1281239"/>
                </a:cubicBezTo>
                <a:cubicBezTo>
                  <a:pt x="1303200" y="1263141"/>
                  <a:pt x="1301295" y="1251711"/>
                  <a:pt x="1278435" y="1243139"/>
                </a:cubicBezTo>
                <a:cubicBezTo>
                  <a:pt x="1228905" y="1224089"/>
                  <a:pt x="1214618" y="1138364"/>
                  <a:pt x="1256528" y="1114551"/>
                </a:cubicBezTo>
                <a:cubicBezTo>
                  <a:pt x="1294628" y="1092644"/>
                  <a:pt x="1297485" y="1063116"/>
                  <a:pt x="1296533" y="1027874"/>
                </a:cubicBezTo>
                <a:cubicBezTo>
                  <a:pt x="1297485" y="1008824"/>
                  <a:pt x="1298438" y="989774"/>
                  <a:pt x="1300343" y="970724"/>
                </a:cubicBezTo>
                <a:cubicBezTo>
                  <a:pt x="1301295" y="969771"/>
                  <a:pt x="1301295" y="967866"/>
                  <a:pt x="1301295" y="966914"/>
                </a:cubicBezTo>
                <a:cubicBezTo>
                  <a:pt x="1326060" y="849756"/>
                  <a:pt x="1362255" y="814514"/>
                  <a:pt x="1481318" y="794511"/>
                </a:cubicBezTo>
                <a:cubicBezTo>
                  <a:pt x="1532753" y="785939"/>
                  <a:pt x="1585140" y="786891"/>
                  <a:pt x="1636575" y="796416"/>
                </a:cubicBezTo>
                <a:cubicBezTo>
                  <a:pt x="1739445" y="813561"/>
                  <a:pt x="1810883" y="867854"/>
                  <a:pt x="1841363" y="970724"/>
                </a:cubicBezTo>
                <a:cubicBezTo>
                  <a:pt x="1844220" y="989774"/>
                  <a:pt x="1847078" y="1007871"/>
                  <a:pt x="1850888" y="1026921"/>
                </a:cubicBezTo>
                <a:cubicBezTo>
                  <a:pt x="1855650" y="1118361"/>
                  <a:pt x="1850888" y="1208849"/>
                  <a:pt x="1822313" y="1296479"/>
                </a:cubicBezTo>
                <a:cubicBezTo>
                  <a:pt x="1814693" y="1318386"/>
                  <a:pt x="1799453" y="1354581"/>
                  <a:pt x="1825170" y="1363154"/>
                </a:cubicBezTo>
                <a:cubicBezTo>
                  <a:pt x="1860413" y="1374584"/>
                  <a:pt x="1861365" y="1332674"/>
                  <a:pt x="1868033" y="1309814"/>
                </a:cubicBezTo>
                <a:cubicBezTo>
                  <a:pt x="1887083" y="1243139"/>
                  <a:pt x="1928040" y="1205039"/>
                  <a:pt x="1996620" y="1194561"/>
                </a:cubicBezTo>
                <a:cubicBezTo>
                  <a:pt x="2015670" y="1191704"/>
                  <a:pt x="2034720" y="1185989"/>
                  <a:pt x="2053770" y="1183131"/>
                </a:cubicBezTo>
                <a:cubicBezTo>
                  <a:pt x="2216648" y="1154556"/>
                  <a:pt x="2175690" y="1186941"/>
                  <a:pt x="2243318" y="1031684"/>
                </a:cubicBezTo>
                <a:cubicBezTo>
                  <a:pt x="2244270" y="1030731"/>
                  <a:pt x="2243318" y="1028826"/>
                  <a:pt x="2244270" y="1027874"/>
                </a:cubicBezTo>
                <a:cubicBezTo>
                  <a:pt x="2250938" y="1008824"/>
                  <a:pt x="2256653" y="990726"/>
                  <a:pt x="2263320" y="971676"/>
                </a:cubicBezTo>
                <a:cubicBezTo>
                  <a:pt x="2297610" y="891666"/>
                  <a:pt x="2323328" y="808799"/>
                  <a:pt x="2336663" y="724026"/>
                </a:cubicBezTo>
                <a:cubicBezTo>
                  <a:pt x="2349998" y="638301"/>
                  <a:pt x="2319518" y="566864"/>
                  <a:pt x="2250938" y="513524"/>
                </a:cubicBezTo>
                <a:cubicBezTo>
                  <a:pt x="2187120" y="463041"/>
                  <a:pt x="2153783" y="354456"/>
                  <a:pt x="2179500" y="279209"/>
                </a:cubicBezTo>
                <a:cubicBezTo>
                  <a:pt x="2184263" y="265874"/>
                  <a:pt x="2191883" y="256349"/>
                  <a:pt x="2206170" y="256349"/>
                </a:cubicBezTo>
                <a:cubicBezTo>
                  <a:pt x="2223315" y="256349"/>
                  <a:pt x="2235698" y="265874"/>
                  <a:pt x="2238555" y="283971"/>
                </a:cubicBezTo>
                <a:cubicBezTo>
                  <a:pt x="2242365" y="307784"/>
                  <a:pt x="2244270" y="331596"/>
                  <a:pt x="2247128" y="354456"/>
                </a:cubicBezTo>
                <a:cubicBezTo>
                  <a:pt x="2249033" y="363981"/>
                  <a:pt x="2251890" y="375411"/>
                  <a:pt x="2265225" y="372554"/>
                </a:cubicBezTo>
                <a:cubicBezTo>
                  <a:pt x="2276655" y="369696"/>
                  <a:pt x="2271893" y="358266"/>
                  <a:pt x="2270940" y="351599"/>
                </a:cubicBezTo>
                <a:cubicBezTo>
                  <a:pt x="2263320" y="293496"/>
                  <a:pt x="2255700" y="235394"/>
                  <a:pt x="2247128" y="177291"/>
                </a:cubicBezTo>
                <a:cubicBezTo>
                  <a:pt x="2246175" y="158241"/>
                  <a:pt x="2246175" y="140144"/>
                  <a:pt x="2245223" y="121094"/>
                </a:cubicBezTo>
                <a:cubicBezTo>
                  <a:pt x="2250938" y="97281"/>
                  <a:pt x="2234745" y="59181"/>
                  <a:pt x="2267130" y="53466"/>
                </a:cubicBezTo>
                <a:cubicBezTo>
                  <a:pt x="2301420" y="47751"/>
                  <a:pt x="2302373" y="88709"/>
                  <a:pt x="2313803" y="111569"/>
                </a:cubicBezTo>
                <a:cubicBezTo>
                  <a:pt x="2315708" y="115379"/>
                  <a:pt x="2318565" y="118236"/>
                  <a:pt x="2320470" y="122046"/>
                </a:cubicBezTo>
                <a:cubicBezTo>
                  <a:pt x="2325233" y="141096"/>
                  <a:pt x="2329043" y="159194"/>
                  <a:pt x="2333805" y="178244"/>
                </a:cubicBezTo>
                <a:cubicBezTo>
                  <a:pt x="2342378" y="207771"/>
                  <a:pt x="2343330" y="239204"/>
                  <a:pt x="2366190" y="263969"/>
                </a:cubicBezTo>
                <a:cubicBezTo>
                  <a:pt x="2362380" y="235394"/>
                  <a:pt x="2359523" y="205866"/>
                  <a:pt x="2355713" y="177291"/>
                </a:cubicBezTo>
                <a:cubicBezTo>
                  <a:pt x="2354760" y="158241"/>
                  <a:pt x="2354760" y="140144"/>
                  <a:pt x="2353808" y="121094"/>
                </a:cubicBezTo>
                <a:cubicBezTo>
                  <a:pt x="2353808" y="107759"/>
                  <a:pt x="2353808" y="93471"/>
                  <a:pt x="2354760" y="80136"/>
                </a:cubicBezTo>
                <a:cubicBezTo>
                  <a:pt x="2356665" y="63944"/>
                  <a:pt x="2347140" y="39179"/>
                  <a:pt x="2371905" y="35369"/>
                </a:cubicBezTo>
                <a:cubicBezTo>
                  <a:pt x="2395718" y="31559"/>
                  <a:pt x="2394765" y="57276"/>
                  <a:pt x="2399528" y="73469"/>
                </a:cubicBezTo>
                <a:cubicBezTo>
                  <a:pt x="2403338" y="89661"/>
                  <a:pt x="2406195" y="105854"/>
                  <a:pt x="2410005" y="122046"/>
                </a:cubicBezTo>
                <a:cubicBezTo>
                  <a:pt x="2416673" y="143954"/>
                  <a:pt x="2407148" y="183006"/>
                  <a:pt x="2429055" y="183006"/>
                </a:cubicBezTo>
                <a:cubicBezTo>
                  <a:pt x="2448105" y="183006"/>
                  <a:pt x="2436675" y="143954"/>
                  <a:pt x="2437628" y="122046"/>
                </a:cubicBezTo>
                <a:cubicBezTo>
                  <a:pt x="2442390" y="93471"/>
                  <a:pt x="2434770" y="62991"/>
                  <a:pt x="2445248" y="35369"/>
                </a:cubicBezTo>
                <a:cubicBezTo>
                  <a:pt x="2451915" y="18224"/>
                  <a:pt x="2458583" y="-1779"/>
                  <a:pt x="2480490" y="126"/>
                </a:cubicBezTo>
                <a:cubicBezTo>
                  <a:pt x="2501445" y="2031"/>
                  <a:pt x="2502398" y="23939"/>
                  <a:pt x="2503350" y="39179"/>
                </a:cubicBezTo>
                <a:cubicBezTo>
                  <a:pt x="2505255" y="61086"/>
                  <a:pt x="2505255" y="83946"/>
                  <a:pt x="2506208" y="105854"/>
                </a:cubicBezTo>
                <a:cubicBezTo>
                  <a:pt x="2506208" y="111569"/>
                  <a:pt x="2505255" y="117284"/>
                  <a:pt x="2512875" y="119189"/>
                </a:cubicBezTo>
                <a:cubicBezTo>
                  <a:pt x="2519543" y="121094"/>
                  <a:pt x="2523353" y="118236"/>
                  <a:pt x="2525258" y="111569"/>
                </a:cubicBezTo>
                <a:cubicBezTo>
                  <a:pt x="2530020" y="93471"/>
                  <a:pt x="2531925" y="69659"/>
                  <a:pt x="2559548" y="74421"/>
                </a:cubicBezTo>
                <a:cubicBezTo>
                  <a:pt x="2587170" y="79184"/>
                  <a:pt x="2576693" y="105854"/>
                  <a:pt x="2585265" y="121094"/>
                </a:cubicBezTo>
                <a:cubicBezTo>
                  <a:pt x="2586218" y="140144"/>
                  <a:pt x="2586218" y="158241"/>
                  <a:pt x="2587170" y="177291"/>
                </a:cubicBezTo>
                <a:cubicBezTo>
                  <a:pt x="2587170" y="180149"/>
                  <a:pt x="2586218" y="183006"/>
                  <a:pt x="2586218" y="185864"/>
                </a:cubicBezTo>
                <a:cubicBezTo>
                  <a:pt x="2584313" y="291591"/>
                  <a:pt x="2606220" y="399224"/>
                  <a:pt x="2549070" y="498284"/>
                </a:cubicBezTo>
                <a:cubicBezTo>
                  <a:pt x="2546213" y="503999"/>
                  <a:pt x="2546213" y="511619"/>
                  <a:pt x="2546213" y="519239"/>
                </a:cubicBezTo>
                <a:cubicBezTo>
                  <a:pt x="2549070" y="581151"/>
                  <a:pt x="2552880" y="642111"/>
                  <a:pt x="2555738" y="704024"/>
                </a:cubicBezTo>
                <a:cubicBezTo>
                  <a:pt x="2559548" y="792606"/>
                  <a:pt x="2582408" y="882141"/>
                  <a:pt x="2549070" y="970724"/>
                </a:cubicBezTo>
                <a:cubicBezTo>
                  <a:pt x="2538593" y="986916"/>
                  <a:pt x="2534783" y="1005966"/>
                  <a:pt x="2530020" y="1025016"/>
                </a:cubicBezTo>
                <a:cubicBezTo>
                  <a:pt x="2489063" y="1149794"/>
                  <a:pt x="2420483" y="1267904"/>
                  <a:pt x="2426198" y="1406016"/>
                </a:cubicBezTo>
                <a:cubicBezTo>
                  <a:pt x="2430008" y="1504124"/>
                  <a:pt x="2384288" y="1571751"/>
                  <a:pt x="2301420" y="1622234"/>
                </a:cubicBezTo>
                <a:cubicBezTo>
                  <a:pt x="2217600" y="1672716"/>
                  <a:pt x="2152830" y="1744154"/>
                  <a:pt x="2096633" y="1824164"/>
                </a:cubicBezTo>
                <a:cubicBezTo>
                  <a:pt x="2080440" y="1841309"/>
                  <a:pt x="2085203" y="1861311"/>
                  <a:pt x="2086155" y="1881314"/>
                </a:cubicBezTo>
                <a:cubicBezTo>
                  <a:pt x="2086155" y="1911794"/>
                  <a:pt x="2084250" y="1943226"/>
                  <a:pt x="2087108" y="1973706"/>
                </a:cubicBezTo>
                <a:cubicBezTo>
                  <a:pt x="2094728" y="2050859"/>
                  <a:pt x="2106158" y="2127059"/>
                  <a:pt x="2111873" y="2203259"/>
                </a:cubicBezTo>
                <a:cubicBezTo>
                  <a:pt x="2122350" y="2361374"/>
                  <a:pt x="2129970" y="2519489"/>
                  <a:pt x="2139495" y="2677604"/>
                </a:cubicBezTo>
                <a:cubicBezTo>
                  <a:pt x="2140448" y="2695701"/>
                  <a:pt x="2140448" y="2714751"/>
                  <a:pt x="2141400" y="2732849"/>
                </a:cubicBezTo>
                <a:cubicBezTo>
                  <a:pt x="2144258" y="2998596"/>
                  <a:pt x="2181405" y="3262439"/>
                  <a:pt x="2198550" y="3527234"/>
                </a:cubicBezTo>
                <a:cubicBezTo>
                  <a:pt x="2198550" y="3546284"/>
                  <a:pt x="2199503" y="3565334"/>
                  <a:pt x="2199503" y="3583432"/>
                </a:cubicBezTo>
                <a:cubicBezTo>
                  <a:pt x="2207123" y="3868229"/>
                  <a:pt x="2215695" y="4153026"/>
                  <a:pt x="2222363" y="4437824"/>
                </a:cubicBezTo>
                <a:cubicBezTo>
                  <a:pt x="2224268" y="4499737"/>
                  <a:pt x="2224268" y="4560696"/>
                  <a:pt x="2246175" y="4620704"/>
                </a:cubicBezTo>
                <a:cubicBezTo>
                  <a:pt x="2233793" y="4630229"/>
                  <a:pt x="2221410" y="4626419"/>
                  <a:pt x="2209028" y="4626419"/>
                </a:cubicBezTo>
                <a:cubicBezTo>
                  <a:pt x="2105205" y="4626419"/>
                  <a:pt x="2001383" y="4625467"/>
                  <a:pt x="1897560" y="4627371"/>
                </a:cubicBezTo>
                <a:cubicBezTo>
                  <a:pt x="1869938" y="4627371"/>
                  <a:pt x="1856603" y="4621657"/>
                  <a:pt x="1848983" y="4592129"/>
                </a:cubicBezTo>
                <a:cubicBezTo>
                  <a:pt x="1774688" y="4314952"/>
                  <a:pt x="1686105" y="4041584"/>
                  <a:pt x="1599428" y="3768217"/>
                </a:cubicBezTo>
                <a:cubicBezTo>
                  <a:pt x="1595618" y="3757739"/>
                  <a:pt x="1591808" y="3747261"/>
                  <a:pt x="1586093" y="3729164"/>
                </a:cubicBezTo>
                <a:cubicBezTo>
                  <a:pt x="1558470" y="3817746"/>
                  <a:pt x="1546088" y="3901567"/>
                  <a:pt x="1533705" y="3985386"/>
                </a:cubicBezTo>
                <a:cubicBezTo>
                  <a:pt x="1517513" y="4091114"/>
                  <a:pt x="1494653" y="4193032"/>
                  <a:pt x="1442265" y="4289234"/>
                </a:cubicBezTo>
                <a:cubicBezTo>
                  <a:pt x="1388925" y="4385437"/>
                  <a:pt x="1351778" y="4488307"/>
                  <a:pt x="1342253" y="4598796"/>
                </a:cubicBezTo>
                <a:cubicBezTo>
                  <a:pt x="1340348" y="4623562"/>
                  <a:pt x="1329870" y="4627371"/>
                  <a:pt x="1307963" y="4627371"/>
                </a:cubicBezTo>
                <a:cubicBezTo>
                  <a:pt x="1181280" y="4626419"/>
                  <a:pt x="1055550" y="4626419"/>
                  <a:pt x="928868" y="4627371"/>
                </a:cubicBezTo>
                <a:cubicBezTo>
                  <a:pt x="905055" y="4627371"/>
                  <a:pt x="899340" y="4624514"/>
                  <a:pt x="906008" y="4596892"/>
                </a:cubicBezTo>
                <a:cubicBezTo>
                  <a:pt x="971730" y="4325429"/>
                  <a:pt x="985065" y="4050157"/>
                  <a:pt x="957443" y="3772979"/>
                </a:cubicBezTo>
                <a:cubicBezTo>
                  <a:pt x="950775" y="3708209"/>
                  <a:pt x="925058" y="3645344"/>
                  <a:pt x="908865" y="3582479"/>
                </a:cubicBezTo>
                <a:cubicBezTo>
                  <a:pt x="908865" y="3563429"/>
                  <a:pt x="910770" y="3544379"/>
                  <a:pt x="902198" y="3526282"/>
                </a:cubicBezTo>
                <a:cubicBezTo>
                  <a:pt x="902198" y="3454844"/>
                  <a:pt x="906960" y="3384359"/>
                  <a:pt x="931725" y="3315779"/>
                </a:cubicBezTo>
                <a:cubicBezTo>
                  <a:pt x="942203" y="3287204"/>
                  <a:pt x="937440" y="3251961"/>
                  <a:pt x="936488" y="3219576"/>
                </a:cubicBezTo>
                <a:cubicBezTo>
                  <a:pt x="929820" y="3055746"/>
                  <a:pt x="910770" y="2893821"/>
                  <a:pt x="894578" y="2730944"/>
                </a:cubicBezTo>
                <a:cubicBezTo>
                  <a:pt x="894578" y="2712846"/>
                  <a:pt x="893625" y="2693796"/>
                  <a:pt x="893625" y="2675699"/>
                </a:cubicBezTo>
                <a:cubicBezTo>
                  <a:pt x="913628" y="2492819"/>
                  <a:pt x="866955" y="2316607"/>
                  <a:pt x="849810" y="2136584"/>
                </a:cubicBezTo>
                <a:cubicBezTo>
                  <a:pt x="840285" y="2034666"/>
                  <a:pt x="806948" y="1963229"/>
                  <a:pt x="706935" y="1928939"/>
                </a:cubicBezTo>
                <a:cubicBezTo>
                  <a:pt x="677408" y="1918461"/>
                  <a:pt x="652643" y="1895601"/>
                  <a:pt x="625020" y="1878456"/>
                </a:cubicBezTo>
                <a:cubicBezTo>
                  <a:pt x="601208" y="1859406"/>
                  <a:pt x="578348" y="1840356"/>
                  <a:pt x="554535" y="1822259"/>
                </a:cubicBezTo>
                <a:cubicBezTo>
                  <a:pt x="493575" y="1772729"/>
                  <a:pt x="456428" y="1710816"/>
                  <a:pt x="444998" y="1631759"/>
                </a:cubicBezTo>
                <a:cubicBezTo>
                  <a:pt x="440235" y="1595564"/>
                  <a:pt x="422138" y="1563179"/>
                  <a:pt x="402135" y="1532699"/>
                </a:cubicBezTo>
                <a:cubicBezTo>
                  <a:pt x="364035" y="1476501"/>
                  <a:pt x="327840" y="1417446"/>
                  <a:pt x="288788" y="1361249"/>
                </a:cubicBezTo>
                <a:cubicBezTo>
                  <a:pt x="225923" y="1272666"/>
                  <a:pt x="183060" y="1178369"/>
                  <a:pt x="178298" y="1067879"/>
                </a:cubicBezTo>
                <a:cubicBezTo>
                  <a:pt x="177345" y="1054544"/>
                  <a:pt x="172583" y="1041209"/>
                  <a:pt x="169725" y="1026921"/>
                </a:cubicBezTo>
                <a:cubicBezTo>
                  <a:pt x="164010" y="1008824"/>
                  <a:pt x="159248" y="990726"/>
                  <a:pt x="152580" y="97262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BC0D47C-C11C-43D9-BFE7-195963A9D2F7}"/>
              </a:ext>
            </a:extLst>
          </p:cNvPr>
          <p:cNvSpPr/>
          <p:nvPr/>
        </p:nvSpPr>
        <p:spPr>
          <a:xfrm>
            <a:off x="6251774" y="4660795"/>
            <a:ext cx="4437" cy="4437"/>
          </a:xfrm>
          <a:custGeom>
            <a:avLst/>
            <a:gdLst>
              <a:gd name="connsiteX0" fmla="*/ 952 w 0"/>
              <a:gd name="connsiteY0" fmla="*/ 952 h 0"/>
              <a:gd name="connsiteX1" fmla="*/ 952 w 0"/>
              <a:gd name="connsiteY1" fmla="*/ 0 h 0"/>
              <a:gd name="connsiteX2" fmla="*/ 0 w 0"/>
              <a:gd name="connsiteY2" fmla="*/ 0 h 0"/>
              <a:gd name="connsiteX3" fmla="*/ 952 w 0"/>
              <a:gd name="connsiteY3" fmla="*/ 95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952" y="952"/>
                </a:moveTo>
                <a:cubicBezTo>
                  <a:pt x="952" y="952"/>
                  <a:pt x="952" y="0"/>
                  <a:pt x="952" y="0"/>
                </a:cubicBezTo>
                <a:cubicBezTo>
                  <a:pt x="952" y="0"/>
                  <a:pt x="952" y="0"/>
                  <a:pt x="0" y="0"/>
                </a:cubicBezTo>
                <a:lnTo>
                  <a:pt x="952" y="952"/>
                </a:lnTo>
                <a:close/>
              </a:path>
            </a:pathLst>
          </a:custGeom>
          <a:solidFill>
            <a:srgbClr val="A301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67D8D1-D1A6-410D-A215-3D574315D257}"/>
              </a:ext>
            </a:extLst>
          </p:cNvPr>
          <p:cNvSpPr/>
          <p:nvPr/>
        </p:nvSpPr>
        <p:spPr>
          <a:xfrm>
            <a:off x="1161527" y="698790"/>
            <a:ext cx="1078140" cy="2293820"/>
          </a:xfrm>
          <a:custGeom>
            <a:avLst/>
            <a:gdLst>
              <a:gd name="connsiteX0" fmla="*/ 2314575 w 2314575"/>
              <a:gd name="connsiteY0" fmla="*/ 4909890 h 4924425"/>
              <a:gd name="connsiteX1" fmla="*/ 2274570 w 2314575"/>
              <a:gd name="connsiteY1" fmla="*/ 4747013 h 4924425"/>
              <a:gd name="connsiteX2" fmla="*/ 2130743 w 2314575"/>
              <a:gd name="connsiteY2" fmla="*/ 4420306 h 4924425"/>
              <a:gd name="connsiteX3" fmla="*/ 2106930 w 2314575"/>
              <a:gd name="connsiteY3" fmla="*/ 4344106 h 4924425"/>
              <a:gd name="connsiteX4" fmla="*/ 2083118 w 2314575"/>
              <a:gd name="connsiteY4" fmla="*/ 4165036 h 4924425"/>
              <a:gd name="connsiteX5" fmla="*/ 2030730 w 2314575"/>
              <a:gd name="connsiteY5" fmla="*/ 3885953 h 4924425"/>
              <a:gd name="connsiteX6" fmla="*/ 2025015 w 2314575"/>
              <a:gd name="connsiteY6" fmla="*/ 3829756 h 4924425"/>
              <a:gd name="connsiteX7" fmla="*/ 2018348 w 2314575"/>
              <a:gd name="connsiteY7" fmla="*/ 3788798 h 4924425"/>
              <a:gd name="connsiteX8" fmla="*/ 1928813 w 2314575"/>
              <a:gd name="connsiteY8" fmla="*/ 3528766 h 4924425"/>
              <a:gd name="connsiteX9" fmla="*/ 1922145 w 2314575"/>
              <a:gd name="connsiteY9" fmla="*/ 3518288 h 4924425"/>
              <a:gd name="connsiteX10" fmla="*/ 1927860 w 2314575"/>
              <a:gd name="connsiteY10" fmla="*/ 3291593 h 4924425"/>
              <a:gd name="connsiteX11" fmla="*/ 1970723 w 2314575"/>
              <a:gd name="connsiteY11" fmla="*/ 3264923 h 4924425"/>
              <a:gd name="connsiteX12" fmla="*/ 2018348 w 2314575"/>
              <a:gd name="connsiteY12" fmla="*/ 3193486 h 4924425"/>
              <a:gd name="connsiteX13" fmla="*/ 1965960 w 2314575"/>
              <a:gd name="connsiteY13" fmla="*/ 2982983 h 4924425"/>
              <a:gd name="connsiteX14" fmla="*/ 1916430 w 2314575"/>
              <a:gd name="connsiteY14" fmla="*/ 2887733 h 4924425"/>
              <a:gd name="connsiteX15" fmla="*/ 1852613 w 2314575"/>
              <a:gd name="connsiteY15" fmla="*/ 2587695 h 4924425"/>
              <a:gd name="connsiteX16" fmla="*/ 1829753 w 2314575"/>
              <a:gd name="connsiteY16" fmla="*/ 2361001 h 4924425"/>
              <a:gd name="connsiteX17" fmla="*/ 1834515 w 2314575"/>
              <a:gd name="connsiteY17" fmla="*/ 2180026 h 4924425"/>
              <a:gd name="connsiteX18" fmla="*/ 1835468 w 2314575"/>
              <a:gd name="connsiteY18" fmla="*/ 2125733 h 4924425"/>
              <a:gd name="connsiteX19" fmla="*/ 1867853 w 2314575"/>
              <a:gd name="connsiteY19" fmla="*/ 1824743 h 4924425"/>
              <a:gd name="connsiteX20" fmla="*/ 2012633 w 2314575"/>
              <a:gd name="connsiteY20" fmla="*/ 1771403 h 4924425"/>
              <a:gd name="connsiteX21" fmla="*/ 2251710 w 2314575"/>
              <a:gd name="connsiteY21" fmla="*/ 1615193 h 4924425"/>
              <a:gd name="connsiteX22" fmla="*/ 2297430 w 2314575"/>
              <a:gd name="connsiteY22" fmla="*/ 1547566 h 4924425"/>
              <a:gd name="connsiteX23" fmla="*/ 2248853 w 2314575"/>
              <a:gd name="connsiteY23" fmla="*/ 1169423 h 4924425"/>
              <a:gd name="connsiteX24" fmla="*/ 2170748 w 2314575"/>
              <a:gd name="connsiteY24" fmla="*/ 975113 h 4924425"/>
              <a:gd name="connsiteX25" fmla="*/ 2162175 w 2314575"/>
              <a:gd name="connsiteY25" fmla="*/ 921773 h 4924425"/>
              <a:gd name="connsiteX26" fmla="*/ 2188845 w 2314575"/>
              <a:gd name="connsiteY26" fmla="*/ 742703 h 4924425"/>
              <a:gd name="connsiteX27" fmla="*/ 2236470 w 2314575"/>
              <a:gd name="connsiteY27" fmla="*/ 388373 h 4924425"/>
              <a:gd name="connsiteX28" fmla="*/ 2216468 w 2314575"/>
              <a:gd name="connsiteY28" fmla="*/ 338843 h 4924425"/>
              <a:gd name="connsiteX29" fmla="*/ 2165033 w 2314575"/>
              <a:gd name="connsiteY29" fmla="*/ 372180 h 4924425"/>
              <a:gd name="connsiteX30" fmla="*/ 2142173 w 2314575"/>
              <a:gd name="connsiteY30" fmla="*/ 478860 h 4924425"/>
              <a:gd name="connsiteX31" fmla="*/ 2129790 w 2314575"/>
              <a:gd name="connsiteY31" fmla="*/ 499815 h 4924425"/>
              <a:gd name="connsiteX32" fmla="*/ 2108835 w 2314575"/>
              <a:gd name="connsiteY32" fmla="*/ 482670 h 4924425"/>
              <a:gd name="connsiteX33" fmla="*/ 2109788 w 2314575"/>
              <a:gd name="connsiteY33" fmla="*/ 432188 h 4924425"/>
              <a:gd name="connsiteX34" fmla="*/ 2125980 w 2314575"/>
              <a:gd name="connsiteY34" fmla="*/ 290265 h 4924425"/>
              <a:gd name="connsiteX35" fmla="*/ 2103120 w 2314575"/>
              <a:gd name="connsiteY35" fmla="*/ 241688 h 4924425"/>
              <a:gd name="connsiteX36" fmla="*/ 2062163 w 2314575"/>
              <a:gd name="connsiteY36" fmla="*/ 280740 h 4924425"/>
              <a:gd name="connsiteX37" fmla="*/ 2041208 w 2314575"/>
              <a:gd name="connsiteY37" fmla="*/ 378848 h 4924425"/>
              <a:gd name="connsiteX38" fmla="*/ 2018348 w 2314575"/>
              <a:gd name="connsiteY38" fmla="*/ 428378 h 4924425"/>
              <a:gd name="connsiteX39" fmla="*/ 2022158 w 2314575"/>
              <a:gd name="connsiteY39" fmla="*/ 384563 h 4924425"/>
              <a:gd name="connsiteX40" fmla="*/ 2042160 w 2314575"/>
              <a:gd name="connsiteY40" fmla="*/ 273120 h 4924425"/>
              <a:gd name="connsiteX41" fmla="*/ 1992630 w 2314575"/>
              <a:gd name="connsiteY41" fmla="*/ 233115 h 4924425"/>
              <a:gd name="connsiteX42" fmla="*/ 1954530 w 2314575"/>
              <a:gd name="connsiteY42" fmla="*/ 279788 h 4924425"/>
              <a:gd name="connsiteX43" fmla="*/ 1955483 w 2314575"/>
              <a:gd name="connsiteY43" fmla="*/ 417900 h 4924425"/>
              <a:gd name="connsiteX44" fmla="*/ 1924050 w 2314575"/>
              <a:gd name="connsiteY44" fmla="*/ 310268 h 4924425"/>
              <a:gd name="connsiteX45" fmla="*/ 1868805 w 2314575"/>
              <a:gd name="connsiteY45" fmla="*/ 289313 h 4924425"/>
              <a:gd name="connsiteX46" fmla="*/ 1843088 w 2314575"/>
              <a:gd name="connsiteY46" fmla="*/ 335033 h 4924425"/>
              <a:gd name="connsiteX47" fmla="*/ 1863090 w 2314575"/>
              <a:gd name="connsiteY47" fmla="*/ 420758 h 4924425"/>
              <a:gd name="connsiteX48" fmla="*/ 1874520 w 2314575"/>
              <a:gd name="connsiteY48" fmla="*/ 474098 h 4924425"/>
              <a:gd name="connsiteX49" fmla="*/ 1889760 w 2314575"/>
              <a:gd name="connsiteY49" fmla="*/ 581730 h 4924425"/>
              <a:gd name="connsiteX50" fmla="*/ 1855470 w 2314575"/>
              <a:gd name="connsiteY50" fmla="*/ 614115 h 4924425"/>
              <a:gd name="connsiteX51" fmla="*/ 1849755 w 2314575"/>
              <a:gd name="connsiteY51" fmla="*/ 584588 h 4924425"/>
              <a:gd name="connsiteX52" fmla="*/ 1815465 w 2314575"/>
              <a:gd name="connsiteY52" fmla="*/ 506483 h 4924425"/>
              <a:gd name="connsiteX53" fmla="*/ 1769745 w 2314575"/>
              <a:gd name="connsiteY53" fmla="*/ 573158 h 4924425"/>
              <a:gd name="connsiteX54" fmla="*/ 1765935 w 2314575"/>
              <a:gd name="connsiteY54" fmla="*/ 597923 h 4924425"/>
              <a:gd name="connsiteX55" fmla="*/ 1913573 w 2314575"/>
              <a:gd name="connsiteY55" fmla="*/ 835096 h 4924425"/>
              <a:gd name="connsiteX56" fmla="*/ 1979295 w 2314575"/>
              <a:gd name="connsiteY56" fmla="*/ 925583 h 4924425"/>
              <a:gd name="connsiteX57" fmla="*/ 1989773 w 2314575"/>
              <a:gd name="connsiteY57" fmla="*/ 1265626 h 4924425"/>
              <a:gd name="connsiteX58" fmla="*/ 1983105 w 2314575"/>
              <a:gd name="connsiteY58" fmla="*/ 1321823 h 4924425"/>
              <a:gd name="connsiteX59" fmla="*/ 1877378 w 2314575"/>
              <a:gd name="connsiteY59" fmla="*/ 1509466 h 4924425"/>
              <a:gd name="connsiteX60" fmla="*/ 1821180 w 2314575"/>
              <a:gd name="connsiteY60" fmla="*/ 1537088 h 4924425"/>
              <a:gd name="connsiteX61" fmla="*/ 1624013 w 2314575"/>
              <a:gd name="connsiteY61" fmla="*/ 1530421 h 4924425"/>
              <a:gd name="connsiteX62" fmla="*/ 1527810 w 2314575"/>
              <a:gd name="connsiteY62" fmla="*/ 1464698 h 4924425"/>
              <a:gd name="connsiteX63" fmla="*/ 1526858 w 2314575"/>
              <a:gd name="connsiteY63" fmla="*/ 1463746 h 4924425"/>
              <a:gd name="connsiteX64" fmla="*/ 1549718 w 2314575"/>
              <a:gd name="connsiteY64" fmla="*/ 1465651 h 4924425"/>
              <a:gd name="connsiteX65" fmla="*/ 1452563 w 2314575"/>
              <a:gd name="connsiteY65" fmla="*/ 1197046 h 4924425"/>
              <a:gd name="connsiteX66" fmla="*/ 1483995 w 2314575"/>
              <a:gd name="connsiteY66" fmla="*/ 956063 h 4924425"/>
              <a:gd name="connsiteX67" fmla="*/ 1496378 w 2314575"/>
              <a:gd name="connsiteY67" fmla="*/ 898913 h 4924425"/>
              <a:gd name="connsiteX68" fmla="*/ 1456373 w 2314575"/>
              <a:gd name="connsiteY68" fmla="*/ 751275 h 4924425"/>
              <a:gd name="connsiteX69" fmla="*/ 1385888 w 2314575"/>
              <a:gd name="connsiteY69" fmla="*/ 639833 h 4924425"/>
              <a:gd name="connsiteX70" fmla="*/ 1323975 w 2314575"/>
              <a:gd name="connsiteY70" fmla="*/ 595065 h 4924425"/>
              <a:gd name="connsiteX71" fmla="*/ 1230630 w 2314575"/>
              <a:gd name="connsiteY71" fmla="*/ 552203 h 4924425"/>
              <a:gd name="connsiteX72" fmla="*/ 880110 w 2314575"/>
              <a:gd name="connsiteY72" fmla="*/ 697935 h 4924425"/>
              <a:gd name="connsiteX73" fmla="*/ 860108 w 2314575"/>
              <a:gd name="connsiteY73" fmla="*/ 737940 h 4924425"/>
              <a:gd name="connsiteX74" fmla="*/ 783908 w 2314575"/>
              <a:gd name="connsiteY74" fmla="*/ 778898 h 4924425"/>
              <a:gd name="connsiteX75" fmla="*/ 533400 w 2314575"/>
              <a:gd name="connsiteY75" fmla="*/ 816046 h 4924425"/>
              <a:gd name="connsiteX76" fmla="*/ 534353 w 2314575"/>
              <a:gd name="connsiteY76" fmla="*/ 810330 h 4924425"/>
              <a:gd name="connsiteX77" fmla="*/ 526733 w 2314575"/>
              <a:gd name="connsiteY77" fmla="*/ 862718 h 4924425"/>
              <a:gd name="connsiteX78" fmla="*/ 725805 w 2314575"/>
              <a:gd name="connsiteY78" fmla="*/ 911296 h 4924425"/>
              <a:gd name="connsiteX79" fmla="*/ 773430 w 2314575"/>
              <a:gd name="connsiteY79" fmla="*/ 931298 h 4924425"/>
              <a:gd name="connsiteX80" fmla="*/ 822008 w 2314575"/>
              <a:gd name="connsiteY80" fmla="*/ 1079888 h 4924425"/>
              <a:gd name="connsiteX81" fmla="*/ 888683 w 2314575"/>
              <a:gd name="connsiteY81" fmla="*/ 1214191 h 4924425"/>
              <a:gd name="connsiteX82" fmla="*/ 774383 w 2314575"/>
              <a:gd name="connsiteY82" fmla="*/ 1376116 h 4924425"/>
              <a:gd name="connsiteX83" fmla="*/ 767715 w 2314575"/>
              <a:gd name="connsiteY83" fmla="*/ 1375163 h 4924425"/>
              <a:gd name="connsiteX84" fmla="*/ 493395 w 2314575"/>
              <a:gd name="connsiteY84" fmla="*/ 1329443 h 4924425"/>
              <a:gd name="connsiteX85" fmla="*/ 401955 w 2314575"/>
              <a:gd name="connsiteY85" fmla="*/ 1268483 h 4924425"/>
              <a:gd name="connsiteX86" fmla="*/ 326708 w 2314575"/>
              <a:gd name="connsiteY86" fmla="*/ 1138943 h 4924425"/>
              <a:gd name="connsiteX87" fmla="*/ 370523 w 2314575"/>
              <a:gd name="connsiteY87" fmla="*/ 689363 h 4924425"/>
              <a:gd name="connsiteX88" fmla="*/ 433388 w 2314575"/>
              <a:gd name="connsiteY88" fmla="*/ 616021 h 4924425"/>
              <a:gd name="connsiteX89" fmla="*/ 587693 w 2314575"/>
              <a:gd name="connsiteY89" fmla="*/ 519818 h 4924425"/>
              <a:gd name="connsiteX90" fmla="*/ 606743 w 2314575"/>
              <a:gd name="connsiteY90" fmla="*/ 474098 h 4924425"/>
              <a:gd name="connsiteX91" fmla="*/ 608647 w 2314575"/>
              <a:gd name="connsiteY91" fmla="*/ 419805 h 4924425"/>
              <a:gd name="connsiteX92" fmla="*/ 601980 w 2314575"/>
              <a:gd name="connsiteY92" fmla="*/ 319793 h 4924425"/>
              <a:gd name="connsiteX93" fmla="*/ 567690 w 2314575"/>
              <a:gd name="connsiteY93" fmla="*/ 287408 h 4924425"/>
              <a:gd name="connsiteX94" fmla="*/ 533400 w 2314575"/>
              <a:gd name="connsiteY94" fmla="*/ 317888 h 4924425"/>
              <a:gd name="connsiteX95" fmla="*/ 526733 w 2314575"/>
              <a:gd name="connsiteY95" fmla="*/ 367418 h 4924425"/>
              <a:gd name="connsiteX96" fmla="*/ 519113 w 2314575"/>
              <a:gd name="connsiteY96" fmla="*/ 394088 h 4924425"/>
              <a:gd name="connsiteX97" fmla="*/ 487680 w 2314575"/>
              <a:gd name="connsiteY97" fmla="*/ 367418 h 4924425"/>
              <a:gd name="connsiteX98" fmla="*/ 493395 w 2314575"/>
              <a:gd name="connsiteY98" fmla="*/ 321698 h 4924425"/>
              <a:gd name="connsiteX99" fmla="*/ 550545 w 2314575"/>
              <a:gd name="connsiteY99" fmla="*/ 124530 h 4924425"/>
              <a:gd name="connsiteX100" fmla="*/ 527685 w 2314575"/>
              <a:gd name="connsiteY100" fmla="*/ 67380 h 4924425"/>
              <a:gd name="connsiteX101" fmla="*/ 466725 w 2314575"/>
              <a:gd name="connsiteY101" fmla="*/ 99765 h 4924425"/>
              <a:gd name="connsiteX102" fmla="*/ 438150 w 2314575"/>
              <a:gd name="connsiteY102" fmla="*/ 180728 h 4924425"/>
              <a:gd name="connsiteX103" fmla="*/ 441008 w 2314575"/>
              <a:gd name="connsiteY103" fmla="*/ 53093 h 4924425"/>
              <a:gd name="connsiteX104" fmla="*/ 409575 w 2314575"/>
              <a:gd name="connsiteY104" fmla="*/ 1658 h 4924425"/>
              <a:gd name="connsiteX105" fmla="*/ 359093 w 2314575"/>
              <a:gd name="connsiteY105" fmla="*/ 34995 h 4924425"/>
              <a:gd name="connsiteX106" fmla="*/ 360998 w 2314575"/>
              <a:gd name="connsiteY106" fmla="*/ 80715 h 4924425"/>
              <a:gd name="connsiteX107" fmla="*/ 380048 w 2314575"/>
              <a:gd name="connsiteY107" fmla="*/ 229305 h 4924425"/>
              <a:gd name="connsiteX108" fmla="*/ 354330 w 2314575"/>
              <a:gd name="connsiteY108" fmla="*/ 168345 h 4924425"/>
              <a:gd name="connsiteX109" fmla="*/ 334328 w 2314575"/>
              <a:gd name="connsiteY109" fmla="*/ 31185 h 4924425"/>
              <a:gd name="connsiteX110" fmla="*/ 302895 w 2314575"/>
              <a:gd name="connsiteY110" fmla="*/ 2610 h 4924425"/>
              <a:gd name="connsiteX111" fmla="*/ 275273 w 2314575"/>
              <a:gd name="connsiteY111" fmla="*/ 34995 h 4924425"/>
              <a:gd name="connsiteX112" fmla="*/ 274320 w 2314575"/>
              <a:gd name="connsiteY112" fmla="*/ 127388 h 4924425"/>
              <a:gd name="connsiteX113" fmla="*/ 279083 w 2314575"/>
              <a:gd name="connsiteY113" fmla="*/ 219780 h 4924425"/>
              <a:gd name="connsiteX114" fmla="*/ 255270 w 2314575"/>
              <a:gd name="connsiteY114" fmla="*/ 256928 h 4924425"/>
              <a:gd name="connsiteX115" fmla="*/ 244793 w 2314575"/>
              <a:gd name="connsiteY115" fmla="*/ 223590 h 4924425"/>
              <a:gd name="connsiteX116" fmla="*/ 225743 w 2314575"/>
              <a:gd name="connsiteY116" fmla="*/ 120720 h 4924425"/>
              <a:gd name="connsiteX117" fmla="*/ 180023 w 2314575"/>
              <a:gd name="connsiteY117" fmla="*/ 91193 h 4924425"/>
              <a:gd name="connsiteX118" fmla="*/ 154305 w 2314575"/>
              <a:gd name="connsiteY118" fmla="*/ 134055 h 4924425"/>
              <a:gd name="connsiteX119" fmla="*/ 157163 w 2314575"/>
              <a:gd name="connsiteY119" fmla="*/ 196920 h 4924425"/>
              <a:gd name="connsiteX120" fmla="*/ 169545 w 2314575"/>
              <a:gd name="connsiteY120" fmla="*/ 418853 h 4924425"/>
              <a:gd name="connsiteX121" fmla="*/ 170498 w 2314575"/>
              <a:gd name="connsiteY121" fmla="*/ 470288 h 4924425"/>
              <a:gd name="connsiteX122" fmla="*/ 175260 w 2314575"/>
              <a:gd name="connsiteY122" fmla="*/ 477908 h 4924425"/>
              <a:gd name="connsiteX123" fmla="*/ 188595 w 2314575"/>
              <a:gd name="connsiteY123" fmla="*/ 670313 h 4924425"/>
              <a:gd name="connsiteX124" fmla="*/ 164783 w 2314575"/>
              <a:gd name="connsiteY124" fmla="*/ 758896 h 4924425"/>
              <a:gd name="connsiteX125" fmla="*/ 110490 w 2314575"/>
              <a:gd name="connsiteY125" fmla="*/ 872243 h 4924425"/>
              <a:gd name="connsiteX126" fmla="*/ 2858 w 2314575"/>
              <a:gd name="connsiteY126" fmla="*/ 1250385 h 4924425"/>
              <a:gd name="connsiteX127" fmla="*/ 0 w 2314575"/>
              <a:gd name="connsiteY127" fmla="*/ 1266578 h 4924425"/>
              <a:gd name="connsiteX128" fmla="*/ 10478 w 2314575"/>
              <a:gd name="connsiteY128" fmla="*/ 1319918 h 4924425"/>
              <a:gd name="connsiteX129" fmla="*/ 206693 w 2314575"/>
              <a:gd name="connsiteY129" fmla="*/ 1482796 h 4924425"/>
              <a:gd name="connsiteX130" fmla="*/ 307658 w 2314575"/>
              <a:gd name="connsiteY130" fmla="*/ 1677105 h 4924425"/>
              <a:gd name="connsiteX131" fmla="*/ 410528 w 2314575"/>
              <a:gd name="connsiteY131" fmla="*/ 1821885 h 4924425"/>
              <a:gd name="connsiteX132" fmla="*/ 637222 w 2314575"/>
              <a:gd name="connsiteY132" fmla="*/ 1882846 h 4924425"/>
              <a:gd name="connsiteX133" fmla="*/ 700088 w 2314575"/>
              <a:gd name="connsiteY133" fmla="*/ 1969523 h 4924425"/>
              <a:gd name="connsiteX134" fmla="*/ 691515 w 2314575"/>
              <a:gd name="connsiteY134" fmla="*/ 2120018 h 4924425"/>
              <a:gd name="connsiteX135" fmla="*/ 689610 w 2314575"/>
              <a:gd name="connsiteY135" fmla="*/ 2175263 h 4924425"/>
              <a:gd name="connsiteX136" fmla="*/ 662940 w 2314575"/>
              <a:gd name="connsiteY136" fmla="*/ 2674373 h 4924425"/>
              <a:gd name="connsiteX137" fmla="*/ 642938 w 2314575"/>
              <a:gd name="connsiteY137" fmla="*/ 2976316 h 4924425"/>
              <a:gd name="connsiteX138" fmla="*/ 641033 w 2314575"/>
              <a:gd name="connsiteY138" fmla="*/ 3030608 h 4924425"/>
              <a:gd name="connsiteX139" fmla="*/ 595313 w 2314575"/>
              <a:gd name="connsiteY139" fmla="*/ 3824041 h 4924425"/>
              <a:gd name="connsiteX140" fmla="*/ 587693 w 2314575"/>
              <a:gd name="connsiteY140" fmla="*/ 3880238 h 4924425"/>
              <a:gd name="connsiteX141" fmla="*/ 487680 w 2314575"/>
              <a:gd name="connsiteY141" fmla="*/ 4523176 h 4924425"/>
              <a:gd name="connsiteX142" fmla="*/ 341948 w 2314575"/>
              <a:gd name="connsiteY142" fmla="*/ 4856551 h 4924425"/>
              <a:gd name="connsiteX143" fmla="*/ 320993 w 2314575"/>
              <a:gd name="connsiteY143" fmla="*/ 4892746 h 4924425"/>
              <a:gd name="connsiteX144" fmla="*/ 342900 w 2314575"/>
              <a:gd name="connsiteY144" fmla="*/ 4924178 h 4924425"/>
              <a:gd name="connsiteX145" fmla="*/ 776288 w 2314575"/>
              <a:gd name="connsiteY145" fmla="*/ 4924178 h 4924425"/>
              <a:gd name="connsiteX146" fmla="*/ 819150 w 2314575"/>
              <a:gd name="connsiteY146" fmla="*/ 4887983 h 4924425"/>
              <a:gd name="connsiteX147" fmla="*/ 903922 w 2314575"/>
              <a:gd name="connsiteY147" fmla="*/ 4528891 h 4924425"/>
              <a:gd name="connsiteX148" fmla="*/ 1141095 w 2314575"/>
              <a:gd name="connsiteY148" fmla="*/ 3982156 h 4924425"/>
              <a:gd name="connsiteX149" fmla="*/ 1202055 w 2314575"/>
              <a:gd name="connsiteY149" fmla="*/ 3877381 h 4924425"/>
              <a:gd name="connsiteX150" fmla="*/ 1243013 w 2314575"/>
              <a:gd name="connsiteY150" fmla="*/ 3820231 h 4924425"/>
              <a:gd name="connsiteX151" fmla="*/ 1297305 w 2314575"/>
              <a:gd name="connsiteY151" fmla="*/ 3725933 h 4924425"/>
              <a:gd name="connsiteX152" fmla="*/ 1356360 w 2314575"/>
              <a:gd name="connsiteY152" fmla="*/ 3730695 h 4924425"/>
              <a:gd name="connsiteX153" fmla="*/ 1386840 w 2314575"/>
              <a:gd name="connsiteY153" fmla="*/ 3821183 h 4924425"/>
              <a:gd name="connsiteX154" fmla="*/ 1398270 w 2314575"/>
              <a:gd name="connsiteY154" fmla="*/ 3877381 h 4924425"/>
              <a:gd name="connsiteX155" fmla="*/ 1532573 w 2314575"/>
              <a:gd name="connsiteY155" fmla="*/ 4205041 h 4924425"/>
              <a:gd name="connsiteX156" fmla="*/ 1882140 w 2314575"/>
              <a:gd name="connsiteY156" fmla="*/ 4902271 h 4924425"/>
              <a:gd name="connsiteX157" fmla="*/ 1908810 w 2314575"/>
              <a:gd name="connsiteY157" fmla="*/ 4922273 h 4924425"/>
              <a:gd name="connsiteX158" fmla="*/ 2291715 w 2314575"/>
              <a:gd name="connsiteY158" fmla="*/ 4922273 h 4924425"/>
              <a:gd name="connsiteX159" fmla="*/ 2314575 w 2314575"/>
              <a:gd name="connsiteY159" fmla="*/ 4909890 h 492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2314575" h="4924425">
                <a:moveTo>
                  <a:pt x="2314575" y="4909890"/>
                </a:moveTo>
                <a:cubicBezTo>
                  <a:pt x="2305050" y="4854646"/>
                  <a:pt x="2297430" y="4799401"/>
                  <a:pt x="2274570" y="4747013"/>
                </a:cubicBezTo>
                <a:cubicBezTo>
                  <a:pt x="2225993" y="4638428"/>
                  <a:pt x="2178368" y="4529843"/>
                  <a:pt x="2130743" y="4420306"/>
                </a:cubicBezTo>
                <a:cubicBezTo>
                  <a:pt x="2120265" y="4395541"/>
                  <a:pt x="2111693" y="4370776"/>
                  <a:pt x="2106930" y="4344106"/>
                </a:cubicBezTo>
                <a:cubicBezTo>
                  <a:pt x="2097405" y="4285051"/>
                  <a:pt x="2105978" y="4221233"/>
                  <a:pt x="2083118" y="4165036"/>
                </a:cubicBezTo>
                <a:cubicBezTo>
                  <a:pt x="2045970" y="4074548"/>
                  <a:pt x="2040255" y="3980251"/>
                  <a:pt x="2030730" y="3885953"/>
                </a:cubicBezTo>
                <a:cubicBezTo>
                  <a:pt x="2022158" y="3867856"/>
                  <a:pt x="2025968" y="3848806"/>
                  <a:pt x="2025015" y="3829756"/>
                </a:cubicBezTo>
                <a:cubicBezTo>
                  <a:pt x="2022158" y="3816420"/>
                  <a:pt x="2018348" y="3802133"/>
                  <a:pt x="2018348" y="3788798"/>
                </a:cubicBezTo>
                <a:cubicBezTo>
                  <a:pt x="2014538" y="3692595"/>
                  <a:pt x="1997393" y="3602108"/>
                  <a:pt x="1928813" y="3528766"/>
                </a:cubicBezTo>
                <a:cubicBezTo>
                  <a:pt x="1925955" y="3525908"/>
                  <a:pt x="1924050" y="3522098"/>
                  <a:pt x="1922145" y="3518288"/>
                </a:cubicBezTo>
                <a:cubicBezTo>
                  <a:pt x="1888808" y="3463043"/>
                  <a:pt x="1874520" y="3327788"/>
                  <a:pt x="1927860" y="3291593"/>
                </a:cubicBezTo>
                <a:cubicBezTo>
                  <a:pt x="1969770" y="3263018"/>
                  <a:pt x="1927860" y="3291593"/>
                  <a:pt x="1970723" y="3264923"/>
                </a:cubicBezTo>
                <a:cubicBezTo>
                  <a:pt x="1997393" y="3247778"/>
                  <a:pt x="2011680" y="3223013"/>
                  <a:pt x="2018348" y="3193486"/>
                </a:cubicBezTo>
                <a:cubicBezTo>
                  <a:pt x="2036445" y="3114428"/>
                  <a:pt x="2024063" y="3042991"/>
                  <a:pt x="1965960" y="2982983"/>
                </a:cubicBezTo>
                <a:cubicBezTo>
                  <a:pt x="1940243" y="2956313"/>
                  <a:pt x="1924050" y="2924881"/>
                  <a:pt x="1916430" y="2887733"/>
                </a:cubicBezTo>
                <a:cubicBezTo>
                  <a:pt x="1896428" y="2787720"/>
                  <a:pt x="1891665" y="2682945"/>
                  <a:pt x="1852613" y="2587695"/>
                </a:cubicBezTo>
                <a:cubicBezTo>
                  <a:pt x="1822133" y="2512448"/>
                  <a:pt x="1824038" y="2437201"/>
                  <a:pt x="1829753" y="2361001"/>
                </a:cubicBezTo>
                <a:cubicBezTo>
                  <a:pt x="1834515" y="2300993"/>
                  <a:pt x="1838325" y="2240986"/>
                  <a:pt x="1834515" y="2180026"/>
                </a:cubicBezTo>
                <a:cubicBezTo>
                  <a:pt x="1834515" y="2161928"/>
                  <a:pt x="1835468" y="2143831"/>
                  <a:pt x="1835468" y="2125733"/>
                </a:cubicBezTo>
                <a:cubicBezTo>
                  <a:pt x="1846898" y="2025721"/>
                  <a:pt x="1859280" y="1925708"/>
                  <a:pt x="1867853" y="1824743"/>
                </a:cubicBezTo>
                <a:cubicBezTo>
                  <a:pt x="1869758" y="1799978"/>
                  <a:pt x="1990725" y="1784738"/>
                  <a:pt x="2012633" y="1771403"/>
                </a:cubicBezTo>
                <a:cubicBezTo>
                  <a:pt x="2094548" y="1722826"/>
                  <a:pt x="2175510" y="1671391"/>
                  <a:pt x="2251710" y="1615193"/>
                </a:cubicBezTo>
                <a:cubicBezTo>
                  <a:pt x="2275523" y="1598048"/>
                  <a:pt x="2293620" y="1578046"/>
                  <a:pt x="2297430" y="1547566"/>
                </a:cubicBezTo>
                <a:cubicBezTo>
                  <a:pt x="2312670" y="1417073"/>
                  <a:pt x="2309813" y="1289438"/>
                  <a:pt x="2248853" y="1169423"/>
                </a:cubicBezTo>
                <a:cubicBezTo>
                  <a:pt x="2217420" y="1106558"/>
                  <a:pt x="2189798" y="1042740"/>
                  <a:pt x="2170748" y="975113"/>
                </a:cubicBezTo>
                <a:cubicBezTo>
                  <a:pt x="2165985" y="957968"/>
                  <a:pt x="2158365" y="940823"/>
                  <a:pt x="2162175" y="921773"/>
                </a:cubicBezTo>
                <a:cubicBezTo>
                  <a:pt x="2171700" y="861765"/>
                  <a:pt x="2180273" y="802710"/>
                  <a:pt x="2188845" y="742703"/>
                </a:cubicBezTo>
                <a:cubicBezTo>
                  <a:pt x="2205038" y="624593"/>
                  <a:pt x="2221230" y="506483"/>
                  <a:pt x="2236470" y="388373"/>
                </a:cubicBezTo>
                <a:cubicBezTo>
                  <a:pt x="2239328" y="369323"/>
                  <a:pt x="2241233" y="345510"/>
                  <a:pt x="2216468" y="338843"/>
                </a:cubicBezTo>
                <a:cubicBezTo>
                  <a:pt x="2189798" y="331223"/>
                  <a:pt x="2174558" y="350273"/>
                  <a:pt x="2165033" y="372180"/>
                </a:cubicBezTo>
                <a:cubicBezTo>
                  <a:pt x="2149793" y="405518"/>
                  <a:pt x="2145030" y="441713"/>
                  <a:pt x="2142173" y="478860"/>
                </a:cubicBezTo>
                <a:cubicBezTo>
                  <a:pt x="2141220" y="487433"/>
                  <a:pt x="2145983" y="500768"/>
                  <a:pt x="2129790" y="499815"/>
                </a:cubicBezTo>
                <a:cubicBezTo>
                  <a:pt x="2119313" y="498863"/>
                  <a:pt x="2109788" y="493148"/>
                  <a:pt x="2108835" y="482670"/>
                </a:cubicBezTo>
                <a:cubicBezTo>
                  <a:pt x="2107883" y="466478"/>
                  <a:pt x="2107883" y="449333"/>
                  <a:pt x="2109788" y="432188"/>
                </a:cubicBezTo>
                <a:cubicBezTo>
                  <a:pt x="2115503" y="384563"/>
                  <a:pt x="2125980" y="337890"/>
                  <a:pt x="2125980" y="290265"/>
                </a:cubicBezTo>
                <a:cubicBezTo>
                  <a:pt x="2125980" y="270263"/>
                  <a:pt x="2125980" y="246450"/>
                  <a:pt x="2103120" y="241688"/>
                </a:cubicBezTo>
                <a:cubicBezTo>
                  <a:pt x="2076450" y="235973"/>
                  <a:pt x="2067878" y="261690"/>
                  <a:pt x="2062163" y="280740"/>
                </a:cubicBezTo>
                <a:cubicBezTo>
                  <a:pt x="2053590" y="313125"/>
                  <a:pt x="2048828" y="346463"/>
                  <a:pt x="2041208" y="378848"/>
                </a:cubicBezTo>
                <a:cubicBezTo>
                  <a:pt x="2037398" y="395993"/>
                  <a:pt x="2040255" y="417900"/>
                  <a:pt x="2018348" y="428378"/>
                </a:cubicBezTo>
                <a:cubicBezTo>
                  <a:pt x="2013585" y="411233"/>
                  <a:pt x="2019300" y="397898"/>
                  <a:pt x="2022158" y="384563"/>
                </a:cubicBezTo>
                <a:cubicBezTo>
                  <a:pt x="2029778" y="347415"/>
                  <a:pt x="2041208" y="311220"/>
                  <a:pt x="2042160" y="273120"/>
                </a:cubicBezTo>
                <a:cubicBezTo>
                  <a:pt x="2043113" y="237878"/>
                  <a:pt x="2021205" y="230258"/>
                  <a:pt x="1992630" y="233115"/>
                </a:cubicBezTo>
                <a:cubicBezTo>
                  <a:pt x="1965960" y="235973"/>
                  <a:pt x="1950720" y="246450"/>
                  <a:pt x="1954530" y="279788"/>
                </a:cubicBezTo>
                <a:cubicBezTo>
                  <a:pt x="1959293" y="325508"/>
                  <a:pt x="1955483" y="371228"/>
                  <a:pt x="1955483" y="417900"/>
                </a:cubicBezTo>
                <a:cubicBezTo>
                  <a:pt x="1940243" y="382658"/>
                  <a:pt x="1933575" y="345510"/>
                  <a:pt x="1924050" y="310268"/>
                </a:cubicBezTo>
                <a:cubicBezTo>
                  <a:pt x="1915478" y="280740"/>
                  <a:pt x="1891665" y="283598"/>
                  <a:pt x="1868805" y="289313"/>
                </a:cubicBezTo>
                <a:cubicBezTo>
                  <a:pt x="1845945" y="295980"/>
                  <a:pt x="1833563" y="307410"/>
                  <a:pt x="1843088" y="335033"/>
                </a:cubicBezTo>
                <a:cubicBezTo>
                  <a:pt x="1852613" y="362655"/>
                  <a:pt x="1856423" y="392183"/>
                  <a:pt x="1863090" y="420758"/>
                </a:cubicBezTo>
                <a:cubicBezTo>
                  <a:pt x="1866900" y="438855"/>
                  <a:pt x="1870710" y="456953"/>
                  <a:pt x="1874520" y="474098"/>
                </a:cubicBezTo>
                <a:cubicBezTo>
                  <a:pt x="1879283" y="510293"/>
                  <a:pt x="1884998" y="545535"/>
                  <a:pt x="1889760" y="581730"/>
                </a:cubicBezTo>
                <a:cubicBezTo>
                  <a:pt x="1892618" y="606495"/>
                  <a:pt x="1874520" y="615068"/>
                  <a:pt x="1855470" y="614115"/>
                </a:cubicBezTo>
                <a:cubicBezTo>
                  <a:pt x="1832610" y="612210"/>
                  <a:pt x="1850708" y="594113"/>
                  <a:pt x="1849755" y="584588"/>
                </a:cubicBezTo>
                <a:cubicBezTo>
                  <a:pt x="1846898" y="554108"/>
                  <a:pt x="1859280" y="511245"/>
                  <a:pt x="1815465" y="506483"/>
                </a:cubicBezTo>
                <a:cubicBezTo>
                  <a:pt x="1773555" y="501720"/>
                  <a:pt x="1774508" y="543630"/>
                  <a:pt x="1769745" y="573158"/>
                </a:cubicBezTo>
                <a:cubicBezTo>
                  <a:pt x="1767840" y="581730"/>
                  <a:pt x="1766888" y="589350"/>
                  <a:pt x="1765935" y="597923"/>
                </a:cubicBezTo>
                <a:cubicBezTo>
                  <a:pt x="1755458" y="717938"/>
                  <a:pt x="1799273" y="790328"/>
                  <a:pt x="1913573" y="835096"/>
                </a:cubicBezTo>
                <a:cubicBezTo>
                  <a:pt x="1955483" y="851288"/>
                  <a:pt x="1978343" y="876053"/>
                  <a:pt x="1979295" y="925583"/>
                </a:cubicBezTo>
                <a:cubicBezTo>
                  <a:pt x="1982153" y="1038930"/>
                  <a:pt x="2002155" y="1152278"/>
                  <a:pt x="1989773" y="1265626"/>
                </a:cubicBezTo>
                <a:cubicBezTo>
                  <a:pt x="1987868" y="1284676"/>
                  <a:pt x="1985010" y="1302773"/>
                  <a:pt x="1983105" y="1321823"/>
                </a:cubicBezTo>
                <a:cubicBezTo>
                  <a:pt x="1985010" y="1476128"/>
                  <a:pt x="2009775" y="1433266"/>
                  <a:pt x="1877378" y="1509466"/>
                </a:cubicBezTo>
                <a:cubicBezTo>
                  <a:pt x="1859280" y="1519943"/>
                  <a:pt x="1838325" y="1526610"/>
                  <a:pt x="1821180" y="1537088"/>
                </a:cubicBezTo>
                <a:cubicBezTo>
                  <a:pt x="1753553" y="1579951"/>
                  <a:pt x="1687830" y="1558996"/>
                  <a:pt x="1624013" y="1530421"/>
                </a:cubicBezTo>
                <a:cubicBezTo>
                  <a:pt x="1588770" y="1514228"/>
                  <a:pt x="1555433" y="1491368"/>
                  <a:pt x="1527810" y="1464698"/>
                </a:cubicBezTo>
                <a:cubicBezTo>
                  <a:pt x="1527810" y="1464698"/>
                  <a:pt x="1526858" y="1463746"/>
                  <a:pt x="1526858" y="1463746"/>
                </a:cubicBezTo>
                <a:cubicBezTo>
                  <a:pt x="1542098" y="1464698"/>
                  <a:pt x="1549718" y="1465651"/>
                  <a:pt x="1549718" y="1465651"/>
                </a:cubicBezTo>
                <a:lnTo>
                  <a:pt x="1452563" y="1197046"/>
                </a:lnTo>
                <a:cubicBezTo>
                  <a:pt x="1464945" y="1131323"/>
                  <a:pt x="1462088" y="1036073"/>
                  <a:pt x="1483995" y="956063"/>
                </a:cubicBezTo>
                <a:cubicBezTo>
                  <a:pt x="1483995" y="936060"/>
                  <a:pt x="1485900" y="917010"/>
                  <a:pt x="1496378" y="898913"/>
                </a:cubicBezTo>
                <a:cubicBezTo>
                  <a:pt x="1509713" y="839858"/>
                  <a:pt x="1465898" y="792233"/>
                  <a:pt x="1456373" y="751275"/>
                </a:cubicBezTo>
                <a:cubicBezTo>
                  <a:pt x="1438275" y="711271"/>
                  <a:pt x="1414463" y="673171"/>
                  <a:pt x="1385888" y="639833"/>
                </a:cubicBezTo>
                <a:cubicBezTo>
                  <a:pt x="1368743" y="624593"/>
                  <a:pt x="1347788" y="610305"/>
                  <a:pt x="1323975" y="595065"/>
                </a:cubicBezTo>
                <a:cubicBezTo>
                  <a:pt x="1294448" y="576968"/>
                  <a:pt x="1263968" y="560775"/>
                  <a:pt x="1230630" y="552203"/>
                </a:cubicBezTo>
                <a:cubicBezTo>
                  <a:pt x="1094423" y="518865"/>
                  <a:pt x="949643" y="533153"/>
                  <a:pt x="880110" y="697935"/>
                </a:cubicBezTo>
                <a:cubicBezTo>
                  <a:pt x="874395" y="711271"/>
                  <a:pt x="866775" y="724605"/>
                  <a:pt x="860108" y="737940"/>
                </a:cubicBezTo>
                <a:cubicBezTo>
                  <a:pt x="844868" y="770325"/>
                  <a:pt x="821055" y="782708"/>
                  <a:pt x="783908" y="778898"/>
                </a:cubicBezTo>
                <a:cubicBezTo>
                  <a:pt x="698183" y="769373"/>
                  <a:pt x="613410" y="772230"/>
                  <a:pt x="533400" y="816046"/>
                </a:cubicBezTo>
                <a:cubicBezTo>
                  <a:pt x="533400" y="814140"/>
                  <a:pt x="534353" y="812235"/>
                  <a:pt x="534353" y="810330"/>
                </a:cubicBezTo>
                <a:cubicBezTo>
                  <a:pt x="527685" y="834143"/>
                  <a:pt x="508635" y="844621"/>
                  <a:pt x="526733" y="862718"/>
                </a:cubicBezTo>
                <a:cubicBezTo>
                  <a:pt x="587693" y="900818"/>
                  <a:pt x="656272" y="910343"/>
                  <a:pt x="725805" y="911296"/>
                </a:cubicBezTo>
                <a:cubicBezTo>
                  <a:pt x="743903" y="911296"/>
                  <a:pt x="761047" y="916058"/>
                  <a:pt x="773430" y="931298"/>
                </a:cubicBezTo>
                <a:cubicBezTo>
                  <a:pt x="785813" y="963683"/>
                  <a:pt x="807720" y="990353"/>
                  <a:pt x="822008" y="1079888"/>
                </a:cubicBezTo>
                <a:cubicBezTo>
                  <a:pt x="834390" y="1156088"/>
                  <a:pt x="891540" y="1175138"/>
                  <a:pt x="888683" y="1214191"/>
                </a:cubicBezTo>
                <a:cubicBezTo>
                  <a:pt x="884872" y="1264673"/>
                  <a:pt x="863918" y="1310393"/>
                  <a:pt x="774383" y="1376116"/>
                </a:cubicBezTo>
                <a:cubicBezTo>
                  <a:pt x="772478" y="1376116"/>
                  <a:pt x="770572" y="1375163"/>
                  <a:pt x="767715" y="1375163"/>
                </a:cubicBezTo>
                <a:cubicBezTo>
                  <a:pt x="676275" y="1358971"/>
                  <a:pt x="580072" y="1375163"/>
                  <a:pt x="493395" y="1329443"/>
                </a:cubicBezTo>
                <a:cubicBezTo>
                  <a:pt x="464820" y="1305630"/>
                  <a:pt x="428625" y="1295153"/>
                  <a:pt x="401955" y="1268483"/>
                </a:cubicBezTo>
                <a:cubicBezTo>
                  <a:pt x="343853" y="1244671"/>
                  <a:pt x="323850" y="1206571"/>
                  <a:pt x="326708" y="1138943"/>
                </a:cubicBezTo>
                <a:cubicBezTo>
                  <a:pt x="333375" y="987496"/>
                  <a:pt x="349568" y="838905"/>
                  <a:pt x="370523" y="689363"/>
                </a:cubicBezTo>
                <a:cubicBezTo>
                  <a:pt x="376238" y="648405"/>
                  <a:pt x="395288" y="621735"/>
                  <a:pt x="433388" y="616021"/>
                </a:cubicBezTo>
                <a:cubicBezTo>
                  <a:pt x="499110" y="605543"/>
                  <a:pt x="534353" y="548393"/>
                  <a:pt x="587693" y="519818"/>
                </a:cubicBezTo>
                <a:cubicBezTo>
                  <a:pt x="603885" y="511245"/>
                  <a:pt x="597218" y="488385"/>
                  <a:pt x="606743" y="474098"/>
                </a:cubicBezTo>
                <a:cubicBezTo>
                  <a:pt x="607695" y="456000"/>
                  <a:pt x="607695" y="437903"/>
                  <a:pt x="608647" y="419805"/>
                </a:cubicBezTo>
                <a:cubicBezTo>
                  <a:pt x="603885" y="386468"/>
                  <a:pt x="612458" y="352178"/>
                  <a:pt x="601980" y="319793"/>
                </a:cubicBezTo>
                <a:cubicBezTo>
                  <a:pt x="596265" y="301695"/>
                  <a:pt x="585788" y="289313"/>
                  <a:pt x="567690" y="287408"/>
                </a:cubicBezTo>
                <a:cubicBezTo>
                  <a:pt x="547688" y="285503"/>
                  <a:pt x="538163" y="301695"/>
                  <a:pt x="533400" y="317888"/>
                </a:cubicBezTo>
                <a:cubicBezTo>
                  <a:pt x="528638" y="334080"/>
                  <a:pt x="525780" y="350273"/>
                  <a:pt x="526733" y="367418"/>
                </a:cubicBezTo>
                <a:cubicBezTo>
                  <a:pt x="526733" y="375990"/>
                  <a:pt x="545783" y="394088"/>
                  <a:pt x="519113" y="394088"/>
                </a:cubicBezTo>
                <a:cubicBezTo>
                  <a:pt x="503872" y="394088"/>
                  <a:pt x="487680" y="387420"/>
                  <a:pt x="487680" y="367418"/>
                </a:cubicBezTo>
                <a:cubicBezTo>
                  <a:pt x="487680" y="352178"/>
                  <a:pt x="490538" y="336938"/>
                  <a:pt x="493395" y="321698"/>
                </a:cubicBezTo>
                <a:cubicBezTo>
                  <a:pt x="503872" y="254070"/>
                  <a:pt x="525780" y="188348"/>
                  <a:pt x="550545" y="124530"/>
                </a:cubicBezTo>
                <a:cubicBezTo>
                  <a:pt x="561975" y="95003"/>
                  <a:pt x="558165" y="76905"/>
                  <a:pt x="527685" y="67380"/>
                </a:cubicBezTo>
                <a:cubicBezTo>
                  <a:pt x="496253" y="56903"/>
                  <a:pt x="477203" y="68333"/>
                  <a:pt x="466725" y="99765"/>
                </a:cubicBezTo>
                <a:cubicBezTo>
                  <a:pt x="458153" y="124530"/>
                  <a:pt x="457200" y="152153"/>
                  <a:pt x="438150" y="180728"/>
                </a:cubicBezTo>
                <a:cubicBezTo>
                  <a:pt x="436245" y="133103"/>
                  <a:pt x="425768" y="93098"/>
                  <a:pt x="441008" y="53093"/>
                </a:cubicBezTo>
                <a:cubicBezTo>
                  <a:pt x="452438" y="23565"/>
                  <a:pt x="437197" y="7373"/>
                  <a:pt x="409575" y="1658"/>
                </a:cubicBezTo>
                <a:cubicBezTo>
                  <a:pt x="381953" y="-4057"/>
                  <a:pt x="361950" y="4515"/>
                  <a:pt x="359093" y="34995"/>
                </a:cubicBezTo>
                <a:cubicBezTo>
                  <a:pt x="357188" y="50235"/>
                  <a:pt x="359093" y="65475"/>
                  <a:pt x="360998" y="80715"/>
                </a:cubicBezTo>
                <a:cubicBezTo>
                  <a:pt x="366713" y="130245"/>
                  <a:pt x="374333" y="179775"/>
                  <a:pt x="380048" y="229305"/>
                </a:cubicBezTo>
                <a:cubicBezTo>
                  <a:pt x="360045" y="212160"/>
                  <a:pt x="357188" y="190253"/>
                  <a:pt x="354330" y="168345"/>
                </a:cubicBezTo>
                <a:cubicBezTo>
                  <a:pt x="347663" y="122625"/>
                  <a:pt x="349568" y="75953"/>
                  <a:pt x="334328" y="31185"/>
                </a:cubicBezTo>
                <a:cubicBezTo>
                  <a:pt x="329565" y="15945"/>
                  <a:pt x="320993" y="1658"/>
                  <a:pt x="302895" y="2610"/>
                </a:cubicBezTo>
                <a:cubicBezTo>
                  <a:pt x="284798" y="3563"/>
                  <a:pt x="279083" y="19755"/>
                  <a:pt x="275273" y="34995"/>
                </a:cubicBezTo>
                <a:cubicBezTo>
                  <a:pt x="268605" y="65475"/>
                  <a:pt x="272415" y="96908"/>
                  <a:pt x="274320" y="127388"/>
                </a:cubicBezTo>
                <a:cubicBezTo>
                  <a:pt x="276225" y="157868"/>
                  <a:pt x="278130" y="189300"/>
                  <a:pt x="279083" y="219780"/>
                </a:cubicBezTo>
                <a:cubicBezTo>
                  <a:pt x="280035" y="237878"/>
                  <a:pt x="275273" y="257880"/>
                  <a:pt x="255270" y="256928"/>
                </a:cubicBezTo>
                <a:cubicBezTo>
                  <a:pt x="233363" y="255975"/>
                  <a:pt x="245745" y="235020"/>
                  <a:pt x="244793" y="223590"/>
                </a:cubicBezTo>
                <a:cubicBezTo>
                  <a:pt x="240983" y="189300"/>
                  <a:pt x="240030" y="153105"/>
                  <a:pt x="225743" y="120720"/>
                </a:cubicBezTo>
                <a:cubicBezTo>
                  <a:pt x="217170" y="101670"/>
                  <a:pt x="203835" y="86430"/>
                  <a:pt x="180023" y="91193"/>
                </a:cubicBezTo>
                <a:cubicBezTo>
                  <a:pt x="157163" y="95955"/>
                  <a:pt x="154305" y="115005"/>
                  <a:pt x="154305" y="134055"/>
                </a:cubicBezTo>
                <a:cubicBezTo>
                  <a:pt x="154305" y="155010"/>
                  <a:pt x="155258" y="175965"/>
                  <a:pt x="157163" y="196920"/>
                </a:cubicBezTo>
                <a:cubicBezTo>
                  <a:pt x="160973" y="271215"/>
                  <a:pt x="165735" y="345510"/>
                  <a:pt x="169545" y="418853"/>
                </a:cubicBezTo>
                <a:cubicBezTo>
                  <a:pt x="171450" y="435998"/>
                  <a:pt x="174308" y="453143"/>
                  <a:pt x="170498" y="470288"/>
                </a:cubicBezTo>
                <a:cubicBezTo>
                  <a:pt x="174308" y="471240"/>
                  <a:pt x="176213" y="474098"/>
                  <a:pt x="175260" y="477908"/>
                </a:cubicBezTo>
                <a:cubicBezTo>
                  <a:pt x="180023" y="541725"/>
                  <a:pt x="183833" y="606495"/>
                  <a:pt x="188595" y="670313"/>
                </a:cubicBezTo>
                <a:cubicBezTo>
                  <a:pt x="191453" y="702698"/>
                  <a:pt x="177165" y="730321"/>
                  <a:pt x="164783" y="758896"/>
                </a:cubicBezTo>
                <a:cubicBezTo>
                  <a:pt x="148590" y="797948"/>
                  <a:pt x="134303" y="837953"/>
                  <a:pt x="110490" y="872243"/>
                </a:cubicBezTo>
                <a:cubicBezTo>
                  <a:pt x="31433" y="986543"/>
                  <a:pt x="7620" y="1115130"/>
                  <a:pt x="2858" y="1250385"/>
                </a:cubicBezTo>
                <a:cubicBezTo>
                  <a:pt x="2858" y="1256101"/>
                  <a:pt x="953" y="1260863"/>
                  <a:pt x="0" y="1266578"/>
                </a:cubicBezTo>
                <a:cubicBezTo>
                  <a:pt x="12383" y="1282771"/>
                  <a:pt x="8573" y="1301821"/>
                  <a:pt x="10478" y="1319918"/>
                </a:cubicBezTo>
                <a:cubicBezTo>
                  <a:pt x="65723" y="1386593"/>
                  <a:pt x="135255" y="1437076"/>
                  <a:pt x="206693" y="1482796"/>
                </a:cubicBezTo>
                <a:cubicBezTo>
                  <a:pt x="280035" y="1530421"/>
                  <a:pt x="326708" y="1576141"/>
                  <a:pt x="307658" y="1677105"/>
                </a:cubicBezTo>
                <a:cubicBezTo>
                  <a:pt x="291465" y="1765688"/>
                  <a:pt x="321945" y="1795216"/>
                  <a:pt x="410528" y="1821885"/>
                </a:cubicBezTo>
                <a:cubicBezTo>
                  <a:pt x="485775" y="1843793"/>
                  <a:pt x="561975" y="1860938"/>
                  <a:pt x="637222" y="1882846"/>
                </a:cubicBezTo>
                <a:cubicBezTo>
                  <a:pt x="702945" y="1901896"/>
                  <a:pt x="702945" y="1904753"/>
                  <a:pt x="700088" y="1969523"/>
                </a:cubicBezTo>
                <a:cubicBezTo>
                  <a:pt x="698183" y="2020005"/>
                  <a:pt x="694372" y="2070488"/>
                  <a:pt x="691515" y="2120018"/>
                </a:cubicBezTo>
                <a:cubicBezTo>
                  <a:pt x="690563" y="2138116"/>
                  <a:pt x="690563" y="2157166"/>
                  <a:pt x="689610" y="2175263"/>
                </a:cubicBezTo>
                <a:cubicBezTo>
                  <a:pt x="681038" y="2341951"/>
                  <a:pt x="672465" y="2507686"/>
                  <a:pt x="662940" y="2674373"/>
                </a:cubicBezTo>
                <a:cubicBezTo>
                  <a:pt x="657225" y="2775338"/>
                  <a:pt x="649605" y="2875351"/>
                  <a:pt x="642938" y="2976316"/>
                </a:cubicBezTo>
                <a:cubicBezTo>
                  <a:pt x="641985" y="2994413"/>
                  <a:pt x="641985" y="3012511"/>
                  <a:pt x="641033" y="3030608"/>
                </a:cubicBezTo>
                <a:cubicBezTo>
                  <a:pt x="661988" y="3297308"/>
                  <a:pt x="620078" y="3560198"/>
                  <a:pt x="595313" y="3824041"/>
                </a:cubicBezTo>
                <a:cubicBezTo>
                  <a:pt x="592455" y="3843091"/>
                  <a:pt x="590550" y="3862141"/>
                  <a:pt x="587693" y="3880238"/>
                </a:cubicBezTo>
                <a:cubicBezTo>
                  <a:pt x="562928" y="4096456"/>
                  <a:pt x="527685" y="4309816"/>
                  <a:pt x="487680" y="4523176"/>
                </a:cubicBezTo>
                <a:cubicBezTo>
                  <a:pt x="464820" y="4645096"/>
                  <a:pt x="435293" y="4765111"/>
                  <a:pt x="341948" y="4856551"/>
                </a:cubicBezTo>
                <a:cubicBezTo>
                  <a:pt x="332423" y="4866076"/>
                  <a:pt x="327660" y="4880363"/>
                  <a:pt x="320993" y="4892746"/>
                </a:cubicBezTo>
                <a:cubicBezTo>
                  <a:pt x="306705" y="4918463"/>
                  <a:pt x="314325" y="4925131"/>
                  <a:pt x="342900" y="4924178"/>
                </a:cubicBezTo>
                <a:cubicBezTo>
                  <a:pt x="487680" y="4923226"/>
                  <a:pt x="631508" y="4923226"/>
                  <a:pt x="776288" y="4924178"/>
                </a:cubicBezTo>
                <a:cubicBezTo>
                  <a:pt x="803910" y="4924178"/>
                  <a:pt x="814388" y="4916558"/>
                  <a:pt x="819150" y="4887983"/>
                </a:cubicBezTo>
                <a:cubicBezTo>
                  <a:pt x="842010" y="4767016"/>
                  <a:pt x="859155" y="4644143"/>
                  <a:pt x="903922" y="4528891"/>
                </a:cubicBezTo>
                <a:cubicBezTo>
                  <a:pt x="975360" y="4344106"/>
                  <a:pt x="1054418" y="4161226"/>
                  <a:pt x="1141095" y="3982156"/>
                </a:cubicBezTo>
                <a:cubicBezTo>
                  <a:pt x="1158240" y="3945961"/>
                  <a:pt x="1173480" y="3907861"/>
                  <a:pt x="1202055" y="3877381"/>
                </a:cubicBezTo>
                <a:cubicBezTo>
                  <a:pt x="1215390" y="3858331"/>
                  <a:pt x="1229678" y="3839281"/>
                  <a:pt x="1243013" y="3820231"/>
                </a:cubicBezTo>
                <a:cubicBezTo>
                  <a:pt x="1261110" y="3788798"/>
                  <a:pt x="1277303" y="3755461"/>
                  <a:pt x="1297305" y="3725933"/>
                </a:cubicBezTo>
                <a:cubicBezTo>
                  <a:pt x="1323975" y="3686881"/>
                  <a:pt x="1338263" y="3687833"/>
                  <a:pt x="1356360" y="3730695"/>
                </a:cubicBezTo>
                <a:cubicBezTo>
                  <a:pt x="1368743" y="3760223"/>
                  <a:pt x="1377315" y="3791656"/>
                  <a:pt x="1386840" y="3821183"/>
                </a:cubicBezTo>
                <a:cubicBezTo>
                  <a:pt x="1390650" y="3840233"/>
                  <a:pt x="1394460" y="3859283"/>
                  <a:pt x="1398270" y="3877381"/>
                </a:cubicBezTo>
                <a:cubicBezTo>
                  <a:pt x="1415415" y="3997395"/>
                  <a:pt x="1475423" y="4101218"/>
                  <a:pt x="1532573" y="4205041"/>
                </a:cubicBezTo>
                <a:cubicBezTo>
                  <a:pt x="1658303" y="4432688"/>
                  <a:pt x="1802130" y="4651763"/>
                  <a:pt x="1882140" y="4902271"/>
                </a:cubicBezTo>
                <a:cubicBezTo>
                  <a:pt x="1885950" y="4915606"/>
                  <a:pt x="1893570" y="4922273"/>
                  <a:pt x="1908810" y="4922273"/>
                </a:cubicBezTo>
                <a:cubicBezTo>
                  <a:pt x="2036445" y="4921321"/>
                  <a:pt x="2164080" y="4922273"/>
                  <a:pt x="2291715" y="4922273"/>
                </a:cubicBezTo>
                <a:cubicBezTo>
                  <a:pt x="2311718" y="4931798"/>
                  <a:pt x="2318385" y="4928940"/>
                  <a:pt x="2314575" y="490989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8C2C2D29-4CE8-49BB-85CF-A0C870DF5AC8}"/>
              </a:ext>
            </a:extLst>
          </p:cNvPr>
          <p:cNvSpPr/>
          <p:nvPr/>
        </p:nvSpPr>
        <p:spPr>
          <a:xfrm>
            <a:off x="2299690" y="1358612"/>
            <a:ext cx="826440" cy="1877855"/>
          </a:xfrm>
          <a:custGeom>
            <a:avLst/>
            <a:gdLst>
              <a:gd name="connsiteX0" fmla="*/ 2924138 w 3018191"/>
              <a:gd name="connsiteY0" fmla="*/ 6861589 h 6857999"/>
              <a:gd name="connsiteX1" fmla="*/ 1147597 w 3018191"/>
              <a:gd name="connsiteY1" fmla="*/ 6861589 h 6857999"/>
              <a:gd name="connsiteX2" fmla="*/ 1336234 w 3018191"/>
              <a:gd name="connsiteY2" fmla="*/ 4140186 h 6857999"/>
              <a:gd name="connsiteX3" fmla="*/ 1176941 w 3018191"/>
              <a:gd name="connsiteY3" fmla="*/ 3923883 h 6857999"/>
              <a:gd name="connsiteX4" fmla="*/ 576656 w 3018191"/>
              <a:gd name="connsiteY4" fmla="*/ 3304315 h 6857999"/>
              <a:gd name="connsiteX5" fmla="*/ 466828 w 3018191"/>
              <a:gd name="connsiteY5" fmla="*/ 3081304 h 6857999"/>
              <a:gd name="connsiteX6" fmla="*/ 397241 w 3018191"/>
              <a:gd name="connsiteY6" fmla="*/ 2720798 h 6857999"/>
              <a:gd name="connsiteX7" fmla="*/ 148241 w 3018191"/>
              <a:gd name="connsiteY7" fmla="*/ 2283161 h 6857999"/>
              <a:gd name="connsiteX8" fmla="*/ 35897 w 3018191"/>
              <a:gd name="connsiteY8" fmla="*/ 2139797 h 6857999"/>
              <a:gd name="connsiteX9" fmla="*/ 30867 w 3018191"/>
              <a:gd name="connsiteY9" fmla="*/ 2134766 h 6857999"/>
              <a:gd name="connsiteX10" fmla="*/ 25836 w 3018191"/>
              <a:gd name="connsiteY10" fmla="*/ 2024099 h 6857999"/>
              <a:gd name="connsiteX11" fmla="*/ 147402 w 3018191"/>
              <a:gd name="connsiteY11" fmla="*/ 1960382 h 6857999"/>
              <a:gd name="connsiteX12" fmla="*/ 356161 w 3018191"/>
              <a:gd name="connsiteY12" fmla="*/ 1977988 h 6857999"/>
              <a:gd name="connsiteX13" fmla="*/ 611868 w 3018191"/>
              <a:gd name="connsiteY13" fmla="*/ 2161595 h 6857999"/>
              <a:gd name="connsiteX14" fmla="*/ 787091 w 3018191"/>
              <a:gd name="connsiteY14" fmla="*/ 2584980 h 6857999"/>
              <a:gd name="connsiteX15" fmla="*/ 912011 w 3018191"/>
              <a:gd name="connsiteY15" fmla="*/ 2686424 h 6857999"/>
              <a:gd name="connsiteX16" fmla="*/ 1057890 w 3018191"/>
              <a:gd name="connsiteY16" fmla="*/ 2272262 h 6857999"/>
              <a:gd name="connsiteX17" fmla="*/ 1088910 w 3018191"/>
              <a:gd name="connsiteY17" fmla="*/ 1730664 h 6857999"/>
              <a:gd name="connsiteX18" fmla="*/ 1093102 w 3018191"/>
              <a:gd name="connsiteY18" fmla="*/ 1135410 h 6857999"/>
              <a:gd name="connsiteX19" fmla="*/ 1129153 w 3018191"/>
              <a:gd name="connsiteY19" fmla="*/ 480630 h 6857999"/>
              <a:gd name="connsiteX20" fmla="*/ 1218860 w 3018191"/>
              <a:gd name="connsiteY20" fmla="*/ 274387 h 6857999"/>
              <a:gd name="connsiteX21" fmla="*/ 1344618 w 3018191"/>
              <a:gd name="connsiteY21" fmla="*/ 257619 h 6857999"/>
              <a:gd name="connsiteX22" fmla="*/ 1439356 w 3018191"/>
              <a:gd name="connsiteY22" fmla="*/ 548539 h 6857999"/>
              <a:gd name="connsiteX23" fmla="*/ 1471215 w 3018191"/>
              <a:gd name="connsiteY23" fmla="*/ 961864 h 6857999"/>
              <a:gd name="connsiteX24" fmla="*/ 1520679 w 3018191"/>
              <a:gd name="connsiteY24" fmla="*/ 1535320 h 6857999"/>
              <a:gd name="connsiteX25" fmla="*/ 1539962 w 3018191"/>
              <a:gd name="connsiteY25" fmla="*/ 1725634 h 6857999"/>
              <a:gd name="connsiteX26" fmla="*/ 1581882 w 3018191"/>
              <a:gd name="connsiteY26" fmla="*/ 1728149 h 6857999"/>
              <a:gd name="connsiteX27" fmla="*/ 1550861 w 3018191"/>
              <a:gd name="connsiteY27" fmla="*/ 1116127 h 6857999"/>
              <a:gd name="connsiteX28" fmla="*/ 1487982 w 3018191"/>
              <a:gd name="connsiteY28" fmla="*/ 237498 h 6857999"/>
              <a:gd name="connsiteX29" fmla="*/ 1528225 w 3018191"/>
              <a:gd name="connsiteY29" fmla="*/ 45507 h 6857999"/>
              <a:gd name="connsiteX30" fmla="*/ 1761296 w 3018191"/>
              <a:gd name="connsiteY30" fmla="*/ 40477 h 6857999"/>
              <a:gd name="connsiteX31" fmla="*/ 1863579 w 3018191"/>
              <a:gd name="connsiteY31" fmla="*/ 540155 h 6857999"/>
              <a:gd name="connsiteX32" fmla="*/ 1975085 w 3018191"/>
              <a:gd name="connsiteY32" fmla="*/ 1292188 h 6857999"/>
              <a:gd name="connsiteX33" fmla="*/ 2019519 w 3018191"/>
              <a:gd name="connsiteY33" fmla="*/ 1604906 h 6857999"/>
              <a:gd name="connsiteX34" fmla="*/ 2047186 w 3018191"/>
              <a:gd name="connsiteY34" fmla="*/ 1183198 h 6857999"/>
              <a:gd name="connsiteX35" fmla="*/ 2430329 w 3018191"/>
              <a:gd name="connsiteY35" fmla="*/ 1180683 h 6857999"/>
              <a:gd name="connsiteX36" fmla="*/ 2469733 w 3018191"/>
              <a:gd name="connsiteY36" fmla="*/ 1619159 h 6857999"/>
              <a:gd name="connsiteX37" fmla="*/ 2520036 w 3018191"/>
              <a:gd name="connsiteY37" fmla="*/ 1286319 h 6857999"/>
              <a:gd name="connsiteX38" fmla="*/ 2639087 w 3018191"/>
              <a:gd name="connsiteY38" fmla="*/ 1185713 h 6857999"/>
              <a:gd name="connsiteX39" fmla="*/ 2869643 w 3018191"/>
              <a:gd name="connsiteY39" fmla="*/ 1280451 h 6857999"/>
              <a:gd name="connsiteX40" fmla="*/ 2945098 w 3018191"/>
              <a:gd name="connsiteY40" fmla="*/ 1630058 h 6857999"/>
              <a:gd name="connsiteX41" fmla="*/ 3012169 w 3018191"/>
              <a:gd name="connsiteY41" fmla="*/ 2117999 h 6857999"/>
              <a:gd name="connsiteX42" fmla="*/ 3019714 w 3018191"/>
              <a:gd name="connsiteY42" fmla="*/ 2541384 h 6857999"/>
              <a:gd name="connsiteX43" fmla="*/ 2952644 w 3018191"/>
              <a:gd name="connsiteY43" fmla="*/ 3282517 h 6857999"/>
              <a:gd name="connsiteX44" fmla="*/ 2660885 w 3018191"/>
              <a:gd name="connsiteY44" fmla="*/ 4021974 h 6857999"/>
              <a:gd name="connsiteX45" fmla="*/ 2660046 w 3018191"/>
              <a:gd name="connsiteY45" fmla="*/ 4609683 h 6857999"/>
              <a:gd name="connsiteX46" fmla="*/ 2914916 w 3018191"/>
              <a:gd name="connsiteY46" fmla="*/ 6809609 h 6857999"/>
              <a:gd name="connsiteX47" fmla="*/ 2924138 w 3018191"/>
              <a:gd name="connsiteY47" fmla="*/ 686158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18191" h="6857999">
                <a:moveTo>
                  <a:pt x="2924138" y="6861589"/>
                </a:moveTo>
                <a:cubicBezTo>
                  <a:pt x="2331399" y="6861589"/>
                  <a:pt x="1741175" y="6861589"/>
                  <a:pt x="1147597" y="6861589"/>
                </a:cubicBezTo>
                <a:cubicBezTo>
                  <a:pt x="1158496" y="6807932"/>
                  <a:pt x="1345457" y="4193843"/>
                  <a:pt x="1336234" y="4140186"/>
                </a:cubicBezTo>
                <a:cubicBezTo>
                  <a:pt x="1325335" y="4076469"/>
                  <a:pt x="1229759" y="3989277"/>
                  <a:pt x="1176941" y="3923883"/>
                </a:cubicBezTo>
                <a:cubicBezTo>
                  <a:pt x="1037769" y="3804832"/>
                  <a:pt x="673909" y="3408275"/>
                  <a:pt x="576656" y="3304315"/>
                </a:cubicBezTo>
                <a:cubicBezTo>
                  <a:pt x="496171" y="3230537"/>
                  <a:pt x="482757" y="3186103"/>
                  <a:pt x="466828" y="3081304"/>
                </a:cubicBezTo>
                <a:cubicBezTo>
                  <a:pt x="456767" y="3015072"/>
                  <a:pt x="422393" y="2807152"/>
                  <a:pt x="397241" y="2720798"/>
                </a:cubicBezTo>
                <a:cubicBezTo>
                  <a:pt x="349453" y="2527969"/>
                  <a:pt x="159978" y="2308312"/>
                  <a:pt x="148241" y="2283161"/>
                </a:cubicBezTo>
                <a:cubicBezTo>
                  <a:pt x="100453" y="2242918"/>
                  <a:pt x="75301" y="2211898"/>
                  <a:pt x="35897" y="2139797"/>
                </a:cubicBezTo>
                <a:cubicBezTo>
                  <a:pt x="34220" y="2138120"/>
                  <a:pt x="32543" y="2136443"/>
                  <a:pt x="30867" y="2134766"/>
                </a:cubicBezTo>
                <a:cubicBezTo>
                  <a:pt x="-8538" y="2098716"/>
                  <a:pt x="-10214" y="2064342"/>
                  <a:pt x="25836" y="2024099"/>
                </a:cubicBezTo>
                <a:cubicBezTo>
                  <a:pt x="58533" y="1988049"/>
                  <a:pt x="101291" y="1971281"/>
                  <a:pt x="147402" y="1960382"/>
                </a:cubicBezTo>
                <a:cubicBezTo>
                  <a:pt x="218665" y="1943614"/>
                  <a:pt x="289090" y="1951998"/>
                  <a:pt x="356161" y="1977988"/>
                </a:cubicBezTo>
                <a:cubicBezTo>
                  <a:pt x="457605" y="2016554"/>
                  <a:pt x="548989" y="2069372"/>
                  <a:pt x="611868" y="2161595"/>
                </a:cubicBezTo>
                <a:cubicBezTo>
                  <a:pt x="637020" y="2198484"/>
                  <a:pt x="761940" y="2502818"/>
                  <a:pt x="787091" y="2584980"/>
                </a:cubicBezTo>
                <a:cubicBezTo>
                  <a:pt x="801344" y="2631091"/>
                  <a:pt x="858354" y="2727505"/>
                  <a:pt x="912011" y="2686424"/>
                </a:cubicBezTo>
                <a:cubicBezTo>
                  <a:pt x="919556" y="2679717"/>
                  <a:pt x="1030223" y="2410595"/>
                  <a:pt x="1057890" y="2272262"/>
                </a:cubicBezTo>
                <a:cubicBezTo>
                  <a:pt x="1073819" y="2195130"/>
                  <a:pt x="1091425" y="1832947"/>
                  <a:pt x="1088910" y="1730664"/>
                </a:cubicBezTo>
                <a:cubicBezTo>
                  <a:pt x="1087234" y="1658563"/>
                  <a:pt x="1092264" y="1272905"/>
                  <a:pt x="1093102" y="1135410"/>
                </a:cubicBezTo>
                <a:cubicBezTo>
                  <a:pt x="1087234" y="995399"/>
                  <a:pt x="1102325" y="571176"/>
                  <a:pt x="1129153" y="480630"/>
                </a:cubicBezTo>
                <a:cubicBezTo>
                  <a:pt x="1157658" y="386731"/>
                  <a:pt x="1153466" y="306246"/>
                  <a:pt x="1218860" y="274387"/>
                </a:cubicBezTo>
                <a:cubicBezTo>
                  <a:pt x="1295992" y="242528"/>
                  <a:pt x="1295153" y="255104"/>
                  <a:pt x="1344618" y="257619"/>
                </a:cubicBezTo>
                <a:cubicBezTo>
                  <a:pt x="1410012" y="260973"/>
                  <a:pt x="1440194" y="483145"/>
                  <a:pt x="1439356" y="548539"/>
                </a:cubicBezTo>
                <a:cubicBezTo>
                  <a:pt x="1438518" y="650822"/>
                  <a:pt x="1467861" y="859581"/>
                  <a:pt x="1471215" y="961864"/>
                </a:cubicBezTo>
                <a:cubicBezTo>
                  <a:pt x="1472891" y="1021389"/>
                  <a:pt x="1511457" y="1457350"/>
                  <a:pt x="1520679" y="1535320"/>
                </a:cubicBezTo>
                <a:cubicBezTo>
                  <a:pt x="1526548" y="1583108"/>
                  <a:pt x="1533255" y="1677846"/>
                  <a:pt x="1539962" y="1725634"/>
                </a:cubicBezTo>
                <a:cubicBezTo>
                  <a:pt x="1562599" y="1806957"/>
                  <a:pt x="1587750" y="1790189"/>
                  <a:pt x="1581882" y="1728149"/>
                </a:cubicBezTo>
                <a:cubicBezTo>
                  <a:pt x="1576013" y="1694613"/>
                  <a:pt x="1569306" y="1269552"/>
                  <a:pt x="1550861" y="1116127"/>
                </a:cubicBezTo>
                <a:cubicBezTo>
                  <a:pt x="1535770" y="987015"/>
                  <a:pt x="1494689" y="303730"/>
                  <a:pt x="1487982" y="237498"/>
                </a:cubicBezTo>
                <a:cubicBezTo>
                  <a:pt x="1483790" y="188033"/>
                  <a:pt x="1471215" y="88265"/>
                  <a:pt x="1528225" y="45507"/>
                </a:cubicBezTo>
                <a:cubicBezTo>
                  <a:pt x="1588589" y="-3119"/>
                  <a:pt x="1690033" y="-24079"/>
                  <a:pt x="1761296" y="40477"/>
                </a:cubicBezTo>
                <a:cubicBezTo>
                  <a:pt x="1815791" y="89942"/>
                  <a:pt x="1851004" y="458832"/>
                  <a:pt x="1863579" y="540155"/>
                </a:cubicBezTo>
                <a:cubicBezTo>
                  <a:pt x="1887893" y="699449"/>
                  <a:pt x="1964186" y="1203319"/>
                  <a:pt x="1975085" y="1292188"/>
                </a:cubicBezTo>
                <a:cubicBezTo>
                  <a:pt x="1981792" y="1343330"/>
                  <a:pt x="2015327" y="1553765"/>
                  <a:pt x="2019519" y="1604906"/>
                </a:cubicBezTo>
                <a:cubicBezTo>
                  <a:pt x="2021196" y="1619997"/>
                  <a:pt x="2037964" y="1215056"/>
                  <a:pt x="2047186" y="1183198"/>
                </a:cubicBezTo>
                <a:cubicBezTo>
                  <a:pt x="2089105" y="1046541"/>
                  <a:pt x="2410207" y="1021389"/>
                  <a:pt x="2430329" y="1180683"/>
                </a:cubicBezTo>
                <a:cubicBezTo>
                  <a:pt x="2437874" y="1234339"/>
                  <a:pt x="2460511" y="1581431"/>
                  <a:pt x="2469733" y="1619159"/>
                </a:cubicBezTo>
                <a:cubicBezTo>
                  <a:pt x="2471410" y="1627543"/>
                  <a:pt x="2494046" y="1364289"/>
                  <a:pt x="2520036" y="1286319"/>
                </a:cubicBezTo>
                <a:cubicBezTo>
                  <a:pt x="2530935" y="1238531"/>
                  <a:pt x="2563632" y="1210864"/>
                  <a:pt x="2639087" y="1185713"/>
                </a:cubicBezTo>
                <a:cubicBezTo>
                  <a:pt x="2711188" y="1169784"/>
                  <a:pt x="2827724" y="1213380"/>
                  <a:pt x="2869643" y="1280451"/>
                </a:cubicBezTo>
                <a:cubicBezTo>
                  <a:pt x="2906532" y="1339138"/>
                  <a:pt x="2947613" y="1590653"/>
                  <a:pt x="2945098" y="1630058"/>
                </a:cubicBezTo>
                <a:cubicBezTo>
                  <a:pt x="2955997" y="1770068"/>
                  <a:pt x="3008815" y="2077756"/>
                  <a:pt x="3012169" y="2117999"/>
                </a:cubicBezTo>
                <a:cubicBezTo>
                  <a:pt x="3026421" y="2299928"/>
                  <a:pt x="3025583" y="2358615"/>
                  <a:pt x="3019714" y="2541384"/>
                </a:cubicBezTo>
                <a:cubicBezTo>
                  <a:pt x="3016361" y="2650374"/>
                  <a:pt x="2964381" y="3208739"/>
                  <a:pt x="2952644" y="3282517"/>
                </a:cubicBezTo>
                <a:cubicBezTo>
                  <a:pt x="2929169" y="3434265"/>
                  <a:pt x="2700289" y="3949034"/>
                  <a:pt x="2660885" y="4021974"/>
                </a:cubicBezTo>
                <a:cubicBezTo>
                  <a:pt x="2621481" y="4094913"/>
                  <a:pt x="2655855" y="4520814"/>
                  <a:pt x="2660046" y="4609683"/>
                </a:cubicBezTo>
                <a:cubicBezTo>
                  <a:pt x="2664238" y="4705259"/>
                  <a:pt x="2895633" y="6682174"/>
                  <a:pt x="2914916" y="6809609"/>
                </a:cubicBezTo>
                <a:cubicBezTo>
                  <a:pt x="2918270" y="6826376"/>
                  <a:pt x="2921623" y="6843144"/>
                  <a:pt x="2924138" y="68615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8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C16608D6-0D80-4820-8F75-71FF28DBF3BB}"/>
              </a:ext>
            </a:extLst>
          </p:cNvPr>
          <p:cNvSpPr/>
          <p:nvPr/>
        </p:nvSpPr>
        <p:spPr>
          <a:xfrm>
            <a:off x="3302223" y="2065180"/>
            <a:ext cx="969492" cy="3254721"/>
          </a:xfrm>
          <a:custGeom>
            <a:avLst/>
            <a:gdLst>
              <a:gd name="connsiteX0" fmla="*/ 1976044 w 2042809"/>
              <a:gd name="connsiteY0" fmla="*/ 1993065 h 6858000"/>
              <a:gd name="connsiteX1" fmla="*/ 1938902 w 2042809"/>
              <a:gd name="connsiteY1" fmla="*/ 1898883 h 6858000"/>
              <a:gd name="connsiteX2" fmla="*/ 1767784 w 2042809"/>
              <a:gd name="connsiteY2" fmla="*/ 1660114 h 6858000"/>
              <a:gd name="connsiteX3" fmla="*/ 1733958 w 2042809"/>
              <a:gd name="connsiteY3" fmla="*/ 1611033 h 6858000"/>
              <a:gd name="connsiteX4" fmla="*/ 1646409 w 2042809"/>
              <a:gd name="connsiteY4" fmla="*/ 1465118 h 6858000"/>
              <a:gd name="connsiteX5" fmla="*/ 1550238 w 2042809"/>
              <a:gd name="connsiteY5" fmla="*/ 1422007 h 6858000"/>
              <a:gd name="connsiteX6" fmla="*/ 1399017 w 2042809"/>
              <a:gd name="connsiteY6" fmla="*/ 1440578 h 6858000"/>
              <a:gd name="connsiteX7" fmla="*/ 1292234 w 2042809"/>
              <a:gd name="connsiteY7" fmla="*/ 1433945 h 6858000"/>
              <a:gd name="connsiteX8" fmla="*/ 1253102 w 2042809"/>
              <a:gd name="connsiteY8" fmla="*/ 1390834 h 6858000"/>
              <a:gd name="connsiteX9" fmla="*/ 1097902 w 2042809"/>
              <a:gd name="connsiteY9" fmla="*/ 1169309 h 6858000"/>
              <a:gd name="connsiteX10" fmla="*/ 931426 w 2042809"/>
              <a:gd name="connsiteY10" fmla="*/ 1054567 h 6858000"/>
              <a:gd name="connsiteX11" fmla="*/ 846530 w 2042809"/>
              <a:gd name="connsiteY11" fmla="*/ 1004823 h 6858000"/>
              <a:gd name="connsiteX12" fmla="*/ 821327 w 2042809"/>
              <a:gd name="connsiteY12" fmla="*/ 945131 h 6858000"/>
              <a:gd name="connsiteX13" fmla="*/ 837245 w 2042809"/>
              <a:gd name="connsiteY13" fmla="*/ 900030 h 6858000"/>
              <a:gd name="connsiteX14" fmla="*/ 895611 w 2042809"/>
              <a:gd name="connsiteY14" fmla="*/ 874163 h 6858000"/>
              <a:gd name="connsiteX15" fmla="*/ 894284 w 2042809"/>
              <a:gd name="connsiteY15" fmla="*/ 858908 h 6858000"/>
              <a:gd name="connsiteX16" fmla="*/ 897600 w 2042809"/>
              <a:gd name="connsiteY16" fmla="*/ 846970 h 6858000"/>
              <a:gd name="connsiteX17" fmla="*/ 908212 w 2042809"/>
              <a:gd name="connsiteY17" fmla="*/ 806511 h 6858000"/>
              <a:gd name="connsiteX18" fmla="*/ 944691 w 2042809"/>
              <a:gd name="connsiteY18" fmla="*/ 765390 h 6858000"/>
              <a:gd name="connsiteX19" fmla="*/ 985149 w 2042809"/>
              <a:gd name="connsiteY19" fmla="*/ 721616 h 6858000"/>
              <a:gd name="connsiteX20" fmla="*/ 988466 w 2042809"/>
              <a:gd name="connsiteY20" fmla="*/ 681821 h 6858000"/>
              <a:gd name="connsiteX21" fmla="*/ 1020965 w 2042809"/>
              <a:gd name="connsiteY21" fmla="*/ 642689 h 6858000"/>
              <a:gd name="connsiteX22" fmla="*/ 1047495 w 2042809"/>
              <a:gd name="connsiteY22" fmla="*/ 602231 h 6858000"/>
              <a:gd name="connsiteX23" fmla="*/ 1064739 w 2042809"/>
              <a:gd name="connsiteY23" fmla="*/ 553150 h 6858000"/>
              <a:gd name="connsiteX24" fmla="*/ 1077341 w 2042809"/>
              <a:gd name="connsiteY24" fmla="*/ 498100 h 6858000"/>
              <a:gd name="connsiteX25" fmla="*/ 1081321 w 2042809"/>
              <a:gd name="connsiteY25" fmla="*/ 438408 h 6858000"/>
              <a:gd name="connsiteX26" fmla="*/ 1076678 w 2042809"/>
              <a:gd name="connsiteY26" fmla="*/ 377389 h 6858000"/>
              <a:gd name="connsiteX27" fmla="*/ 1064076 w 2042809"/>
              <a:gd name="connsiteY27" fmla="*/ 322339 h 6858000"/>
              <a:gd name="connsiteX28" fmla="*/ 1044842 w 2042809"/>
              <a:gd name="connsiteY28" fmla="*/ 267953 h 6858000"/>
              <a:gd name="connsiteX29" fmla="*/ 1022954 w 2042809"/>
              <a:gd name="connsiteY29" fmla="*/ 225505 h 6858000"/>
              <a:gd name="connsiteX30" fmla="*/ 993108 w 2042809"/>
              <a:gd name="connsiteY30" fmla="*/ 191016 h 6858000"/>
              <a:gd name="connsiteX31" fmla="*/ 1006373 w 2042809"/>
              <a:gd name="connsiteY31" fmla="*/ 169129 h 6858000"/>
              <a:gd name="connsiteX32" fmla="*/ 997751 w 2042809"/>
              <a:gd name="connsiteY32" fmla="*/ 169792 h 6858000"/>
              <a:gd name="connsiteX33" fmla="*/ 978517 w 2042809"/>
              <a:gd name="connsiteY33" fmla="*/ 163823 h 6858000"/>
              <a:gd name="connsiteX34" fmla="*/ 964588 w 2042809"/>
              <a:gd name="connsiteY34" fmla="*/ 149231 h 6858000"/>
              <a:gd name="connsiteX35" fmla="*/ 950660 w 2042809"/>
              <a:gd name="connsiteY35" fmla="*/ 133313 h 6858000"/>
              <a:gd name="connsiteX36" fmla="*/ 939385 w 2042809"/>
              <a:gd name="connsiteY36" fmla="*/ 120711 h 6858000"/>
              <a:gd name="connsiteX37" fmla="*/ 926120 w 2042809"/>
              <a:gd name="connsiteY37" fmla="*/ 108110 h 6858000"/>
              <a:gd name="connsiteX38" fmla="*/ 880356 w 2042809"/>
              <a:gd name="connsiteY38" fmla="*/ 90202 h 6858000"/>
              <a:gd name="connsiteX39" fmla="*/ 835255 w 2042809"/>
              <a:gd name="connsiteY39" fmla="*/ 78263 h 6858000"/>
              <a:gd name="connsiteX40" fmla="*/ 787501 w 2042809"/>
              <a:gd name="connsiteY40" fmla="*/ 61019 h 6858000"/>
              <a:gd name="connsiteX41" fmla="*/ 783521 w 2042809"/>
              <a:gd name="connsiteY41" fmla="*/ 61019 h 6858000"/>
              <a:gd name="connsiteX42" fmla="*/ 772909 w 2042809"/>
              <a:gd name="connsiteY42" fmla="*/ 31173 h 6858000"/>
              <a:gd name="connsiteX43" fmla="*/ 754338 w 2042809"/>
              <a:gd name="connsiteY43" fmla="*/ 34489 h 6858000"/>
              <a:gd name="connsiteX44" fmla="*/ 739747 w 2042809"/>
              <a:gd name="connsiteY44" fmla="*/ 37805 h 6858000"/>
              <a:gd name="connsiteX45" fmla="*/ 727145 w 2042809"/>
              <a:gd name="connsiteY45" fmla="*/ 40458 h 6858000"/>
              <a:gd name="connsiteX46" fmla="*/ 711227 w 2042809"/>
              <a:gd name="connsiteY46" fmla="*/ 47754 h 6858000"/>
              <a:gd name="connsiteX47" fmla="*/ 708574 w 2042809"/>
              <a:gd name="connsiteY47" fmla="*/ 38468 h 6858000"/>
              <a:gd name="connsiteX48" fmla="*/ 703268 w 2042809"/>
              <a:gd name="connsiteY48" fmla="*/ 31173 h 6858000"/>
              <a:gd name="connsiteX49" fmla="*/ 700615 w 2042809"/>
              <a:gd name="connsiteY49" fmla="*/ 25867 h 6858000"/>
              <a:gd name="connsiteX50" fmla="*/ 696636 w 2042809"/>
              <a:gd name="connsiteY50" fmla="*/ 23877 h 6858000"/>
              <a:gd name="connsiteX51" fmla="*/ 690003 w 2042809"/>
              <a:gd name="connsiteY51" fmla="*/ 22550 h 6858000"/>
              <a:gd name="connsiteX52" fmla="*/ 681381 w 2042809"/>
              <a:gd name="connsiteY52" fmla="*/ 21224 h 6858000"/>
              <a:gd name="connsiteX53" fmla="*/ 668779 w 2042809"/>
              <a:gd name="connsiteY53" fmla="*/ 18571 h 6858000"/>
              <a:gd name="connsiteX54" fmla="*/ 640923 w 2042809"/>
              <a:gd name="connsiteY54" fmla="*/ 13265 h 6858000"/>
              <a:gd name="connsiteX55" fmla="*/ 613066 w 2042809"/>
              <a:gd name="connsiteY55" fmla="*/ 7959 h 6858000"/>
              <a:gd name="connsiteX56" fmla="*/ 585210 w 2042809"/>
              <a:gd name="connsiteY56" fmla="*/ 0 h 6858000"/>
              <a:gd name="connsiteX57" fmla="*/ 477100 w 2042809"/>
              <a:gd name="connsiteY57" fmla="*/ 41121 h 6858000"/>
              <a:gd name="connsiteX58" fmla="*/ 455213 w 2042809"/>
              <a:gd name="connsiteY58" fmla="*/ 58366 h 6858000"/>
              <a:gd name="connsiteX59" fmla="*/ 411438 w 2042809"/>
              <a:gd name="connsiteY59" fmla="*/ 82243 h 6858000"/>
              <a:gd name="connsiteX60" fmla="*/ 402816 w 2042809"/>
              <a:gd name="connsiteY60" fmla="*/ 104130 h 6858000"/>
              <a:gd name="connsiteX61" fmla="*/ 378939 w 2042809"/>
              <a:gd name="connsiteY61" fmla="*/ 129997 h 6858000"/>
              <a:gd name="connsiteX62" fmla="*/ 370317 w 2042809"/>
              <a:gd name="connsiteY62" fmla="*/ 153874 h 6858000"/>
              <a:gd name="connsiteX63" fmla="*/ 337154 w 2042809"/>
              <a:gd name="connsiteY63" fmla="*/ 195659 h 6858000"/>
              <a:gd name="connsiteX64" fmla="*/ 313941 w 2042809"/>
              <a:gd name="connsiteY64" fmla="*/ 220862 h 6858000"/>
              <a:gd name="connsiteX65" fmla="*/ 289400 w 2042809"/>
              <a:gd name="connsiteY65" fmla="*/ 255351 h 6858000"/>
              <a:gd name="connsiteX66" fmla="*/ 274146 w 2042809"/>
              <a:gd name="connsiteY66" fmla="*/ 293820 h 6858000"/>
              <a:gd name="connsiteX67" fmla="*/ 258228 w 2042809"/>
              <a:gd name="connsiteY67" fmla="*/ 333615 h 6858000"/>
              <a:gd name="connsiteX68" fmla="*/ 250269 w 2042809"/>
              <a:gd name="connsiteY68" fmla="*/ 363461 h 6858000"/>
              <a:gd name="connsiteX69" fmla="*/ 257564 w 2042809"/>
              <a:gd name="connsiteY69" fmla="*/ 456979 h 6858000"/>
              <a:gd name="connsiteX70" fmla="*/ 253585 w 2042809"/>
              <a:gd name="connsiteY70" fmla="*/ 488152 h 6858000"/>
              <a:gd name="connsiteX71" fmla="*/ 242973 w 2042809"/>
              <a:gd name="connsiteY71" fmla="*/ 510039 h 6858000"/>
              <a:gd name="connsiteX72" fmla="*/ 234351 w 2042809"/>
              <a:gd name="connsiteY72" fmla="*/ 530600 h 6858000"/>
              <a:gd name="connsiteX73" fmla="*/ 227718 w 2042809"/>
              <a:gd name="connsiteY73" fmla="*/ 550497 h 6858000"/>
              <a:gd name="connsiteX74" fmla="*/ 220422 w 2042809"/>
              <a:gd name="connsiteY74" fmla="*/ 568405 h 6858000"/>
              <a:gd name="connsiteX75" fmla="*/ 217769 w 2042809"/>
              <a:gd name="connsiteY75" fmla="*/ 589629 h 6858000"/>
              <a:gd name="connsiteX76" fmla="*/ 219759 w 2042809"/>
              <a:gd name="connsiteY76" fmla="*/ 614169 h 6858000"/>
              <a:gd name="connsiteX77" fmla="*/ 224402 w 2042809"/>
              <a:gd name="connsiteY77" fmla="*/ 644679 h 6858000"/>
              <a:gd name="connsiteX78" fmla="*/ 236340 w 2042809"/>
              <a:gd name="connsiteY78" fmla="*/ 685800 h 6858000"/>
              <a:gd name="connsiteX79" fmla="*/ 248279 w 2042809"/>
              <a:gd name="connsiteY79" fmla="*/ 726921 h 6858000"/>
              <a:gd name="connsiteX80" fmla="*/ 250932 w 2042809"/>
              <a:gd name="connsiteY80" fmla="*/ 765390 h 6858000"/>
              <a:gd name="connsiteX81" fmla="*/ 252922 w 2042809"/>
              <a:gd name="connsiteY81" fmla="*/ 793910 h 6858000"/>
              <a:gd name="connsiteX82" fmla="*/ 252922 w 2042809"/>
              <a:gd name="connsiteY82" fmla="*/ 819113 h 6858000"/>
              <a:gd name="connsiteX83" fmla="*/ 254911 w 2042809"/>
              <a:gd name="connsiteY83" fmla="*/ 843653 h 6858000"/>
              <a:gd name="connsiteX84" fmla="*/ 260881 w 2042809"/>
              <a:gd name="connsiteY84" fmla="*/ 864214 h 6858000"/>
              <a:gd name="connsiteX85" fmla="*/ 272819 w 2042809"/>
              <a:gd name="connsiteY85" fmla="*/ 884112 h 6858000"/>
              <a:gd name="connsiteX86" fmla="*/ 299349 w 2042809"/>
              <a:gd name="connsiteY86" fmla="*/ 905336 h 6858000"/>
              <a:gd name="connsiteX87" fmla="*/ 380929 w 2042809"/>
              <a:gd name="connsiteY87" fmla="*/ 942478 h 6858000"/>
              <a:gd name="connsiteX88" fmla="*/ 396847 w 2042809"/>
              <a:gd name="connsiteY88" fmla="*/ 1046608 h 6858000"/>
              <a:gd name="connsiteX89" fmla="*/ 412102 w 2042809"/>
              <a:gd name="connsiteY89" fmla="*/ 1217726 h 6858000"/>
              <a:gd name="connsiteX90" fmla="*/ 320573 w 2042809"/>
              <a:gd name="connsiteY90" fmla="*/ 1340427 h 6858000"/>
              <a:gd name="connsiteX91" fmla="*/ 245626 w 2042809"/>
              <a:gd name="connsiteY91" fmla="*/ 1282061 h 6858000"/>
              <a:gd name="connsiteX92" fmla="*/ 174658 w 2042809"/>
              <a:gd name="connsiteY92" fmla="*/ 1271449 h 6858000"/>
              <a:gd name="connsiteX93" fmla="*/ 126241 w 2042809"/>
              <a:gd name="connsiteY93" fmla="*/ 1294663 h 6858000"/>
              <a:gd name="connsiteX94" fmla="*/ 69865 w 2042809"/>
              <a:gd name="connsiteY94" fmla="*/ 1341754 h 6858000"/>
              <a:gd name="connsiteX95" fmla="*/ 30733 w 2042809"/>
              <a:gd name="connsiteY95" fmla="*/ 1383539 h 6858000"/>
              <a:gd name="connsiteX96" fmla="*/ 8182 w 2042809"/>
              <a:gd name="connsiteY96" fmla="*/ 1448537 h 6858000"/>
              <a:gd name="connsiteX97" fmla="*/ 167362 w 2042809"/>
              <a:gd name="connsiteY97" fmla="*/ 1654808 h 6858000"/>
              <a:gd name="connsiteX98" fmla="*/ 154097 w 2042809"/>
              <a:gd name="connsiteY98" fmla="*/ 1723122 h 6858000"/>
              <a:gd name="connsiteX99" fmla="*/ 121598 w 2042809"/>
              <a:gd name="connsiteY99" fmla="*/ 1849140 h 6858000"/>
              <a:gd name="connsiteX100" fmla="*/ 40018 w 2042809"/>
              <a:gd name="connsiteY100" fmla="*/ 2462645 h 6858000"/>
              <a:gd name="connsiteX101" fmla="*/ 44661 w 2042809"/>
              <a:gd name="connsiteY101" fmla="*/ 3506600 h 6858000"/>
              <a:gd name="connsiteX102" fmla="*/ 77824 w 2042809"/>
              <a:gd name="connsiteY102" fmla="*/ 3723483 h 6858000"/>
              <a:gd name="connsiteX103" fmla="*/ 140169 w 2042809"/>
              <a:gd name="connsiteY103" fmla="*/ 4002048 h 6858000"/>
              <a:gd name="connsiteX104" fmla="*/ 321236 w 2042809"/>
              <a:gd name="connsiteY104" fmla="*/ 4498159 h 6858000"/>
              <a:gd name="connsiteX105" fmla="*/ 455213 w 2042809"/>
              <a:gd name="connsiteY105" fmla="*/ 5042686 h 6858000"/>
              <a:gd name="connsiteX106" fmla="*/ 461845 w 2042809"/>
              <a:gd name="connsiteY106" fmla="*/ 5111001 h 6858000"/>
              <a:gd name="connsiteX107" fmla="*/ 504293 w 2042809"/>
              <a:gd name="connsiteY107" fmla="*/ 5518236 h 6858000"/>
              <a:gd name="connsiteX108" fmla="*/ 668116 w 2042809"/>
              <a:gd name="connsiteY108" fmla="*/ 6014347 h 6858000"/>
              <a:gd name="connsiteX109" fmla="*/ 684697 w 2042809"/>
              <a:gd name="connsiteY109" fmla="*/ 6086641 h 6858000"/>
              <a:gd name="connsiteX110" fmla="*/ 595822 w 2042809"/>
              <a:gd name="connsiteY110" fmla="*/ 6239852 h 6858000"/>
              <a:gd name="connsiteX111" fmla="*/ 238993 w 2042809"/>
              <a:gd name="connsiteY111" fmla="*/ 6428215 h 6858000"/>
              <a:gd name="connsiteX112" fmla="*/ 148791 w 2042809"/>
              <a:gd name="connsiteY112" fmla="*/ 6466683 h 6858000"/>
              <a:gd name="connsiteX113" fmla="*/ 126241 w 2042809"/>
              <a:gd name="connsiteY113" fmla="*/ 6530355 h 6858000"/>
              <a:gd name="connsiteX114" fmla="*/ 187260 w 2042809"/>
              <a:gd name="connsiteY114" fmla="*/ 6586731 h 6858000"/>
              <a:gd name="connsiteX115" fmla="*/ 368327 w 2042809"/>
              <a:gd name="connsiteY115" fmla="*/ 6607955 h 6858000"/>
              <a:gd name="connsiteX116" fmla="*/ 580567 w 2042809"/>
              <a:gd name="connsiteY116" fmla="*/ 6613925 h 6858000"/>
              <a:gd name="connsiteX117" fmla="*/ 621025 w 2042809"/>
              <a:gd name="connsiteY117" fmla="*/ 6621220 h 6858000"/>
              <a:gd name="connsiteX118" fmla="*/ 588526 w 2042809"/>
              <a:gd name="connsiteY118" fmla="*/ 6655709 h 6858000"/>
              <a:gd name="connsiteX119" fmla="*/ 507609 w 2042809"/>
              <a:gd name="connsiteY119" fmla="*/ 6731983 h 6858000"/>
              <a:gd name="connsiteX120" fmla="*/ 518885 w 2042809"/>
              <a:gd name="connsiteY120" fmla="*/ 6817542 h 6858000"/>
              <a:gd name="connsiteX121" fmla="*/ 594495 w 2042809"/>
              <a:gd name="connsiteY121" fmla="*/ 6847388 h 6858000"/>
              <a:gd name="connsiteX122" fmla="*/ 939385 w 2042809"/>
              <a:gd name="connsiteY122" fmla="*/ 6842082 h 6858000"/>
              <a:gd name="connsiteX123" fmla="*/ 1265041 w 2042809"/>
              <a:gd name="connsiteY123" fmla="*/ 6757186 h 6858000"/>
              <a:gd name="connsiteX124" fmla="*/ 1305499 w 2042809"/>
              <a:gd name="connsiteY124" fmla="*/ 6702800 h 6858000"/>
              <a:gd name="connsiteX125" fmla="*/ 1298203 w 2042809"/>
              <a:gd name="connsiteY125" fmla="*/ 6527702 h 6858000"/>
              <a:gd name="connsiteX126" fmla="*/ 1323407 w 2042809"/>
              <a:gd name="connsiteY126" fmla="*/ 6361226 h 6858000"/>
              <a:gd name="connsiteX127" fmla="*/ 1320754 w 2042809"/>
              <a:gd name="connsiteY127" fmla="*/ 6229240 h 6858000"/>
              <a:gd name="connsiteX128" fmla="*/ 1298866 w 2042809"/>
              <a:gd name="connsiteY128" fmla="*/ 6190108 h 6858000"/>
              <a:gd name="connsiteX129" fmla="*/ 1270347 w 2042809"/>
              <a:gd name="connsiteY129" fmla="*/ 5969246 h 6858000"/>
              <a:gd name="connsiteX130" fmla="*/ 1275653 w 2042809"/>
              <a:gd name="connsiteY130" fmla="*/ 5577266 h 6858000"/>
              <a:gd name="connsiteX131" fmla="*/ 1214634 w 2042809"/>
              <a:gd name="connsiteY131" fmla="*/ 5097073 h 6858000"/>
              <a:gd name="connsiteX132" fmla="*/ 1131064 w 2042809"/>
              <a:gd name="connsiteY132" fmla="*/ 4695144 h 6858000"/>
              <a:gd name="connsiteX133" fmla="*/ 1099892 w 2042809"/>
              <a:gd name="connsiteY133" fmla="*/ 4303827 h 6858000"/>
              <a:gd name="connsiteX134" fmla="*/ 1092596 w 2042809"/>
              <a:gd name="connsiteY134" fmla="*/ 4071026 h 6858000"/>
              <a:gd name="connsiteX135" fmla="*/ 1142339 w 2042809"/>
              <a:gd name="connsiteY135" fmla="*/ 3536447 h 6858000"/>
              <a:gd name="connsiteX136" fmla="*/ 1148309 w 2042809"/>
              <a:gd name="connsiteY136" fmla="*/ 3428337 h 6858000"/>
              <a:gd name="connsiteX137" fmla="*/ 1276316 w 2042809"/>
              <a:gd name="connsiteY137" fmla="*/ 3338135 h 6858000"/>
              <a:gd name="connsiteX138" fmla="*/ 1494525 w 2042809"/>
              <a:gd name="connsiteY138" fmla="*/ 3403797 h 6858000"/>
              <a:gd name="connsiteX139" fmla="*/ 1529014 w 2042809"/>
              <a:gd name="connsiteY139" fmla="*/ 3431653 h 6858000"/>
              <a:gd name="connsiteX140" fmla="*/ 1544269 w 2042809"/>
              <a:gd name="connsiteY140" fmla="*/ 3443592 h 6858000"/>
              <a:gd name="connsiteX141" fmla="*/ 1554218 w 2042809"/>
              <a:gd name="connsiteY141" fmla="*/ 3433643 h 6858000"/>
              <a:gd name="connsiteX142" fmla="*/ 1592686 w 2042809"/>
              <a:gd name="connsiteY142" fmla="*/ 3411092 h 6858000"/>
              <a:gd name="connsiteX143" fmla="*/ 1698143 w 2042809"/>
              <a:gd name="connsiteY143" fmla="*/ 3377267 h 6858000"/>
              <a:gd name="connsiteX144" fmla="*/ 1739264 w 2042809"/>
              <a:gd name="connsiteY144" fmla="*/ 3357369 h 6858000"/>
              <a:gd name="connsiteX145" fmla="*/ 1745233 w 2042809"/>
              <a:gd name="connsiteY145" fmla="*/ 3479407 h 6858000"/>
              <a:gd name="connsiteX146" fmla="*/ 1786355 w 2042809"/>
              <a:gd name="connsiteY146" fmla="*/ 3510580 h 6858000"/>
              <a:gd name="connsiteX147" fmla="*/ 1807579 w 2042809"/>
              <a:gd name="connsiteY147" fmla="*/ 3476091 h 6858000"/>
              <a:gd name="connsiteX148" fmla="*/ 1792987 w 2042809"/>
              <a:gd name="connsiteY148" fmla="*/ 3371297 h 6858000"/>
              <a:gd name="connsiteX149" fmla="*/ 1934923 w 2042809"/>
              <a:gd name="connsiteY149" fmla="*/ 2956103 h 6858000"/>
              <a:gd name="connsiteX150" fmla="*/ 2041706 w 2042809"/>
              <a:gd name="connsiteY150" fmla="*/ 2229845 h 6858000"/>
              <a:gd name="connsiteX151" fmla="*/ 1976044 w 2042809"/>
              <a:gd name="connsiteY151" fmla="*/ 1993065 h 6858000"/>
              <a:gd name="connsiteX152" fmla="*/ 1615237 w 2042809"/>
              <a:gd name="connsiteY152" fmla="*/ 1553330 h 6858000"/>
              <a:gd name="connsiteX153" fmla="*/ 1501158 w 2042809"/>
              <a:gd name="connsiteY153" fmla="*/ 1506903 h 6858000"/>
              <a:gd name="connsiteX154" fmla="*/ 1490546 w 2042809"/>
              <a:gd name="connsiteY154" fmla="*/ 1470424 h 6858000"/>
              <a:gd name="connsiteX155" fmla="*/ 1513759 w 2042809"/>
              <a:gd name="connsiteY155" fmla="*/ 1451190 h 6858000"/>
              <a:gd name="connsiteX156" fmla="*/ 1550238 w 2042809"/>
              <a:gd name="connsiteY156" fmla="*/ 1453843 h 6858000"/>
              <a:gd name="connsiteX157" fmla="*/ 1647736 w 2042809"/>
              <a:gd name="connsiteY157" fmla="*/ 1552004 h 6858000"/>
              <a:gd name="connsiteX158" fmla="*/ 1615237 w 2042809"/>
              <a:gd name="connsiteY158" fmla="*/ 15533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2042809" h="6858000">
                <a:moveTo>
                  <a:pt x="1976044" y="1993065"/>
                </a:moveTo>
                <a:cubicBezTo>
                  <a:pt x="1953494" y="1964545"/>
                  <a:pt x="1940892" y="1934699"/>
                  <a:pt x="1938902" y="1898883"/>
                </a:cubicBezTo>
                <a:cubicBezTo>
                  <a:pt x="1936249" y="1855109"/>
                  <a:pt x="1807579" y="1701898"/>
                  <a:pt x="1767784" y="1660114"/>
                </a:cubicBezTo>
                <a:cubicBezTo>
                  <a:pt x="1754519" y="1645522"/>
                  <a:pt x="1738601" y="1629604"/>
                  <a:pt x="1733958" y="1611033"/>
                </a:cubicBezTo>
                <a:cubicBezTo>
                  <a:pt x="1719367" y="1552667"/>
                  <a:pt x="1685541" y="1507566"/>
                  <a:pt x="1646409" y="1465118"/>
                </a:cubicBezTo>
                <a:cubicBezTo>
                  <a:pt x="1620543" y="1437262"/>
                  <a:pt x="1587380" y="1420017"/>
                  <a:pt x="1550238" y="1422007"/>
                </a:cubicBezTo>
                <a:cubicBezTo>
                  <a:pt x="1499168" y="1424660"/>
                  <a:pt x="1448098" y="1429303"/>
                  <a:pt x="1399017" y="1440578"/>
                </a:cubicBezTo>
                <a:cubicBezTo>
                  <a:pt x="1361212" y="1449200"/>
                  <a:pt x="1326060" y="1443894"/>
                  <a:pt x="1292234" y="1433945"/>
                </a:cubicBezTo>
                <a:cubicBezTo>
                  <a:pt x="1276316" y="1429303"/>
                  <a:pt x="1264377" y="1406752"/>
                  <a:pt x="1253102" y="1390834"/>
                </a:cubicBezTo>
                <a:cubicBezTo>
                  <a:pt x="1200705" y="1317214"/>
                  <a:pt x="1149635" y="1242930"/>
                  <a:pt x="1097902" y="1169309"/>
                </a:cubicBezTo>
                <a:cubicBezTo>
                  <a:pt x="1056780" y="1110943"/>
                  <a:pt x="1001731" y="1069822"/>
                  <a:pt x="931426" y="1054567"/>
                </a:cubicBezTo>
                <a:cubicBezTo>
                  <a:pt x="896274" y="1047271"/>
                  <a:pt x="872397" y="1026710"/>
                  <a:pt x="846530" y="1004823"/>
                </a:cubicBezTo>
                <a:cubicBezTo>
                  <a:pt x="821990" y="983599"/>
                  <a:pt x="821327" y="945131"/>
                  <a:pt x="821327" y="945131"/>
                </a:cubicBezTo>
                <a:lnTo>
                  <a:pt x="837245" y="900030"/>
                </a:lnTo>
                <a:lnTo>
                  <a:pt x="895611" y="874163"/>
                </a:lnTo>
                <a:lnTo>
                  <a:pt x="894284" y="858908"/>
                </a:lnTo>
                <a:lnTo>
                  <a:pt x="897600" y="846970"/>
                </a:lnTo>
                <a:lnTo>
                  <a:pt x="908212" y="806511"/>
                </a:lnTo>
                <a:lnTo>
                  <a:pt x="944691" y="765390"/>
                </a:lnTo>
                <a:lnTo>
                  <a:pt x="985149" y="721616"/>
                </a:lnTo>
                <a:lnTo>
                  <a:pt x="988466" y="681821"/>
                </a:lnTo>
                <a:lnTo>
                  <a:pt x="1020965" y="642689"/>
                </a:lnTo>
                <a:lnTo>
                  <a:pt x="1047495" y="602231"/>
                </a:lnTo>
                <a:lnTo>
                  <a:pt x="1064739" y="553150"/>
                </a:lnTo>
                <a:lnTo>
                  <a:pt x="1077341" y="498100"/>
                </a:lnTo>
                <a:lnTo>
                  <a:pt x="1081321" y="438408"/>
                </a:lnTo>
                <a:lnTo>
                  <a:pt x="1076678" y="377389"/>
                </a:lnTo>
                <a:lnTo>
                  <a:pt x="1064076" y="322339"/>
                </a:lnTo>
                <a:lnTo>
                  <a:pt x="1044842" y="267953"/>
                </a:lnTo>
                <a:lnTo>
                  <a:pt x="1022954" y="225505"/>
                </a:lnTo>
                <a:lnTo>
                  <a:pt x="993108" y="191016"/>
                </a:lnTo>
                <a:lnTo>
                  <a:pt x="1006373" y="169129"/>
                </a:lnTo>
                <a:lnTo>
                  <a:pt x="997751" y="169792"/>
                </a:lnTo>
                <a:lnTo>
                  <a:pt x="978517" y="163823"/>
                </a:lnTo>
                <a:lnTo>
                  <a:pt x="964588" y="149231"/>
                </a:lnTo>
                <a:lnTo>
                  <a:pt x="950660" y="133313"/>
                </a:lnTo>
                <a:lnTo>
                  <a:pt x="939385" y="120711"/>
                </a:lnTo>
                <a:lnTo>
                  <a:pt x="926120" y="108110"/>
                </a:lnTo>
                <a:lnTo>
                  <a:pt x="880356" y="90202"/>
                </a:lnTo>
                <a:lnTo>
                  <a:pt x="835255" y="78263"/>
                </a:lnTo>
                <a:lnTo>
                  <a:pt x="787501" y="61019"/>
                </a:lnTo>
                <a:lnTo>
                  <a:pt x="783521" y="61019"/>
                </a:lnTo>
                <a:lnTo>
                  <a:pt x="772909" y="31173"/>
                </a:lnTo>
                <a:lnTo>
                  <a:pt x="754338" y="34489"/>
                </a:lnTo>
                <a:lnTo>
                  <a:pt x="739747" y="37805"/>
                </a:lnTo>
                <a:lnTo>
                  <a:pt x="727145" y="40458"/>
                </a:lnTo>
                <a:lnTo>
                  <a:pt x="711227" y="47754"/>
                </a:lnTo>
                <a:lnTo>
                  <a:pt x="708574" y="38468"/>
                </a:lnTo>
                <a:lnTo>
                  <a:pt x="703268" y="31173"/>
                </a:lnTo>
                <a:lnTo>
                  <a:pt x="700615" y="25867"/>
                </a:lnTo>
                <a:lnTo>
                  <a:pt x="696636" y="23877"/>
                </a:lnTo>
                <a:lnTo>
                  <a:pt x="690003" y="22550"/>
                </a:lnTo>
                <a:lnTo>
                  <a:pt x="681381" y="21224"/>
                </a:lnTo>
                <a:lnTo>
                  <a:pt x="668779" y="18571"/>
                </a:lnTo>
                <a:lnTo>
                  <a:pt x="640923" y="13265"/>
                </a:lnTo>
                <a:lnTo>
                  <a:pt x="613066" y="7959"/>
                </a:lnTo>
                <a:lnTo>
                  <a:pt x="585210" y="0"/>
                </a:lnTo>
                <a:lnTo>
                  <a:pt x="477100" y="41121"/>
                </a:lnTo>
                <a:lnTo>
                  <a:pt x="455213" y="58366"/>
                </a:lnTo>
                <a:lnTo>
                  <a:pt x="411438" y="82243"/>
                </a:lnTo>
                <a:lnTo>
                  <a:pt x="402816" y="104130"/>
                </a:lnTo>
                <a:lnTo>
                  <a:pt x="378939" y="129997"/>
                </a:lnTo>
                <a:lnTo>
                  <a:pt x="370317" y="153874"/>
                </a:lnTo>
                <a:lnTo>
                  <a:pt x="337154" y="195659"/>
                </a:lnTo>
                <a:lnTo>
                  <a:pt x="313941" y="220862"/>
                </a:lnTo>
                <a:lnTo>
                  <a:pt x="289400" y="255351"/>
                </a:lnTo>
                <a:lnTo>
                  <a:pt x="274146" y="293820"/>
                </a:lnTo>
                <a:lnTo>
                  <a:pt x="258228" y="333615"/>
                </a:lnTo>
                <a:lnTo>
                  <a:pt x="250269" y="363461"/>
                </a:lnTo>
                <a:lnTo>
                  <a:pt x="257564" y="456979"/>
                </a:lnTo>
                <a:lnTo>
                  <a:pt x="253585" y="488152"/>
                </a:lnTo>
                <a:lnTo>
                  <a:pt x="242973" y="510039"/>
                </a:lnTo>
                <a:lnTo>
                  <a:pt x="234351" y="530600"/>
                </a:lnTo>
                <a:lnTo>
                  <a:pt x="227718" y="550497"/>
                </a:lnTo>
                <a:lnTo>
                  <a:pt x="220422" y="568405"/>
                </a:lnTo>
                <a:lnTo>
                  <a:pt x="217769" y="589629"/>
                </a:lnTo>
                <a:lnTo>
                  <a:pt x="219759" y="614169"/>
                </a:lnTo>
                <a:lnTo>
                  <a:pt x="224402" y="644679"/>
                </a:lnTo>
                <a:lnTo>
                  <a:pt x="236340" y="685800"/>
                </a:lnTo>
                <a:lnTo>
                  <a:pt x="248279" y="726921"/>
                </a:lnTo>
                <a:lnTo>
                  <a:pt x="250932" y="765390"/>
                </a:lnTo>
                <a:lnTo>
                  <a:pt x="252922" y="793910"/>
                </a:lnTo>
                <a:lnTo>
                  <a:pt x="252922" y="819113"/>
                </a:lnTo>
                <a:lnTo>
                  <a:pt x="254911" y="843653"/>
                </a:lnTo>
                <a:lnTo>
                  <a:pt x="260881" y="864214"/>
                </a:lnTo>
                <a:lnTo>
                  <a:pt x="272819" y="884112"/>
                </a:lnTo>
                <a:lnTo>
                  <a:pt x="299349" y="905336"/>
                </a:lnTo>
                <a:lnTo>
                  <a:pt x="380929" y="942478"/>
                </a:lnTo>
                <a:lnTo>
                  <a:pt x="396847" y="1046608"/>
                </a:lnTo>
                <a:cubicBezTo>
                  <a:pt x="396847" y="1046608"/>
                  <a:pt x="411438" y="1174615"/>
                  <a:pt x="412102" y="1217726"/>
                </a:cubicBezTo>
                <a:cubicBezTo>
                  <a:pt x="412765" y="1273439"/>
                  <a:pt x="365674" y="1318540"/>
                  <a:pt x="320573" y="1340427"/>
                </a:cubicBezTo>
                <a:cubicBezTo>
                  <a:pt x="305982" y="1347723"/>
                  <a:pt x="259554" y="1293337"/>
                  <a:pt x="245626" y="1282061"/>
                </a:cubicBezTo>
                <a:cubicBezTo>
                  <a:pt x="220422" y="1262827"/>
                  <a:pt x="192566" y="1258848"/>
                  <a:pt x="174658" y="1271449"/>
                </a:cubicBezTo>
                <a:cubicBezTo>
                  <a:pt x="160067" y="1281398"/>
                  <a:pt x="158077" y="1297316"/>
                  <a:pt x="126241" y="1294663"/>
                </a:cubicBezTo>
                <a:cubicBezTo>
                  <a:pt x="84456" y="1291347"/>
                  <a:pt x="106343" y="1347060"/>
                  <a:pt x="69865" y="1341754"/>
                </a:cubicBezTo>
                <a:cubicBezTo>
                  <a:pt x="30070" y="1336448"/>
                  <a:pt x="36039" y="1379559"/>
                  <a:pt x="30733" y="1383539"/>
                </a:cubicBezTo>
                <a:cubicBezTo>
                  <a:pt x="3540" y="1407416"/>
                  <a:pt x="-9725" y="1416701"/>
                  <a:pt x="8182" y="1448537"/>
                </a:cubicBezTo>
                <a:cubicBezTo>
                  <a:pt x="49304" y="1520831"/>
                  <a:pt x="91089" y="1581850"/>
                  <a:pt x="167362" y="1654808"/>
                </a:cubicBezTo>
                <a:cubicBezTo>
                  <a:pt x="185270" y="1672052"/>
                  <a:pt x="160730" y="1699245"/>
                  <a:pt x="154097" y="1723122"/>
                </a:cubicBezTo>
                <a:cubicBezTo>
                  <a:pt x="142822" y="1764907"/>
                  <a:pt x="131547" y="1806692"/>
                  <a:pt x="121598" y="1849140"/>
                </a:cubicBezTo>
                <a:cubicBezTo>
                  <a:pt x="98384" y="1951280"/>
                  <a:pt x="43335" y="2359179"/>
                  <a:pt x="40018" y="2462645"/>
                </a:cubicBezTo>
                <a:cubicBezTo>
                  <a:pt x="32723" y="2670243"/>
                  <a:pt x="2213" y="3367318"/>
                  <a:pt x="44661" y="3506600"/>
                </a:cubicBezTo>
                <a:cubicBezTo>
                  <a:pt x="65885" y="3576242"/>
                  <a:pt x="65885" y="3651189"/>
                  <a:pt x="77824" y="3723483"/>
                </a:cubicBezTo>
                <a:cubicBezTo>
                  <a:pt x="87109" y="3781849"/>
                  <a:pt x="130884" y="3966895"/>
                  <a:pt x="140169" y="4002048"/>
                </a:cubicBezTo>
                <a:cubicBezTo>
                  <a:pt x="150781" y="4040516"/>
                  <a:pt x="311288" y="4454384"/>
                  <a:pt x="321236" y="4498159"/>
                </a:cubicBezTo>
                <a:cubicBezTo>
                  <a:pt x="340471" y="4582391"/>
                  <a:pt x="428683" y="4945852"/>
                  <a:pt x="455213" y="5042686"/>
                </a:cubicBezTo>
                <a:cubicBezTo>
                  <a:pt x="461182" y="5064573"/>
                  <a:pt x="461845" y="5087787"/>
                  <a:pt x="461845" y="5111001"/>
                </a:cubicBezTo>
                <a:cubicBezTo>
                  <a:pt x="462508" y="5248294"/>
                  <a:pt x="465825" y="5384923"/>
                  <a:pt x="504293" y="5518236"/>
                </a:cubicBezTo>
                <a:cubicBezTo>
                  <a:pt x="531486" y="5611754"/>
                  <a:pt x="623015" y="5948022"/>
                  <a:pt x="668116" y="6014347"/>
                </a:cubicBezTo>
                <a:cubicBezTo>
                  <a:pt x="681381" y="6033581"/>
                  <a:pt x="690003" y="6065417"/>
                  <a:pt x="684697" y="6086641"/>
                </a:cubicBezTo>
                <a:cubicBezTo>
                  <a:pt x="669442" y="6144344"/>
                  <a:pt x="647555" y="6204699"/>
                  <a:pt x="595822" y="6239852"/>
                </a:cubicBezTo>
                <a:cubicBezTo>
                  <a:pt x="484396" y="6314799"/>
                  <a:pt x="369654" y="6387756"/>
                  <a:pt x="238993" y="6428215"/>
                </a:cubicBezTo>
                <a:cubicBezTo>
                  <a:pt x="207821" y="6437500"/>
                  <a:pt x="177974" y="6450765"/>
                  <a:pt x="148791" y="6466683"/>
                </a:cubicBezTo>
                <a:cubicBezTo>
                  <a:pt x="122261" y="6481275"/>
                  <a:pt x="117619" y="6500509"/>
                  <a:pt x="126241" y="6530355"/>
                </a:cubicBezTo>
                <a:cubicBezTo>
                  <a:pt x="135526" y="6561528"/>
                  <a:pt x="156750" y="6582089"/>
                  <a:pt x="187260" y="6586731"/>
                </a:cubicBezTo>
                <a:cubicBezTo>
                  <a:pt x="247616" y="6596017"/>
                  <a:pt x="307971" y="6603976"/>
                  <a:pt x="368327" y="6607955"/>
                </a:cubicBezTo>
                <a:cubicBezTo>
                  <a:pt x="438632" y="6612598"/>
                  <a:pt x="509599" y="6611271"/>
                  <a:pt x="580567" y="6613925"/>
                </a:cubicBezTo>
                <a:cubicBezTo>
                  <a:pt x="592505" y="6614588"/>
                  <a:pt x="603781" y="6617904"/>
                  <a:pt x="621025" y="6621220"/>
                </a:cubicBezTo>
                <a:cubicBezTo>
                  <a:pt x="607760" y="6635812"/>
                  <a:pt x="598475" y="6645760"/>
                  <a:pt x="588526" y="6655709"/>
                </a:cubicBezTo>
                <a:cubicBezTo>
                  <a:pt x="561996" y="6681576"/>
                  <a:pt x="533476" y="6706116"/>
                  <a:pt x="507609" y="6731983"/>
                </a:cubicBezTo>
                <a:cubicBezTo>
                  <a:pt x="475773" y="6763156"/>
                  <a:pt x="479090" y="6794992"/>
                  <a:pt x="518885" y="6817542"/>
                </a:cubicBezTo>
                <a:cubicBezTo>
                  <a:pt x="542098" y="6830807"/>
                  <a:pt x="568628" y="6844072"/>
                  <a:pt x="594495" y="6847388"/>
                </a:cubicBezTo>
                <a:cubicBezTo>
                  <a:pt x="709901" y="6861316"/>
                  <a:pt x="825306" y="6869939"/>
                  <a:pt x="939385" y="6842082"/>
                </a:cubicBezTo>
                <a:cubicBezTo>
                  <a:pt x="979180" y="6832133"/>
                  <a:pt x="1196063" y="6776421"/>
                  <a:pt x="1265041" y="6757186"/>
                </a:cubicBezTo>
                <a:cubicBezTo>
                  <a:pt x="1302183" y="6747237"/>
                  <a:pt x="1306162" y="6740605"/>
                  <a:pt x="1305499" y="6702800"/>
                </a:cubicBezTo>
                <a:cubicBezTo>
                  <a:pt x="1304172" y="6644434"/>
                  <a:pt x="1304172" y="6586068"/>
                  <a:pt x="1298203" y="6527702"/>
                </a:cubicBezTo>
                <a:cubicBezTo>
                  <a:pt x="1292234" y="6469336"/>
                  <a:pt x="1292897" y="6414286"/>
                  <a:pt x="1323407" y="6361226"/>
                </a:cubicBezTo>
                <a:cubicBezTo>
                  <a:pt x="1348610" y="6318115"/>
                  <a:pt x="1343304" y="6273014"/>
                  <a:pt x="1320754" y="6229240"/>
                </a:cubicBezTo>
                <a:cubicBezTo>
                  <a:pt x="1313458" y="6215975"/>
                  <a:pt x="1306162" y="6203373"/>
                  <a:pt x="1298866" y="6190108"/>
                </a:cubicBezTo>
                <a:cubicBezTo>
                  <a:pt x="1262388" y="6119804"/>
                  <a:pt x="1240500" y="6048173"/>
                  <a:pt x="1270347" y="5969246"/>
                </a:cubicBezTo>
                <a:cubicBezTo>
                  <a:pt x="1275653" y="5955318"/>
                  <a:pt x="1275653" y="5693334"/>
                  <a:pt x="1275653" y="5577266"/>
                </a:cubicBezTo>
                <a:cubicBezTo>
                  <a:pt x="1275653" y="5414769"/>
                  <a:pt x="1255092" y="5255590"/>
                  <a:pt x="1214634" y="5097073"/>
                </a:cubicBezTo>
                <a:cubicBezTo>
                  <a:pt x="1180808" y="4964423"/>
                  <a:pt x="1150962" y="4830446"/>
                  <a:pt x="1131064" y="4695144"/>
                </a:cubicBezTo>
                <a:cubicBezTo>
                  <a:pt x="1112493" y="4565810"/>
                  <a:pt x="1108514" y="4434486"/>
                  <a:pt x="1099892" y="4303827"/>
                </a:cubicBezTo>
                <a:cubicBezTo>
                  <a:pt x="1095249" y="4226226"/>
                  <a:pt x="1085300" y="4147299"/>
                  <a:pt x="1092596" y="4071026"/>
                </a:cubicBezTo>
                <a:cubicBezTo>
                  <a:pt x="1110503" y="3893275"/>
                  <a:pt x="1096575" y="3712208"/>
                  <a:pt x="1142339" y="3536447"/>
                </a:cubicBezTo>
                <a:cubicBezTo>
                  <a:pt x="1150962" y="3501958"/>
                  <a:pt x="1147645" y="3464152"/>
                  <a:pt x="1148309" y="3428337"/>
                </a:cubicBezTo>
                <a:cubicBezTo>
                  <a:pt x="1150298" y="3366655"/>
                  <a:pt x="1216623" y="3320227"/>
                  <a:pt x="1276316" y="3338135"/>
                </a:cubicBezTo>
                <a:cubicBezTo>
                  <a:pt x="1348610" y="3360686"/>
                  <a:pt x="1421568" y="3381909"/>
                  <a:pt x="1494525" y="3403797"/>
                </a:cubicBezTo>
                <a:cubicBezTo>
                  <a:pt x="1510443" y="3408440"/>
                  <a:pt x="1525035" y="3413082"/>
                  <a:pt x="1529014" y="3431653"/>
                </a:cubicBezTo>
                <a:cubicBezTo>
                  <a:pt x="1530341" y="3436959"/>
                  <a:pt x="1538299" y="3440939"/>
                  <a:pt x="1544269" y="3443592"/>
                </a:cubicBezTo>
                <a:cubicBezTo>
                  <a:pt x="1546259" y="3444255"/>
                  <a:pt x="1554218" y="3437622"/>
                  <a:pt x="1554218" y="3433643"/>
                </a:cubicBezTo>
                <a:cubicBezTo>
                  <a:pt x="1556207" y="3406449"/>
                  <a:pt x="1572125" y="3406449"/>
                  <a:pt x="1592686" y="3411092"/>
                </a:cubicBezTo>
                <a:cubicBezTo>
                  <a:pt x="1601308" y="3413082"/>
                  <a:pt x="1671613" y="3389205"/>
                  <a:pt x="1698143" y="3377267"/>
                </a:cubicBezTo>
                <a:cubicBezTo>
                  <a:pt x="1712071" y="3371297"/>
                  <a:pt x="1725999" y="3364002"/>
                  <a:pt x="1739264" y="3357369"/>
                </a:cubicBezTo>
                <a:cubicBezTo>
                  <a:pt x="1741917" y="3372624"/>
                  <a:pt x="1745233" y="3454204"/>
                  <a:pt x="1745233" y="3479407"/>
                </a:cubicBezTo>
                <a:cubicBezTo>
                  <a:pt x="1745897" y="3509253"/>
                  <a:pt x="1751203" y="3511906"/>
                  <a:pt x="1786355" y="3510580"/>
                </a:cubicBezTo>
                <a:cubicBezTo>
                  <a:pt x="1812885" y="3509917"/>
                  <a:pt x="1810232" y="3493335"/>
                  <a:pt x="1807579" y="3476091"/>
                </a:cubicBezTo>
                <a:cubicBezTo>
                  <a:pt x="1802273" y="3440939"/>
                  <a:pt x="1796967" y="3406449"/>
                  <a:pt x="1792987" y="3371297"/>
                </a:cubicBezTo>
                <a:cubicBezTo>
                  <a:pt x="1791661" y="3360686"/>
                  <a:pt x="1909719" y="3090743"/>
                  <a:pt x="1934923" y="2956103"/>
                </a:cubicBezTo>
                <a:cubicBezTo>
                  <a:pt x="1979361" y="2715344"/>
                  <a:pt x="2019819" y="2473921"/>
                  <a:pt x="2041706" y="2229845"/>
                </a:cubicBezTo>
                <a:cubicBezTo>
                  <a:pt x="2050992" y="2140969"/>
                  <a:pt x="2030431" y="2062043"/>
                  <a:pt x="1976044" y="1993065"/>
                </a:cubicBezTo>
                <a:close/>
                <a:moveTo>
                  <a:pt x="1615237" y="1553330"/>
                </a:moveTo>
                <a:cubicBezTo>
                  <a:pt x="1576768" y="1539402"/>
                  <a:pt x="1537636" y="1524811"/>
                  <a:pt x="1501158" y="1506903"/>
                </a:cubicBezTo>
                <a:cubicBezTo>
                  <a:pt x="1493199" y="1502924"/>
                  <a:pt x="1489219" y="1482363"/>
                  <a:pt x="1490546" y="1470424"/>
                </a:cubicBezTo>
                <a:cubicBezTo>
                  <a:pt x="1491209" y="1463129"/>
                  <a:pt x="1504474" y="1453843"/>
                  <a:pt x="1513759" y="1451190"/>
                </a:cubicBezTo>
                <a:cubicBezTo>
                  <a:pt x="1525035" y="1448537"/>
                  <a:pt x="1539626" y="1449200"/>
                  <a:pt x="1550238" y="1453843"/>
                </a:cubicBezTo>
                <a:cubicBezTo>
                  <a:pt x="1593349" y="1473077"/>
                  <a:pt x="1624522" y="1504913"/>
                  <a:pt x="1647736" y="1552004"/>
                </a:cubicBezTo>
                <a:cubicBezTo>
                  <a:pt x="1633144" y="1552667"/>
                  <a:pt x="1623195" y="1555983"/>
                  <a:pt x="1615237" y="1553330"/>
                </a:cubicBezTo>
                <a:close/>
              </a:path>
            </a:pathLst>
          </a:custGeom>
          <a:solidFill>
            <a:schemeClr val="accent1"/>
          </a:solidFill>
          <a:ln w="6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aphic 23">
            <a:extLst>
              <a:ext uri="{FF2B5EF4-FFF2-40B4-BE49-F238E27FC236}">
                <a16:creationId xmlns:a16="http://schemas.microsoft.com/office/drawing/2014/main" id="{70484E09-3F7F-4648-956E-FC6AD9DF36EE}"/>
              </a:ext>
            </a:extLst>
          </p:cNvPr>
          <p:cNvGrpSpPr/>
          <p:nvPr/>
        </p:nvGrpSpPr>
        <p:grpSpPr>
          <a:xfrm>
            <a:off x="4287909" y="2331411"/>
            <a:ext cx="1513134" cy="4475328"/>
            <a:chOff x="4936635" y="0"/>
            <a:chExt cx="2318729" cy="6858000"/>
          </a:xfrm>
          <a:solidFill>
            <a:schemeClr val="accent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C1F56F-1E4A-4B5E-8445-F60116344A15}"/>
                </a:ext>
              </a:extLst>
            </p:cNvPr>
            <p:cNvSpPr/>
            <p:nvPr/>
          </p:nvSpPr>
          <p:spPr>
            <a:xfrm>
              <a:off x="6065033" y="2242095"/>
              <a:ext cx="7553" cy="7553"/>
            </a:xfrm>
            <a:custGeom>
              <a:avLst/>
              <a:gdLst>
                <a:gd name="connsiteX0" fmla="*/ 0 w 0"/>
                <a:gd name="connsiteY0" fmla="*/ 2616 h 0"/>
                <a:gd name="connsiteX1" fmla="*/ 0 w 0"/>
                <a:gd name="connsiteY1" fmla="*/ 2616 h 0"/>
                <a:gd name="connsiteX2" fmla="*/ 0 w 0"/>
                <a:gd name="connsiteY2" fmla="*/ 26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2616"/>
                  </a:moveTo>
                  <a:cubicBezTo>
                    <a:pt x="755" y="2616"/>
                    <a:pt x="755" y="2616"/>
                    <a:pt x="0" y="2616"/>
                  </a:cubicBezTo>
                  <a:cubicBezTo>
                    <a:pt x="2266" y="-1915"/>
                    <a:pt x="1511" y="350"/>
                    <a:pt x="0" y="2616"/>
                  </a:cubicBezTo>
                  <a:close/>
                </a:path>
              </a:pathLst>
            </a:custGeom>
            <a:grpFill/>
            <a:ln w="7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83C90F5-B924-43E8-8124-9DFF6F8EF5A8}"/>
                </a:ext>
              </a:extLst>
            </p:cNvPr>
            <p:cNvSpPr/>
            <p:nvPr/>
          </p:nvSpPr>
          <p:spPr>
            <a:xfrm>
              <a:off x="4936635" y="0"/>
              <a:ext cx="1729606" cy="2318729"/>
            </a:xfrm>
            <a:custGeom>
              <a:avLst/>
              <a:gdLst>
                <a:gd name="connsiteX0" fmla="*/ 930513 w 1729605"/>
                <a:gd name="connsiteY0" fmla="*/ 1179757 h 2318729"/>
                <a:gd name="connsiteX1" fmla="*/ 932023 w 1729605"/>
                <a:gd name="connsiteY1" fmla="*/ 1148791 h 2318729"/>
                <a:gd name="connsiteX2" fmla="*/ 1734137 w 1729605"/>
                <a:gd name="connsiteY2" fmla="*/ 1148791 h 2318729"/>
                <a:gd name="connsiteX3" fmla="*/ 1734137 w 1729605"/>
                <a:gd name="connsiteY3" fmla="*/ 61933 h 2318729"/>
                <a:gd name="connsiteX4" fmla="*/ 929002 w 1729605"/>
                <a:gd name="connsiteY4" fmla="*/ 61933 h 2318729"/>
                <a:gd name="connsiteX5" fmla="*/ 929002 w 1729605"/>
                <a:gd name="connsiteY5" fmla="*/ 0 h 2318729"/>
                <a:gd name="connsiteX6" fmla="*/ 803625 w 1729605"/>
                <a:gd name="connsiteY6" fmla="*/ 0 h 2318729"/>
                <a:gd name="connsiteX7" fmla="*/ 803625 w 1729605"/>
                <a:gd name="connsiteY7" fmla="*/ 64199 h 2318729"/>
                <a:gd name="connsiteX8" fmla="*/ 0 w 1729605"/>
                <a:gd name="connsiteY8" fmla="*/ 64199 h 2318729"/>
                <a:gd name="connsiteX9" fmla="*/ 0 w 1729605"/>
                <a:gd name="connsiteY9" fmla="*/ 1148791 h 2318729"/>
                <a:gd name="connsiteX10" fmla="*/ 801359 w 1729605"/>
                <a:gd name="connsiteY10" fmla="*/ 1148791 h 2318729"/>
                <a:gd name="connsiteX11" fmla="*/ 803625 w 1729605"/>
                <a:gd name="connsiteY11" fmla="*/ 1162386 h 2318729"/>
                <a:gd name="connsiteX12" fmla="*/ 803625 w 1729605"/>
                <a:gd name="connsiteY12" fmla="*/ 2322506 h 2318729"/>
                <a:gd name="connsiteX13" fmla="*/ 929002 w 1729605"/>
                <a:gd name="connsiteY13" fmla="*/ 2322506 h 2318729"/>
                <a:gd name="connsiteX14" fmla="*/ 930513 w 1729605"/>
                <a:gd name="connsiteY14" fmla="*/ 1179757 h 231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9605" h="2318729">
                  <a:moveTo>
                    <a:pt x="930513" y="1179757"/>
                  </a:moveTo>
                  <a:cubicBezTo>
                    <a:pt x="930513" y="1170694"/>
                    <a:pt x="931268" y="1161630"/>
                    <a:pt x="932023" y="1148791"/>
                  </a:cubicBezTo>
                  <a:lnTo>
                    <a:pt x="1734137" y="1148791"/>
                  </a:lnTo>
                  <a:lnTo>
                    <a:pt x="1734137" y="61933"/>
                  </a:lnTo>
                  <a:lnTo>
                    <a:pt x="929002" y="61933"/>
                  </a:lnTo>
                  <a:lnTo>
                    <a:pt x="929002" y="0"/>
                  </a:lnTo>
                  <a:lnTo>
                    <a:pt x="803625" y="0"/>
                  </a:lnTo>
                  <a:lnTo>
                    <a:pt x="803625" y="64199"/>
                  </a:lnTo>
                  <a:lnTo>
                    <a:pt x="0" y="64199"/>
                  </a:lnTo>
                  <a:lnTo>
                    <a:pt x="0" y="1148791"/>
                  </a:lnTo>
                  <a:lnTo>
                    <a:pt x="801359" y="1148791"/>
                  </a:lnTo>
                  <a:cubicBezTo>
                    <a:pt x="802869" y="1155588"/>
                    <a:pt x="803625" y="1158609"/>
                    <a:pt x="803625" y="1162386"/>
                  </a:cubicBezTo>
                  <a:cubicBezTo>
                    <a:pt x="803625" y="1405588"/>
                    <a:pt x="803625" y="2079303"/>
                    <a:pt x="803625" y="2322506"/>
                  </a:cubicBezTo>
                  <a:lnTo>
                    <a:pt x="929002" y="2322506"/>
                  </a:lnTo>
                  <a:cubicBezTo>
                    <a:pt x="930513" y="2084590"/>
                    <a:pt x="929757" y="1417673"/>
                    <a:pt x="930513" y="1179757"/>
                  </a:cubicBezTo>
                  <a:close/>
                </a:path>
              </a:pathLst>
            </a:custGeom>
            <a:grpFill/>
            <a:ln w="7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6CA4AF6-E552-4BA4-A0A2-2676D223016C}"/>
                </a:ext>
              </a:extLst>
            </p:cNvPr>
            <p:cNvSpPr/>
            <p:nvPr/>
          </p:nvSpPr>
          <p:spPr>
            <a:xfrm>
              <a:off x="6064044" y="2244711"/>
              <a:ext cx="7553" cy="7553"/>
            </a:xfrm>
            <a:custGeom>
              <a:avLst/>
              <a:gdLst>
                <a:gd name="connsiteX0" fmla="*/ 1744 w 0"/>
                <a:gd name="connsiteY0" fmla="*/ 0 h 0"/>
                <a:gd name="connsiteX1" fmla="*/ 1744 w 0"/>
                <a:gd name="connsiteY1" fmla="*/ 0 h 0"/>
                <a:gd name="connsiteX2" fmla="*/ 1744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744" y="0"/>
                  </a:moveTo>
                  <a:cubicBezTo>
                    <a:pt x="1744" y="0"/>
                    <a:pt x="1744" y="0"/>
                    <a:pt x="1744" y="0"/>
                  </a:cubicBezTo>
                  <a:cubicBezTo>
                    <a:pt x="234" y="3021"/>
                    <a:pt x="-1277" y="6042"/>
                    <a:pt x="1744" y="0"/>
                  </a:cubicBezTo>
                  <a:close/>
                </a:path>
              </a:pathLst>
            </a:custGeom>
            <a:grpFill/>
            <a:ln w="7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40B4B40-1A5C-4223-8E6D-A183228B46EB}"/>
                </a:ext>
              </a:extLst>
            </p:cNvPr>
            <p:cNvSpPr/>
            <p:nvPr/>
          </p:nvSpPr>
          <p:spPr>
            <a:xfrm>
              <a:off x="5574625" y="1622355"/>
              <a:ext cx="1684288" cy="5226581"/>
            </a:xfrm>
            <a:custGeom>
              <a:avLst/>
              <a:gdLst>
                <a:gd name="connsiteX0" fmla="*/ 1680739 w 1684288"/>
                <a:gd name="connsiteY0" fmla="*/ 4735646 h 5226581"/>
                <a:gd name="connsiteX1" fmla="*/ 1669410 w 1684288"/>
                <a:gd name="connsiteY1" fmla="*/ 4700903 h 5226581"/>
                <a:gd name="connsiteX2" fmla="*/ 1606721 w 1684288"/>
                <a:gd name="connsiteY2" fmla="*/ 4562685 h 5226581"/>
                <a:gd name="connsiteX3" fmla="*/ 1611253 w 1684288"/>
                <a:gd name="connsiteY3" fmla="*/ 4469030 h 5226581"/>
                <a:gd name="connsiteX4" fmla="*/ 1611253 w 1684288"/>
                <a:gd name="connsiteY4" fmla="*/ 4413138 h 5226581"/>
                <a:gd name="connsiteX5" fmla="*/ 1486630 w 1684288"/>
                <a:gd name="connsiteY5" fmla="*/ 4048335 h 5226581"/>
                <a:gd name="connsiteX6" fmla="*/ 1328020 w 1684288"/>
                <a:gd name="connsiteY6" fmla="*/ 3614801 h 5226581"/>
                <a:gd name="connsiteX7" fmla="*/ 1303851 w 1684288"/>
                <a:gd name="connsiteY7" fmla="*/ 3453169 h 5226581"/>
                <a:gd name="connsiteX8" fmla="*/ 1351434 w 1684288"/>
                <a:gd name="connsiteY8" fmla="*/ 2984137 h 5226581"/>
                <a:gd name="connsiteX9" fmla="*/ 1349168 w 1684288"/>
                <a:gd name="connsiteY9" fmla="*/ 2719031 h 5226581"/>
                <a:gd name="connsiteX10" fmla="*/ 1342371 w 1684288"/>
                <a:gd name="connsiteY10" fmla="*/ 2657097 h 5226581"/>
                <a:gd name="connsiteX11" fmla="*/ 1346147 w 1684288"/>
                <a:gd name="connsiteY11" fmla="*/ 2527943 h 5226581"/>
                <a:gd name="connsiteX12" fmla="*/ 1355211 w 1684288"/>
                <a:gd name="connsiteY12" fmla="*/ 2443351 h 5226581"/>
                <a:gd name="connsiteX13" fmla="*/ 1389954 w 1684288"/>
                <a:gd name="connsiteY13" fmla="*/ 2431267 h 5226581"/>
                <a:gd name="connsiteX14" fmla="*/ 1408836 w 1684288"/>
                <a:gd name="connsiteY14" fmla="*/ 2380663 h 5226581"/>
                <a:gd name="connsiteX15" fmla="*/ 1380135 w 1684288"/>
                <a:gd name="connsiteY15" fmla="*/ 2291539 h 5226581"/>
                <a:gd name="connsiteX16" fmla="*/ 1342371 w 1684288"/>
                <a:gd name="connsiteY16" fmla="*/ 2231871 h 5226581"/>
                <a:gd name="connsiteX17" fmla="*/ 1343881 w 1684288"/>
                <a:gd name="connsiteY17" fmla="*/ 2160874 h 5226581"/>
                <a:gd name="connsiteX18" fmla="*/ 1361253 w 1684288"/>
                <a:gd name="connsiteY18" fmla="*/ 2125376 h 5226581"/>
                <a:gd name="connsiteX19" fmla="*/ 1448111 w 1684288"/>
                <a:gd name="connsiteY19" fmla="*/ 1944862 h 5226581"/>
                <a:gd name="connsiteX20" fmla="*/ 1454909 w 1684288"/>
                <a:gd name="connsiteY20" fmla="*/ 1888216 h 5226581"/>
                <a:gd name="connsiteX21" fmla="*/ 1448111 w 1684288"/>
                <a:gd name="connsiteY21" fmla="*/ 1854228 h 5226581"/>
                <a:gd name="connsiteX22" fmla="*/ 1482099 w 1684288"/>
                <a:gd name="connsiteY22" fmla="*/ 1645769 h 5226581"/>
                <a:gd name="connsiteX23" fmla="*/ 1509289 w 1684288"/>
                <a:gd name="connsiteY23" fmla="*/ 1611781 h 5226581"/>
                <a:gd name="connsiteX24" fmla="*/ 1520618 w 1684288"/>
                <a:gd name="connsiteY24" fmla="*/ 1592899 h 5226581"/>
                <a:gd name="connsiteX25" fmla="*/ 1498715 w 1684288"/>
                <a:gd name="connsiteY25" fmla="*/ 1401811 h 5226581"/>
                <a:gd name="connsiteX26" fmla="*/ 1390709 w 1684288"/>
                <a:gd name="connsiteY26" fmla="*/ 1218277 h 5226581"/>
                <a:gd name="connsiteX27" fmla="*/ 1296298 w 1684288"/>
                <a:gd name="connsiteY27" fmla="*/ 1168428 h 5226581"/>
                <a:gd name="connsiteX28" fmla="*/ 1130135 w 1684288"/>
                <a:gd name="connsiteY28" fmla="*/ 1148035 h 5226581"/>
                <a:gd name="connsiteX29" fmla="*/ 1116540 w 1684288"/>
                <a:gd name="connsiteY29" fmla="*/ 1088368 h 5226581"/>
                <a:gd name="connsiteX30" fmla="*/ 1347658 w 1684288"/>
                <a:gd name="connsiteY30" fmla="*/ 990180 h 5226581"/>
                <a:gd name="connsiteX31" fmla="*/ 1413368 w 1684288"/>
                <a:gd name="connsiteY31" fmla="*/ 793806 h 5226581"/>
                <a:gd name="connsiteX32" fmla="*/ 1183005 w 1684288"/>
                <a:gd name="connsiteY32" fmla="*/ 487915 h 5226581"/>
                <a:gd name="connsiteX33" fmla="*/ 1032703 w 1684288"/>
                <a:gd name="connsiteY33" fmla="*/ 485649 h 5226581"/>
                <a:gd name="connsiteX34" fmla="*/ 1014577 w 1684288"/>
                <a:gd name="connsiteY34" fmla="*/ 499244 h 5226581"/>
                <a:gd name="connsiteX35" fmla="*/ 1000226 w 1684288"/>
                <a:gd name="connsiteY35" fmla="*/ 487915 h 5226581"/>
                <a:gd name="connsiteX36" fmla="*/ 1003247 w 1684288"/>
                <a:gd name="connsiteY36" fmla="*/ 477341 h 5226581"/>
                <a:gd name="connsiteX37" fmla="*/ 1002492 w 1684288"/>
                <a:gd name="connsiteY37" fmla="*/ 477341 h 5226581"/>
                <a:gd name="connsiteX38" fmla="*/ 966994 w 1684288"/>
                <a:gd name="connsiteY38" fmla="*/ 477341 h 5226581"/>
                <a:gd name="connsiteX39" fmla="*/ 954909 w 1684288"/>
                <a:gd name="connsiteY39" fmla="*/ 549093 h 5226581"/>
                <a:gd name="connsiteX40" fmla="*/ 942824 w 1684288"/>
                <a:gd name="connsiteY40" fmla="*/ 602719 h 5226581"/>
                <a:gd name="connsiteX41" fmla="*/ 910347 w 1684288"/>
                <a:gd name="connsiteY41" fmla="*/ 668428 h 5226581"/>
                <a:gd name="connsiteX42" fmla="*/ 817447 w 1684288"/>
                <a:gd name="connsiteY42" fmla="*/ 742447 h 5226581"/>
                <a:gd name="connsiteX43" fmla="*/ 800831 w 1684288"/>
                <a:gd name="connsiteY43" fmla="*/ 894259 h 5226581"/>
                <a:gd name="connsiteX44" fmla="*/ 842371 w 1684288"/>
                <a:gd name="connsiteY44" fmla="*/ 991691 h 5226581"/>
                <a:gd name="connsiteX45" fmla="*/ 886178 w 1684288"/>
                <a:gd name="connsiteY45" fmla="*/ 1040785 h 5226581"/>
                <a:gd name="connsiteX46" fmla="*/ 864275 w 1684288"/>
                <a:gd name="connsiteY46" fmla="*/ 1132174 h 5226581"/>
                <a:gd name="connsiteX47" fmla="*/ 730589 w 1684288"/>
                <a:gd name="connsiteY47" fmla="*/ 1103473 h 5226581"/>
                <a:gd name="connsiteX48" fmla="*/ 426964 w 1684288"/>
                <a:gd name="connsiteY48" fmla="*/ 978096 h 5226581"/>
                <a:gd name="connsiteX49" fmla="*/ 247961 w 1684288"/>
                <a:gd name="connsiteY49" fmla="*/ 851208 h 5226581"/>
                <a:gd name="connsiteX50" fmla="*/ 284970 w 1684288"/>
                <a:gd name="connsiteY50" fmla="*/ 572507 h 5226581"/>
                <a:gd name="connsiteX51" fmla="*/ 266088 w 1684288"/>
                <a:gd name="connsiteY51" fmla="*/ 561178 h 5226581"/>
                <a:gd name="connsiteX52" fmla="*/ 291768 w 1684288"/>
                <a:gd name="connsiteY52" fmla="*/ 357250 h 5226581"/>
                <a:gd name="connsiteX53" fmla="*/ 362009 w 1684288"/>
                <a:gd name="connsiteY53" fmla="*/ 163897 h 5226581"/>
                <a:gd name="connsiteX54" fmla="*/ 370317 w 1684288"/>
                <a:gd name="connsiteY54" fmla="*/ 48338 h 5226581"/>
                <a:gd name="connsiteX55" fmla="*/ 331042 w 1684288"/>
                <a:gd name="connsiteY55" fmla="*/ 20393 h 5226581"/>
                <a:gd name="connsiteX56" fmla="*/ 276662 w 1684288"/>
                <a:gd name="connsiteY56" fmla="*/ 14350 h 5226581"/>
                <a:gd name="connsiteX57" fmla="*/ 240408 w 1684288"/>
                <a:gd name="connsiteY57" fmla="*/ 0 h 5226581"/>
                <a:gd name="connsiteX58" fmla="*/ 158082 w 1684288"/>
                <a:gd name="connsiteY58" fmla="*/ 37009 h 5226581"/>
                <a:gd name="connsiteX59" fmla="*/ 159592 w 1684288"/>
                <a:gd name="connsiteY59" fmla="*/ 121601 h 5226581"/>
                <a:gd name="connsiteX60" fmla="*/ 180740 w 1684288"/>
                <a:gd name="connsiteY60" fmla="*/ 339124 h 5226581"/>
                <a:gd name="connsiteX61" fmla="*/ 117296 w 1684288"/>
                <a:gd name="connsiteY61" fmla="*/ 539275 h 5226581"/>
                <a:gd name="connsiteX62" fmla="*/ 86330 w 1684288"/>
                <a:gd name="connsiteY62" fmla="*/ 537764 h 5226581"/>
                <a:gd name="connsiteX63" fmla="*/ 22130 w 1684288"/>
                <a:gd name="connsiteY63" fmla="*/ 824773 h 5226581"/>
                <a:gd name="connsiteX64" fmla="*/ 1738 w 1684288"/>
                <a:gd name="connsiteY64" fmla="*/ 925226 h 5226581"/>
                <a:gd name="connsiteX65" fmla="*/ 31194 w 1684288"/>
                <a:gd name="connsiteY65" fmla="*/ 1021147 h 5226581"/>
                <a:gd name="connsiteX66" fmla="*/ 388444 w 1684288"/>
                <a:gd name="connsiteY66" fmla="*/ 1315709 h 5226581"/>
                <a:gd name="connsiteX67" fmla="*/ 487387 w 1684288"/>
                <a:gd name="connsiteY67" fmla="*/ 1412385 h 5226581"/>
                <a:gd name="connsiteX68" fmla="*/ 479834 w 1684288"/>
                <a:gd name="connsiteY68" fmla="*/ 1503020 h 5226581"/>
                <a:gd name="connsiteX69" fmla="*/ 493429 w 1684288"/>
                <a:gd name="connsiteY69" fmla="*/ 1623866 h 5226581"/>
                <a:gd name="connsiteX70" fmla="*/ 499471 w 1684288"/>
                <a:gd name="connsiteY70" fmla="*/ 1660119 h 5226581"/>
                <a:gd name="connsiteX71" fmla="*/ 491163 w 1684288"/>
                <a:gd name="connsiteY71" fmla="*/ 1725074 h 5226581"/>
                <a:gd name="connsiteX72" fmla="*/ 504758 w 1684288"/>
                <a:gd name="connsiteY72" fmla="*/ 1793805 h 5226581"/>
                <a:gd name="connsiteX73" fmla="*/ 516088 w 1684288"/>
                <a:gd name="connsiteY73" fmla="*/ 2124621 h 5226581"/>
                <a:gd name="connsiteX74" fmla="*/ 500227 w 1684288"/>
                <a:gd name="connsiteY74" fmla="*/ 2281720 h 5226581"/>
                <a:gd name="connsiteX75" fmla="*/ 488142 w 1684288"/>
                <a:gd name="connsiteY75" fmla="*/ 2479605 h 5226581"/>
                <a:gd name="connsiteX76" fmla="*/ 504003 w 1684288"/>
                <a:gd name="connsiteY76" fmla="*/ 2483381 h 5226581"/>
                <a:gd name="connsiteX77" fmla="*/ 497961 w 1684288"/>
                <a:gd name="connsiteY77" fmla="*/ 2530965 h 5226581"/>
                <a:gd name="connsiteX78" fmla="*/ 497205 w 1684288"/>
                <a:gd name="connsiteY78" fmla="*/ 2864801 h 5226581"/>
                <a:gd name="connsiteX79" fmla="*/ 498716 w 1684288"/>
                <a:gd name="connsiteY79" fmla="*/ 2888215 h 5226581"/>
                <a:gd name="connsiteX80" fmla="*/ 590861 w 1684288"/>
                <a:gd name="connsiteY80" fmla="*/ 3388970 h 5226581"/>
                <a:gd name="connsiteX81" fmla="*/ 774396 w 1684288"/>
                <a:gd name="connsiteY81" fmla="*/ 4053622 h 5226581"/>
                <a:gd name="connsiteX82" fmla="*/ 886933 w 1684288"/>
                <a:gd name="connsiteY82" fmla="*/ 4750751 h 5226581"/>
                <a:gd name="connsiteX83" fmla="*/ 914879 w 1684288"/>
                <a:gd name="connsiteY83" fmla="*/ 4820993 h 5226581"/>
                <a:gd name="connsiteX84" fmla="*/ 918655 w 1684288"/>
                <a:gd name="connsiteY84" fmla="*/ 4828546 h 5226581"/>
                <a:gd name="connsiteX85" fmla="*/ 932250 w 1684288"/>
                <a:gd name="connsiteY85" fmla="*/ 4932776 h 5226581"/>
                <a:gd name="connsiteX86" fmla="*/ 893731 w 1684288"/>
                <a:gd name="connsiteY86" fmla="*/ 4928999 h 5226581"/>
                <a:gd name="connsiteX87" fmla="*/ 883157 w 1684288"/>
                <a:gd name="connsiteY87" fmla="*/ 4959211 h 5226581"/>
                <a:gd name="connsiteX88" fmla="*/ 826510 w 1684288"/>
                <a:gd name="connsiteY88" fmla="*/ 5041536 h 5226581"/>
                <a:gd name="connsiteX89" fmla="*/ 605967 w 1684288"/>
                <a:gd name="connsiteY89" fmla="*/ 5071748 h 5226581"/>
                <a:gd name="connsiteX90" fmla="*/ 556873 w 1684288"/>
                <a:gd name="connsiteY90" fmla="*/ 5080811 h 5226581"/>
                <a:gd name="connsiteX91" fmla="*/ 547054 w 1684288"/>
                <a:gd name="connsiteY91" fmla="*/ 5157851 h 5226581"/>
                <a:gd name="connsiteX92" fmla="*/ 616541 w 1684288"/>
                <a:gd name="connsiteY92" fmla="*/ 5218274 h 5226581"/>
                <a:gd name="connsiteX93" fmla="*/ 1195845 w 1684288"/>
                <a:gd name="connsiteY93" fmla="*/ 5231869 h 5226581"/>
                <a:gd name="connsiteX94" fmla="*/ 1313670 w 1684288"/>
                <a:gd name="connsiteY94" fmla="*/ 5216763 h 5226581"/>
                <a:gd name="connsiteX95" fmla="*/ 1362008 w 1684288"/>
                <a:gd name="connsiteY95" fmla="*/ 5165404 h 5226581"/>
                <a:gd name="connsiteX96" fmla="*/ 1374093 w 1684288"/>
                <a:gd name="connsiteY96" fmla="*/ 5095162 h 5226581"/>
                <a:gd name="connsiteX97" fmla="*/ 1578020 w 1684288"/>
                <a:gd name="connsiteY97" fmla="*/ 5095162 h 5226581"/>
                <a:gd name="connsiteX98" fmla="*/ 1591615 w 1684288"/>
                <a:gd name="connsiteY98" fmla="*/ 5092141 h 5226581"/>
                <a:gd name="connsiteX99" fmla="*/ 1649772 w 1684288"/>
                <a:gd name="connsiteY99" fmla="*/ 4986401 h 5226581"/>
                <a:gd name="connsiteX100" fmla="*/ 1650528 w 1684288"/>
                <a:gd name="connsiteY100" fmla="*/ 4825525 h 5226581"/>
                <a:gd name="connsiteX101" fmla="*/ 1680739 w 1684288"/>
                <a:gd name="connsiteY101" fmla="*/ 4735646 h 522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684288" h="5226581">
                  <a:moveTo>
                    <a:pt x="1680739" y="4735646"/>
                  </a:moveTo>
                  <a:cubicBezTo>
                    <a:pt x="1687537" y="4719029"/>
                    <a:pt x="1686026" y="4707700"/>
                    <a:pt x="1669410" y="4700903"/>
                  </a:cubicBezTo>
                  <a:cubicBezTo>
                    <a:pt x="1605966" y="4673712"/>
                    <a:pt x="1595392" y="4624618"/>
                    <a:pt x="1606721" y="4562685"/>
                  </a:cubicBezTo>
                  <a:cubicBezTo>
                    <a:pt x="1612008" y="4532474"/>
                    <a:pt x="1610498" y="4500752"/>
                    <a:pt x="1611253" y="4469030"/>
                  </a:cubicBezTo>
                  <a:cubicBezTo>
                    <a:pt x="1612008" y="4450147"/>
                    <a:pt x="1617295" y="4429755"/>
                    <a:pt x="1611253" y="4413138"/>
                  </a:cubicBezTo>
                  <a:cubicBezTo>
                    <a:pt x="1571978" y="4290782"/>
                    <a:pt x="1537990" y="4165404"/>
                    <a:pt x="1486630" y="4048335"/>
                  </a:cubicBezTo>
                  <a:cubicBezTo>
                    <a:pt x="1424697" y="3906341"/>
                    <a:pt x="1373337" y="3762082"/>
                    <a:pt x="1328020" y="3614801"/>
                  </a:cubicBezTo>
                  <a:cubicBezTo>
                    <a:pt x="1312159" y="3562686"/>
                    <a:pt x="1297809" y="3509816"/>
                    <a:pt x="1303851" y="3453169"/>
                  </a:cubicBezTo>
                  <a:cubicBezTo>
                    <a:pt x="1321223" y="3296825"/>
                    <a:pt x="1334818" y="3140481"/>
                    <a:pt x="1351434" y="2984137"/>
                  </a:cubicBezTo>
                  <a:cubicBezTo>
                    <a:pt x="1361253" y="2895768"/>
                    <a:pt x="1372582" y="2807399"/>
                    <a:pt x="1349168" y="2719031"/>
                  </a:cubicBezTo>
                  <a:cubicBezTo>
                    <a:pt x="1343881" y="2699394"/>
                    <a:pt x="1342371" y="2677490"/>
                    <a:pt x="1342371" y="2657097"/>
                  </a:cubicBezTo>
                  <a:cubicBezTo>
                    <a:pt x="1342371" y="2614046"/>
                    <a:pt x="1343126" y="2570995"/>
                    <a:pt x="1346147" y="2527943"/>
                  </a:cubicBezTo>
                  <a:cubicBezTo>
                    <a:pt x="1348413" y="2494711"/>
                    <a:pt x="1351434" y="2476584"/>
                    <a:pt x="1355211" y="2443351"/>
                  </a:cubicBezTo>
                  <a:cubicBezTo>
                    <a:pt x="1380135" y="2445617"/>
                    <a:pt x="1371072" y="2429756"/>
                    <a:pt x="1389954" y="2431267"/>
                  </a:cubicBezTo>
                  <a:cubicBezTo>
                    <a:pt x="1399773" y="2410119"/>
                    <a:pt x="1405060" y="2395768"/>
                    <a:pt x="1408836" y="2380663"/>
                  </a:cubicBezTo>
                  <a:cubicBezTo>
                    <a:pt x="1416389" y="2345164"/>
                    <a:pt x="1399773" y="2318729"/>
                    <a:pt x="1380135" y="2291539"/>
                  </a:cubicBezTo>
                  <a:cubicBezTo>
                    <a:pt x="1366540" y="2271901"/>
                    <a:pt x="1356721" y="2249998"/>
                    <a:pt x="1342371" y="2231871"/>
                  </a:cubicBezTo>
                  <a:cubicBezTo>
                    <a:pt x="1321978" y="2206947"/>
                    <a:pt x="1320467" y="2185044"/>
                    <a:pt x="1343881" y="2160874"/>
                  </a:cubicBezTo>
                  <a:cubicBezTo>
                    <a:pt x="1352190" y="2151811"/>
                    <a:pt x="1355966" y="2137460"/>
                    <a:pt x="1361253" y="2125376"/>
                  </a:cubicBezTo>
                  <a:cubicBezTo>
                    <a:pt x="1387688" y="2064198"/>
                    <a:pt x="1403549" y="1996977"/>
                    <a:pt x="1448111" y="1944862"/>
                  </a:cubicBezTo>
                  <a:cubicBezTo>
                    <a:pt x="1463217" y="1926735"/>
                    <a:pt x="1466238" y="1910119"/>
                    <a:pt x="1454909" y="1888216"/>
                  </a:cubicBezTo>
                  <a:cubicBezTo>
                    <a:pt x="1448866" y="1877642"/>
                    <a:pt x="1446600" y="1865557"/>
                    <a:pt x="1448111" y="1854228"/>
                  </a:cubicBezTo>
                  <a:cubicBezTo>
                    <a:pt x="1458685" y="1784742"/>
                    <a:pt x="1470770" y="1715255"/>
                    <a:pt x="1482099" y="1645769"/>
                  </a:cubicBezTo>
                  <a:cubicBezTo>
                    <a:pt x="1485120" y="1629153"/>
                    <a:pt x="1487386" y="1614802"/>
                    <a:pt x="1509289" y="1611781"/>
                  </a:cubicBezTo>
                  <a:cubicBezTo>
                    <a:pt x="1513821" y="1611026"/>
                    <a:pt x="1519863" y="1599697"/>
                    <a:pt x="1520618" y="1592899"/>
                  </a:cubicBezTo>
                  <a:cubicBezTo>
                    <a:pt x="1530437" y="1527189"/>
                    <a:pt x="1524395" y="1465255"/>
                    <a:pt x="1498715" y="1401811"/>
                  </a:cubicBezTo>
                  <a:cubicBezTo>
                    <a:pt x="1471525" y="1334591"/>
                    <a:pt x="1439803" y="1271902"/>
                    <a:pt x="1390709" y="1218277"/>
                  </a:cubicBezTo>
                  <a:cubicBezTo>
                    <a:pt x="1365785" y="1191087"/>
                    <a:pt x="1332552" y="1172960"/>
                    <a:pt x="1296298" y="1168428"/>
                  </a:cubicBezTo>
                  <a:cubicBezTo>
                    <a:pt x="1241163" y="1160875"/>
                    <a:pt x="1185271" y="1154833"/>
                    <a:pt x="1130135" y="1148035"/>
                  </a:cubicBezTo>
                  <a:cubicBezTo>
                    <a:pt x="1119561" y="1146525"/>
                    <a:pt x="1110498" y="1089123"/>
                    <a:pt x="1116540" y="1088368"/>
                  </a:cubicBezTo>
                  <a:cubicBezTo>
                    <a:pt x="1213217" y="1073262"/>
                    <a:pt x="1291011" y="1069485"/>
                    <a:pt x="1347658" y="990180"/>
                  </a:cubicBezTo>
                  <a:cubicBezTo>
                    <a:pt x="1382401" y="941842"/>
                    <a:pt x="1420921" y="853473"/>
                    <a:pt x="1413368" y="793806"/>
                  </a:cubicBezTo>
                  <a:cubicBezTo>
                    <a:pt x="1394486" y="649546"/>
                    <a:pt x="1303096" y="568731"/>
                    <a:pt x="1183005" y="487915"/>
                  </a:cubicBezTo>
                  <a:cubicBezTo>
                    <a:pt x="1148262" y="466767"/>
                    <a:pt x="1069713" y="450151"/>
                    <a:pt x="1032703" y="485649"/>
                  </a:cubicBezTo>
                  <a:cubicBezTo>
                    <a:pt x="1031193" y="487160"/>
                    <a:pt x="1015332" y="498489"/>
                    <a:pt x="1014577" y="499244"/>
                  </a:cubicBezTo>
                  <a:cubicBezTo>
                    <a:pt x="1007024" y="501510"/>
                    <a:pt x="998716" y="496223"/>
                    <a:pt x="1000226" y="487915"/>
                  </a:cubicBezTo>
                  <a:cubicBezTo>
                    <a:pt x="1000981" y="484138"/>
                    <a:pt x="1001737" y="480362"/>
                    <a:pt x="1003247" y="477341"/>
                  </a:cubicBezTo>
                  <a:cubicBezTo>
                    <a:pt x="1000226" y="482628"/>
                    <a:pt x="1001737" y="479607"/>
                    <a:pt x="1002492" y="477341"/>
                  </a:cubicBezTo>
                  <a:cubicBezTo>
                    <a:pt x="982099" y="463746"/>
                    <a:pt x="979833" y="464501"/>
                    <a:pt x="966994" y="477341"/>
                  </a:cubicBezTo>
                  <a:cubicBezTo>
                    <a:pt x="944335" y="501510"/>
                    <a:pt x="938293" y="520392"/>
                    <a:pt x="954909" y="549093"/>
                  </a:cubicBezTo>
                  <a:cubicBezTo>
                    <a:pt x="968504" y="572507"/>
                    <a:pt x="958685" y="586102"/>
                    <a:pt x="942824" y="602719"/>
                  </a:cubicBezTo>
                  <a:cubicBezTo>
                    <a:pt x="916389" y="630664"/>
                    <a:pt x="929985" y="635951"/>
                    <a:pt x="910347" y="668428"/>
                  </a:cubicBezTo>
                  <a:cubicBezTo>
                    <a:pt x="900528" y="684289"/>
                    <a:pt x="775906" y="697129"/>
                    <a:pt x="817447" y="742447"/>
                  </a:cubicBezTo>
                  <a:cubicBezTo>
                    <a:pt x="853701" y="781721"/>
                    <a:pt x="809139" y="841389"/>
                    <a:pt x="800831" y="894259"/>
                  </a:cubicBezTo>
                  <a:cubicBezTo>
                    <a:pt x="794788" y="935045"/>
                    <a:pt x="804607" y="967522"/>
                    <a:pt x="842371" y="991691"/>
                  </a:cubicBezTo>
                  <a:cubicBezTo>
                    <a:pt x="855211" y="999999"/>
                    <a:pt x="884667" y="1024924"/>
                    <a:pt x="886178" y="1040785"/>
                  </a:cubicBezTo>
                  <a:cubicBezTo>
                    <a:pt x="889199" y="1070241"/>
                    <a:pt x="883912" y="1097431"/>
                    <a:pt x="864275" y="1132174"/>
                  </a:cubicBezTo>
                  <a:cubicBezTo>
                    <a:pt x="806118" y="1131419"/>
                    <a:pt x="794788" y="1154833"/>
                    <a:pt x="730589" y="1103473"/>
                  </a:cubicBezTo>
                  <a:cubicBezTo>
                    <a:pt x="661103" y="1047582"/>
                    <a:pt x="470015" y="1003776"/>
                    <a:pt x="426964" y="978096"/>
                  </a:cubicBezTo>
                  <a:cubicBezTo>
                    <a:pt x="371828" y="944863"/>
                    <a:pt x="276662" y="916918"/>
                    <a:pt x="247961" y="851208"/>
                  </a:cubicBezTo>
                  <a:cubicBezTo>
                    <a:pt x="231345" y="811933"/>
                    <a:pt x="284215" y="604229"/>
                    <a:pt x="284970" y="572507"/>
                  </a:cubicBezTo>
                  <a:cubicBezTo>
                    <a:pt x="281194" y="572507"/>
                    <a:pt x="269109" y="561178"/>
                    <a:pt x="266088" y="561178"/>
                  </a:cubicBezTo>
                  <a:cubicBezTo>
                    <a:pt x="266088" y="538519"/>
                    <a:pt x="282704" y="397281"/>
                    <a:pt x="291768" y="357250"/>
                  </a:cubicBezTo>
                  <a:cubicBezTo>
                    <a:pt x="306873" y="291540"/>
                    <a:pt x="343882" y="228852"/>
                    <a:pt x="362009" y="163897"/>
                  </a:cubicBezTo>
                  <a:cubicBezTo>
                    <a:pt x="371828" y="129154"/>
                    <a:pt x="399773" y="67976"/>
                    <a:pt x="370317" y="48338"/>
                  </a:cubicBezTo>
                  <a:cubicBezTo>
                    <a:pt x="354456" y="37764"/>
                    <a:pt x="349925" y="25680"/>
                    <a:pt x="331042" y="20393"/>
                  </a:cubicBezTo>
                  <a:cubicBezTo>
                    <a:pt x="306873" y="14350"/>
                    <a:pt x="306873" y="14350"/>
                    <a:pt x="276662" y="14350"/>
                  </a:cubicBezTo>
                  <a:lnTo>
                    <a:pt x="240408" y="0"/>
                  </a:lnTo>
                  <a:cubicBezTo>
                    <a:pt x="207931" y="9063"/>
                    <a:pt x="158082" y="20393"/>
                    <a:pt x="158082" y="37009"/>
                  </a:cubicBezTo>
                  <a:cubicBezTo>
                    <a:pt x="158082" y="67220"/>
                    <a:pt x="159592" y="91390"/>
                    <a:pt x="159592" y="121601"/>
                  </a:cubicBezTo>
                  <a:cubicBezTo>
                    <a:pt x="161103" y="183535"/>
                    <a:pt x="177719" y="276435"/>
                    <a:pt x="180740" y="339124"/>
                  </a:cubicBezTo>
                  <a:cubicBezTo>
                    <a:pt x="182251" y="376133"/>
                    <a:pt x="139200" y="452417"/>
                    <a:pt x="117296" y="539275"/>
                  </a:cubicBezTo>
                  <a:cubicBezTo>
                    <a:pt x="105967" y="539275"/>
                    <a:pt x="99169" y="537009"/>
                    <a:pt x="86330" y="537764"/>
                  </a:cubicBezTo>
                  <a:cubicBezTo>
                    <a:pt x="75756" y="607250"/>
                    <a:pt x="26662" y="807401"/>
                    <a:pt x="22130" y="824773"/>
                  </a:cubicBezTo>
                  <a:cubicBezTo>
                    <a:pt x="18354" y="841389"/>
                    <a:pt x="4003" y="907854"/>
                    <a:pt x="1738" y="925226"/>
                  </a:cubicBezTo>
                  <a:cubicBezTo>
                    <a:pt x="-6571" y="996223"/>
                    <a:pt x="16843" y="1010573"/>
                    <a:pt x="31194" y="1021147"/>
                  </a:cubicBezTo>
                  <a:cubicBezTo>
                    <a:pt x="96904" y="1068730"/>
                    <a:pt x="325755" y="1263594"/>
                    <a:pt x="388444" y="1315709"/>
                  </a:cubicBezTo>
                  <a:cubicBezTo>
                    <a:pt x="441314" y="1359515"/>
                    <a:pt x="462462" y="1348186"/>
                    <a:pt x="487387" y="1412385"/>
                  </a:cubicBezTo>
                  <a:cubicBezTo>
                    <a:pt x="497205" y="1438820"/>
                    <a:pt x="468505" y="1475074"/>
                    <a:pt x="479834" y="1503020"/>
                  </a:cubicBezTo>
                  <a:cubicBezTo>
                    <a:pt x="495695" y="1542295"/>
                    <a:pt x="485876" y="1585346"/>
                    <a:pt x="493429" y="1623866"/>
                  </a:cubicBezTo>
                  <a:cubicBezTo>
                    <a:pt x="495695" y="1635950"/>
                    <a:pt x="496450" y="1648035"/>
                    <a:pt x="499471" y="1660119"/>
                  </a:cubicBezTo>
                  <a:cubicBezTo>
                    <a:pt x="504758" y="1682778"/>
                    <a:pt x="501737" y="1703926"/>
                    <a:pt x="491163" y="1725074"/>
                  </a:cubicBezTo>
                  <a:cubicBezTo>
                    <a:pt x="480589" y="1746977"/>
                    <a:pt x="504758" y="1770391"/>
                    <a:pt x="504758" y="1793805"/>
                  </a:cubicBezTo>
                  <a:cubicBezTo>
                    <a:pt x="504003" y="1950149"/>
                    <a:pt x="512311" y="1987914"/>
                    <a:pt x="516088" y="2124621"/>
                  </a:cubicBezTo>
                  <a:cubicBezTo>
                    <a:pt x="516843" y="2140482"/>
                    <a:pt x="506269" y="2267370"/>
                    <a:pt x="500227" y="2281720"/>
                  </a:cubicBezTo>
                  <a:cubicBezTo>
                    <a:pt x="479078" y="2330058"/>
                    <a:pt x="500227" y="2430511"/>
                    <a:pt x="488142" y="2479605"/>
                  </a:cubicBezTo>
                  <a:cubicBezTo>
                    <a:pt x="504003" y="2483381"/>
                    <a:pt x="498716" y="2482626"/>
                    <a:pt x="504003" y="2483381"/>
                  </a:cubicBezTo>
                  <a:cubicBezTo>
                    <a:pt x="501737" y="2502264"/>
                    <a:pt x="497961" y="2516614"/>
                    <a:pt x="497961" y="2530965"/>
                  </a:cubicBezTo>
                  <a:cubicBezTo>
                    <a:pt x="497205" y="2641992"/>
                    <a:pt x="497205" y="2753774"/>
                    <a:pt x="497205" y="2864801"/>
                  </a:cubicBezTo>
                  <a:cubicBezTo>
                    <a:pt x="497205" y="2871599"/>
                    <a:pt x="497961" y="2882173"/>
                    <a:pt x="498716" y="2888215"/>
                  </a:cubicBezTo>
                  <a:cubicBezTo>
                    <a:pt x="522885" y="3056644"/>
                    <a:pt x="541012" y="3224318"/>
                    <a:pt x="590861" y="3388970"/>
                  </a:cubicBezTo>
                  <a:cubicBezTo>
                    <a:pt x="657326" y="3608758"/>
                    <a:pt x="731344" y="3827036"/>
                    <a:pt x="774396" y="4053622"/>
                  </a:cubicBezTo>
                  <a:cubicBezTo>
                    <a:pt x="818202" y="4284739"/>
                    <a:pt x="874093" y="4514347"/>
                    <a:pt x="886933" y="4750751"/>
                  </a:cubicBezTo>
                  <a:cubicBezTo>
                    <a:pt x="888444" y="4776431"/>
                    <a:pt x="886933" y="4804377"/>
                    <a:pt x="914879" y="4820993"/>
                  </a:cubicBezTo>
                  <a:cubicBezTo>
                    <a:pt x="917145" y="4822503"/>
                    <a:pt x="917900" y="4825525"/>
                    <a:pt x="918655" y="4828546"/>
                  </a:cubicBezTo>
                  <a:cubicBezTo>
                    <a:pt x="923187" y="4862534"/>
                    <a:pt x="927719" y="4897277"/>
                    <a:pt x="932250" y="4932776"/>
                  </a:cubicBezTo>
                  <a:cubicBezTo>
                    <a:pt x="917145" y="4931265"/>
                    <a:pt x="905815" y="4930509"/>
                    <a:pt x="893731" y="4928999"/>
                  </a:cubicBezTo>
                  <a:cubicBezTo>
                    <a:pt x="889954" y="4939573"/>
                    <a:pt x="886933" y="4949391"/>
                    <a:pt x="883157" y="4959211"/>
                  </a:cubicBezTo>
                  <a:cubicBezTo>
                    <a:pt x="870317" y="4990932"/>
                    <a:pt x="858988" y="5024920"/>
                    <a:pt x="826510" y="5041536"/>
                  </a:cubicBezTo>
                  <a:cubicBezTo>
                    <a:pt x="757024" y="5077790"/>
                    <a:pt x="684516" y="5097428"/>
                    <a:pt x="605967" y="5071748"/>
                  </a:cubicBezTo>
                  <a:cubicBezTo>
                    <a:pt x="587840" y="5065706"/>
                    <a:pt x="569713" y="5063440"/>
                    <a:pt x="556873" y="5080811"/>
                  </a:cubicBezTo>
                  <a:cubicBezTo>
                    <a:pt x="539501" y="5104225"/>
                    <a:pt x="532704" y="5132171"/>
                    <a:pt x="547054" y="5157851"/>
                  </a:cubicBezTo>
                  <a:cubicBezTo>
                    <a:pt x="562160" y="5185041"/>
                    <a:pt x="571979" y="5217518"/>
                    <a:pt x="616541" y="5218274"/>
                  </a:cubicBezTo>
                  <a:cubicBezTo>
                    <a:pt x="809894" y="5221295"/>
                    <a:pt x="1002492" y="5228847"/>
                    <a:pt x="1195845" y="5231869"/>
                  </a:cubicBezTo>
                  <a:cubicBezTo>
                    <a:pt x="1235120" y="5232624"/>
                    <a:pt x="1274395" y="5222805"/>
                    <a:pt x="1313670" y="5216763"/>
                  </a:cubicBezTo>
                  <a:cubicBezTo>
                    <a:pt x="1343126" y="5212231"/>
                    <a:pt x="1357477" y="5193349"/>
                    <a:pt x="1362008" y="5165404"/>
                  </a:cubicBezTo>
                  <a:cubicBezTo>
                    <a:pt x="1365785" y="5141989"/>
                    <a:pt x="1369561" y="5119331"/>
                    <a:pt x="1374093" y="5095162"/>
                  </a:cubicBezTo>
                  <a:cubicBezTo>
                    <a:pt x="1443579" y="5095162"/>
                    <a:pt x="1510800" y="5095162"/>
                    <a:pt x="1578020" y="5095162"/>
                  </a:cubicBezTo>
                  <a:cubicBezTo>
                    <a:pt x="1582552" y="5095162"/>
                    <a:pt x="1587084" y="5093651"/>
                    <a:pt x="1591615" y="5092141"/>
                  </a:cubicBezTo>
                  <a:cubicBezTo>
                    <a:pt x="1644485" y="5078546"/>
                    <a:pt x="1667899" y="5037760"/>
                    <a:pt x="1649772" y="4986401"/>
                  </a:cubicBezTo>
                  <a:cubicBezTo>
                    <a:pt x="1630135" y="4932020"/>
                    <a:pt x="1624848" y="4879905"/>
                    <a:pt x="1650528" y="4825525"/>
                  </a:cubicBezTo>
                  <a:cubicBezTo>
                    <a:pt x="1661857" y="4797579"/>
                    <a:pt x="1668654" y="4765102"/>
                    <a:pt x="1680739" y="4735646"/>
                  </a:cubicBezTo>
                  <a:close/>
                </a:path>
              </a:pathLst>
            </a:custGeom>
            <a:grpFill/>
            <a:ln w="7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Graphic 112">
            <a:extLst>
              <a:ext uri="{FF2B5EF4-FFF2-40B4-BE49-F238E27FC236}">
                <a16:creationId xmlns:a16="http://schemas.microsoft.com/office/drawing/2014/main" id="{38F16B83-5F1D-4F8E-8D57-6AA60D92AFFE}"/>
              </a:ext>
            </a:extLst>
          </p:cNvPr>
          <p:cNvSpPr/>
          <p:nvPr/>
        </p:nvSpPr>
        <p:spPr>
          <a:xfrm>
            <a:off x="6588379" y="1231631"/>
            <a:ext cx="1954803" cy="2406764"/>
          </a:xfrm>
          <a:custGeom>
            <a:avLst/>
            <a:gdLst>
              <a:gd name="connsiteX0" fmla="*/ 3657337 w 5570150"/>
              <a:gd name="connsiteY0" fmla="*/ 6861330 h 6858000"/>
              <a:gd name="connsiteX1" fmla="*/ 3632844 w 5570150"/>
              <a:gd name="connsiteY1" fmla="*/ 6855799 h 6858000"/>
              <a:gd name="connsiteX2" fmla="*/ 1601517 w 5570150"/>
              <a:gd name="connsiteY2" fmla="*/ 6851058 h 6858000"/>
              <a:gd name="connsiteX3" fmla="*/ 1566753 w 5570150"/>
              <a:gd name="connsiteY3" fmla="*/ 6851058 h 6858000"/>
              <a:gd name="connsiteX4" fmla="*/ 1530409 w 5570150"/>
              <a:gd name="connsiteY4" fmla="*/ 6610080 h 6858000"/>
              <a:gd name="connsiteX5" fmla="*/ 1519347 w 5570150"/>
              <a:gd name="connsiteY5" fmla="*/ 6399126 h 6858000"/>
              <a:gd name="connsiteX6" fmla="*/ 1513817 w 5570150"/>
              <a:gd name="connsiteY6" fmla="*/ 6367522 h 6858000"/>
              <a:gd name="connsiteX7" fmla="*/ 1451399 w 5570150"/>
              <a:gd name="connsiteY7" fmla="*/ 6168419 h 6858000"/>
              <a:gd name="connsiteX8" fmla="*/ 1434808 w 5570150"/>
              <a:gd name="connsiteY8" fmla="*/ 6138395 h 6858000"/>
              <a:gd name="connsiteX9" fmla="*/ 1185929 w 5570150"/>
              <a:gd name="connsiteY9" fmla="*/ 5868184 h 6858000"/>
              <a:gd name="connsiteX10" fmla="*/ 1151955 w 5570150"/>
              <a:gd name="connsiteY10" fmla="*/ 5847641 h 6858000"/>
              <a:gd name="connsiteX11" fmla="*/ 915717 w 5570150"/>
              <a:gd name="connsiteY11" fmla="*/ 5682512 h 6858000"/>
              <a:gd name="connsiteX12" fmla="*/ 725305 w 5570150"/>
              <a:gd name="connsiteY12" fmla="*/ 5235319 h 6858000"/>
              <a:gd name="connsiteX13" fmla="*/ 712663 w 5570150"/>
              <a:gd name="connsiteY13" fmla="*/ 5189494 h 6858000"/>
              <a:gd name="connsiteX14" fmla="*/ 642345 w 5570150"/>
              <a:gd name="connsiteY14" fmla="*/ 4891629 h 6858000"/>
              <a:gd name="connsiteX15" fmla="*/ 650246 w 5570150"/>
              <a:gd name="connsiteY15" fmla="*/ 4591394 h 6858000"/>
              <a:gd name="connsiteX16" fmla="*/ 647876 w 5570150"/>
              <a:gd name="connsiteY16" fmla="*/ 4396242 h 6858000"/>
              <a:gd name="connsiteX17" fmla="*/ 571237 w 5570150"/>
              <a:gd name="connsiteY17" fmla="*/ 4575593 h 6858000"/>
              <a:gd name="connsiteX18" fmla="*/ 474055 w 5570150"/>
              <a:gd name="connsiteY18" fmla="*/ 4699637 h 6858000"/>
              <a:gd name="connsiteX19" fmla="*/ 246509 w 5570150"/>
              <a:gd name="connsiteY19" fmla="*/ 4903481 h 6858000"/>
              <a:gd name="connsiteX20" fmla="*/ 88490 w 5570150"/>
              <a:gd name="connsiteY20" fmla="*/ 4982490 h 6858000"/>
              <a:gd name="connsiteX21" fmla="*/ 70318 w 5570150"/>
              <a:gd name="connsiteY21" fmla="*/ 4986440 h 6858000"/>
              <a:gd name="connsiteX22" fmla="*/ 65578 w 5570150"/>
              <a:gd name="connsiteY22" fmla="*/ 4979330 h 6858000"/>
              <a:gd name="connsiteX23" fmla="*/ 217275 w 5570150"/>
              <a:gd name="connsiteY23" fmla="*/ 4821311 h 6858000"/>
              <a:gd name="connsiteX24" fmla="*/ 211745 w 5570150"/>
              <a:gd name="connsiteY24" fmla="*/ 4814200 h 6858000"/>
              <a:gd name="connsiteX25" fmla="*/ 7901 w 5570150"/>
              <a:gd name="connsiteY25" fmla="*/ 4961948 h 6858000"/>
              <a:gd name="connsiteX26" fmla="*/ 0 w 5570150"/>
              <a:gd name="connsiteY26" fmla="*/ 4951677 h 6858000"/>
              <a:gd name="connsiteX27" fmla="*/ 40295 w 5570150"/>
              <a:gd name="connsiteY27" fmla="*/ 4917703 h 6858000"/>
              <a:gd name="connsiteX28" fmla="*/ 244929 w 5570150"/>
              <a:gd name="connsiteY28" fmla="*/ 4717809 h 6858000"/>
              <a:gd name="connsiteX29" fmla="*/ 374504 w 5570150"/>
              <a:gd name="connsiteY29" fmla="*/ 4216101 h 6858000"/>
              <a:gd name="connsiteX30" fmla="*/ 229127 w 5570150"/>
              <a:gd name="connsiteY30" fmla="*/ 3758637 h 6858000"/>
              <a:gd name="connsiteX31" fmla="*/ 124044 w 5570150"/>
              <a:gd name="connsiteY31" fmla="*/ 3518449 h 6858000"/>
              <a:gd name="connsiteX32" fmla="*/ 236238 w 5570150"/>
              <a:gd name="connsiteY32" fmla="*/ 2931411 h 6858000"/>
              <a:gd name="connsiteX33" fmla="*/ 538843 w 5570150"/>
              <a:gd name="connsiteY33" fmla="*/ 2812897 h 6858000"/>
              <a:gd name="connsiteX34" fmla="*/ 599680 w 5570150"/>
              <a:gd name="connsiteY34" fmla="*/ 2649348 h 6858000"/>
              <a:gd name="connsiteX35" fmla="*/ 989986 w 5570150"/>
              <a:gd name="connsiteY35" fmla="*/ 2319089 h 6858000"/>
              <a:gd name="connsiteX36" fmla="*/ 1242815 w 5570150"/>
              <a:gd name="connsiteY36" fmla="*/ 2263783 h 6858000"/>
              <a:gd name="connsiteX37" fmla="*/ 1992613 w 5570150"/>
              <a:gd name="connsiteY37" fmla="*/ 2434443 h 6858000"/>
              <a:gd name="connsiteX38" fmla="*/ 2013945 w 5570150"/>
              <a:gd name="connsiteY38" fmla="*/ 2445504 h 6858000"/>
              <a:gd name="connsiteX39" fmla="*/ 2021056 w 5570150"/>
              <a:gd name="connsiteY39" fmla="*/ 2445504 h 6858000"/>
              <a:gd name="connsiteX40" fmla="*/ 2102436 w 5570150"/>
              <a:gd name="connsiteY40" fmla="*/ 2293016 h 6858000"/>
              <a:gd name="connsiteX41" fmla="*/ 2721078 w 5570150"/>
              <a:gd name="connsiteY41" fmla="*/ 1135531 h 6858000"/>
              <a:gd name="connsiteX42" fmla="*/ 2768483 w 5570150"/>
              <a:gd name="connsiteY42" fmla="*/ 1098397 h 6858000"/>
              <a:gd name="connsiteX43" fmla="*/ 2845912 w 5570150"/>
              <a:gd name="connsiteY43" fmla="*/ 1037560 h 6858000"/>
              <a:gd name="connsiteX44" fmla="*/ 3080570 w 5570150"/>
              <a:gd name="connsiteY44" fmla="*/ 559554 h 6858000"/>
              <a:gd name="connsiteX45" fmla="*/ 3097162 w 5570150"/>
              <a:gd name="connsiteY45" fmla="*/ 477384 h 6858000"/>
              <a:gd name="connsiteX46" fmla="*/ 3098742 w 5570150"/>
              <a:gd name="connsiteY46" fmla="*/ 204013 h 6858000"/>
              <a:gd name="connsiteX47" fmla="*/ 3112173 w 5570150"/>
              <a:gd name="connsiteY47" fmla="*/ 143966 h 6858000"/>
              <a:gd name="connsiteX48" fmla="*/ 3158789 w 5570150"/>
              <a:gd name="connsiteY48" fmla="*/ 103671 h 6858000"/>
              <a:gd name="connsiteX49" fmla="*/ 3188812 w 5570150"/>
              <a:gd name="connsiteY49" fmla="*/ 83128 h 6858000"/>
              <a:gd name="connsiteX50" fmla="*/ 3255180 w 5570150"/>
              <a:gd name="connsiteY50" fmla="*/ 45994 h 6858000"/>
              <a:gd name="connsiteX51" fmla="*/ 3287574 w 5570150"/>
              <a:gd name="connsiteY51" fmla="*/ 30192 h 6858000"/>
              <a:gd name="connsiteX52" fmla="*/ 3355522 w 5570150"/>
              <a:gd name="connsiteY52" fmla="*/ 169 h 6858000"/>
              <a:gd name="connsiteX53" fmla="*/ 3545144 w 5570150"/>
              <a:gd name="connsiteY53" fmla="*/ 9650 h 6858000"/>
              <a:gd name="connsiteX54" fmla="*/ 3664448 w 5570150"/>
              <a:gd name="connsiteY54" fmla="*/ 159767 h 6858000"/>
              <a:gd name="connsiteX55" fmla="*/ 3653386 w 5570150"/>
              <a:gd name="connsiteY55" fmla="*/ 273541 h 6858000"/>
              <a:gd name="connsiteX56" fmla="*/ 3626523 w 5570150"/>
              <a:gd name="connsiteY56" fmla="*/ 370722 h 6858000"/>
              <a:gd name="connsiteX57" fmla="*/ 3451123 w 5570150"/>
              <a:gd name="connsiteY57" fmla="*/ 692289 h 6858000"/>
              <a:gd name="connsiteX58" fmla="*/ 3186442 w 5570150"/>
              <a:gd name="connsiteY58" fmla="*/ 1114199 h 6858000"/>
              <a:gd name="connsiteX59" fmla="*/ 3121654 w 5570150"/>
              <a:gd name="connsiteY59" fmla="*/ 1254835 h 6858000"/>
              <a:gd name="connsiteX60" fmla="*/ 3227527 w 5570150"/>
              <a:gd name="connsiteY60" fmla="*/ 1332264 h 6858000"/>
              <a:gd name="connsiteX61" fmla="*/ 3217256 w 5570150"/>
              <a:gd name="connsiteY61" fmla="*/ 1350436 h 6858000"/>
              <a:gd name="connsiteX62" fmla="*/ 2977858 w 5570150"/>
              <a:gd name="connsiteY62" fmla="*/ 1814220 h 6858000"/>
              <a:gd name="connsiteX63" fmla="*/ 2774804 w 5570150"/>
              <a:gd name="connsiteY63" fmla="*/ 2311979 h 6858000"/>
              <a:gd name="connsiteX64" fmla="*/ 2739250 w 5570150"/>
              <a:gd name="connsiteY64" fmla="*/ 2380716 h 6858000"/>
              <a:gd name="connsiteX65" fmla="*/ 2300749 w 5570150"/>
              <a:gd name="connsiteY65" fmla="*/ 3063356 h 6858000"/>
              <a:gd name="connsiteX66" fmla="*/ 2295218 w 5570150"/>
              <a:gd name="connsiteY66" fmla="*/ 3097330 h 6858000"/>
              <a:gd name="connsiteX67" fmla="*/ 2355265 w 5570150"/>
              <a:gd name="connsiteY67" fmla="*/ 3219794 h 6858000"/>
              <a:gd name="connsiteX68" fmla="*/ 2370277 w 5570150"/>
              <a:gd name="connsiteY68" fmla="*/ 3238757 h 6858000"/>
              <a:gd name="connsiteX69" fmla="*/ 2353685 w 5570150"/>
              <a:gd name="connsiteY69" fmla="*/ 3370702 h 6858000"/>
              <a:gd name="connsiteX70" fmla="*/ 2276256 w 5570150"/>
              <a:gd name="connsiteY70" fmla="*/ 3528721 h 6858000"/>
              <a:gd name="connsiteX71" fmla="*/ 2231220 w 5570150"/>
              <a:gd name="connsiteY71" fmla="*/ 3595088 h 6858000"/>
              <a:gd name="connsiteX72" fmla="*/ 2225690 w 5570150"/>
              <a:gd name="connsiteY72" fmla="*/ 3622741 h 6858000"/>
              <a:gd name="connsiteX73" fmla="*/ 2247022 w 5570150"/>
              <a:gd name="connsiteY73" fmla="*/ 3679628 h 6858000"/>
              <a:gd name="connsiteX74" fmla="*/ 2283367 w 5570150"/>
              <a:gd name="connsiteY74" fmla="*/ 3911125 h 6858000"/>
              <a:gd name="connsiteX75" fmla="*/ 2141150 w 5570150"/>
              <a:gd name="connsiteY75" fmla="*/ 3950630 h 6858000"/>
              <a:gd name="connsiteX76" fmla="*/ 2551998 w 5570150"/>
              <a:gd name="connsiteY76" fmla="*/ 4377280 h 6858000"/>
              <a:gd name="connsiteX77" fmla="*/ 2921761 w 5570150"/>
              <a:gd name="connsiteY77" fmla="*/ 4833163 h 6858000"/>
              <a:gd name="connsiteX78" fmla="*/ 3004721 w 5570150"/>
              <a:gd name="connsiteY78" fmla="*/ 4915332 h 6858000"/>
              <a:gd name="connsiteX79" fmla="*/ 3143777 w 5570150"/>
              <a:gd name="connsiteY79" fmla="*/ 5020415 h 6858000"/>
              <a:gd name="connsiteX80" fmla="*/ 3161159 w 5570150"/>
              <a:gd name="connsiteY80" fmla="*/ 5048068 h 6858000"/>
              <a:gd name="connsiteX81" fmla="*/ 3169850 w 5570150"/>
              <a:gd name="connsiteY81" fmla="*/ 5192655 h 6858000"/>
              <a:gd name="connsiteX82" fmla="*/ 3144567 w 5570150"/>
              <a:gd name="connsiteY82" fmla="*/ 5245591 h 6858000"/>
              <a:gd name="connsiteX83" fmla="*/ 3111383 w 5570150"/>
              <a:gd name="connsiteY83" fmla="*/ 5292997 h 6858000"/>
              <a:gd name="connsiteX84" fmla="*/ 3045806 w 5570150"/>
              <a:gd name="connsiteY84" fmla="*/ 5533184 h 6858000"/>
              <a:gd name="connsiteX85" fmla="*/ 3045015 w 5570150"/>
              <a:gd name="connsiteY85" fmla="*/ 5546616 h 6858000"/>
              <a:gd name="connsiteX86" fmla="*/ 3084520 w 5570150"/>
              <a:gd name="connsiteY86" fmla="*/ 5654068 h 6858000"/>
              <a:gd name="connsiteX87" fmla="*/ 3169060 w 5570150"/>
              <a:gd name="connsiteY87" fmla="*/ 5525283 h 6858000"/>
              <a:gd name="connsiteX88" fmla="*/ 3168270 w 5570150"/>
              <a:gd name="connsiteY88" fmla="*/ 5459706 h 6858000"/>
              <a:gd name="connsiteX89" fmla="*/ 3168270 w 5570150"/>
              <a:gd name="connsiteY89" fmla="*/ 5383857 h 6858000"/>
              <a:gd name="connsiteX90" fmla="*/ 3239378 w 5570150"/>
              <a:gd name="connsiteY90" fmla="*/ 5277195 h 6858000"/>
              <a:gd name="connsiteX91" fmla="*/ 3253600 w 5570150"/>
              <a:gd name="connsiteY91" fmla="*/ 5255072 h 6858000"/>
              <a:gd name="connsiteX92" fmla="*/ 3327869 w 5570150"/>
              <a:gd name="connsiteY92" fmla="*/ 4923233 h 6858000"/>
              <a:gd name="connsiteX93" fmla="*/ 3203824 w 5570150"/>
              <a:gd name="connsiteY93" fmla="*/ 4876618 h 6858000"/>
              <a:gd name="connsiteX94" fmla="*/ 3011042 w 5570150"/>
              <a:gd name="connsiteY94" fmla="*/ 4695687 h 6858000"/>
              <a:gd name="connsiteX95" fmla="*/ 2904379 w 5570150"/>
              <a:gd name="connsiteY95" fmla="*/ 4419154 h 6858000"/>
              <a:gd name="connsiteX96" fmla="*/ 2917021 w 5570150"/>
              <a:gd name="connsiteY96" fmla="*/ 4389131 h 6858000"/>
              <a:gd name="connsiteX97" fmla="*/ 2924131 w 5570150"/>
              <a:gd name="connsiteY97" fmla="*/ 4390711 h 6858000"/>
              <a:gd name="connsiteX98" fmla="*/ 2905959 w 5570150"/>
              <a:gd name="connsiteY98" fmla="*/ 4364638 h 6858000"/>
              <a:gd name="connsiteX99" fmla="*/ 2851443 w 5570150"/>
              <a:gd name="connsiteY99" fmla="*/ 4204249 h 6858000"/>
              <a:gd name="connsiteX100" fmla="*/ 2838011 w 5570150"/>
              <a:gd name="connsiteY100" fmla="*/ 4041490 h 6858000"/>
              <a:gd name="connsiteX101" fmla="*/ 2728979 w 5570150"/>
              <a:gd name="connsiteY101" fmla="*/ 3817104 h 6858000"/>
              <a:gd name="connsiteX102" fmla="*/ 2674462 w 5570150"/>
              <a:gd name="connsiteY102" fmla="*/ 3794192 h 6858000"/>
              <a:gd name="connsiteX103" fmla="*/ 2642068 w 5570150"/>
              <a:gd name="connsiteY103" fmla="*/ 3763378 h 6858000"/>
              <a:gd name="connsiteX104" fmla="*/ 2471408 w 5570150"/>
              <a:gd name="connsiteY104" fmla="*/ 3247448 h 6858000"/>
              <a:gd name="connsiteX105" fmla="*/ 2489581 w 5570150"/>
              <a:gd name="connsiteY105" fmla="*/ 3211894 h 6858000"/>
              <a:gd name="connsiteX106" fmla="*/ 2689474 w 5570150"/>
              <a:gd name="connsiteY106" fmla="*/ 3151056 h 6858000"/>
              <a:gd name="connsiteX107" fmla="*/ 2707646 w 5570150"/>
              <a:gd name="connsiteY107" fmla="*/ 3124983 h 6858000"/>
              <a:gd name="connsiteX108" fmla="*/ 2726608 w 5570150"/>
              <a:gd name="connsiteY108" fmla="*/ 3092590 h 6858000"/>
              <a:gd name="connsiteX109" fmla="*/ 2901219 w 5570150"/>
              <a:gd name="connsiteY109" fmla="*/ 3001729 h 6858000"/>
              <a:gd name="connsiteX110" fmla="*/ 3007881 w 5570150"/>
              <a:gd name="connsiteY110" fmla="*/ 2946422 h 6858000"/>
              <a:gd name="connsiteX111" fmla="*/ 3112173 w 5570150"/>
              <a:gd name="connsiteY111" fmla="*/ 2955114 h 6858000"/>
              <a:gd name="connsiteX112" fmla="*/ 3146937 w 5570150"/>
              <a:gd name="connsiteY112" fmla="*/ 2958274 h 6858000"/>
              <a:gd name="connsiteX113" fmla="*/ 4111640 w 5570150"/>
              <a:gd name="connsiteY113" fmla="*/ 2602732 h 6858000"/>
              <a:gd name="connsiteX114" fmla="*/ 4649693 w 5570150"/>
              <a:gd name="connsiteY114" fmla="*/ 2281165 h 6858000"/>
              <a:gd name="connsiteX115" fmla="*/ 4956249 w 5570150"/>
              <a:gd name="connsiteY115" fmla="*/ 1935104 h 6858000"/>
              <a:gd name="connsiteX116" fmla="*/ 4983902 w 5570150"/>
              <a:gd name="connsiteY116" fmla="*/ 1920093 h 6858000"/>
              <a:gd name="connsiteX117" fmla="*/ 5080293 w 5570150"/>
              <a:gd name="connsiteY117" fmla="*/ 1958017 h 6858000"/>
              <a:gd name="connsiteX118" fmla="*/ 5166413 w 5570150"/>
              <a:gd name="connsiteY118" fmla="*/ 2073371 h 6858000"/>
              <a:gd name="connsiteX119" fmla="*/ 5420033 w 5570150"/>
              <a:gd name="connsiteY119" fmla="*/ 2650928 h 6858000"/>
              <a:gd name="connsiteX120" fmla="*/ 5555929 w 5570150"/>
              <a:gd name="connsiteY120" fmla="*/ 3107601 h 6858000"/>
              <a:gd name="connsiteX121" fmla="*/ 5575681 w 5570150"/>
              <a:gd name="connsiteY121" fmla="*/ 3228485 h 6858000"/>
              <a:gd name="connsiteX122" fmla="*/ 5575681 w 5570150"/>
              <a:gd name="connsiteY122" fmla="*/ 3340678 h 6858000"/>
              <a:gd name="connsiteX123" fmla="*/ 5564620 w 5570150"/>
              <a:gd name="connsiteY123" fmla="*/ 3398355 h 6858000"/>
              <a:gd name="connsiteX124" fmla="*/ 5514054 w 5570150"/>
              <a:gd name="connsiteY124" fmla="*/ 3555584 h 6858000"/>
              <a:gd name="connsiteX125" fmla="*/ 5469809 w 5570150"/>
              <a:gd name="connsiteY125" fmla="*/ 3524770 h 6858000"/>
              <a:gd name="connsiteX126" fmla="*/ 5176685 w 5570150"/>
              <a:gd name="connsiteY126" fmla="*/ 3377813 h 6858000"/>
              <a:gd name="connsiteX127" fmla="*/ 4759516 w 5570150"/>
              <a:gd name="connsiteY127" fmla="*/ 3366752 h 6858000"/>
              <a:gd name="connsiteX128" fmla="*/ 4253067 w 5570150"/>
              <a:gd name="connsiteY128" fmla="*/ 3467093 h 6858000"/>
              <a:gd name="connsiteX129" fmla="*/ 4087937 w 5570150"/>
              <a:gd name="connsiteY129" fmla="*/ 3507388 h 6858000"/>
              <a:gd name="connsiteX130" fmla="*/ 4019199 w 5570150"/>
              <a:gd name="connsiteY130" fmla="*/ 3644074 h 6858000"/>
              <a:gd name="connsiteX131" fmla="*/ 4037371 w 5570150"/>
              <a:gd name="connsiteY131" fmla="*/ 3813944 h 6858000"/>
              <a:gd name="connsiteX132" fmla="*/ 4098209 w 5570150"/>
              <a:gd name="connsiteY132" fmla="*/ 3968802 h 6858000"/>
              <a:gd name="connsiteX133" fmla="*/ 4125071 w 5570150"/>
              <a:gd name="connsiteY133" fmla="*/ 3964851 h 6858000"/>
              <a:gd name="connsiteX134" fmla="*/ 4192229 w 5570150"/>
              <a:gd name="connsiteY134" fmla="*/ 4028059 h 6858000"/>
              <a:gd name="connsiteX135" fmla="*/ 4178798 w 5570150"/>
              <a:gd name="connsiteY135" fmla="*/ 4101537 h 6858000"/>
              <a:gd name="connsiteX136" fmla="*/ 4221463 w 5570150"/>
              <a:gd name="connsiteY136" fmla="*/ 4154473 h 6858000"/>
              <a:gd name="connsiteX137" fmla="*/ 4267288 w 5570150"/>
              <a:gd name="connsiteY137" fmla="*/ 4153683 h 6858000"/>
              <a:gd name="connsiteX138" fmla="*/ 4301262 w 5570150"/>
              <a:gd name="connsiteY138" fmla="*/ 4193188 h 6858000"/>
              <a:gd name="connsiteX139" fmla="*/ 4293362 w 5570150"/>
              <a:gd name="connsiteY139" fmla="*/ 4224002 h 6858000"/>
              <a:gd name="connsiteX140" fmla="*/ 4127442 w 5570150"/>
              <a:gd name="connsiteY140" fmla="*/ 4458659 h 6858000"/>
              <a:gd name="connsiteX141" fmla="*/ 4084777 w 5570150"/>
              <a:gd name="connsiteY141" fmla="*/ 4458659 h 6858000"/>
              <a:gd name="connsiteX142" fmla="*/ 4049223 w 5570150"/>
              <a:gd name="connsiteY142" fmla="*/ 4424685 h 6858000"/>
              <a:gd name="connsiteX143" fmla="*/ 3926758 w 5570150"/>
              <a:gd name="connsiteY143" fmla="*/ 4725710 h 6858000"/>
              <a:gd name="connsiteX144" fmla="*/ 3923598 w 5570150"/>
              <a:gd name="connsiteY144" fmla="*/ 4754944 h 6858000"/>
              <a:gd name="connsiteX145" fmla="*/ 3944141 w 5570150"/>
              <a:gd name="connsiteY145" fmla="*/ 4800769 h 6858000"/>
              <a:gd name="connsiteX146" fmla="*/ 4016829 w 5570150"/>
              <a:gd name="connsiteY146" fmla="*/ 4860026 h 6858000"/>
              <a:gd name="connsiteX147" fmla="*/ 4030261 w 5570150"/>
              <a:gd name="connsiteY147" fmla="*/ 4913752 h 6858000"/>
              <a:gd name="connsiteX148" fmla="*/ 3536453 w 5570150"/>
              <a:gd name="connsiteY148" fmla="*/ 6241107 h 6858000"/>
              <a:gd name="connsiteX149" fmla="*/ 3547514 w 5570150"/>
              <a:gd name="connsiteY149" fmla="*/ 6283772 h 6858000"/>
              <a:gd name="connsiteX150" fmla="*/ 3707113 w 5570150"/>
              <a:gd name="connsiteY150" fmla="*/ 6437840 h 6858000"/>
              <a:gd name="connsiteX151" fmla="*/ 3809825 w 5570150"/>
              <a:gd name="connsiteY151" fmla="*/ 6576896 h 6858000"/>
              <a:gd name="connsiteX152" fmla="*/ 3799554 w 5570150"/>
              <a:gd name="connsiteY152" fmla="*/ 6730964 h 6858000"/>
              <a:gd name="connsiteX153" fmla="*/ 3726075 w 5570150"/>
              <a:gd name="connsiteY153" fmla="*/ 6812344 h 6858000"/>
              <a:gd name="connsiteX154" fmla="*/ 3673929 w 5570150"/>
              <a:gd name="connsiteY154" fmla="*/ 6861330 h 6858000"/>
              <a:gd name="connsiteX155" fmla="*/ 3657337 w 5570150"/>
              <a:gd name="connsiteY155" fmla="*/ 6861330 h 6858000"/>
              <a:gd name="connsiteX156" fmla="*/ 3358682 w 5570150"/>
              <a:gd name="connsiteY156" fmla="*/ 3724663 h 6858000"/>
              <a:gd name="connsiteX157" fmla="*/ 3253600 w 5570150"/>
              <a:gd name="connsiteY157" fmla="*/ 3759427 h 6858000"/>
              <a:gd name="connsiteX158" fmla="*/ 3233058 w 5570150"/>
              <a:gd name="connsiteY158" fmla="*/ 3789451 h 6858000"/>
              <a:gd name="connsiteX159" fmla="*/ 3213305 w 5570150"/>
              <a:gd name="connsiteY159" fmla="*/ 3819474 h 6858000"/>
              <a:gd name="connsiteX160" fmla="*/ 3092421 w 5570150"/>
              <a:gd name="connsiteY160" fmla="*/ 3853448 h 6858000"/>
              <a:gd name="connsiteX161" fmla="*/ 3071089 w 5570150"/>
              <a:gd name="connsiteY161" fmla="*/ 3851868 h 6858000"/>
              <a:gd name="connsiteX162" fmla="*/ 3027634 w 5570150"/>
              <a:gd name="connsiteY162" fmla="*/ 3838437 h 6858000"/>
              <a:gd name="connsiteX163" fmla="*/ 2929662 w 5570150"/>
              <a:gd name="connsiteY163" fmla="*/ 3791031 h 6858000"/>
              <a:gd name="connsiteX164" fmla="*/ 2894898 w 5570150"/>
              <a:gd name="connsiteY164" fmla="*/ 3763378 h 6858000"/>
              <a:gd name="connsiteX165" fmla="*/ 2778755 w 5570150"/>
              <a:gd name="connsiteY165" fmla="*/ 3801302 h 6858000"/>
              <a:gd name="connsiteX166" fmla="*/ 2815889 w 5570150"/>
              <a:gd name="connsiteY166" fmla="*/ 3859769 h 6858000"/>
              <a:gd name="connsiteX167" fmla="*/ 2889367 w 5570150"/>
              <a:gd name="connsiteY167" fmla="*/ 4058872 h 6858000"/>
              <a:gd name="connsiteX168" fmla="*/ 2897268 w 5570150"/>
              <a:gd name="connsiteY168" fmla="*/ 4186867 h 6858000"/>
              <a:gd name="connsiteX169" fmla="*/ 2951785 w 5570150"/>
              <a:gd name="connsiteY169" fmla="*/ 4346466 h 6858000"/>
              <a:gd name="connsiteX170" fmla="*/ 3021313 w 5570150"/>
              <a:gd name="connsiteY170" fmla="*/ 4372539 h 6858000"/>
              <a:gd name="connsiteX171" fmla="*/ 3048966 w 5570150"/>
              <a:gd name="connsiteY171" fmla="*/ 4376490 h 6858000"/>
              <a:gd name="connsiteX172" fmla="*/ 3068718 w 5570150"/>
              <a:gd name="connsiteY172" fmla="*/ 4416784 h 6858000"/>
              <a:gd name="connsiteX173" fmla="*/ 3139036 w 5570150"/>
              <a:gd name="connsiteY173" fmla="*/ 4635640 h 6858000"/>
              <a:gd name="connsiteX174" fmla="*/ 3316017 w 5570150"/>
              <a:gd name="connsiteY174" fmla="*/ 4761264 h 6858000"/>
              <a:gd name="connsiteX175" fmla="*/ 3395026 w 5570150"/>
              <a:gd name="connsiteY175" fmla="*/ 4710699 h 6858000"/>
              <a:gd name="connsiteX176" fmla="*/ 3402927 w 5570150"/>
              <a:gd name="connsiteY176" fmla="*/ 4687786 h 6858000"/>
              <a:gd name="connsiteX177" fmla="*/ 3430581 w 5570150"/>
              <a:gd name="connsiteY177" fmla="*/ 4668824 h 6858000"/>
              <a:gd name="connsiteX178" fmla="*/ 3502479 w 5570150"/>
              <a:gd name="connsiteY178" fmla="*/ 4668824 h 6858000"/>
              <a:gd name="connsiteX179" fmla="*/ 3556205 w 5570150"/>
              <a:gd name="connsiteY179" fmla="*/ 4441277 h 6858000"/>
              <a:gd name="connsiteX180" fmla="*/ 3553835 w 5570150"/>
              <a:gd name="connsiteY180" fmla="*/ 4392292 h 6858000"/>
              <a:gd name="connsiteX181" fmla="*/ 3459024 w 5570150"/>
              <a:gd name="connsiteY181" fmla="*/ 4102327 h 6858000"/>
              <a:gd name="connsiteX182" fmla="*/ 3453493 w 5570150"/>
              <a:gd name="connsiteY182" fmla="*/ 3982233 h 6858000"/>
              <a:gd name="connsiteX183" fmla="*/ 3452703 w 5570150"/>
              <a:gd name="connsiteY183" fmla="*/ 3969592 h 6858000"/>
              <a:gd name="connsiteX184" fmla="*/ 3358682 w 5570150"/>
              <a:gd name="connsiteY184" fmla="*/ 3724663 h 6858000"/>
              <a:gd name="connsiteX185" fmla="*/ 789302 w 5570150"/>
              <a:gd name="connsiteY185" fmla="*/ 3681998 h 6858000"/>
              <a:gd name="connsiteX186" fmla="*/ 760069 w 5570150"/>
              <a:gd name="connsiteY186" fmla="*/ 4008306 h 6858000"/>
              <a:gd name="connsiteX187" fmla="*/ 867521 w 5570150"/>
              <a:gd name="connsiteY187" fmla="*/ 3587187 h 6858000"/>
              <a:gd name="connsiteX188" fmla="*/ 757698 w 5570150"/>
              <a:gd name="connsiteY188" fmla="*/ 3331988 h 6858000"/>
              <a:gd name="connsiteX189" fmla="*/ 745847 w 5570150"/>
              <a:gd name="connsiteY189" fmla="*/ 3513709 h 6858000"/>
              <a:gd name="connsiteX190" fmla="*/ 789302 w 5570150"/>
              <a:gd name="connsiteY190" fmla="*/ 3681998 h 6858000"/>
              <a:gd name="connsiteX191" fmla="*/ 3812195 w 5570150"/>
              <a:gd name="connsiteY191" fmla="*/ 3615631 h 6858000"/>
              <a:gd name="connsiteX192" fmla="*/ 3937030 w 5570150"/>
              <a:gd name="connsiteY192" fmla="*/ 3542942 h 6858000"/>
              <a:gd name="connsiteX193" fmla="*/ 3934659 w 5570150"/>
              <a:gd name="connsiteY193" fmla="*/ 3538992 h 6858000"/>
              <a:gd name="connsiteX194" fmla="*/ 3806664 w 5570150"/>
              <a:gd name="connsiteY194" fmla="*/ 3586397 h 6858000"/>
              <a:gd name="connsiteX195" fmla="*/ 3812195 w 5570150"/>
              <a:gd name="connsiteY195" fmla="*/ 36156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570150" h="6858000">
                <a:moveTo>
                  <a:pt x="3657337" y="6861330"/>
                </a:moveTo>
                <a:cubicBezTo>
                  <a:pt x="3649436" y="6859749"/>
                  <a:pt x="3641535" y="6855799"/>
                  <a:pt x="3632844" y="6855799"/>
                </a:cubicBezTo>
                <a:cubicBezTo>
                  <a:pt x="2955735" y="6854219"/>
                  <a:pt x="2278626" y="6852638"/>
                  <a:pt x="1601517" y="6851058"/>
                </a:cubicBezTo>
                <a:cubicBezTo>
                  <a:pt x="1591246" y="6851058"/>
                  <a:pt x="1580184" y="6851058"/>
                  <a:pt x="1566753" y="6851058"/>
                </a:cubicBezTo>
                <a:cubicBezTo>
                  <a:pt x="1554111" y="6770469"/>
                  <a:pt x="1539100" y="6690669"/>
                  <a:pt x="1530409" y="6610080"/>
                </a:cubicBezTo>
                <a:cubicBezTo>
                  <a:pt x="1523298" y="6540552"/>
                  <a:pt x="1523298" y="6469444"/>
                  <a:pt x="1519347" y="6399126"/>
                </a:cubicBezTo>
                <a:cubicBezTo>
                  <a:pt x="1518557" y="6388854"/>
                  <a:pt x="1516977" y="6377793"/>
                  <a:pt x="1513817" y="6367522"/>
                </a:cubicBezTo>
                <a:cubicBezTo>
                  <a:pt x="1493274" y="6301154"/>
                  <a:pt x="1472732" y="6234786"/>
                  <a:pt x="1451399" y="6168419"/>
                </a:cubicBezTo>
                <a:cubicBezTo>
                  <a:pt x="1448239" y="6158148"/>
                  <a:pt x="1441918" y="6147086"/>
                  <a:pt x="1434808" y="6138395"/>
                </a:cubicBezTo>
                <a:cubicBezTo>
                  <a:pt x="1352638" y="6048325"/>
                  <a:pt x="1269678" y="5958254"/>
                  <a:pt x="1185929" y="5868184"/>
                </a:cubicBezTo>
                <a:cubicBezTo>
                  <a:pt x="1177237" y="5858702"/>
                  <a:pt x="1164596" y="5852382"/>
                  <a:pt x="1151955" y="5847641"/>
                </a:cubicBezTo>
                <a:cubicBezTo>
                  <a:pt x="1057143" y="5815247"/>
                  <a:pt x="981295" y="5757571"/>
                  <a:pt x="915717" y="5682512"/>
                </a:cubicBezTo>
                <a:cubicBezTo>
                  <a:pt x="801944" y="5553727"/>
                  <a:pt x="738736" y="5405980"/>
                  <a:pt x="725305" y="5235319"/>
                </a:cubicBezTo>
                <a:cubicBezTo>
                  <a:pt x="723724" y="5219518"/>
                  <a:pt x="719774" y="5203716"/>
                  <a:pt x="712663" y="5189494"/>
                </a:cubicBezTo>
                <a:cubicBezTo>
                  <a:pt x="651036" y="5069400"/>
                  <a:pt x="639185" y="5027525"/>
                  <a:pt x="642345" y="4891629"/>
                </a:cubicBezTo>
                <a:cubicBezTo>
                  <a:pt x="643925" y="4814200"/>
                  <a:pt x="677109" y="4664083"/>
                  <a:pt x="650246" y="4591394"/>
                </a:cubicBezTo>
                <a:cubicBezTo>
                  <a:pt x="630494" y="4540038"/>
                  <a:pt x="666838" y="4450758"/>
                  <a:pt x="647876" y="4396242"/>
                </a:cubicBezTo>
                <a:cubicBezTo>
                  <a:pt x="640765" y="4424685"/>
                  <a:pt x="581508" y="4547939"/>
                  <a:pt x="571237" y="4575593"/>
                </a:cubicBezTo>
                <a:cubicBezTo>
                  <a:pt x="546744" y="4645911"/>
                  <a:pt x="504869" y="4631689"/>
                  <a:pt x="474055" y="4699637"/>
                </a:cubicBezTo>
                <a:cubicBezTo>
                  <a:pt x="437711" y="4780227"/>
                  <a:pt x="322358" y="4860026"/>
                  <a:pt x="246509" y="4903481"/>
                </a:cubicBezTo>
                <a:cubicBezTo>
                  <a:pt x="195153" y="4932714"/>
                  <a:pt x="141427" y="4956417"/>
                  <a:pt x="88490" y="4982490"/>
                </a:cubicBezTo>
                <a:cubicBezTo>
                  <a:pt x="82960" y="4984861"/>
                  <a:pt x="75849" y="4985651"/>
                  <a:pt x="70318" y="4986440"/>
                </a:cubicBezTo>
                <a:cubicBezTo>
                  <a:pt x="68738" y="4984070"/>
                  <a:pt x="67158" y="4981700"/>
                  <a:pt x="65578" y="4979330"/>
                </a:cubicBezTo>
                <a:cubicBezTo>
                  <a:pt x="116144" y="4926394"/>
                  <a:pt x="166709" y="4874248"/>
                  <a:pt x="217275" y="4821311"/>
                </a:cubicBezTo>
                <a:cubicBezTo>
                  <a:pt x="215695" y="4818941"/>
                  <a:pt x="213325" y="4816571"/>
                  <a:pt x="211745" y="4814200"/>
                </a:cubicBezTo>
                <a:cubicBezTo>
                  <a:pt x="143797" y="4864767"/>
                  <a:pt x="75849" y="4912962"/>
                  <a:pt x="7901" y="4961948"/>
                </a:cubicBezTo>
                <a:cubicBezTo>
                  <a:pt x="5531" y="4958787"/>
                  <a:pt x="2370" y="4954837"/>
                  <a:pt x="0" y="4951677"/>
                </a:cubicBezTo>
                <a:cubicBezTo>
                  <a:pt x="13432" y="4940615"/>
                  <a:pt x="26073" y="4927974"/>
                  <a:pt x="40295" y="4917703"/>
                </a:cubicBezTo>
                <a:cubicBezTo>
                  <a:pt x="117724" y="4860816"/>
                  <a:pt x="184091" y="4792868"/>
                  <a:pt x="244929" y="4717809"/>
                </a:cubicBezTo>
                <a:cubicBezTo>
                  <a:pt x="364233" y="4570062"/>
                  <a:pt x="397416" y="4400982"/>
                  <a:pt x="374504" y="4216101"/>
                </a:cubicBezTo>
                <a:cubicBezTo>
                  <a:pt x="354751" y="4054132"/>
                  <a:pt x="297865" y="3904804"/>
                  <a:pt x="229127" y="3758637"/>
                </a:cubicBezTo>
                <a:cubicBezTo>
                  <a:pt x="191992" y="3679628"/>
                  <a:pt x="152488" y="3600619"/>
                  <a:pt x="124044" y="3518449"/>
                </a:cubicBezTo>
                <a:cubicBezTo>
                  <a:pt x="62417" y="3342259"/>
                  <a:pt x="111403" y="3069677"/>
                  <a:pt x="236238" y="2931411"/>
                </a:cubicBezTo>
                <a:cubicBezTo>
                  <a:pt x="315247" y="2843711"/>
                  <a:pt x="436921" y="2868994"/>
                  <a:pt x="538843" y="2812897"/>
                </a:cubicBezTo>
                <a:cubicBezTo>
                  <a:pt x="519091" y="2765491"/>
                  <a:pt x="559385" y="2730727"/>
                  <a:pt x="599680" y="2649348"/>
                </a:cubicBezTo>
                <a:cubicBezTo>
                  <a:pt x="677109" y="2492910"/>
                  <a:pt x="819326" y="2371235"/>
                  <a:pt x="989986" y="2319089"/>
                </a:cubicBezTo>
                <a:cubicBezTo>
                  <a:pt x="1072155" y="2293806"/>
                  <a:pt x="1157485" y="2275634"/>
                  <a:pt x="1242815" y="2263783"/>
                </a:cubicBezTo>
                <a:cubicBezTo>
                  <a:pt x="1513817" y="2226648"/>
                  <a:pt x="1761906" y="2294596"/>
                  <a:pt x="1992613" y="2434443"/>
                </a:cubicBezTo>
                <a:cubicBezTo>
                  <a:pt x="1999723" y="2438393"/>
                  <a:pt x="2006834" y="2442344"/>
                  <a:pt x="2013945" y="2445504"/>
                </a:cubicBezTo>
                <a:cubicBezTo>
                  <a:pt x="2015525" y="2446294"/>
                  <a:pt x="2017105" y="2445504"/>
                  <a:pt x="2021056" y="2445504"/>
                </a:cubicBezTo>
                <a:cubicBezTo>
                  <a:pt x="2047919" y="2395728"/>
                  <a:pt x="2075572" y="2344372"/>
                  <a:pt x="2102436" y="2293016"/>
                </a:cubicBezTo>
                <a:cubicBezTo>
                  <a:pt x="2308650" y="1907451"/>
                  <a:pt x="2514864" y="1521886"/>
                  <a:pt x="2721078" y="1135531"/>
                </a:cubicBezTo>
                <a:cubicBezTo>
                  <a:pt x="2732139" y="1114989"/>
                  <a:pt x="2744780" y="1101557"/>
                  <a:pt x="2768483" y="1098397"/>
                </a:cubicBezTo>
                <a:cubicBezTo>
                  <a:pt x="2807198" y="1094446"/>
                  <a:pt x="2829320" y="1073904"/>
                  <a:pt x="2845912" y="1037560"/>
                </a:cubicBezTo>
                <a:cubicBezTo>
                  <a:pt x="2921761" y="877171"/>
                  <a:pt x="3000770" y="718363"/>
                  <a:pt x="3080570" y="559554"/>
                </a:cubicBezTo>
                <a:cubicBezTo>
                  <a:pt x="3094001" y="532691"/>
                  <a:pt x="3097952" y="506618"/>
                  <a:pt x="3097162" y="477384"/>
                </a:cubicBezTo>
                <a:cubicBezTo>
                  <a:pt x="3096371" y="386524"/>
                  <a:pt x="3097162" y="295663"/>
                  <a:pt x="3098742" y="204013"/>
                </a:cubicBezTo>
                <a:cubicBezTo>
                  <a:pt x="3099532" y="184260"/>
                  <a:pt x="3105853" y="163718"/>
                  <a:pt x="3112173" y="143966"/>
                </a:cubicBezTo>
                <a:cubicBezTo>
                  <a:pt x="3119284" y="122633"/>
                  <a:pt x="3135876" y="109992"/>
                  <a:pt x="3158789" y="103671"/>
                </a:cubicBezTo>
                <a:cubicBezTo>
                  <a:pt x="3169850" y="100510"/>
                  <a:pt x="3182491" y="92610"/>
                  <a:pt x="3188812" y="83128"/>
                </a:cubicBezTo>
                <a:cubicBezTo>
                  <a:pt x="3205404" y="58636"/>
                  <a:pt x="3225947" y="46784"/>
                  <a:pt x="3255180" y="45994"/>
                </a:cubicBezTo>
                <a:cubicBezTo>
                  <a:pt x="3266241" y="45994"/>
                  <a:pt x="3279673" y="38093"/>
                  <a:pt x="3287574" y="30192"/>
                </a:cubicBezTo>
                <a:cubicBezTo>
                  <a:pt x="3305746" y="8070"/>
                  <a:pt x="3327078" y="-1411"/>
                  <a:pt x="3355522" y="169"/>
                </a:cubicBezTo>
                <a:cubicBezTo>
                  <a:pt x="3418729" y="3329"/>
                  <a:pt x="3481937" y="5699"/>
                  <a:pt x="3545144" y="9650"/>
                </a:cubicBezTo>
                <a:cubicBezTo>
                  <a:pt x="3650226" y="15971"/>
                  <a:pt x="3680250" y="55475"/>
                  <a:pt x="3664448" y="159767"/>
                </a:cubicBezTo>
                <a:cubicBezTo>
                  <a:pt x="3658917" y="197692"/>
                  <a:pt x="3659707" y="235616"/>
                  <a:pt x="3653386" y="273541"/>
                </a:cubicBezTo>
                <a:cubicBezTo>
                  <a:pt x="3647856" y="306725"/>
                  <a:pt x="3642325" y="341489"/>
                  <a:pt x="3626523" y="370722"/>
                </a:cubicBezTo>
                <a:cubicBezTo>
                  <a:pt x="3570427" y="478965"/>
                  <a:pt x="3514330" y="587997"/>
                  <a:pt x="3451123" y="692289"/>
                </a:cubicBezTo>
                <a:cubicBezTo>
                  <a:pt x="3365793" y="834506"/>
                  <a:pt x="3272562" y="971982"/>
                  <a:pt x="3186442" y="1114199"/>
                </a:cubicBezTo>
                <a:cubicBezTo>
                  <a:pt x="3159579" y="1158444"/>
                  <a:pt x="3142987" y="1209010"/>
                  <a:pt x="3121654" y="1254835"/>
                </a:cubicBezTo>
                <a:cubicBezTo>
                  <a:pt x="3159579" y="1282488"/>
                  <a:pt x="3193553" y="1306981"/>
                  <a:pt x="3227527" y="1332264"/>
                </a:cubicBezTo>
                <a:cubicBezTo>
                  <a:pt x="3222786" y="1340165"/>
                  <a:pt x="3220416" y="1345696"/>
                  <a:pt x="3217256" y="1350436"/>
                </a:cubicBezTo>
                <a:cubicBezTo>
                  <a:pt x="3105853" y="1488702"/>
                  <a:pt x="3037905" y="1648301"/>
                  <a:pt x="2977858" y="1814220"/>
                </a:cubicBezTo>
                <a:cubicBezTo>
                  <a:pt x="2917021" y="1982510"/>
                  <a:pt x="2843542" y="2146849"/>
                  <a:pt x="2774804" y="2311979"/>
                </a:cubicBezTo>
                <a:cubicBezTo>
                  <a:pt x="2765323" y="2335681"/>
                  <a:pt x="2752681" y="2358594"/>
                  <a:pt x="2739250" y="2380716"/>
                </a:cubicBezTo>
                <a:cubicBezTo>
                  <a:pt x="2597033" y="2610633"/>
                  <a:pt x="2460347" y="2844501"/>
                  <a:pt x="2300749" y="3063356"/>
                </a:cubicBezTo>
                <a:cubicBezTo>
                  <a:pt x="2294428" y="3072047"/>
                  <a:pt x="2294428" y="3085479"/>
                  <a:pt x="2295218" y="3097330"/>
                </a:cubicBezTo>
                <a:cubicBezTo>
                  <a:pt x="2296798" y="3147106"/>
                  <a:pt x="2318131" y="3187401"/>
                  <a:pt x="2355265" y="3219794"/>
                </a:cubicBezTo>
                <a:cubicBezTo>
                  <a:pt x="2361586" y="3224535"/>
                  <a:pt x="2365536" y="3232436"/>
                  <a:pt x="2370277" y="3238757"/>
                </a:cubicBezTo>
                <a:cubicBezTo>
                  <a:pt x="2407411" y="3291693"/>
                  <a:pt x="2406621" y="3333568"/>
                  <a:pt x="2353685" y="3370702"/>
                </a:cubicBezTo>
                <a:cubicBezTo>
                  <a:pt x="2304699" y="3404676"/>
                  <a:pt x="2243862" y="3451291"/>
                  <a:pt x="2276256" y="3528721"/>
                </a:cubicBezTo>
                <a:cubicBezTo>
                  <a:pt x="2296008" y="3575336"/>
                  <a:pt x="2280206" y="3570595"/>
                  <a:pt x="2231220" y="3595088"/>
                </a:cubicBezTo>
                <a:cubicBezTo>
                  <a:pt x="2212258" y="3598249"/>
                  <a:pt x="2209888" y="3614050"/>
                  <a:pt x="2225690" y="3622741"/>
                </a:cubicBezTo>
                <a:cubicBezTo>
                  <a:pt x="2275466" y="3644864"/>
                  <a:pt x="2287317" y="3647234"/>
                  <a:pt x="2247022" y="3679628"/>
                </a:cubicBezTo>
                <a:cubicBezTo>
                  <a:pt x="2201197" y="3708861"/>
                  <a:pt x="2326822" y="3868460"/>
                  <a:pt x="2283367" y="3911125"/>
                </a:cubicBezTo>
                <a:cubicBezTo>
                  <a:pt x="2267565" y="3926137"/>
                  <a:pt x="2100065" y="3918236"/>
                  <a:pt x="2141150" y="3950630"/>
                </a:cubicBezTo>
                <a:cubicBezTo>
                  <a:pt x="2278626" y="4073884"/>
                  <a:pt x="2458767" y="4217681"/>
                  <a:pt x="2551998" y="4377280"/>
                </a:cubicBezTo>
                <a:cubicBezTo>
                  <a:pt x="2650759" y="4545569"/>
                  <a:pt x="2804037" y="4677515"/>
                  <a:pt x="2921761" y="4833163"/>
                </a:cubicBezTo>
                <a:cubicBezTo>
                  <a:pt x="2945464" y="4864767"/>
                  <a:pt x="2972327" y="4892420"/>
                  <a:pt x="3004721" y="4915332"/>
                </a:cubicBezTo>
                <a:cubicBezTo>
                  <a:pt x="3052126" y="4949307"/>
                  <a:pt x="3097952" y="4984070"/>
                  <a:pt x="3143777" y="5020415"/>
                </a:cubicBezTo>
                <a:cubicBezTo>
                  <a:pt x="3151678" y="5026735"/>
                  <a:pt x="3159579" y="5038587"/>
                  <a:pt x="3161159" y="5048068"/>
                </a:cubicBezTo>
                <a:cubicBezTo>
                  <a:pt x="3165110" y="5096263"/>
                  <a:pt x="3167480" y="5144459"/>
                  <a:pt x="3169850" y="5192655"/>
                </a:cubicBezTo>
                <a:cubicBezTo>
                  <a:pt x="3170640" y="5214777"/>
                  <a:pt x="3161949" y="5230579"/>
                  <a:pt x="3144567" y="5245591"/>
                </a:cubicBezTo>
                <a:cubicBezTo>
                  <a:pt x="3130346" y="5258232"/>
                  <a:pt x="3116914" y="5274824"/>
                  <a:pt x="3111383" y="5292997"/>
                </a:cubicBezTo>
                <a:cubicBezTo>
                  <a:pt x="3087680" y="5372796"/>
                  <a:pt x="3067138" y="5452595"/>
                  <a:pt x="3045806" y="5533184"/>
                </a:cubicBezTo>
                <a:cubicBezTo>
                  <a:pt x="3045015" y="5537135"/>
                  <a:pt x="3044225" y="5542666"/>
                  <a:pt x="3045015" y="5546616"/>
                </a:cubicBezTo>
                <a:cubicBezTo>
                  <a:pt x="3056867" y="5579800"/>
                  <a:pt x="3069508" y="5612984"/>
                  <a:pt x="3084520" y="5654068"/>
                </a:cubicBezTo>
                <a:cubicBezTo>
                  <a:pt x="3115334" y="5606663"/>
                  <a:pt x="3142987" y="5566368"/>
                  <a:pt x="3169060" y="5525283"/>
                </a:cubicBezTo>
                <a:cubicBezTo>
                  <a:pt x="3182491" y="5503951"/>
                  <a:pt x="3182491" y="5481828"/>
                  <a:pt x="3168270" y="5459706"/>
                </a:cubicBezTo>
                <a:cubicBezTo>
                  <a:pt x="3151678" y="5434423"/>
                  <a:pt x="3153258" y="5408350"/>
                  <a:pt x="3168270" y="5383857"/>
                </a:cubicBezTo>
                <a:cubicBezTo>
                  <a:pt x="3191183" y="5347513"/>
                  <a:pt x="3215675" y="5312749"/>
                  <a:pt x="3239378" y="5277195"/>
                </a:cubicBezTo>
                <a:cubicBezTo>
                  <a:pt x="3244119" y="5270084"/>
                  <a:pt x="3251230" y="5262973"/>
                  <a:pt x="3253600" y="5255072"/>
                </a:cubicBezTo>
                <a:cubicBezTo>
                  <a:pt x="3278883" y="5144459"/>
                  <a:pt x="3303376" y="5033846"/>
                  <a:pt x="3327869" y="4923233"/>
                </a:cubicBezTo>
                <a:cubicBezTo>
                  <a:pt x="3285203" y="4907431"/>
                  <a:pt x="3244119" y="4893210"/>
                  <a:pt x="3203824" y="4876618"/>
                </a:cubicBezTo>
                <a:cubicBezTo>
                  <a:pt x="3116914" y="4841064"/>
                  <a:pt x="3048966" y="4781807"/>
                  <a:pt x="3011042" y="4695687"/>
                </a:cubicBezTo>
                <a:cubicBezTo>
                  <a:pt x="2970747" y="4605616"/>
                  <a:pt x="2938353" y="4511595"/>
                  <a:pt x="2904379" y="4419154"/>
                </a:cubicBezTo>
                <a:cubicBezTo>
                  <a:pt x="2902009" y="4411253"/>
                  <a:pt x="2912280" y="4399402"/>
                  <a:pt x="2917021" y="4389131"/>
                </a:cubicBezTo>
                <a:cubicBezTo>
                  <a:pt x="2919391" y="4389921"/>
                  <a:pt x="2921761" y="4389921"/>
                  <a:pt x="2924131" y="4390711"/>
                </a:cubicBezTo>
                <a:cubicBezTo>
                  <a:pt x="2917811" y="4382020"/>
                  <a:pt x="2912280" y="4373329"/>
                  <a:pt x="2905959" y="4364638"/>
                </a:cubicBezTo>
                <a:cubicBezTo>
                  <a:pt x="2871985" y="4316442"/>
                  <a:pt x="2855393" y="4263506"/>
                  <a:pt x="2851443" y="4204249"/>
                </a:cubicBezTo>
                <a:cubicBezTo>
                  <a:pt x="2848283" y="4149733"/>
                  <a:pt x="2845912" y="4095216"/>
                  <a:pt x="2838011" y="4041490"/>
                </a:cubicBezTo>
                <a:cubicBezTo>
                  <a:pt x="2825370" y="3956160"/>
                  <a:pt x="2778755" y="3885052"/>
                  <a:pt x="2728979" y="3817104"/>
                </a:cubicBezTo>
                <a:cubicBezTo>
                  <a:pt x="2718707" y="3803672"/>
                  <a:pt x="2693424" y="3798932"/>
                  <a:pt x="2674462" y="3794192"/>
                </a:cubicBezTo>
                <a:cubicBezTo>
                  <a:pt x="2656290" y="3790241"/>
                  <a:pt x="2648389" y="3780760"/>
                  <a:pt x="2642068" y="3763378"/>
                </a:cubicBezTo>
                <a:cubicBezTo>
                  <a:pt x="2585972" y="3591138"/>
                  <a:pt x="2529085" y="3418898"/>
                  <a:pt x="2471408" y="3247448"/>
                </a:cubicBezTo>
                <a:cubicBezTo>
                  <a:pt x="2464298" y="3226905"/>
                  <a:pt x="2466668" y="3218214"/>
                  <a:pt x="2489581" y="3211894"/>
                </a:cubicBezTo>
                <a:cubicBezTo>
                  <a:pt x="2556739" y="3192931"/>
                  <a:pt x="2622316" y="3170809"/>
                  <a:pt x="2689474" y="3151056"/>
                </a:cubicBezTo>
                <a:cubicBezTo>
                  <a:pt x="2704486" y="3146316"/>
                  <a:pt x="2710807" y="3139995"/>
                  <a:pt x="2707646" y="3124983"/>
                </a:cubicBezTo>
                <a:cubicBezTo>
                  <a:pt x="2704486" y="3109182"/>
                  <a:pt x="2709226" y="3098120"/>
                  <a:pt x="2726608" y="3092590"/>
                </a:cubicBezTo>
                <a:cubicBezTo>
                  <a:pt x="2790606" y="3073627"/>
                  <a:pt x="2846702" y="3038863"/>
                  <a:pt x="2901219" y="3001729"/>
                </a:cubicBezTo>
                <a:cubicBezTo>
                  <a:pt x="2934403" y="2979606"/>
                  <a:pt x="2970747" y="2961434"/>
                  <a:pt x="3007881" y="2946422"/>
                </a:cubicBezTo>
                <a:cubicBezTo>
                  <a:pt x="3042645" y="2932201"/>
                  <a:pt x="3077409" y="2940102"/>
                  <a:pt x="3112173" y="2955114"/>
                </a:cubicBezTo>
                <a:cubicBezTo>
                  <a:pt x="3122445" y="2959854"/>
                  <a:pt x="3136666" y="2962224"/>
                  <a:pt x="3146937" y="2958274"/>
                </a:cubicBezTo>
                <a:cubicBezTo>
                  <a:pt x="3470875" y="2847661"/>
                  <a:pt x="3797183" y="2740208"/>
                  <a:pt x="4111640" y="2602732"/>
                </a:cubicBezTo>
                <a:cubicBezTo>
                  <a:pt x="4304423" y="2518193"/>
                  <a:pt x="4489304" y="2421011"/>
                  <a:pt x="4649693" y="2281165"/>
                </a:cubicBezTo>
                <a:cubicBezTo>
                  <a:pt x="4767417" y="2179243"/>
                  <a:pt x="4863018" y="2058359"/>
                  <a:pt x="4956249" y="1935104"/>
                </a:cubicBezTo>
                <a:cubicBezTo>
                  <a:pt x="4961779" y="1927204"/>
                  <a:pt x="4973631" y="1920883"/>
                  <a:pt x="4983902" y="1920093"/>
                </a:cubicBezTo>
                <a:cubicBezTo>
                  <a:pt x="5021826" y="1916142"/>
                  <a:pt x="5055800" y="1930364"/>
                  <a:pt x="5080293" y="1958017"/>
                </a:cubicBezTo>
                <a:cubicBezTo>
                  <a:pt x="5111107" y="1994361"/>
                  <a:pt x="5142711" y="2032286"/>
                  <a:pt x="5166413" y="2073371"/>
                </a:cubicBezTo>
                <a:cubicBezTo>
                  <a:pt x="5271496" y="2256672"/>
                  <a:pt x="5347344" y="2453405"/>
                  <a:pt x="5420033" y="2650928"/>
                </a:cubicBezTo>
                <a:cubicBezTo>
                  <a:pt x="5474549" y="2800255"/>
                  <a:pt x="5525115" y="2951163"/>
                  <a:pt x="5555929" y="3107601"/>
                </a:cubicBezTo>
                <a:cubicBezTo>
                  <a:pt x="5563830" y="3147896"/>
                  <a:pt x="5569360" y="3188191"/>
                  <a:pt x="5575681" y="3228485"/>
                </a:cubicBezTo>
                <a:cubicBezTo>
                  <a:pt x="5575681" y="3265620"/>
                  <a:pt x="5575681" y="3303544"/>
                  <a:pt x="5575681" y="3340678"/>
                </a:cubicBezTo>
                <a:cubicBezTo>
                  <a:pt x="5571731" y="3359641"/>
                  <a:pt x="5570150" y="3379393"/>
                  <a:pt x="5564620" y="3398355"/>
                </a:cubicBezTo>
                <a:cubicBezTo>
                  <a:pt x="5548818" y="3449711"/>
                  <a:pt x="5531436" y="3500277"/>
                  <a:pt x="5514054" y="3555584"/>
                </a:cubicBezTo>
                <a:cubicBezTo>
                  <a:pt x="5494302" y="3542152"/>
                  <a:pt x="5482450" y="3533461"/>
                  <a:pt x="5469809" y="3524770"/>
                </a:cubicBezTo>
                <a:cubicBezTo>
                  <a:pt x="5378948" y="3462353"/>
                  <a:pt x="5284927" y="3407046"/>
                  <a:pt x="5176685" y="3377813"/>
                </a:cubicBezTo>
                <a:cubicBezTo>
                  <a:pt x="5038418" y="3339889"/>
                  <a:pt x="4897782" y="3343839"/>
                  <a:pt x="4759516" y="3366752"/>
                </a:cubicBezTo>
                <a:cubicBezTo>
                  <a:pt x="4589646" y="3395195"/>
                  <a:pt x="4421356" y="3432329"/>
                  <a:pt x="4253067" y="3467093"/>
                </a:cubicBezTo>
                <a:cubicBezTo>
                  <a:pt x="4197760" y="3478945"/>
                  <a:pt x="4142453" y="3493957"/>
                  <a:pt x="4087937" y="3507388"/>
                </a:cubicBezTo>
                <a:cubicBezTo>
                  <a:pt x="4118751" y="3581657"/>
                  <a:pt x="4046062" y="3599829"/>
                  <a:pt x="4019199" y="3644074"/>
                </a:cubicBezTo>
                <a:cubicBezTo>
                  <a:pt x="4091097" y="3692269"/>
                  <a:pt x="4065025" y="3753897"/>
                  <a:pt x="4037371" y="3813944"/>
                </a:cubicBezTo>
                <a:cubicBezTo>
                  <a:pt x="4128232" y="3840017"/>
                  <a:pt x="4129812" y="3861349"/>
                  <a:pt x="4098209" y="3968802"/>
                </a:cubicBezTo>
                <a:cubicBezTo>
                  <a:pt x="4107690" y="3967222"/>
                  <a:pt x="4116381" y="3966432"/>
                  <a:pt x="4125071" y="3964851"/>
                </a:cubicBezTo>
                <a:cubicBezTo>
                  <a:pt x="4176427" y="3956950"/>
                  <a:pt x="4197760" y="3975913"/>
                  <a:pt x="4192229" y="4028059"/>
                </a:cubicBezTo>
                <a:cubicBezTo>
                  <a:pt x="4189859" y="4052552"/>
                  <a:pt x="4183538" y="4077044"/>
                  <a:pt x="4178798" y="4101537"/>
                </a:cubicBezTo>
                <a:cubicBezTo>
                  <a:pt x="4171687" y="4135511"/>
                  <a:pt x="4185909" y="4154473"/>
                  <a:pt x="4221463" y="4154473"/>
                </a:cubicBezTo>
                <a:cubicBezTo>
                  <a:pt x="4236475" y="4154473"/>
                  <a:pt x="4251486" y="4152893"/>
                  <a:pt x="4267288" y="4153683"/>
                </a:cubicBezTo>
                <a:cubicBezTo>
                  <a:pt x="4294151" y="4154473"/>
                  <a:pt x="4304423" y="4166325"/>
                  <a:pt x="4301262" y="4193188"/>
                </a:cubicBezTo>
                <a:cubicBezTo>
                  <a:pt x="4300472" y="4203459"/>
                  <a:pt x="4297312" y="4214521"/>
                  <a:pt x="4293362" y="4224002"/>
                </a:cubicBezTo>
                <a:cubicBezTo>
                  <a:pt x="4257017" y="4315652"/>
                  <a:pt x="4195390" y="4389131"/>
                  <a:pt x="4127442" y="4458659"/>
                </a:cubicBezTo>
                <a:cubicBezTo>
                  <a:pt x="4114010" y="4472881"/>
                  <a:pt x="4098998" y="4472091"/>
                  <a:pt x="4084777" y="4458659"/>
                </a:cubicBezTo>
                <a:cubicBezTo>
                  <a:pt x="4073715" y="4448388"/>
                  <a:pt x="4062654" y="4438117"/>
                  <a:pt x="4049223" y="4424685"/>
                </a:cubicBezTo>
                <a:cubicBezTo>
                  <a:pt x="4005768" y="4525027"/>
                  <a:pt x="3953621" y="4619838"/>
                  <a:pt x="3926758" y="4725710"/>
                </a:cubicBezTo>
                <a:cubicBezTo>
                  <a:pt x="3924388" y="4735191"/>
                  <a:pt x="3924388" y="4745462"/>
                  <a:pt x="3923598" y="4754944"/>
                </a:cubicBezTo>
                <a:cubicBezTo>
                  <a:pt x="3922018" y="4773906"/>
                  <a:pt x="3928339" y="4788917"/>
                  <a:pt x="3944141" y="4800769"/>
                </a:cubicBezTo>
                <a:cubicBezTo>
                  <a:pt x="3969423" y="4819731"/>
                  <a:pt x="3990756" y="4842644"/>
                  <a:pt x="4016829" y="4860026"/>
                </a:cubicBezTo>
                <a:cubicBezTo>
                  <a:pt x="4038161" y="4875038"/>
                  <a:pt x="4038952" y="4890050"/>
                  <a:pt x="4030261" y="4913752"/>
                </a:cubicBezTo>
                <a:cubicBezTo>
                  <a:pt x="3865131" y="5356204"/>
                  <a:pt x="3701582" y="5798656"/>
                  <a:pt x="3536453" y="6241107"/>
                </a:cubicBezTo>
                <a:cubicBezTo>
                  <a:pt x="3529342" y="6260069"/>
                  <a:pt x="3532502" y="6270340"/>
                  <a:pt x="3547514" y="6283772"/>
                </a:cubicBezTo>
                <a:cubicBezTo>
                  <a:pt x="3602030" y="6334338"/>
                  <a:pt x="3657337" y="6383324"/>
                  <a:pt x="3707113" y="6437840"/>
                </a:cubicBezTo>
                <a:cubicBezTo>
                  <a:pt x="3745827" y="6480505"/>
                  <a:pt x="3780591" y="6527911"/>
                  <a:pt x="3809825" y="6576896"/>
                </a:cubicBezTo>
                <a:cubicBezTo>
                  <a:pt x="3840638" y="6627462"/>
                  <a:pt x="3834318" y="6682768"/>
                  <a:pt x="3799554" y="6730964"/>
                </a:cubicBezTo>
                <a:cubicBezTo>
                  <a:pt x="3778221" y="6760197"/>
                  <a:pt x="3751358" y="6785480"/>
                  <a:pt x="3726075" y="6812344"/>
                </a:cubicBezTo>
                <a:cubicBezTo>
                  <a:pt x="3709483" y="6829726"/>
                  <a:pt x="3691311" y="6844737"/>
                  <a:pt x="3673929" y="6861330"/>
                </a:cubicBezTo>
                <a:cubicBezTo>
                  <a:pt x="3668398" y="6861330"/>
                  <a:pt x="3662868" y="6861330"/>
                  <a:pt x="3657337" y="6861330"/>
                </a:cubicBezTo>
                <a:close/>
                <a:moveTo>
                  <a:pt x="3358682" y="3724663"/>
                </a:moveTo>
                <a:cubicBezTo>
                  <a:pt x="3321548" y="3737305"/>
                  <a:pt x="3287574" y="3749156"/>
                  <a:pt x="3253600" y="3759427"/>
                </a:cubicBezTo>
                <a:cubicBezTo>
                  <a:pt x="3237798" y="3764168"/>
                  <a:pt x="3228317" y="3771279"/>
                  <a:pt x="3233058" y="3789451"/>
                </a:cubicBezTo>
                <a:cubicBezTo>
                  <a:pt x="3237008" y="3806043"/>
                  <a:pt x="3231477" y="3815524"/>
                  <a:pt x="3213305" y="3819474"/>
                </a:cubicBezTo>
                <a:cubicBezTo>
                  <a:pt x="3173010" y="3829746"/>
                  <a:pt x="3132716" y="3842387"/>
                  <a:pt x="3092421" y="3853448"/>
                </a:cubicBezTo>
                <a:cubicBezTo>
                  <a:pt x="3085310" y="3855028"/>
                  <a:pt x="3071879" y="3854238"/>
                  <a:pt x="3071089" y="3851868"/>
                </a:cubicBezTo>
                <a:cubicBezTo>
                  <a:pt x="3062398" y="3825795"/>
                  <a:pt x="3045015" y="3834486"/>
                  <a:pt x="3027634" y="3838437"/>
                </a:cubicBezTo>
                <a:cubicBezTo>
                  <a:pt x="2959686" y="3854238"/>
                  <a:pt x="2958895" y="3854238"/>
                  <a:pt x="2929662" y="3791031"/>
                </a:cubicBezTo>
                <a:cubicBezTo>
                  <a:pt x="2921761" y="3774439"/>
                  <a:pt x="2910700" y="3768908"/>
                  <a:pt x="2894898" y="3763378"/>
                </a:cubicBezTo>
                <a:cubicBezTo>
                  <a:pt x="2845122" y="3745996"/>
                  <a:pt x="2815889" y="3782340"/>
                  <a:pt x="2778755" y="3801302"/>
                </a:cubicBezTo>
                <a:cubicBezTo>
                  <a:pt x="2792186" y="3822635"/>
                  <a:pt x="2804037" y="3840807"/>
                  <a:pt x="2815889" y="3859769"/>
                </a:cubicBezTo>
                <a:cubicBezTo>
                  <a:pt x="2853023" y="3921396"/>
                  <a:pt x="2882256" y="3986184"/>
                  <a:pt x="2889367" y="4058872"/>
                </a:cubicBezTo>
                <a:cubicBezTo>
                  <a:pt x="2893318" y="4101537"/>
                  <a:pt x="2895688" y="4144202"/>
                  <a:pt x="2897268" y="4186867"/>
                </a:cubicBezTo>
                <a:cubicBezTo>
                  <a:pt x="2899639" y="4245334"/>
                  <a:pt x="2917021" y="4298270"/>
                  <a:pt x="2951785" y="4346466"/>
                </a:cubicBezTo>
                <a:cubicBezTo>
                  <a:pt x="2970747" y="4372539"/>
                  <a:pt x="2988919" y="4386761"/>
                  <a:pt x="3021313" y="4372539"/>
                </a:cubicBezTo>
                <a:cubicBezTo>
                  <a:pt x="3029214" y="4369379"/>
                  <a:pt x="3044225" y="4370959"/>
                  <a:pt x="3048966" y="4376490"/>
                </a:cubicBezTo>
                <a:cubicBezTo>
                  <a:pt x="3058447" y="4387551"/>
                  <a:pt x="3063978" y="4402563"/>
                  <a:pt x="3068718" y="4416784"/>
                </a:cubicBezTo>
                <a:cubicBezTo>
                  <a:pt x="3092421" y="4489473"/>
                  <a:pt x="3112173" y="4563741"/>
                  <a:pt x="3139036" y="4635640"/>
                </a:cubicBezTo>
                <a:cubicBezTo>
                  <a:pt x="3169060" y="4715439"/>
                  <a:pt x="3232267" y="4754154"/>
                  <a:pt x="3316017" y="4761264"/>
                </a:cubicBezTo>
                <a:cubicBezTo>
                  <a:pt x="3374484" y="4766005"/>
                  <a:pt x="3374484" y="4766795"/>
                  <a:pt x="3395026" y="4710699"/>
                </a:cubicBezTo>
                <a:cubicBezTo>
                  <a:pt x="3397397" y="4702798"/>
                  <a:pt x="3401347" y="4695687"/>
                  <a:pt x="3402927" y="4687786"/>
                </a:cubicBezTo>
                <a:cubicBezTo>
                  <a:pt x="3406878" y="4672774"/>
                  <a:pt x="3415569" y="4668033"/>
                  <a:pt x="3430581" y="4668824"/>
                </a:cubicBezTo>
                <a:cubicBezTo>
                  <a:pt x="3454283" y="4669614"/>
                  <a:pt x="3477986" y="4668824"/>
                  <a:pt x="3502479" y="4668824"/>
                </a:cubicBezTo>
                <a:cubicBezTo>
                  <a:pt x="3521441" y="4590604"/>
                  <a:pt x="3539613" y="4516336"/>
                  <a:pt x="3556205" y="4441277"/>
                </a:cubicBezTo>
                <a:cubicBezTo>
                  <a:pt x="3559366" y="4425475"/>
                  <a:pt x="3558575" y="4407303"/>
                  <a:pt x="3553835" y="4392292"/>
                </a:cubicBezTo>
                <a:cubicBezTo>
                  <a:pt x="3523021" y="4295110"/>
                  <a:pt x="3489047" y="4199509"/>
                  <a:pt x="3459024" y="4102327"/>
                </a:cubicBezTo>
                <a:cubicBezTo>
                  <a:pt x="3447172" y="4063613"/>
                  <a:pt x="3435321" y="4023318"/>
                  <a:pt x="3453493" y="3982233"/>
                </a:cubicBezTo>
                <a:cubicBezTo>
                  <a:pt x="3455073" y="3979073"/>
                  <a:pt x="3454283" y="3973542"/>
                  <a:pt x="3452703" y="3969592"/>
                </a:cubicBezTo>
                <a:cubicBezTo>
                  <a:pt x="3421099" y="3889003"/>
                  <a:pt x="3390286" y="3808413"/>
                  <a:pt x="3358682" y="3724663"/>
                </a:cubicBezTo>
                <a:close/>
                <a:moveTo>
                  <a:pt x="789302" y="3681998"/>
                </a:moveTo>
                <a:cubicBezTo>
                  <a:pt x="791672" y="3683579"/>
                  <a:pt x="760859" y="3926927"/>
                  <a:pt x="760069" y="4008306"/>
                </a:cubicBezTo>
                <a:cubicBezTo>
                  <a:pt x="783771" y="3826585"/>
                  <a:pt x="997096" y="3669357"/>
                  <a:pt x="867521" y="3587187"/>
                </a:cubicBezTo>
                <a:cubicBezTo>
                  <a:pt x="825646" y="3576916"/>
                  <a:pt x="769550" y="3336728"/>
                  <a:pt x="757698" y="3331988"/>
                </a:cubicBezTo>
                <a:cubicBezTo>
                  <a:pt x="736366" y="3322506"/>
                  <a:pt x="723724" y="3431539"/>
                  <a:pt x="745847" y="3513709"/>
                </a:cubicBezTo>
                <a:cubicBezTo>
                  <a:pt x="747427" y="3576916"/>
                  <a:pt x="793253" y="3649605"/>
                  <a:pt x="789302" y="3681998"/>
                </a:cubicBezTo>
                <a:close/>
                <a:moveTo>
                  <a:pt x="3812195" y="3615631"/>
                </a:moveTo>
                <a:cubicBezTo>
                  <a:pt x="3832737" y="3599829"/>
                  <a:pt x="3920438" y="3555584"/>
                  <a:pt x="3937030" y="3542942"/>
                </a:cubicBezTo>
                <a:cubicBezTo>
                  <a:pt x="3936240" y="3541362"/>
                  <a:pt x="3935449" y="3540572"/>
                  <a:pt x="3934659" y="3538992"/>
                </a:cubicBezTo>
                <a:cubicBezTo>
                  <a:pt x="3916487" y="3543732"/>
                  <a:pt x="3826417" y="3580867"/>
                  <a:pt x="3806664" y="3586397"/>
                </a:cubicBezTo>
                <a:cubicBezTo>
                  <a:pt x="3808245" y="3595088"/>
                  <a:pt x="3809825" y="3602989"/>
                  <a:pt x="3812195" y="3615631"/>
                </a:cubicBezTo>
                <a:close/>
              </a:path>
            </a:pathLst>
          </a:custGeom>
          <a:solidFill>
            <a:schemeClr val="accent1"/>
          </a:solidFill>
          <a:ln w="78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30">
            <a:extLst>
              <a:ext uri="{FF2B5EF4-FFF2-40B4-BE49-F238E27FC236}">
                <a16:creationId xmlns:a16="http://schemas.microsoft.com/office/drawing/2014/main" id="{AD63498E-1CF5-4002-9797-9DE4A5897774}"/>
              </a:ext>
            </a:extLst>
          </p:cNvPr>
          <p:cNvSpPr/>
          <p:nvPr/>
        </p:nvSpPr>
        <p:spPr>
          <a:xfrm>
            <a:off x="5766510" y="3808055"/>
            <a:ext cx="6200939" cy="3025899"/>
          </a:xfrm>
          <a:custGeom>
            <a:avLst/>
            <a:gdLst>
              <a:gd name="connsiteX0" fmla="*/ 12151366 w 12185487"/>
              <a:gd name="connsiteY0" fmla="*/ 5296226 h 5946205"/>
              <a:gd name="connsiteX1" fmla="*/ 11971612 w 12185487"/>
              <a:gd name="connsiteY1" fmla="*/ 4816231 h 5946205"/>
              <a:gd name="connsiteX2" fmla="*/ 11838750 w 12185487"/>
              <a:gd name="connsiteY2" fmla="*/ 4536831 h 5946205"/>
              <a:gd name="connsiteX3" fmla="*/ 11903228 w 12185487"/>
              <a:gd name="connsiteY3" fmla="*/ 4319954 h 5946205"/>
              <a:gd name="connsiteX4" fmla="*/ 11978125 w 12185487"/>
              <a:gd name="connsiteY4" fmla="*/ 4199467 h 5946205"/>
              <a:gd name="connsiteX5" fmla="*/ 12002874 w 12185487"/>
              <a:gd name="connsiteY5" fmla="*/ 3819118 h 5946205"/>
              <a:gd name="connsiteX6" fmla="*/ 12030228 w 12185487"/>
              <a:gd name="connsiteY6" fmla="*/ 3758549 h 5946205"/>
              <a:gd name="connsiteX7" fmla="*/ 12137689 w 12185487"/>
              <a:gd name="connsiteY7" fmla="*/ 3438118 h 5946205"/>
              <a:gd name="connsiteX8" fmla="*/ 12068653 w 12185487"/>
              <a:gd name="connsiteY8" fmla="*/ 3117687 h 5946205"/>
              <a:gd name="connsiteX9" fmla="*/ 11907135 w 12185487"/>
              <a:gd name="connsiteY9" fmla="*/ 2909277 h 5946205"/>
              <a:gd name="connsiteX10" fmla="*/ 11718915 w 12185487"/>
              <a:gd name="connsiteY10" fmla="*/ 2807026 h 5946205"/>
              <a:gd name="connsiteX11" fmla="*/ 11696120 w 12185487"/>
              <a:gd name="connsiteY11" fmla="*/ 2707380 h 5946205"/>
              <a:gd name="connsiteX12" fmla="*/ 11717612 w 12185487"/>
              <a:gd name="connsiteY12" fmla="*/ 2556282 h 5946205"/>
              <a:gd name="connsiteX13" fmla="*/ 11707843 w 12185487"/>
              <a:gd name="connsiteY13" fmla="*/ 2490503 h 5946205"/>
              <a:gd name="connsiteX14" fmla="*/ 11554141 w 12185487"/>
              <a:gd name="connsiteY14" fmla="*/ 2340056 h 5946205"/>
              <a:gd name="connsiteX15" fmla="*/ 11342474 w 12185487"/>
              <a:gd name="connsiteY15" fmla="*/ 2464451 h 5946205"/>
              <a:gd name="connsiteX16" fmla="*/ 11343776 w 12185487"/>
              <a:gd name="connsiteY16" fmla="*/ 2727569 h 5946205"/>
              <a:gd name="connsiteX17" fmla="*/ 11398484 w 12185487"/>
              <a:gd name="connsiteY17" fmla="*/ 2820703 h 5946205"/>
              <a:gd name="connsiteX18" fmla="*/ 11164674 w 12185487"/>
              <a:gd name="connsiteY18" fmla="*/ 3084472 h 5946205"/>
              <a:gd name="connsiteX19" fmla="*/ 10971243 w 12185487"/>
              <a:gd name="connsiteY19" fmla="*/ 2973103 h 5946205"/>
              <a:gd name="connsiteX20" fmla="*/ 10906115 w 12185487"/>
              <a:gd name="connsiteY20" fmla="*/ 2945749 h 5946205"/>
              <a:gd name="connsiteX21" fmla="*/ 10908720 w 12185487"/>
              <a:gd name="connsiteY21" fmla="*/ 2801816 h 5946205"/>
              <a:gd name="connsiteX22" fmla="*/ 10986874 w 12185487"/>
              <a:gd name="connsiteY22" fmla="*/ 2597313 h 5946205"/>
              <a:gd name="connsiteX23" fmla="*/ 10907417 w 12185487"/>
              <a:gd name="connsiteY23" fmla="*/ 2437749 h 5946205"/>
              <a:gd name="connsiteX24" fmla="*/ 10787582 w 12185487"/>
              <a:gd name="connsiteY24" fmla="*/ 2381739 h 5946205"/>
              <a:gd name="connsiteX25" fmla="*/ 10741992 w 12185487"/>
              <a:gd name="connsiteY25" fmla="*/ 2347221 h 5946205"/>
              <a:gd name="connsiteX26" fmla="*/ 10736130 w 12185487"/>
              <a:gd name="connsiteY26" fmla="*/ 2071077 h 5946205"/>
              <a:gd name="connsiteX27" fmla="*/ 10725058 w 12185487"/>
              <a:gd name="connsiteY27" fmla="*/ 2012462 h 5946205"/>
              <a:gd name="connsiteX28" fmla="*/ 10713987 w 12185487"/>
              <a:gd name="connsiteY28" fmla="*/ 1959708 h 5946205"/>
              <a:gd name="connsiteX29" fmla="*/ 10713336 w 12185487"/>
              <a:gd name="connsiteY29" fmla="*/ 1159933 h 5946205"/>
              <a:gd name="connsiteX30" fmla="*/ 10713336 w 12185487"/>
              <a:gd name="connsiteY30" fmla="*/ 1103272 h 5946205"/>
              <a:gd name="connsiteX31" fmla="*/ 9331315 w 12185487"/>
              <a:gd name="connsiteY31" fmla="*/ 1103272 h 5946205"/>
              <a:gd name="connsiteX32" fmla="*/ 9331315 w 12185487"/>
              <a:gd name="connsiteY32" fmla="*/ 1157980 h 5946205"/>
              <a:gd name="connsiteX33" fmla="*/ 9330663 w 12185487"/>
              <a:gd name="connsiteY33" fmla="*/ 1953195 h 5946205"/>
              <a:gd name="connsiteX34" fmla="*/ 9320243 w 12185487"/>
              <a:gd name="connsiteY34" fmla="*/ 2202636 h 5946205"/>
              <a:gd name="connsiteX35" fmla="*/ 9199105 w 12185487"/>
              <a:gd name="connsiteY35" fmla="*/ 2418862 h 5946205"/>
              <a:gd name="connsiteX36" fmla="*/ 9079920 w 12185487"/>
              <a:gd name="connsiteY36" fmla="*/ 2611641 h 5946205"/>
              <a:gd name="connsiteX37" fmla="*/ 9067545 w 12185487"/>
              <a:gd name="connsiteY37" fmla="*/ 2749062 h 5946205"/>
              <a:gd name="connsiteX38" fmla="*/ 9132674 w 12185487"/>
              <a:gd name="connsiteY38" fmla="*/ 2837636 h 5946205"/>
              <a:gd name="connsiteX39" fmla="*/ 9268141 w 12185487"/>
              <a:gd name="connsiteY39" fmla="*/ 2902764 h 5946205"/>
              <a:gd name="connsiteX40" fmla="*/ 9161981 w 12185487"/>
              <a:gd name="connsiteY40" fmla="*/ 3162626 h 5946205"/>
              <a:gd name="connsiteX41" fmla="*/ 9145699 w 12185487"/>
              <a:gd name="connsiteY41" fmla="*/ 3192585 h 5946205"/>
              <a:gd name="connsiteX42" fmla="*/ 9067545 w 12185487"/>
              <a:gd name="connsiteY42" fmla="*/ 2925559 h 5946205"/>
              <a:gd name="connsiteX43" fmla="*/ 8968551 w 12185487"/>
              <a:gd name="connsiteY43" fmla="*/ 2813539 h 5946205"/>
              <a:gd name="connsiteX44" fmla="*/ 8757535 w 12185487"/>
              <a:gd name="connsiteY44" fmla="*/ 2739944 h 5946205"/>
              <a:gd name="connsiteX45" fmla="*/ 8690454 w 12185487"/>
              <a:gd name="connsiteY45" fmla="*/ 2711939 h 5946205"/>
              <a:gd name="connsiteX46" fmla="*/ 8719109 w 12185487"/>
              <a:gd name="connsiteY46" fmla="*/ 2546513 h 5946205"/>
              <a:gd name="connsiteX47" fmla="*/ 8691756 w 12185487"/>
              <a:gd name="connsiteY47" fmla="*/ 2387600 h 5946205"/>
              <a:gd name="connsiteX48" fmla="*/ 8648771 w 12185487"/>
              <a:gd name="connsiteY48" fmla="*/ 2305539 h 5946205"/>
              <a:gd name="connsiteX49" fmla="*/ 8605787 w 12185487"/>
              <a:gd name="connsiteY49" fmla="*/ 1974687 h 5946205"/>
              <a:gd name="connsiteX50" fmla="*/ 8618813 w 12185487"/>
              <a:gd name="connsiteY50" fmla="*/ 1891323 h 5946205"/>
              <a:gd name="connsiteX51" fmla="*/ 8540007 w 12185487"/>
              <a:gd name="connsiteY51" fmla="*/ 1824241 h 5946205"/>
              <a:gd name="connsiteX52" fmla="*/ 8540007 w 12185487"/>
              <a:gd name="connsiteY52" fmla="*/ 1770836 h 5946205"/>
              <a:gd name="connsiteX53" fmla="*/ 8540007 w 12185487"/>
              <a:gd name="connsiteY53" fmla="*/ 313267 h 5946205"/>
              <a:gd name="connsiteX54" fmla="*/ 8575176 w 12185487"/>
              <a:gd name="connsiteY54" fmla="*/ 239672 h 5946205"/>
              <a:gd name="connsiteX55" fmla="*/ 8572571 w 12185487"/>
              <a:gd name="connsiteY55" fmla="*/ 150446 h 5946205"/>
              <a:gd name="connsiteX56" fmla="*/ 8519166 w 12185487"/>
              <a:gd name="connsiteY56" fmla="*/ 132862 h 5946205"/>
              <a:gd name="connsiteX57" fmla="*/ 8426032 w 12185487"/>
              <a:gd name="connsiteY57" fmla="*/ 181056 h 5946205"/>
              <a:gd name="connsiteX58" fmla="*/ 8456643 w 12185487"/>
              <a:gd name="connsiteY58" fmla="*/ 266374 h 5946205"/>
              <a:gd name="connsiteX59" fmla="*/ 8420172 w 12185487"/>
              <a:gd name="connsiteY59" fmla="*/ 270933 h 5946205"/>
              <a:gd name="connsiteX60" fmla="*/ 8125141 w 12185487"/>
              <a:gd name="connsiteY60" fmla="*/ 363415 h 5946205"/>
              <a:gd name="connsiteX61" fmla="*/ 7878956 w 12185487"/>
              <a:gd name="connsiteY61" fmla="*/ 425287 h 5946205"/>
              <a:gd name="connsiteX62" fmla="*/ 7478417 w 12185487"/>
              <a:gd name="connsiteY62" fmla="*/ 352344 h 5946205"/>
              <a:gd name="connsiteX63" fmla="*/ 7051828 w 12185487"/>
              <a:gd name="connsiteY63" fmla="*/ 348436 h 5946205"/>
              <a:gd name="connsiteX64" fmla="*/ 7010797 w 12185487"/>
              <a:gd name="connsiteY64" fmla="*/ 361462 h 5946205"/>
              <a:gd name="connsiteX65" fmla="*/ 6361469 w 12185487"/>
              <a:gd name="connsiteY65" fmla="*/ 354297 h 5946205"/>
              <a:gd name="connsiteX66" fmla="*/ 5804623 w 12185487"/>
              <a:gd name="connsiteY66" fmla="*/ 312615 h 5946205"/>
              <a:gd name="connsiteX67" fmla="*/ 5374125 w 12185487"/>
              <a:gd name="connsiteY67" fmla="*/ 346482 h 5946205"/>
              <a:gd name="connsiteX68" fmla="*/ 5175484 w 12185487"/>
              <a:gd name="connsiteY68" fmla="*/ 248138 h 5946205"/>
              <a:gd name="connsiteX69" fmla="*/ 4877849 w 12185487"/>
              <a:gd name="connsiteY69" fmla="*/ 214923 h 5946205"/>
              <a:gd name="connsiteX70" fmla="*/ 4767131 w 12185487"/>
              <a:gd name="connsiteY70" fmla="*/ 265723 h 5946205"/>
              <a:gd name="connsiteX71" fmla="*/ 4787320 w 12185487"/>
              <a:gd name="connsiteY71" fmla="*/ 192779 h 5946205"/>
              <a:gd name="connsiteX72" fmla="*/ 4717633 w 12185487"/>
              <a:gd name="connsiteY72" fmla="*/ 147841 h 5946205"/>
              <a:gd name="connsiteX73" fmla="*/ 4621894 w 12185487"/>
              <a:gd name="connsiteY73" fmla="*/ 184313 h 5946205"/>
              <a:gd name="connsiteX74" fmla="*/ 4644689 w 12185487"/>
              <a:gd name="connsiteY74" fmla="*/ 256605 h 5946205"/>
              <a:gd name="connsiteX75" fmla="*/ 4673997 w 12185487"/>
              <a:gd name="connsiteY75" fmla="*/ 313918 h 5946205"/>
              <a:gd name="connsiteX76" fmla="*/ 4668787 w 12185487"/>
              <a:gd name="connsiteY76" fmla="*/ 1828149 h 5946205"/>
              <a:gd name="connsiteX77" fmla="*/ 4674649 w 12185487"/>
              <a:gd name="connsiteY77" fmla="*/ 2137508 h 5946205"/>
              <a:gd name="connsiteX78" fmla="*/ 4607567 w 12185487"/>
              <a:gd name="connsiteY78" fmla="*/ 2351780 h 5946205"/>
              <a:gd name="connsiteX79" fmla="*/ 4587377 w 12185487"/>
              <a:gd name="connsiteY79" fmla="*/ 2452728 h 5946205"/>
              <a:gd name="connsiteX80" fmla="*/ 4574351 w 12185487"/>
              <a:gd name="connsiteY80" fmla="*/ 2515903 h 5946205"/>
              <a:gd name="connsiteX81" fmla="*/ 4466889 w 12185487"/>
              <a:gd name="connsiteY81" fmla="*/ 2430585 h 5946205"/>
              <a:gd name="connsiteX82" fmla="*/ 4448654 w 12185487"/>
              <a:gd name="connsiteY82" fmla="*/ 2352431 h 5946205"/>
              <a:gd name="connsiteX83" fmla="*/ 4371151 w 12185487"/>
              <a:gd name="connsiteY83" fmla="*/ 2179841 h 5946205"/>
              <a:gd name="connsiteX84" fmla="*/ 4161438 w 12185487"/>
              <a:gd name="connsiteY84" fmla="*/ 2179190 h 5946205"/>
              <a:gd name="connsiteX85" fmla="*/ 4099566 w 12185487"/>
              <a:gd name="connsiteY85" fmla="*/ 2252785 h 5946205"/>
              <a:gd name="connsiteX86" fmla="*/ 4082633 w 12185487"/>
              <a:gd name="connsiteY86" fmla="*/ 2464451 h 5946205"/>
              <a:gd name="connsiteX87" fmla="*/ 4121059 w 12185487"/>
              <a:gd name="connsiteY87" fmla="*/ 2542605 h 5946205"/>
              <a:gd name="connsiteX88" fmla="*/ 4108033 w 12185487"/>
              <a:gd name="connsiteY88" fmla="*/ 2647462 h 5946205"/>
              <a:gd name="connsiteX89" fmla="*/ 3818864 w 12185487"/>
              <a:gd name="connsiteY89" fmla="*/ 2812887 h 5946205"/>
              <a:gd name="connsiteX90" fmla="*/ 3689259 w 12185487"/>
              <a:gd name="connsiteY90" fmla="*/ 2755575 h 5946205"/>
              <a:gd name="connsiteX91" fmla="*/ 3701633 w 12185487"/>
              <a:gd name="connsiteY91" fmla="*/ 2657231 h 5946205"/>
              <a:gd name="connsiteX92" fmla="*/ 3775228 w 12185487"/>
              <a:gd name="connsiteY92" fmla="*/ 2586893 h 5946205"/>
              <a:gd name="connsiteX93" fmla="*/ 3790859 w 12185487"/>
              <a:gd name="connsiteY93" fmla="*/ 2429934 h 5946205"/>
              <a:gd name="connsiteX94" fmla="*/ 3775228 w 12185487"/>
              <a:gd name="connsiteY94" fmla="*/ 2375226 h 5946205"/>
              <a:gd name="connsiteX95" fmla="*/ 3456099 w 12185487"/>
              <a:gd name="connsiteY95" fmla="*/ 2287303 h 5946205"/>
              <a:gd name="connsiteX96" fmla="*/ 3370782 w 12185487"/>
              <a:gd name="connsiteY96" fmla="*/ 2375226 h 5946205"/>
              <a:gd name="connsiteX97" fmla="*/ 3346684 w 12185487"/>
              <a:gd name="connsiteY97" fmla="*/ 2510692 h 5946205"/>
              <a:gd name="connsiteX98" fmla="*/ 3452843 w 12185487"/>
              <a:gd name="connsiteY98" fmla="*/ 2674816 h 5946205"/>
              <a:gd name="connsiteX99" fmla="*/ 3435259 w 12185487"/>
              <a:gd name="connsiteY99" fmla="*/ 2857175 h 5946205"/>
              <a:gd name="connsiteX100" fmla="*/ 3273089 w 12185487"/>
              <a:gd name="connsiteY100" fmla="*/ 3128108 h 5946205"/>
              <a:gd name="connsiteX101" fmla="*/ 3290674 w 12185487"/>
              <a:gd name="connsiteY101" fmla="*/ 3408159 h 5946205"/>
              <a:gd name="connsiteX102" fmla="*/ 3273089 w 12185487"/>
              <a:gd name="connsiteY102" fmla="*/ 3497385 h 5946205"/>
              <a:gd name="connsiteX103" fmla="*/ 3232710 w 12185487"/>
              <a:gd name="connsiteY103" fmla="*/ 3583354 h 5946205"/>
              <a:gd name="connsiteX104" fmla="*/ 3232059 w 12185487"/>
              <a:gd name="connsiteY104" fmla="*/ 3646529 h 5946205"/>
              <a:gd name="connsiteX105" fmla="*/ 3242479 w 12185487"/>
              <a:gd name="connsiteY105" fmla="*/ 3790462 h 5946205"/>
              <a:gd name="connsiteX106" fmla="*/ 3135017 w 12185487"/>
              <a:gd name="connsiteY106" fmla="*/ 4344703 h 5946205"/>
              <a:gd name="connsiteX107" fmla="*/ 3107664 w 12185487"/>
              <a:gd name="connsiteY107" fmla="*/ 4132385 h 5946205"/>
              <a:gd name="connsiteX108" fmla="*/ 3112223 w 12185487"/>
              <a:gd name="connsiteY108" fmla="*/ 3999523 h 5946205"/>
              <a:gd name="connsiteX109" fmla="*/ 3115479 w 12185487"/>
              <a:gd name="connsiteY109" fmla="*/ 3972170 h 5946205"/>
              <a:gd name="connsiteX110" fmla="*/ 3155859 w 12185487"/>
              <a:gd name="connsiteY110" fmla="*/ 3873175 h 5946205"/>
              <a:gd name="connsiteX111" fmla="*/ 3135017 w 12185487"/>
              <a:gd name="connsiteY111" fmla="*/ 3138528 h 5946205"/>
              <a:gd name="connsiteX112" fmla="*/ 3080961 w 12185487"/>
              <a:gd name="connsiteY112" fmla="*/ 2918395 h 5946205"/>
              <a:gd name="connsiteX113" fmla="*/ 3021694 w 12185487"/>
              <a:gd name="connsiteY113" fmla="*/ 2866292 h 5946205"/>
              <a:gd name="connsiteX114" fmla="*/ 2792443 w 12185487"/>
              <a:gd name="connsiteY114" fmla="*/ 2804421 h 5946205"/>
              <a:gd name="connsiteX115" fmla="*/ 2713638 w 12185487"/>
              <a:gd name="connsiteY115" fmla="*/ 2633785 h 5946205"/>
              <a:gd name="connsiteX116" fmla="*/ 2731874 w 12185487"/>
              <a:gd name="connsiteY116" fmla="*/ 2494410 h 5946205"/>
              <a:gd name="connsiteX117" fmla="*/ 2730571 w 12185487"/>
              <a:gd name="connsiteY117" fmla="*/ 2446867 h 5946205"/>
              <a:gd name="connsiteX118" fmla="*/ 2488946 w 12185487"/>
              <a:gd name="connsiteY118" fmla="*/ 2274928 h 5946205"/>
              <a:gd name="connsiteX119" fmla="*/ 2367807 w 12185487"/>
              <a:gd name="connsiteY119" fmla="*/ 2432539 h 5946205"/>
              <a:gd name="connsiteX120" fmla="*/ 2356084 w 12185487"/>
              <a:gd name="connsiteY120" fmla="*/ 2521113 h 5946205"/>
              <a:gd name="connsiteX121" fmla="*/ 2383438 w 12185487"/>
              <a:gd name="connsiteY121" fmla="*/ 2622062 h 5946205"/>
              <a:gd name="connsiteX122" fmla="*/ 2430982 w 12185487"/>
              <a:gd name="connsiteY122" fmla="*/ 2747759 h 5946205"/>
              <a:gd name="connsiteX123" fmla="*/ 2406884 w 12185487"/>
              <a:gd name="connsiteY123" fmla="*/ 2788790 h 5946205"/>
              <a:gd name="connsiteX124" fmla="*/ 2299423 w 12185487"/>
              <a:gd name="connsiteY124" fmla="*/ 2845451 h 5946205"/>
              <a:gd name="connsiteX125" fmla="*/ 2246017 w 12185487"/>
              <a:gd name="connsiteY125" fmla="*/ 2776415 h 5946205"/>
              <a:gd name="connsiteX126" fmla="*/ 2207592 w 12185487"/>
              <a:gd name="connsiteY126" fmla="*/ 2700216 h 5946205"/>
              <a:gd name="connsiteX127" fmla="*/ 2288351 w 12185487"/>
              <a:gd name="connsiteY127" fmla="*/ 2408441 h 5946205"/>
              <a:gd name="connsiteX128" fmla="*/ 2064310 w 12185487"/>
              <a:gd name="connsiteY128" fmla="*/ 2284698 h 5946205"/>
              <a:gd name="connsiteX129" fmla="*/ 1957500 w 12185487"/>
              <a:gd name="connsiteY129" fmla="*/ 2302934 h 5946205"/>
              <a:gd name="connsiteX130" fmla="*/ 1915818 w 12185487"/>
              <a:gd name="connsiteY130" fmla="*/ 2368062 h 5946205"/>
              <a:gd name="connsiteX131" fmla="*/ 1923633 w 12185487"/>
              <a:gd name="connsiteY131" fmla="*/ 2407139 h 5946205"/>
              <a:gd name="connsiteX132" fmla="*/ 1886510 w 12185487"/>
              <a:gd name="connsiteY132" fmla="*/ 2539349 h 5946205"/>
              <a:gd name="connsiteX133" fmla="*/ 1882602 w 12185487"/>
              <a:gd name="connsiteY133" fmla="*/ 2639646 h 5946205"/>
              <a:gd name="connsiteX134" fmla="*/ 1894325 w 12185487"/>
              <a:gd name="connsiteY134" fmla="*/ 2759482 h 5946205"/>
              <a:gd name="connsiteX135" fmla="*/ 1851992 w 12185487"/>
              <a:gd name="connsiteY135" fmla="*/ 2748410 h 5946205"/>
              <a:gd name="connsiteX136" fmla="*/ 1803146 w 12185487"/>
              <a:gd name="connsiteY136" fmla="*/ 2735385 h 5946205"/>
              <a:gd name="connsiteX137" fmla="*/ 1725643 w 12185487"/>
              <a:gd name="connsiteY137" fmla="*/ 2681328 h 5946205"/>
              <a:gd name="connsiteX138" fmla="*/ 1547192 w 12185487"/>
              <a:gd name="connsiteY138" fmla="*/ 2401928 h 5946205"/>
              <a:gd name="connsiteX139" fmla="*/ 1461223 w 12185487"/>
              <a:gd name="connsiteY139" fmla="*/ 2194169 h 5946205"/>
              <a:gd name="connsiteX140" fmla="*/ 1434520 w 12185487"/>
              <a:gd name="connsiteY140" fmla="*/ 2089313 h 5946205"/>
              <a:gd name="connsiteX141" fmla="*/ 1404561 w 12185487"/>
              <a:gd name="connsiteY141" fmla="*/ 2038513 h 5946205"/>
              <a:gd name="connsiteX142" fmla="*/ 1485971 w 12185487"/>
              <a:gd name="connsiteY142" fmla="*/ 1700498 h 5946205"/>
              <a:gd name="connsiteX143" fmla="*/ 1788166 w 12185487"/>
              <a:gd name="connsiteY143" fmla="*/ 442221 h 5946205"/>
              <a:gd name="connsiteX144" fmla="*/ 1841571 w 12185487"/>
              <a:gd name="connsiteY144" fmla="*/ 187569 h 5946205"/>
              <a:gd name="connsiteX145" fmla="*/ 1615576 w 12185487"/>
              <a:gd name="connsiteY145" fmla="*/ 143933 h 5946205"/>
              <a:gd name="connsiteX146" fmla="*/ 1099761 w 12185487"/>
              <a:gd name="connsiteY146" fmla="*/ 102903 h 5946205"/>
              <a:gd name="connsiteX147" fmla="*/ 318223 w 12185487"/>
              <a:gd name="connsiteY147" fmla="*/ 37123 h 5946205"/>
              <a:gd name="connsiteX148" fmla="*/ 50546 w 12185487"/>
              <a:gd name="connsiteY148" fmla="*/ 0 h 5946205"/>
              <a:gd name="connsiteX149" fmla="*/ 88320 w 12185487"/>
              <a:gd name="connsiteY149" fmla="*/ 49497 h 5946205"/>
              <a:gd name="connsiteX150" fmla="*/ 103951 w 12185487"/>
              <a:gd name="connsiteY150" fmla="*/ 260513 h 5946205"/>
              <a:gd name="connsiteX151" fmla="*/ 4305 w 12185487"/>
              <a:gd name="connsiteY151" fmla="*/ 505395 h 5946205"/>
              <a:gd name="connsiteX152" fmla="*/ 34264 w 12185487"/>
              <a:gd name="connsiteY152" fmla="*/ 791959 h 5946205"/>
              <a:gd name="connsiteX153" fmla="*/ 70735 w 12185487"/>
              <a:gd name="connsiteY153" fmla="*/ 822569 h 5946205"/>
              <a:gd name="connsiteX154" fmla="*/ 884187 w 12185487"/>
              <a:gd name="connsiteY154" fmla="*/ 939800 h 5946205"/>
              <a:gd name="connsiteX155" fmla="*/ 1028120 w 12185487"/>
              <a:gd name="connsiteY155" fmla="*/ 971062 h 5946205"/>
              <a:gd name="connsiteX156" fmla="*/ 1506161 w 12185487"/>
              <a:gd name="connsiteY156" fmla="*/ 1066800 h 5946205"/>
              <a:gd name="connsiteX157" fmla="*/ 1613623 w 12185487"/>
              <a:gd name="connsiteY157" fmla="*/ 1061590 h 5946205"/>
              <a:gd name="connsiteX158" fmla="*/ 1336828 w 12185487"/>
              <a:gd name="connsiteY158" fmla="*/ 2043072 h 5946205"/>
              <a:gd name="connsiteX159" fmla="*/ 1302961 w 12185487"/>
              <a:gd name="connsiteY159" fmla="*/ 2011810 h 5946205"/>
              <a:gd name="connsiteX160" fmla="*/ 1302961 w 12185487"/>
              <a:gd name="connsiteY160" fmla="*/ 2174631 h 5946205"/>
              <a:gd name="connsiteX161" fmla="*/ 1248905 w 12185487"/>
              <a:gd name="connsiteY161" fmla="*/ 2174631 h 5946205"/>
              <a:gd name="connsiteX162" fmla="*/ 1093248 w 12185487"/>
              <a:gd name="connsiteY162" fmla="*/ 2274928 h 5946205"/>
              <a:gd name="connsiteX163" fmla="*/ 1046356 w 12185487"/>
              <a:gd name="connsiteY163" fmla="*/ 2403882 h 5946205"/>
              <a:gd name="connsiteX164" fmla="*/ 1067197 w 12185487"/>
              <a:gd name="connsiteY164" fmla="*/ 2530882 h 5946205"/>
              <a:gd name="connsiteX165" fmla="*/ 1095202 w 12185487"/>
              <a:gd name="connsiteY165" fmla="*/ 2574518 h 5946205"/>
              <a:gd name="connsiteX166" fmla="*/ 1063289 w 12185487"/>
              <a:gd name="connsiteY166" fmla="*/ 2699564 h 5946205"/>
              <a:gd name="connsiteX167" fmla="*/ 869858 w 12185487"/>
              <a:gd name="connsiteY167" fmla="*/ 2790092 h 5946205"/>
              <a:gd name="connsiteX168" fmla="*/ 700525 w 12185487"/>
              <a:gd name="connsiteY168" fmla="*/ 2952262 h 5946205"/>
              <a:gd name="connsiteX169" fmla="*/ 556592 w 12185487"/>
              <a:gd name="connsiteY169" fmla="*/ 3309164 h 5946205"/>
              <a:gd name="connsiteX170" fmla="*/ 568966 w 12185487"/>
              <a:gd name="connsiteY170" fmla="*/ 3543626 h 5946205"/>
              <a:gd name="connsiteX171" fmla="*/ 701176 w 12185487"/>
              <a:gd name="connsiteY171" fmla="*/ 3780041 h 5946205"/>
              <a:gd name="connsiteX172" fmla="*/ 760443 w 12185487"/>
              <a:gd name="connsiteY172" fmla="*/ 3832144 h 5946205"/>
              <a:gd name="connsiteX173" fmla="*/ 776725 w 12185487"/>
              <a:gd name="connsiteY173" fmla="*/ 3825631 h 5946205"/>
              <a:gd name="connsiteX174" fmla="*/ 749371 w 12185487"/>
              <a:gd name="connsiteY174" fmla="*/ 4021667 h 5946205"/>
              <a:gd name="connsiteX175" fmla="*/ 725925 w 12185487"/>
              <a:gd name="connsiteY175" fmla="*/ 4210539 h 5946205"/>
              <a:gd name="connsiteX176" fmla="*/ 817756 w 12185487"/>
              <a:gd name="connsiteY176" fmla="*/ 4295857 h 5946205"/>
              <a:gd name="connsiteX177" fmla="*/ 860089 w 12185487"/>
              <a:gd name="connsiteY177" fmla="*/ 4291298 h 5946205"/>
              <a:gd name="connsiteX178" fmla="*/ 860089 w 12185487"/>
              <a:gd name="connsiteY178" fmla="*/ 4349913 h 5946205"/>
              <a:gd name="connsiteX179" fmla="*/ 869858 w 12185487"/>
              <a:gd name="connsiteY179" fmla="*/ 5116472 h 5946205"/>
              <a:gd name="connsiteX180" fmla="*/ 899817 w 12185487"/>
              <a:gd name="connsiteY180" fmla="*/ 5533944 h 5946205"/>
              <a:gd name="connsiteX181" fmla="*/ 912843 w 12185487"/>
              <a:gd name="connsiteY181" fmla="*/ 5573672 h 5946205"/>
              <a:gd name="connsiteX182" fmla="*/ 948664 w 12185487"/>
              <a:gd name="connsiteY182" fmla="*/ 5620564 h 5946205"/>
              <a:gd name="connsiteX183" fmla="*/ 878325 w 12185487"/>
              <a:gd name="connsiteY183" fmla="*/ 5726723 h 5946205"/>
              <a:gd name="connsiteX184" fmla="*/ 807335 w 12185487"/>
              <a:gd name="connsiteY184" fmla="*/ 5773616 h 5946205"/>
              <a:gd name="connsiteX185" fmla="*/ 820361 w 12185487"/>
              <a:gd name="connsiteY185" fmla="*/ 5817903 h 5946205"/>
              <a:gd name="connsiteX186" fmla="*/ 938894 w 12185487"/>
              <a:gd name="connsiteY186" fmla="*/ 5811390 h 5946205"/>
              <a:gd name="connsiteX187" fmla="*/ 1050264 w 12185487"/>
              <a:gd name="connsiteY187" fmla="*/ 5786641 h 5946205"/>
              <a:gd name="connsiteX188" fmla="*/ 1169448 w 12185487"/>
              <a:gd name="connsiteY188" fmla="*/ 5670713 h 5946205"/>
              <a:gd name="connsiteX189" fmla="*/ 1181823 w 12185487"/>
              <a:gd name="connsiteY189" fmla="*/ 5499426 h 5946205"/>
              <a:gd name="connsiteX190" fmla="*/ 1174007 w 12185487"/>
              <a:gd name="connsiteY190" fmla="*/ 4895036 h 5946205"/>
              <a:gd name="connsiteX191" fmla="*/ 1204617 w 12185487"/>
              <a:gd name="connsiteY191" fmla="*/ 4654713 h 5946205"/>
              <a:gd name="connsiteX192" fmla="*/ 1222853 w 12185487"/>
              <a:gd name="connsiteY192" fmla="*/ 4590888 h 5946205"/>
              <a:gd name="connsiteX193" fmla="*/ 1283423 w 12185487"/>
              <a:gd name="connsiteY193" fmla="*/ 5170529 h 5946205"/>
              <a:gd name="connsiteX194" fmla="*/ 1273002 w 12185487"/>
              <a:gd name="connsiteY194" fmla="*/ 5537200 h 5946205"/>
              <a:gd name="connsiteX195" fmla="*/ 1294494 w 12185487"/>
              <a:gd name="connsiteY195" fmla="*/ 5626426 h 5946205"/>
              <a:gd name="connsiteX196" fmla="*/ 1306869 w 12185487"/>
              <a:gd name="connsiteY196" fmla="*/ 5710441 h 5946205"/>
              <a:gd name="connsiteX197" fmla="*/ 1333571 w 12185487"/>
              <a:gd name="connsiteY197" fmla="*/ 5765800 h 5946205"/>
              <a:gd name="connsiteX198" fmla="*/ 1650094 w 12185487"/>
              <a:gd name="connsiteY198" fmla="*/ 5831580 h 5946205"/>
              <a:gd name="connsiteX199" fmla="*/ 1609064 w 12185487"/>
              <a:gd name="connsiteY199" fmla="*/ 5764498 h 5946205"/>
              <a:gd name="connsiteX200" fmla="*/ 1547192 w 12185487"/>
              <a:gd name="connsiteY200" fmla="*/ 5686344 h 5946205"/>
              <a:gd name="connsiteX201" fmla="*/ 1540028 w 12185487"/>
              <a:gd name="connsiteY201" fmla="*/ 5638149 h 5946205"/>
              <a:gd name="connsiteX202" fmla="*/ 1562823 w 12185487"/>
              <a:gd name="connsiteY202" fmla="*/ 5543062 h 5946205"/>
              <a:gd name="connsiteX203" fmla="*/ 1594735 w 12185487"/>
              <a:gd name="connsiteY203" fmla="*/ 4558324 h 5946205"/>
              <a:gd name="connsiteX204" fmla="*/ 1603853 w 12185487"/>
              <a:gd name="connsiteY204" fmla="*/ 4296508 h 5946205"/>
              <a:gd name="connsiteX205" fmla="*/ 1630556 w 12185487"/>
              <a:gd name="connsiteY205" fmla="*/ 4219657 h 5946205"/>
              <a:gd name="connsiteX206" fmla="*/ 1640325 w 12185487"/>
              <a:gd name="connsiteY206" fmla="*/ 4160390 h 5946205"/>
              <a:gd name="connsiteX207" fmla="*/ 1611018 w 12185487"/>
              <a:gd name="connsiteY207" fmla="*/ 3675836 h 5946205"/>
              <a:gd name="connsiteX208" fmla="*/ 1611018 w 12185487"/>
              <a:gd name="connsiteY208" fmla="*/ 3582703 h 5946205"/>
              <a:gd name="connsiteX209" fmla="*/ 1622741 w 12185487"/>
              <a:gd name="connsiteY209" fmla="*/ 3582051 h 5946205"/>
              <a:gd name="connsiteX210" fmla="*/ 1667028 w 12185487"/>
              <a:gd name="connsiteY210" fmla="*/ 3942862 h 5946205"/>
              <a:gd name="connsiteX211" fmla="*/ 1681356 w 12185487"/>
              <a:gd name="connsiteY211" fmla="*/ 4137595 h 5946205"/>
              <a:gd name="connsiteX212" fmla="*/ 1709361 w 12185487"/>
              <a:gd name="connsiteY212" fmla="*/ 4215098 h 5946205"/>
              <a:gd name="connsiteX213" fmla="*/ 1720433 w 12185487"/>
              <a:gd name="connsiteY213" fmla="*/ 4211190 h 5946205"/>
              <a:gd name="connsiteX214" fmla="*/ 1693079 w 12185487"/>
              <a:gd name="connsiteY214" fmla="*/ 4392898 h 5946205"/>
              <a:gd name="connsiteX215" fmla="*/ 1709361 w 12185487"/>
              <a:gd name="connsiteY215" fmla="*/ 4421554 h 5946205"/>
              <a:gd name="connsiteX216" fmla="*/ 1831802 w 12185487"/>
              <a:gd name="connsiteY216" fmla="*/ 4405272 h 5946205"/>
              <a:gd name="connsiteX217" fmla="*/ 1836361 w 12185487"/>
              <a:gd name="connsiteY217" fmla="*/ 4510780 h 5946205"/>
              <a:gd name="connsiteX218" fmla="*/ 1822033 w 12185487"/>
              <a:gd name="connsiteY218" fmla="*/ 4977098 h 5946205"/>
              <a:gd name="connsiteX219" fmla="*/ 1849387 w 12185487"/>
              <a:gd name="connsiteY219" fmla="*/ 5256498 h 5946205"/>
              <a:gd name="connsiteX220" fmla="*/ 1837664 w 12185487"/>
              <a:gd name="connsiteY220" fmla="*/ 5404339 h 5946205"/>
              <a:gd name="connsiteX221" fmla="*/ 1860459 w 12185487"/>
              <a:gd name="connsiteY221" fmla="*/ 5481841 h 5946205"/>
              <a:gd name="connsiteX222" fmla="*/ 1809658 w 12185487"/>
              <a:gd name="connsiteY222" fmla="*/ 5569113 h 5946205"/>
              <a:gd name="connsiteX223" fmla="*/ 1722387 w 12185487"/>
              <a:gd name="connsiteY223" fmla="*/ 5641406 h 5946205"/>
              <a:gd name="connsiteX224" fmla="*/ 1622741 w 12185487"/>
              <a:gd name="connsiteY224" fmla="*/ 5671364 h 5946205"/>
              <a:gd name="connsiteX225" fmla="*/ 1575848 w 12185487"/>
              <a:gd name="connsiteY225" fmla="*/ 5701324 h 5946205"/>
              <a:gd name="connsiteX226" fmla="*/ 1945777 w 12185487"/>
              <a:gd name="connsiteY226" fmla="*/ 5676574 h 5946205"/>
              <a:gd name="connsiteX227" fmla="*/ 1941869 w 12185487"/>
              <a:gd name="connsiteY227" fmla="*/ 5698718 h 5946205"/>
              <a:gd name="connsiteX228" fmla="*/ 2011556 w 12185487"/>
              <a:gd name="connsiteY228" fmla="*/ 5726723 h 5946205"/>
              <a:gd name="connsiteX229" fmla="*/ 2096874 w 12185487"/>
              <a:gd name="connsiteY229" fmla="*/ 5688298 h 5946205"/>
              <a:gd name="connsiteX230" fmla="*/ 2126182 w 12185487"/>
              <a:gd name="connsiteY230" fmla="*/ 5572369 h 5946205"/>
              <a:gd name="connsiteX231" fmla="*/ 2194566 w 12185487"/>
              <a:gd name="connsiteY231" fmla="*/ 5233052 h 5946205"/>
              <a:gd name="connsiteX232" fmla="*/ 2320915 w 12185487"/>
              <a:gd name="connsiteY232" fmla="*/ 5491611 h 5946205"/>
              <a:gd name="connsiteX233" fmla="*/ 2395161 w 12185487"/>
              <a:gd name="connsiteY233" fmla="*/ 5558693 h 5946205"/>
              <a:gd name="connsiteX234" fmla="*/ 2369110 w 12185487"/>
              <a:gd name="connsiteY234" fmla="*/ 5656385 h 5946205"/>
              <a:gd name="connsiteX235" fmla="*/ 2358689 w 12185487"/>
              <a:gd name="connsiteY235" fmla="*/ 5671364 h 5946205"/>
              <a:gd name="connsiteX236" fmla="*/ 2232341 w 12185487"/>
              <a:gd name="connsiteY236" fmla="*/ 5735190 h 5946205"/>
              <a:gd name="connsiteX237" fmla="*/ 2154187 w 12185487"/>
              <a:gd name="connsiteY237" fmla="*/ 5776872 h 5946205"/>
              <a:gd name="connsiteX238" fmla="*/ 2496110 w 12185487"/>
              <a:gd name="connsiteY238" fmla="*/ 5800970 h 5946205"/>
              <a:gd name="connsiteX239" fmla="*/ 2541048 w 12185487"/>
              <a:gd name="connsiteY239" fmla="*/ 5798364 h 5946205"/>
              <a:gd name="connsiteX240" fmla="*/ 2660884 w 12185487"/>
              <a:gd name="connsiteY240" fmla="*/ 5744308 h 5946205"/>
              <a:gd name="connsiteX241" fmla="*/ 2714941 w 12185487"/>
              <a:gd name="connsiteY241" fmla="*/ 5696764 h 5946205"/>
              <a:gd name="connsiteX242" fmla="*/ 2716243 w 12185487"/>
              <a:gd name="connsiteY242" fmla="*/ 5590606 h 5946205"/>
              <a:gd name="connsiteX243" fmla="*/ 2739038 w 12185487"/>
              <a:gd name="connsiteY243" fmla="*/ 5522221 h 5946205"/>
              <a:gd name="connsiteX244" fmla="*/ 2756623 w 12185487"/>
              <a:gd name="connsiteY244" fmla="*/ 5374380 h 5946205"/>
              <a:gd name="connsiteX245" fmla="*/ 2696705 w 12185487"/>
              <a:gd name="connsiteY245" fmla="*/ 5071534 h 5946205"/>
              <a:gd name="connsiteX246" fmla="*/ 2688238 w 12185487"/>
              <a:gd name="connsiteY246" fmla="*/ 4781713 h 5946205"/>
              <a:gd name="connsiteX247" fmla="*/ 2696705 w 12185487"/>
              <a:gd name="connsiteY247" fmla="*/ 4272411 h 5946205"/>
              <a:gd name="connsiteX248" fmla="*/ 2722105 w 12185487"/>
              <a:gd name="connsiteY248" fmla="*/ 4311487 h 5946205"/>
              <a:gd name="connsiteX249" fmla="*/ 2853012 w 12185487"/>
              <a:gd name="connsiteY249" fmla="*/ 4622800 h 5946205"/>
              <a:gd name="connsiteX250" fmla="*/ 2860828 w 12185487"/>
              <a:gd name="connsiteY250" fmla="*/ 4692487 h 5946205"/>
              <a:gd name="connsiteX251" fmla="*/ 2867992 w 12185487"/>
              <a:gd name="connsiteY251" fmla="*/ 5301436 h 5946205"/>
              <a:gd name="connsiteX252" fmla="*/ 2932469 w 12185487"/>
              <a:gd name="connsiteY252" fmla="*/ 5509846 h 5946205"/>
              <a:gd name="connsiteX253" fmla="*/ 2949402 w 12185487"/>
              <a:gd name="connsiteY253" fmla="*/ 5631636 h 5946205"/>
              <a:gd name="connsiteX254" fmla="*/ 2950053 w 12185487"/>
              <a:gd name="connsiteY254" fmla="*/ 5710441 h 5946205"/>
              <a:gd name="connsiteX255" fmla="*/ 3121992 w 12185487"/>
              <a:gd name="connsiteY255" fmla="*/ 5708487 h 5946205"/>
              <a:gd name="connsiteX256" fmla="*/ 3215125 w 12185487"/>
              <a:gd name="connsiteY256" fmla="*/ 5660944 h 5946205"/>
              <a:gd name="connsiteX257" fmla="*/ 3206007 w 12185487"/>
              <a:gd name="connsiteY257" fmla="*/ 5584744 h 5946205"/>
              <a:gd name="connsiteX258" fmla="*/ 3169536 w 12185487"/>
              <a:gd name="connsiteY258" fmla="*/ 5548272 h 5946205"/>
              <a:gd name="connsiteX259" fmla="*/ 3156510 w 12185487"/>
              <a:gd name="connsiteY259" fmla="*/ 5477933 h 5946205"/>
              <a:gd name="connsiteX260" fmla="*/ 3193633 w 12185487"/>
              <a:gd name="connsiteY260" fmla="*/ 5278641 h 5946205"/>
              <a:gd name="connsiteX261" fmla="*/ 3195587 w 12185487"/>
              <a:gd name="connsiteY261" fmla="*/ 4777805 h 5946205"/>
              <a:gd name="connsiteX262" fmla="*/ 3340823 w 12185487"/>
              <a:gd name="connsiteY262" fmla="*/ 4807764 h 5946205"/>
              <a:gd name="connsiteX263" fmla="*/ 3361664 w 12185487"/>
              <a:gd name="connsiteY263" fmla="*/ 4839677 h 5946205"/>
              <a:gd name="connsiteX264" fmla="*/ 3446982 w 12185487"/>
              <a:gd name="connsiteY264" fmla="*/ 5356144 h 5946205"/>
              <a:gd name="connsiteX265" fmla="*/ 3438515 w 12185487"/>
              <a:gd name="connsiteY265" fmla="*/ 5511149 h 5946205"/>
              <a:gd name="connsiteX266" fmla="*/ 3427443 w 12185487"/>
              <a:gd name="connsiteY266" fmla="*/ 5643359 h 5946205"/>
              <a:gd name="connsiteX267" fmla="*/ 3458705 w 12185487"/>
              <a:gd name="connsiteY267" fmla="*/ 5707185 h 5946205"/>
              <a:gd name="connsiteX268" fmla="*/ 3519274 w 12185487"/>
              <a:gd name="connsiteY268" fmla="*/ 5668759 h 5946205"/>
              <a:gd name="connsiteX269" fmla="*/ 3578541 w 12185487"/>
              <a:gd name="connsiteY269" fmla="*/ 5540457 h 5946205"/>
              <a:gd name="connsiteX270" fmla="*/ 3634551 w 12185487"/>
              <a:gd name="connsiteY270" fmla="*/ 5505939 h 5946205"/>
              <a:gd name="connsiteX271" fmla="*/ 3702936 w 12185487"/>
              <a:gd name="connsiteY271" fmla="*/ 5492913 h 5946205"/>
              <a:gd name="connsiteX272" fmla="*/ 3694469 w 12185487"/>
              <a:gd name="connsiteY272" fmla="*/ 5427785 h 5946205"/>
              <a:gd name="connsiteX273" fmla="*/ 3646925 w 12185487"/>
              <a:gd name="connsiteY273" fmla="*/ 5351585 h 5946205"/>
              <a:gd name="connsiteX274" fmla="*/ 3606546 w 12185487"/>
              <a:gd name="connsiteY274" fmla="*/ 5195277 h 5946205"/>
              <a:gd name="connsiteX275" fmla="*/ 3674279 w 12185487"/>
              <a:gd name="connsiteY275" fmla="*/ 4816231 h 5946205"/>
              <a:gd name="connsiteX276" fmla="*/ 3710751 w 12185487"/>
              <a:gd name="connsiteY276" fmla="*/ 4772595 h 5946205"/>
              <a:gd name="connsiteX277" fmla="*/ 3811700 w 12185487"/>
              <a:gd name="connsiteY277" fmla="*/ 4735472 h 5946205"/>
              <a:gd name="connsiteX278" fmla="*/ 3801279 w 12185487"/>
              <a:gd name="connsiteY278" fmla="*/ 4929554 h 5946205"/>
              <a:gd name="connsiteX279" fmla="*/ 3803884 w 12185487"/>
              <a:gd name="connsiteY279" fmla="*/ 5438857 h 5946205"/>
              <a:gd name="connsiteX280" fmla="*/ 3826028 w 12185487"/>
              <a:gd name="connsiteY280" fmla="*/ 5492913 h 5946205"/>
              <a:gd name="connsiteX281" fmla="*/ 3739407 w 12185487"/>
              <a:gd name="connsiteY281" fmla="*/ 5605585 h 5946205"/>
              <a:gd name="connsiteX282" fmla="*/ 3721823 w 12185487"/>
              <a:gd name="connsiteY282" fmla="*/ 5677877 h 5946205"/>
              <a:gd name="connsiteX283" fmla="*/ 3781089 w 12185487"/>
              <a:gd name="connsiteY283" fmla="*/ 5704580 h 5946205"/>
              <a:gd name="connsiteX284" fmla="*/ 3953028 w 12185487"/>
              <a:gd name="connsiteY284" fmla="*/ 5664852 h 5946205"/>
              <a:gd name="connsiteX285" fmla="*/ 4019458 w 12185487"/>
              <a:gd name="connsiteY285" fmla="*/ 5644662 h 5946205"/>
              <a:gd name="connsiteX286" fmla="*/ 3827982 w 12185487"/>
              <a:gd name="connsiteY286" fmla="*/ 5791852 h 5946205"/>
              <a:gd name="connsiteX287" fmla="*/ 3831889 w 12185487"/>
              <a:gd name="connsiteY287" fmla="*/ 5805529 h 5946205"/>
              <a:gd name="connsiteX288" fmla="*/ 3898971 w 12185487"/>
              <a:gd name="connsiteY288" fmla="*/ 5815949 h 5946205"/>
              <a:gd name="connsiteX289" fmla="*/ 4179674 w 12185487"/>
              <a:gd name="connsiteY289" fmla="*/ 5767103 h 5946205"/>
              <a:gd name="connsiteX290" fmla="*/ 4226567 w 12185487"/>
              <a:gd name="connsiteY290" fmla="*/ 5703928 h 5946205"/>
              <a:gd name="connsiteX291" fmla="*/ 4318397 w 12185487"/>
              <a:gd name="connsiteY291" fmla="*/ 5358098 h 5946205"/>
              <a:gd name="connsiteX292" fmla="*/ 4354218 w 12185487"/>
              <a:gd name="connsiteY292" fmla="*/ 5511800 h 5946205"/>
              <a:gd name="connsiteX293" fmla="*/ 4350961 w 12185487"/>
              <a:gd name="connsiteY293" fmla="*/ 5525477 h 5946205"/>
              <a:gd name="connsiteX294" fmla="*/ 4422602 w 12185487"/>
              <a:gd name="connsiteY294" fmla="*/ 5642708 h 5946205"/>
              <a:gd name="connsiteX295" fmla="*/ 4466238 w 12185487"/>
              <a:gd name="connsiteY295" fmla="*/ 5660944 h 5946205"/>
              <a:gd name="connsiteX296" fmla="*/ 4800997 w 12185487"/>
              <a:gd name="connsiteY296" fmla="*/ 5705882 h 5946205"/>
              <a:gd name="connsiteX297" fmla="*/ 4994428 w 12185487"/>
              <a:gd name="connsiteY297" fmla="*/ 5640103 h 5946205"/>
              <a:gd name="connsiteX298" fmla="*/ 5025689 w 12185487"/>
              <a:gd name="connsiteY298" fmla="*/ 5604282 h 5946205"/>
              <a:gd name="connsiteX299" fmla="*/ 5010710 w 12185487"/>
              <a:gd name="connsiteY299" fmla="*/ 5408247 h 5946205"/>
              <a:gd name="connsiteX300" fmla="*/ 4703305 w 12185487"/>
              <a:gd name="connsiteY300" fmla="*/ 4650154 h 5946205"/>
              <a:gd name="connsiteX301" fmla="*/ 4711120 w 12185487"/>
              <a:gd name="connsiteY301" fmla="*/ 4458677 h 5946205"/>
              <a:gd name="connsiteX302" fmla="*/ 4780807 w 12185487"/>
              <a:gd name="connsiteY302" fmla="*/ 4390944 h 5946205"/>
              <a:gd name="connsiteX303" fmla="*/ 4872638 w 12185487"/>
              <a:gd name="connsiteY303" fmla="*/ 4252221 h 5946205"/>
              <a:gd name="connsiteX304" fmla="*/ 4898689 w 12185487"/>
              <a:gd name="connsiteY304" fmla="*/ 3901180 h 5946205"/>
              <a:gd name="connsiteX305" fmla="*/ 4913669 w 12185487"/>
              <a:gd name="connsiteY305" fmla="*/ 3853636 h 5946205"/>
              <a:gd name="connsiteX306" fmla="*/ 4919530 w 12185487"/>
              <a:gd name="connsiteY306" fmla="*/ 3930487 h 5946205"/>
              <a:gd name="connsiteX307" fmla="*/ 5032854 w 12185487"/>
              <a:gd name="connsiteY307" fmla="*/ 4611077 h 5946205"/>
              <a:gd name="connsiteX308" fmla="*/ 5206746 w 12185487"/>
              <a:gd name="connsiteY308" fmla="*/ 5467513 h 5946205"/>
              <a:gd name="connsiteX309" fmla="*/ 5239961 w 12185487"/>
              <a:gd name="connsiteY309" fmla="*/ 5576928 h 5946205"/>
              <a:gd name="connsiteX310" fmla="*/ 5202187 w 12185487"/>
              <a:gd name="connsiteY310" fmla="*/ 5617308 h 5946205"/>
              <a:gd name="connsiteX311" fmla="*/ 5011361 w 12185487"/>
              <a:gd name="connsiteY311" fmla="*/ 5703277 h 5946205"/>
              <a:gd name="connsiteX312" fmla="*/ 4949490 w 12185487"/>
              <a:gd name="connsiteY312" fmla="*/ 5729329 h 5946205"/>
              <a:gd name="connsiteX313" fmla="*/ 4997684 w 12185487"/>
              <a:gd name="connsiteY313" fmla="*/ 5806180 h 5946205"/>
              <a:gd name="connsiteX314" fmla="*/ 5035459 w 12185487"/>
              <a:gd name="connsiteY314" fmla="*/ 5808134 h 5946205"/>
              <a:gd name="connsiteX315" fmla="*/ 5430136 w 12185487"/>
              <a:gd name="connsiteY315" fmla="*/ 5818554 h 5946205"/>
              <a:gd name="connsiteX316" fmla="*/ 5434695 w 12185487"/>
              <a:gd name="connsiteY316" fmla="*/ 5818554 h 5946205"/>
              <a:gd name="connsiteX317" fmla="*/ 5567556 w 12185487"/>
              <a:gd name="connsiteY317" fmla="*/ 5718908 h 5946205"/>
              <a:gd name="connsiteX318" fmla="*/ 5645710 w 12185487"/>
              <a:gd name="connsiteY318" fmla="*/ 5713698 h 5946205"/>
              <a:gd name="connsiteX319" fmla="*/ 5630730 w 12185487"/>
              <a:gd name="connsiteY319" fmla="*/ 5752775 h 5946205"/>
              <a:gd name="connsiteX320" fmla="*/ 5684787 w 12185487"/>
              <a:gd name="connsiteY320" fmla="*/ 5829626 h 5946205"/>
              <a:gd name="connsiteX321" fmla="*/ 5798110 w 12185487"/>
              <a:gd name="connsiteY321" fmla="*/ 5821159 h 5946205"/>
              <a:gd name="connsiteX322" fmla="*/ 5852818 w 12185487"/>
              <a:gd name="connsiteY322" fmla="*/ 5780780 h 5946205"/>
              <a:gd name="connsiteX323" fmla="*/ 5903618 w 12185487"/>
              <a:gd name="connsiteY323" fmla="*/ 5569764 h 5946205"/>
              <a:gd name="connsiteX324" fmla="*/ 5894500 w 12185487"/>
              <a:gd name="connsiteY324" fmla="*/ 5338559 h 5946205"/>
              <a:gd name="connsiteX325" fmla="*/ 5855423 w 12185487"/>
              <a:gd name="connsiteY325" fmla="*/ 4841631 h 5946205"/>
              <a:gd name="connsiteX326" fmla="*/ 5873008 w 12185487"/>
              <a:gd name="connsiteY326" fmla="*/ 4284785 h 5946205"/>
              <a:gd name="connsiteX327" fmla="*/ 5886033 w 12185487"/>
              <a:gd name="connsiteY327" fmla="*/ 4261339 h 5946205"/>
              <a:gd name="connsiteX328" fmla="*/ 5915341 w 12185487"/>
              <a:gd name="connsiteY328" fmla="*/ 4415693 h 5946205"/>
              <a:gd name="connsiteX329" fmla="*/ 5966792 w 12185487"/>
              <a:gd name="connsiteY329" fmla="*/ 4989472 h 5946205"/>
              <a:gd name="connsiteX330" fmla="*/ 5951812 w 12185487"/>
              <a:gd name="connsiteY330" fmla="*/ 5349631 h 5946205"/>
              <a:gd name="connsiteX331" fmla="*/ 5945300 w 12185487"/>
              <a:gd name="connsiteY331" fmla="*/ 5620564 h 5946205"/>
              <a:gd name="connsiteX332" fmla="*/ 5960931 w 12185487"/>
              <a:gd name="connsiteY332" fmla="*/ 5732585 h 5946205"/>
              <a:gd name="connsiteX333" fmla="*/ 6015638 w 12185487"/>
              <a:gd name="connsiteY333" fmla="*/ 5800318 h 5946205"/>
              <a:gd name="connsiteX334" fmla="*/ 6173900 w 12185487"/>
              <a:gd name="connsiteY334" fmla="*/ 5867400 h 5946205"/>
              <a:gd name="connsiteX335" fmla="*/ 6403151 w 12185487"/>
              <a:gd name="connsiteY335" fmla="*/ 5852421 h 5946205"/>
              <a:gd name="connsiteX336" fmla="*/ 6530802 w 12185487"/>
              <a:gd name="connsiteY336" fmla="*/ 5814646 h 5946205"/>
              <a:gd name="connsiteX337" fmla="*/ 6552295 w 12185487"/>
              <a:gd name="connsiteY337" fmla="*/ 5216118 h 5946205"/>
              <a:gd name="connsiteX338" fmla="*/ 6514520 w 12185487"/>
              <a:gd name="connsiteY338" fmla="*/ 4777154 h 5946205"/>
              <a:gd name="connsiteX339" fmla="*/ 6487818 w 12185487"/>
              <a:gd name="connsiteY339" fmla="*/ 4435882 h 5946205"/>
              <a:gd name="connsiteX340" fmla="*/ 6532105 w 12185487"/>
              <a:gd name="connsiteY340" fmla="*/ 4384431 h 5946205"/>
              <a:gd name="connsiteX341" fmla="*/ 6633054 w 12185487"/>
              <a:gd name="connsiteY341" fmla="*/ 4371405 h 5946205"/>
              <a:gd name="connsiteX342" fmla="*/ 6625238 w 12185487"/>
              <a:gd name="connsiteY342" fmla="*/ 4481472 h 5946205"/>
              <a:gd name="connsiteX343" fmla="*/ 6616772 w 12185487"/>
              <a:gd name="connsiteY343" fmla="*/ 4747846 h 5946205"/>
              <a:gd name="connsiteX344" fmla="*/ 6657151 w 12185487"/>
              <a:gd name="connsiteY344" fmla="*/ 4799949 h 5946205"/>
              <a:gd name="connsiteX345" fmla="*/ 6843417 w 12185487"/>
              <a:gd name="connsiteY345" fmla="*/ 4840329 h 5946205"/>
              <a:gd name="connsiteX346" fmla="*/ 6878587 w 12185487"/>
              <a:gd name="connsiteY346" fmla="*/ 4878754 h 5946205"/>
              <a:gd name="connsiteX347" fmla="*/ 6958044 w 12185487"/>
              <a:gd name="connsiteY347" fmla="*/ 5343118 h 5946205"/>
              <a:gd name="connsiteX348" fmla="*/ 6847326 w 12185487"/>
              <a:gd name="connsiteY348" fmla="*/ 5552831 h 5946205"/>
              <a:gd name="connsiteX349" fmla="*/ 6737259 w 12185487"/>
              <a:gd name="connsiteY349" fmla="*/ 5608841 h 5946205"/>
              <a:gd name="connsiteX350" fmla="*/ 6711208 w 12185487"/>
              <a:gd name="connsiteY350" fmla="*/ 5651175 h 5946205"/>
              <a:gd name="connsiteX351" fmla="*/ 6747028 w 12185487"/>
              <a:gd name="connsiteY351" fmla="*/ 5686995 h 5946205"/>
              <a:gd name="connsiteX352" fmla="*/ 6907243 w 12185487"/>
              <a:gd name="connsiteY352" fmla="*/ 5681134 h 5946205"/>
              <a:gd name="connsiteX353" fmla="*/ 6925480 w 12185487"/>
              <a:gd name="connsiteY353" fmla="*/ 5678529 h 5946205"/>
              <a:gd name="connsiteX354" fmla="*/ 7040756 w 12185487"/>
              <a:gd name="connsiteY354" fmla="*/ 5698718 h 5946205"/>
              <a:gd name="connsiteX355" fmla="*/ 7198366 w 12185487"/>
              <a:gd name="connsiteY355" fmla="*/ 5597770 h 5946205"/>
              <a:gd name="connsiteX356" fmla="*/ 7229628 w 12185487"/>
              <a:gd name="connsiteY356" fmla="*/ 5533292 h 5946205"/>
              <a:gd name="connsiteX357" fmla="*/ 7235490 w 12185487"/>
              <a:gd name="connsiteY357" fmla="*/ 5477933 h 5946205"/>
              <a:gd name="connsiteX358" fmla="*/ 7243956 w 12185487"/>
              <a:gd name="connsiteY358" fmla="*/ 5427134 h 5946205"/>
              <a:gd name="connsiteX359" fmla="*/ 7268705 w 12185487"/>
              <a:gd name="connsiteY359" fmla="*/ 4846841 h 5946205"/>
              <a:gd name="connsiteX360" fmla="*/ 7272612 w 12185487"/>
              <a:gd name="connsiteY360" fmla="*/ 4804508 h 5946205"/>
              <a:gd name="connsiteX361" fmla="*/ 7358582 w 12185487"/>
              <a:gd name="connsiteY361" fmla="*/ 4783016 h 5946205"/>
              <a:gd name="connsiteX362" fmla="*/ 7398961 w 12185487"/>
              <a:gd name="connsiteY362" fmla="*/ 5425831 h 5946205"/>
              <a:gd name="connsiteX363" fmla="*/ 7359884 w 12185487"/>
              <a:gd name="connsiteY363" fmla="*/ 5558041 h 5946205"/>
              <a:gd name="connsiteX364" fmla="*/ 7412638 w 12185487"/>
              <a:gd name="connsiteY364" fmla="*/ 5652477 h 5946205"/>
              <a:gd name="connsiteX365" fmla="*/ 7214648 w 12185487"/>
              <a:gd name="connsiteY365" fmla="*/ 5797713 h 5946205"/>
              <a:gd name="connsiteX366" fmla="*/ 7458879 w 12185487"/>
              <a:gd name="connsiteY366" fmla="*/ 5802272 h 5946205"/>
              <a:gd name="connsiteX367" fmla="*/ 7402869 w 12185487"/>
              <a:gd name="connsiteY367" fmla="*/ 5864144 h 5946205"/>
              <a:gd name="connsiteX368" fmla="*/ 7427618 w 12185487"/>
              <a:gd name="connsiteY368" fmla="*/ 5937087 h 5946205"/>
              <a:gd name="connsiteX369" fmla="*/ 7708320 w 12185487"/>
              <a:gd name="connsiteY369" fmla="*/ 5858282 h 5946205"/>
              <a:gd name="connsiteX370" fmla="*/ 7839879 w 12185487"/>
              <a:gd name="connsiteY370" fmla="*/ 5798364 h 5946205"/>
              <a:gd name="connsiteX371" fmla="*/ 8272981 w 12185487"/>
              <a:gd name="connsiteY371" fmla="*/ 5789247 h 5946205"/>
              <a:gd name="connsiteX372" fmla="*/ 8331597 w 12185487"/>
              <a:gd name="connsiteY372" fmla="*/ 5685041 h 5946205"/>
              <a:gd name="connsiteX373" fmla="*/ 8338110 w 12185487"/>
              <a:gd name="connsiteY373" fmla="*/ 5678529 h 5946205"/>
              <a:gd name="connsiteX374" fmla="*/ 8407797 w 12185487"/>
              <a:gd name="connsiteY374" fmla="*/ 5543713 h 5946205"/>
              <a:gd name="connsiteX375" fmla="*/ 8409099 w 12185487"/>
              <a:gd name="connsiteY375" fmla="*/ 5484446 h 5946205"/>
              <a:gd name="connsiteX376" fmla="*/ 8405843 w 12185487"/>
              <a:gd name="connsiteY376" fmla="*/ 5434298 h 5946205"/>
              <a:gd name="connsiteX377" fmla="*/ 8194828 w 12185487"/>
              <a:gd name="connsiteY377" fmla="*/ 4898944 h 5946205"/>
              <a:gd name="connsiteX378" fmla="*/ 8187013 w 12185487"/>
              <a:gd name="connsiteY378" fmla="*/ 4822093 h 5946205"/>
              <a:gd name="connsiteX379" fmla="*/ 8291218 w 12185487"/>
              <a:gd name="connsiteY379" fmla="*/ 4495800 h 5946205"/>
              <a:gd name="connsiteX380" fmla="*/ 8343320 w 12185487"/>
              <a:gd name="connsiteY380" fmla="*/ 4727005 h 5946205"/>
              <a:gd name="connsiteX381" fmla="*/ 8373930 w 12185487"/>
              <a:gd name="connsiteY381" fmla="*/ 4953651 h 5946205"/>
              <a:gd name="connsiteX382" fmla="*/ 8396074 w 12185487"/>
              <a:gd name="connsiteY382" fmla="*/ 5035062 h 5946205"/>
              <a:gd name="connsiteX383" fmla="*/ 8402587 w 12185487"/>
              <a:gd name="connsiteY383" fmla="*/ 5076093 h 5946205"/>
              <a:gd name="connsiteX384" fmla="*/ 8414310 w 12185487"/>
              <a:gd name="connsiteY384" fmla="*/ 5230446 h 5946205"/>
              <a:gd name="connsiteX385" fmla="*/ 8423428 w 12185487"/>
              <a:gd name="connsiteY385" fmla="*/ 5300785 h 5946205"/>
              <a:gd name="connsiteX386" fmla="*/ 8423428 w 12185487"/>
              <a:gd name="connsiteY386" fmla="*/ 5328790 h 5946205"/>
              <a:gd name="connsiteX387" fmla="*/ 8480740 w 12185487"/>
              <a:gd name="connsiteY387" fmla="*/ 5643359 h 5946205"/>
              <a:gd name="connsiteX388" fmla="*/ 8465109 w 12185487"/>
              <a:gd name="connsiteY388" fmla="*/ 5697416 h 5946205"/>
              <a:gd name="connsiteX389" fmla="*/ 8396725 w 12185487"/>
              <a:gd name="connsiteY389" fmla="*/ 5769708 h 5946205"/>
              <a:gd name="connsiteX390" fmla="*/ 8385002 w 12185487"/>
              <a:gd name="connsiteY390" fmla="*/ 5831580 h 5946205"/>
              <a:gd name="connsiteX391" fmla="*/ 8433848 w 12185487"/>
              <a:gd name="connsiteY391" fmla="*/ 5846559 h 5946205"/>
              <a:gd name="connsiteX392" fmla="*/ 8567361 w 12185487"/>
              <a:gd name="connsiteY392" fmla="*/ 5847210 h 5946205"/>
              <a:gd name="connsiteX393" fmla="*/ 8693058 w 12185487"/>
              <a:gd name="connsiteY393" fmla="*/ 5821159 h 5946205"/>
              <a:gd name="connsiteX394" fmla="*/ 8708689 w 12185487"/>
              <a:gd name="connsiteY394" fmla="*/ 5795108 h 5946205"/>
              <a:gd name="connsiteX395" fmla="*/ 8717156 w 12185487"/>
              <a:gd name="connsiteY395" fmla="*/ 5742354 h 5946205"/>
              <a:gd name="connsiteX396" fmla="*/ 8897561 w 12185487"/>
              <a:gd name="connsiteY396" fmla="*/ 5712395 h 5946205"/>
              <a:gd name="connsiteX397" fmla="*/ 8919705 w 12185487"/>
              <a:gd name="connsiteY397" fmla="*/ 5824416 h 5946205"/>
              <a:gd name="connsiteX398" fmla="*/ 9023910 w 12185487"/>
              <a:gd name="connsiteY398" fmla="*/ 5850467 h 5946205"/>
              <a:gd name="connsiteX399" fmla="*/ 9175007 w 12185487"/>
              <a:gd name="connsiteY399" fmla="*/ 5840698 h 5946205"/>
              <a:gd name="connsiteX400" fmla="*/ 9203663 w 12185487"/>
              <a:gd name="connsiteY400" fmla="*/ 5782734 h 5946205"/>
              <a:gd name="connsiteX401" fmla="*/ 9145699 w 12185487"/>
              <a:gd name="connsiteY401" fmla="*/ 5696764 h 5946205"/>
              <a:gd name="connsiteX402" fmla="*/ 9141141 w 12185487"/>
              <a:gd name="connsiteY402" fmla="*/ 5645313 h 5946205"/>
              <a:gd name="connsiteX403" fmla="*/ 9145699 w 12185487"/>
              <a:gd name="connsiteY403" fmla="*/ 5600375 h 5946205"/>
              <a:gd name="connsiteX404" fmla="*/ 9130720 w 12185487"/>
              <a:gd name="connsiteY404" fmla="*/ 5172482 h 5946205"/>
              <a:gd name="connsiteX405" fmla="*/ 9198454 w 12185487"/>
              <a:gd name="connsiteY405" fmla="*/ 4892431 h 5946205"/>
              <a:gd name="connsiteX406" fmla="*/ 9249253 w 12185487"/>
              <a:gd name="connsiteY406" fmla="*/ 4868985 h 5946205"/>
              <a:gd name="connsiteX407" fmla="*/ 9438125 w 12185487"/>
              <a:gd name="connsiteY407" fmla="*/ 4887221 h 5946205"/>
              <a:gd name="connsiteX408" fmla="*/ 9507161 w 12185487"/>
              <a:gd name="connsiteY408" fmla="*/ 4943231 h 5946205"/>
              <a:gd name="connsiteX409" fmla="*/ 9710361 w 12185487"/>
              <a:gd name="connsiteY409" fmla="*/ 5414759 h 5946205"/>
              <a:gd name="connsiteX410" fmla="*/ 9708407 w 12185487"/>
              <a:gd name="connsiteY410" fmla="*/ 5458395 h 5946205"/>
              <a:gd name="connsiteX411" fmla="*/ 9638720 w 12185487"/>
              <a:gd name="connsiteY411" fmla="*/ 5624472 h 5946205"/>
              <a:gd name="connsiteX412" fmla="*/ 9706454 w 12185487"/>
              <a:gd name="connsiteY412" fmla="*/ 5735190 h 5946205"/>
              <a:gd name="connsiteX413" fmla="*/ 9781351 w 12185487"/>
              <a:gd name="connsiteY413" fmla="*/ 5780129 h 5946205"/>
              <a:gd name="connsiteX414" fmla="*/ 9867971 w 12185487"/>
              <a:gd name="connsiteY414" fmla="*/ 5773616 h 5946205"/>
              <a:gd name="connsiteX415" fmla="*/ 10001484 w 12185487"/>
              <a:gd name="connsiteY415" fmla="*/ 5699369 h 5946205"/>
              <a:gd name="connsiteX416" fmla="*/ 10189053 w 12185487"/>
              <a:gd name="connsiteY416" fmla="*/ 5672016 h 5946205"/>
              <a:gd name="connsiteX417" fmla="*/ 10225525 w 12185487"/>
              <a:gd name="connsiteY417" fmla="*/ 5641406 h 5946205"/>
              <a:gd name="connsiteX418" fmla="*/ 10291304 w 12185487"/>
              <a:gd name="connsiteY418" fmla="*/ 5537200 h 5946205"/>
              <a:gd name="connsiteX419" fmla="*/ 10353176 w 12185487"/>
              <a:gd name="connsiteY419" fmla="*/ 5619913 h 5946205"/>
              <a:gd name="connsiteX420" fmla="*/ 10549864 w 12185487"/>
              <a:gd name="connsiteY420" fmla="*/ 5688298 h 5946205"/>
              <a:gd name="connsiteX421" fmla="*/ 10584381 w 12185487"/>
              <a:gd name="connsiteY421" fmla="*/ 5620564 h 5946205"/>
              <a:gd name="connsiteX422" fmla="*/ 10548561 w 12185487"/>
              <a:gd name="connsiteY422" fmla="*/ 5539154 h 5946205"/>
              <a:gd name="connsiteX423" fmla="*/ 10458684 w 12185487"/>
              <a:gd name="connsiteY423" fmla="*/ 5372426 h 5946205"/>
              <a:gd name="connsiteX424" fmla="*/ 10464545 w 12185487"/>
              <a:gd name="connsiteY424" fmla="*/ 5300134 h 5946205"/>
              <a:gd name="connsiteX425" fmla="*/ 10473663 w 12185487"/>
              <a:gd name="connsiteY425" fmla="*/ 5117775 h 5946205"/>
              <a:gd name="connsiteX426" fmla="*/ 10454776 w 12185487"/>
              <a:gd name="connsiteY426" fmla="*/ 4925646 h 5946205"/>
              <a:gd name="connsiteX427" fmla="*/ 10573961 w 12185487"/>
              <a:gd name="connsiteY427" fmla="*/ 5007057 h 5946205"/>
              <a:gd name="connsiteX428" fmla="*/ 10645602 w 12185487"/>
              <a:gd name="connsiteY428" fmla="*/ 5351585 h 5946205"/>
              <a:gd name="connsiteX429" fmla="*/ 10654720 w 12185487"/>
              <a:gd name="connsiteY429" fmla="*/ 5689600 h 5946205"/>
              <a:gd name="connsiteX430" fmla="*/ 10648858 w 12185487"/>
              <a:gd name="connsiteY430" fmla="*/ 5774267 h 5946205"/>
              <a:gd name="connsiteX431" fmla="*/ 10712032 w 12185487"/>
              <a:gd name="connsiteY431" fmla="*/ 5806180 h 5946205"/>
              <a:gd name="connsiteX432" fmla="*/ 10784325 w 12185487"/>
              <a:gd name="connsiteY432" fmla="*/ 5700021 h 5946205"/>
              <a:gd name="connsiteX433" fmla="*/ 10859223 w 12185487"/>
              <a:gd name="connsiteY433" fmla="*/ 5644662 h 5946205"/>
              <a:gd name="connsiteX434" fmla="*/ 10882669 w 12185487"/>
              <a:gd name="connsiteY434" fmla="*/ 5642708 h 5946205"/>
              <a:gd name="connsiteX435" fmla="*/ 10910022 w 12185487"/>
              <a:gd name="connsiteY435" fmla="*/ 5577580 h 5946205"/>
              <a:gd name="connsiteX436" fmla="*/ 10889833 w 12185487"/>
              <a:gd name="connsiteY436" fmla="*/ 5550877 h 5946205"/>
              <a:gd name="connsiteX437" fmla="*/ 10822750 w 12185487"/>
              <a:gd name="connsiteY437" fmla="*/ 5307949 h 5946205"/>
              <a:gd name="connsiteX438" fmla="*/ 10889182 w 12185487"/>
              <a:gd name="connsiteY438" fmla="*/ 4942580 h 5946205"/>
              <a:gd name="connsiteX439" fmla="*/ 10929561 w 12185487"/>
              <a:gd name="connsiteY439" fmla="*/ 4900898 h 5946205"/>
              <a:gd name="connsiteX440" fmla="*/ 11081310 w 12185487"/>
              <a:gd name="connsiteY440" fmla="*/ 4846841 h 5946205"/>
              <a:gd name="connsiteX441" fmla="*/ 11113223 w 12185487"/>
              <a:gd name="connsiteY441" fmla="*/ 4797344 h 5946205"/>
              <a:gd name="connsiteX442" fmla="*/ 11000551 w 12185487"/>
              <a:gd name="connsiteY442" fmla="*/ 3863405 h 5946205"/>
              <a:gd name="connsiteX443" fmla="*/ 11030510 w 12185487"/>
              <a:gd name="connsiteY443" fmla="*/ 3799580 h 5946205"/>
              <a:gd name="connsiteX444" fmla="*/ 11091730 w 12185487"/>
              <a:gd name="connsiteY444" fmla="*/ 3774180 h 5946205"/>
              <a:gd name="connsiteX445" fmla="*/ 11121689 w 12185487"/>
              <a:gd name="connsiteY445" fmla="*/ 3767667 h 5946205"/>
              <a:gd name="connsiteX446" fmla="*/ 11201146 w 12185487"/>
              <a:gd name="connsiteY446" fmla="*/ 3876431 h 5946205"/>
              <a:gd name="connsiteX447" fmla="*/ 11230454 w 12185487"/>
              <a:gd name="connsiteY447" fmla="*/ 3931790 h 5946205"/>
              <a:gd name="connsiteX448" fmla="*/ 11287766 w 12185487"/>
              <a:gd name="connsiteY448" fmla="*/ 4284134 h 5946205"/>
              <a:gd name="connsiteX449" fmla="*/ 11374387 w 12185487"/>
              <a:gd name="connsiteY449" fmla="*/ 4356426 h 5946205"/>
              <a:gd name="connsiteX450" fmla="*/ 11357454 w 12185487"/>
              <a:gd name="connsiteY450" fmla="*/ 4448257 h 5946205"/>
              <a:gd name="connsiteX451" fmla="*/ 11306653 w 12185487"/>
              <a:gd name="connsiteY451" fmla="*/ 4626708 h 5946205"/>
              <a:gd name="connsiteX452" fmla="*/ 11152951 w 12185487"/>
              <a:gd name="connsiteY452" fmla="*/ 5351585 h 5946205"/>
              <a:gd name="connsiteX453" fmla="*/ 11123643 w 12185487"/>
              <a:gd name="connsiteY453" fmla="*/ 5490959 h 5946205"/>
              <a:gd name="connsiteX454" fmla="*/ 11167279 w 12185487"/>
              <a:gd name="connsiteY454" fmla="*/ 5561298 h 5946205"/>
              <a:gd name="connsiteX455" fmla="*/ 10969289 w 12185487"/>
              <a:gd name="connsiteY455" fmla="*/ 5715651 h 5946205"/>
              <a:gd name="connsiteX456" fmla="*/ 10975151 w 12185487"/>
              <a:gd name="connsiteY456" fmla="*/ 5730631 h 5946205"/>
              <a:gd name="connsiteX457" fmla="*/ 11089776 w 12185487"/>
              <a:gd name="connsiteY457" fmla="*/ 5729329 h 5946205"/>
              <a:gd name="connsiteX458" fmla="*/ 11325541 w 12185487"/>
              <a:gd name="connsiteY458" fmla="*/ 5672016 h 5946205"/>
              <a:gd name="connsiteX459" fmla="*/ 11358756 w 12185487"/>
              <a:gd name="connsiteY459" fmla="*/ 5628380 h 5946205"/>
              <a:gd name="connsiteX460" fmla="*/ 11397833 w 12185487"/>
              <a:gd name="connsiteY460" fmla="*/ 5552831 h 5946205"/>
              <a:gd name="connsiteX461" fmla="*/ 11418674 w 12185487"/>
              <a:gd name="connsiteY461" fmla="*/ 5506590 h 5946205"/>
              <a:gd name="connsiteX462" fmla="*/ 11497479 w 12185487"/>
              <a:gd name="connsiteY462" fmla="*/ 5129498 h 5946205"/>
              <a:gd name="connsiteX463" fmla="*/ 11601032 w 12185487"/>
              <a:gd name="connsiteY463" fmla="*/ 4830559 h 5946205"/>
              <a:gd name="connsiteX464" fmla="*/ 11619269 w 12185487"/>
              <a:gd name="connsiteY464" fmla="*/ 4831210 h 5946205"/>
              <a:gd name="connsiteX465" fmla="*/ 11655089 w 12185487"/>
              <a:gd name="connsiteY465" fmla="*/ 4876149 h 5946205"/>
              <a:gd name="connsiteX466" fmla="*/ 11837448 w 12185487"/>
              <a:gd name="connsiteY466" fmla="*/ 5236959 h 5946205"/>
              <a:gd name="connsiteX467" fmla="*/ 11857638 w 12185487"/>
              <a:gd name="connsiteY467" fmla="*/ 5304693 h 5946205"/>
              <a:gd name="connsiteX468" fmla="*/ 11931884 w 12185487"/>
              <a:gd name="connsiteY468" fmla="*/ 5430390 h 5946205"/>
              <a:gd name="connsiteX469" fmla="*/ 11916253 w 12185487"/>
              <a:gd name="connsiteY469" fmla="*/ 5514406 h 5946205"/>
              <a:gd name="connsiteX470" fmla="*/ 11879130 w 12185487"/>
              <a:gd name="connsiteY470" fmla="*/ 5559995 h 5946205"/>
              <a:gd name="connsiteX471" fmla="*/ 11798371 w 12185487"/>
              <a:gd name="connsiteY471" fmla="*/ 5629031 h 5946205"/>
              <a:gd name="connsiteX472" fmla="*/ 12191095 w 12185487"/>
              <a:gd name="connsiteY472" fmla="*/ 5559344 h 5946205"/>
              <a:gd name="connsiteX473" fmla="*/ 12191095 w 12185487"/>
              <a:gd name="connsiteY473" fmla="*/ 5521569 h 5946205"/>
              <a:gd name="connsiteX474" fmla="*/ 12151366 w 12185487"/>
              <a:gd name="connsiteY474" fmla="*/ 5296226 h 5946205"/>
              <a:gd name="connsiteX475" fmla="*/ 835992 w 12185487"/>
              <a:gd name="connsiteY475" fmla="*/ 3481103 h 5946205"/>
              <a:gd name="connsiteX476" fmla="*/ 821012 w 12185487"/>
              <a:gd name="connsiteY476" fmla="*/ 3485662 h 5946205"/>
              <a:gd name="connsiteX477" fmla="*/ 800823 w 12185487"/>
              <a:gd name="connsiteY477" fmla="*/ 3440072 h 5946205"/>
              <a:gd name="connsiteX478" fmla="*/ 866602 w 12185487"/>
              <a:gd name="connsiteY478" fmla="*/ 3260318 h 5946205"/>
              <a:gd name="connsiteX479" fmla="*/ 877674 w 12185487"/>
              <a:gd name="connsiteY479" fmla="*/ 3264226 h 5946205"/>
              <a:gd name="connsiteX480" fmla="*/ 835992 w 12185487"/>
              <a:gd name="connsiteY480" fmla="*/ 3481103 h 5946205"/>
              <a:gd name="connsiteX481" fmla="*/ 1510720 w 12185487"/>
              <a:gd name="connsiteY481" fmla="*/ 2777718 h 5946205"/>
              <a:gd name="connsiteX482" fmla="*/ 1386976 w 12185487"/>
              <a:gd name="connsiteY482" fmla="*/ 2699564 h 5946205"/>
              <a:gd name="connsiteX483" fmla="*/ 1381115 w 12185487"/>
              <a:gd name="connsiteY483" fmla="*/ 2647462 h 5946205"/>
              <a:gd name="connsiteX484" fmla="*/ 1416284 w 12185487"/>
              <a:gd name="connsiteY484" fmla="*/ 2593405 h 5946205"/>
              <a:gd name="connsiteX485" fmla="*/ 1515930 w 12185487"/>
              <a:gd name="connsiteY485" fmla="*/ 2769252 h 5946205"/>
              <a:gd name="connsiteX486" fmla="*/ 1510720 w 12185487"/>
              <a:gd name="connsiteY486" fmla="*/ 2777718 h 5946205"/>
              <a:gd name="connsiteX487" fmla="*/ 4102823 w 12185487"/>
              <a:gd name="connsiteY487" fmla="*/ 5100841 h 5946205"/>
              <a:gd name="connsiteX488" fmla="*/ 4102823 w 12185487"/>
              <a:gd name="connsiteY488" fmla="*/ 4944534 h 5946205"/>
              <a:gd name="connsiteX489" fmla="*/ 4136038 w 12185487"/>
              <a:gd name="connsiteY489" fmla="*/ 4470400 h 5946205"/>
              <a:gd name="connsiteX490" fmla="*/ 4183582 w 12185487"/>
              <a:gd name="connsiteY490" fmla="*/ 4470400 h 5946205"/>
              <a:gd name="connsiteX491" fmla="*/ 4102823 w 12185487"/>
              <a:gd name="connsiteY491" fmla="*/ 5100841 h 5946205"/>
              <a:gd name="connsiteX492" fmla="*/ 4739777 w 12185487"/>
              <a:gd name="connsiteY492" fmla="*/ 5465559 h 5946205"/>
              <a:gd name="connsiteX493" fmla="*/ 4789274 w 12185487"/>
              <a:gd name="connsiteY493" fmla="*/ 5531990 h 5946205"/>
              <a:gd name="connsiteX494" fmla="*/ 4762572 w 12185487"/>
              <a:gd name="connsiteY494" fmla="*/ 5649872 h 5946205"/>
              <a:gd name="connsiteX495" fmla="*/ 4585423 w 12185487"/>
              <a:gd name="connsiteY495" fmla="*/ 5507893 h 5946205"/>
              <a:gd name="connsiteX496" fmla="*/ 4601054 w 12185487"/>
              <a:gd name="connsiteY496" fmla="*/ 5434298 h 5946205"/>
              <a:gd name="connsiteX497" fmla="*/ 4610823 w 12185487"/>
              <a:gd name="connsiteY497" fmla="*/ 5235005 h 5946205"/>
              <a:gd name="connsiteX498" fmla="*/ 4617987 w 12185487"/>
              <a:gd name="connsiteY498" fmla="*/ 5186159 h 5946205"/>
              <a:gd name="connsiteX499" fmla="*/ 4632966 w 12185487"/>
              <a:gd name="connsiteY499" fmla="*/ 5183554 h 5946205"/>
              <a:gd name="connsiteX500" fmla="*/ 4739777 w 12185487"/>
              <a:gd name="connsiteY500" fmla="*/ 5465559 h 5946205"/>
              <a:gd name="connsiteX501" fmla="*/ 4937115 w 12185487"/>
              <a:gd name="connsiteY501" fmla="*/ 3207564 h 5946205"/>
              <a:gd name="connsiteX502" fmla="*/ 4824443 w 12185487"/>
              <a:gd name="connsiteY502" fmla="*/ 2971149 h 5946205"/>
              <a:gd name="connsiteX503" fmla="*/ 4937115 w 12185487"/>
              <a:gd name="connsiteY503" fmla="*/ 3207564 h 5946205"/>
              <a:gd name="connsiteX504" fmla="*/ 6346490 w 12185487"/>
              <a:gd name="connsiteY504" fmla="*/ 5653780 h 5946205"/>
              <a:gd name="connsiteX505" fmla="*/ 6270290 w 12185487"/>
              <a:gd name="connsiteY505" fmla="*/ 5196580 h 5946205"/>
              <a:gd name="connsiteX506" fmla="*/ 6313926 w 12185487"/>
              <a:gd name="connsiteY506" fmla="*/ 4845539 h 5946205"/>
              <a:gd name="connsiteX507" fmla="*/ 6373843 w 12185487"/>
              <a:gd name="connsiteY507" fmla="*/ 5289713 h 5946205"/>
              <a:gd name="connsiteX508" fmla="*/ 6346490 w 12185487"/>
              <a:gd name="connsiteY508" fmla="*/ 5653780 h 5946205"/>
              <a:gd name="connsiteX509" fmla="*/ 8114720 w 12185487"/>
              <a:gd name="connsiteY509" fmla="*/ 5657036 h 5946205"/>
              <a:gd name="connsiteX510" fmla="*/ 8074340 w 12185487"/>
              <a:gd name="connsiteY510" fmla="*/ 5475329 h 5946205"/>
              <a:gd name="connsiteX511" fmla="*/ 8087366 w 12185487"/>
              <a:gd name="connsiteY511" fmla="*/ 5383498 h 5946205"/>
              <a:gd name="connsiteX512" fmla="*/ 8176592 w 12185487"/>
              <a:gd name="connsiteY512" fmla="*/ 5518313 h 5946205"/>
              <a:gd name="connsiteX513" fmla="*/ 8114720 w 12185487"/>
              <a:gd name="connsiteY513" fmla="*/ 5657036 h 5946205"/>
              <a:gd name="connsiteX514" fmla="*/ 8474228 w 12185487"/>
              <a:gd name="connsiteY514" fmla="*/ 2208498 h 5946205"/>
              <a:gd name="connsiteX515" fmla="*/ 8355695 w 12185487"/>
              <a:gd name="connsiteY515" fmla="*/ 2685236 h 5946205"/>
              <a:gd name="connsiteX516" fmla="*/ 8102997 w 12185487"/>
              <a:gd name="connsiteY516" fmla="*/ 2768600 h 5946205"/>
              <a:gd name="connsiteX517" fmla="*/ 8123839 w 12185487"/>
              <a:gd name="connsiteY517" fmla="*/ 2647462 h 5946205"/>
              <a:gd name="connsiteX518" fmla="*/ 8139469 w 12185487"/>
              <a:gd name="connsiteY518" fmla="*/ 2574518 h 5946205"/>
              <a:gd name="connsiteX519" fmla="*/ 8037869 w 12185487"/>
              <a:gd name="connsiteY519" fmla="*/ 2370667 h 5946205"/>
              <a:gd name="connsiteX520" fmla="*/ 8031356 w 12185487"/>
              <a:gd name="connsiteY520" fmla="*/ 2329636 h 5946205"/>
              <a:gd name="connsiteX521" fmla="*/ 7985766 w 12185487"/>
              <a:gd name="connsiteY521" fmla="*/ 2249528 h 5946205"/>
              <a:gd name="connsiteX522" fmla="*/ 7996187 w 12185487"/>
              <a:gd name="connsiteY522" fmla="*/ 2295769 h 5946205"/>
              <a:gd name="connsiteX523" fmla="*/ 7983813 w 12185487"/>
              <a:gd name="connsiteY523" fmla="*/ 2295769 h 5946205"/>
              <a:gd name="connsiteX524" fmla="*/ 7849648 w 12185487"/>
              <a:gd name="connsiteY524" fmla="*/ 2297723 h 5946205"/>
              <a:gd name="connsiteX525" fmla="*/ 7738930 w 12185487"/>
              <a:gd name="connsiteY525" fmla="*/ 2426677 h 5946205"/>
              <a:gd name="connsiteX526" fmla="*/ 7702459 w 12185487"/>
              <a:gd name="connsiteY526" fmla="*/ 2467708 h 5946205"/>
              <a:gd name="connsiteX527" fmla="*/ 7586531 w 12185487"/>
              <a:gd name="connsiteY527" fmla="*/ 2694354 h 5946205"/>
              <a:gd name="connsiteX528" fmla="*/ 7593695 w 12185487"/>
              <a:gd name="connsiteY528" fmla="*/ 2777067 h 5946205"/>
              <a:gd name="connsiteX529" fmla="*/ 7363792 w 12185487"/>
              <a:gd name="connsiteY529" fmla="*/ 2656580 h 5946205"/>
              <a:gd name="connsiteX530" fmla="*/ 7348813 w 12185487"/>
              <a:gd name="connsiteY530" fmla="*/ 2556282 h 5946205"/>
              <a:gd name="connsiteX531" fmla="*/ 7360535 w 12185487"/>
              <a:gd name="connsiteY531" fmla="*/ 2325077 h 5946205"/>
              <a:gd name="connsiteX532" fmla="*/ 7263494 w 12185487"/>
              <a:gd name="connsiteY532" fmla="*/ 2227385 h 5946205"/>
              <a:gd name="connsiteX533" fmla="*/ 7011448 w 12185487"/>
              <a:gd name="connsiteY533" fmla="*/ 2289908 h 5946205"/>
              <a:gd name="connsiteX534" fmla="*/ 6967813 w 12185487"/>
              <a:gd name="connsiteY534" fmla="*/ 2325077 h 5946205"/>
              <a:gd name="connsiteX535" fmla="*/ 6836253 w 12185487"/>
              <a:gd name="connsiteY535" fmla="*/ 2495062 h 5946205"/>
              <a:gd name="connsiteX536" fmla="*/ 6844720 w 12185487"/>
              <a:gd name="connsiteY536" fmla="*/ 2635739 h 5946205"/>
              <a:gd name="connsiteX537" fmla="*/ 6892264 w 12185487"/>
              <a:gd name="connsiteY537" fmla="*/ 2685236 h 5946205"/>
              <a:gd name="connsiteX538" fmla="*/ 6949577 w 12185487"/>
              <a:gd name="connsiteY538" fmla="*/ 2727569 h 5946205"/>
              <a:gd name="connsiteX539" fmla="*/ 6934597 w 12185487"/>
              <a:gd name="connsiteY539" fmla="*/ 2867595 h 5946205"/>
              <a:gd name="connsiteX540" fmla="*/ 6758100 w 12185487"/>
              <a:gd name="connsiteY540" fmla="*/ 3223195 h 5946205"/>
              <a:gd name="connsiteX541" fmla="*/ 6773730 w 12185487"/>
              <a:gd name="connsiteY541" fmla="*/ 3369734 h 5946205"/>
              <a:gd name="connsiteX542" fmla="*/ 6719023 w 12185487"/>
              <a:gd name="connsiteY542" fmla="*/ 3613313 h 5946205"/>
              <a:gd name="connsiteX543" fmla="*/ 6723582 w 12185487"/>
              <a:gd name="connsiteY543" fmla="*/ 3727287 h 5946205"/>
              <a:gd name="connsiteX544" fmla="*/ 6739864 w 12185487"/>
              <a:gd name="connsiteY544" fmla="*/ 3787205 h 5946205"/>
              <a:gd name="connsiteX545" fmla="*/ 6642171 w 12185487"/>
              <a:gd name="connsiteY545" fmla="*/ 4276970 h 5946205"/>
              <a:gd name="connsiteX546" fmla="*/ 6635659 w 12185487"/>
              <a:gd name="connsiteY546" fmla="*/ 4291949 h 5946205"/>
              <a:gd name="connsiteX547" fmla="*/ 6661059 w 12185487"/>
              <a:gd name="connsiteY547" fmla="*/ 3641969 h 5946205"/>
              <a:gd name="connsiteX548" fmla="*/ 6717069 w 12185487"/>
              <a:gd name="connsiteY548" fmla="*/ 3314374 h 5946205"/>
              <a:gd name="connsiteX549" fmla="*/ 6688413 w 12185487"/>
              <a:gd name="connsiteY549" fmla="*/ 3057769 h 5946205"/>
              <a:gd name="connsiteX550" fmla="*/ 6543828 w 12185487"/>
              <a:gd name="connsiteY550" fmla="*/ 2856523 h 5946205"/>
              <a:gd name="connsiteX551" fmla="*/ 6493679 w 12185487"/>
              <a:gd name="connsiteY551" fmla="*/ 2731477 h 5946205"/>
              <a:gd name="connsiteX552" fmla="*/ 6504751 w 12185487"/>
              <a:gd name="connsiteY552" fmla="*/ 2646810 h 5946205"/>
              <a:gd name="connsiteX553" fmla="*/ 6481956 w 12185487"/>
              <a:gd name="connsiteY553" fmla="*/ 2567354 h 5946205"/>
              <a:gd name="connsiteX554" fmla="*/ 6455905 w 12185487"/>
              <a:gd name="connsiteY554" fmla="*/ 2511995 h 5946205"/>
              <a:gd name="connsiteX555" fmla="*/ 6301551 w 12185487"/>
              <a:gd name="connsiteY555" fmla="*/ 2398672 h 5946205"/>
              <a:gd name="connsiteX556" fmla="*/ 6134171 w 12185487"/>
              <a:gd name="connsiteY556" fmla="*/ 2529580 h 5946205"/>
              <a:gd name="connsiteX557" fmla="*/ 6116587 w 12185487"/>
              <a:gd name="connsiteY557" fmla="*/ 2660487 h 5946205"/>
              <a:gd name="connsiteX558" fmla="*/ 6144592 w 12185487"/>
              <a:gd name="connsiteY558" fmla="*/ 2787487 h 5946205"/>
              <a:gd name="connsiteX559" fmla="*/ 6014987 w 12185487"/>
              <a:gd name="connsiteY559" fmla="*/ 2685236 h 5946205"/>
              <a:gd name="connsiteX560" fmla="*/ 6017592 w 12185487"/>
              <a:gd name="connsiteY560" fmla="*/ 2610339 h 5946205"/>
              <a:gd name="connsiteX561" fmla="*/ 6035828 w 12185487"/>
              <a:gd name="connsiteY561" fmla="*/ 2460544 h 5946205"/>
              <a:gd name="connsiteX562" fmla="*/ 6031920 w 12185487"/>
              <a:gd name="connsiteY562" fmla="*/ 2361549 h 5946205"/>
              <a:gd name="connsiteX563" fmla="*/ 5947253 w 12185487"/>
              <a:gd name="connsiteY563" fmla="*/ 2230641 h 5946205"/>
              <a:gd name="connsiteX564" fmla="*/ 5673064 w 12185487"/>
              <a:gd name="connsiteY564" fmla="*/ 2309446 h 5946205"/>
              <a:gd name="connsiteX565" fmla="*/ 5655479 w 12185487"/>
              <a:gd name="connsiteY565" fmla="*/ 2438400 h 5946205"/>
              <a:gd name="connsiteX566" fmla="*/ 5670459 w 12185487"/>
              <a:gd name="connsiteY566" fmla="*/ 2551723 h 5946205"/>
              <a:gd name="connsiteX567" fmla="*/ 5694556 w 12185487"/>
              <a:gd name="connsiteY567" fmla="*/ 2605780 h 5946205"/>
              <a:gd name="connsiteX568" fmla="*/ 5697161 w 12185487"/>
              <a:gd name="connsiteY568" fmla="*/ 2767949 h 5946205"/>
              <a:gd name="connsiteX569" fmla="*/ 5661992 w 12185487"/>
              <a:gd name="connsiteY569" fmla="*/ 2812887 h 5946205"/>
              <a:gd name="connsiteX570" fmla="*/ 5553879 w 12185487"/>
              <a:gd name="connsiteY570" fmla="*/ 2829821 h 5946205"/>
              <a:gd name="connsiteX571" fmla="*/ 5482238 w 12185487"/>
              <a:gd name="connsiteY571" fmla="*/ 2806374 h 5946205"/>
              <a:gd name="connsiteX572" fmla="*/ 5374125 w 12185487"/>
              <a:gd name="connsiteY572" fmla="*/ 2794000 h 5946205"/>
              <a:gd name="connsiteX573" fmla="*/ 5484843 w 12185487"/>
              <a:gd name="connsiteY573" fmla="*/ 2737339 h 5946205"/>
              <a:gd name="connsiteX574" fmla="*/ 5561043 w 12185487"/>
              <a:gd name="connsiteY574" fmla="*/ 2491154 h 5946205"/>
              <a:gd name="connsiteX575" fmla="*/ 5467259 w 12185487"/>
              <a:gd name="connsiteY575" fmla="*/ 2344616 h 5946205"/>
              <a:gd name="connsiteX576" fmla="*/ 5284900 w 12185487"/>
              <a:gd name="connsiteY576" fmla="*/ 2316610 h 5946205"/>
              <a:gd name="connsiteX577" fmla="*/ 5297274 w 12185487"/>
              <a:gd name="connsiteY577" fmla="*/ 2266462 h 5946205"/>
              <a:gd name="connsiteX578" fmla="*/ 5249079 w 12185487"/>
              <a:gd name="connsiteY578" fmla="*/ 2345267 h 5946205"/>
              <a:gd name="connsiteX579" fmla="*/ 5234100 w 12185487"/>
              <a:gd name="connsiteY579" fmla="*/ 2396067 h 5946205"/>
              <a:gd name="connsiteX580" fmla="*/ 5138361 w 12185487"/>
              <a:gd name="connsiteY580" fmla="*/ 2618805 h 5946205"/>
              <a:gd name="connsiteX581" fmla="*/ 5158551 w 12185487"/>
              <a:gd name="connsiteY581" fmla="*/ 2668303 h 5946205"/>
              <a:gd name="connsiteX582" fmla="*/ 5181346 w 12185487"/>
              <a:gd name="connsiteY582" fmla="*/ 2780323 h 5946205"/>
              <a:gd name="connsiteX583" fmla="*/ 5098633 w 12185487"/>
              <a:gd name="connsiteY583" fmla="*/ 2762087 h 5946205"/>
              <a:gd name="connsiteX584" fmla="*/ 4753453 w 12185487"/>
              <a:gd name="connsiteY584" fmla="*/ 2560190 h 5946205"/>
              <a:gd name="connsiteX585" fmla="*/ 4735869 w 12185487"/>
              <a:gd name="connsiteY585" fmla="*/ 2508739 h 5946205"/>
              <a:gd name="connsiteX586" fmla="*/ 4802951 w 12185487"/>
              <a:gd name="connsiteY586" fmla="*/ 1999436 h 5946205"/>
              <a:gd name="connsiteX587" fmla="*/ 4755407 w 12185487"/>
              <a:gd name="connsiteY587" fmla="*/ 1857457 h 5946205"/>
              <a:gd name="connsiteX588" fmla="*/ 4735869 w 12185487"/>
              <a:gd name="connsiteY588" fmla="*/ 1824241 h 5946205"/>
              <a:gd name="connsiteX589" fmla="*/ 4735218 w 12185487"/>
              <a:gd name="connsiteY589" fmla="*/ 1368995 h 5946205"/>
              <a:gd name="connsiteX590" fmla="*/ 4778854 w 12185487"/>
              <a:gd name="connsiteY590" fmla="*/ 1365739 h 5946205"/>
              <a:gd name="connsiteX591" fmla="*/ 5178741 w 12185487"/>
              <a:gd name="connsiteY591" fmla="*/ 1375508 h 5946205"/>
              <a:gd name="connsiteX592" fmla="*/ 5218469 w 12185487"/>
              <a:gd name="connsiteY592" fmla="*/ 1385928 h 5946205"/>
              <a:gd name="connsiteX593" fmla="*/ 5456187 w 12185487"/>
              <a:gd name="connsiteY593" fmla="*/ 1453010 h 5946205"/>
              <a:gd name="connsiteX594" fmla="*/ 5845002 w 12185487"/>
              <a:gd name="connsiteY594" fmla="*/ 1419795 h 5946205"/>
              <a:gd name="connsiteX595" fmla="*/ 6338674 w 12185487"/>
              <a:gd name="connsiteY595" fmla="*/ 1477759 h 5946205"/>
              <a:gd name="connsiteX596" fmla="*/ 6803689 w 12185487"/>
              <a:gd name="connsiteY596" fmla="*/ 1559821 h 5946205"/>
              <a:gd name="connsiteX597" fmla="*/ 6924176 w 12185487"/>
              <a:gd name="connsiteY597" fmla="*/ 1536374 h 5946205"/>
              <a:gd name="connsiteX598" fmla="*/ 7382028 w 12185487"/>
              <a:gd name="connsiteY598" fmla="*/ 1484923 h 5946205"/>
              <a:gd name="connsiteX599" fmla="*/ 7576762 w 12185487"/>
              <a:gd name="connsiteY599" fmla="*/ 1546795 h 5946205"/>
              <a:gd name="connsiteX600" fmla="*/ 8045033 w 12185487"/>
              <a:gd name="connsiteY600" fmla="*/ 1580010 h 5946205"/>
              <a:gd name="connsiteX601" fmla="*/ 8123839 w 12185487"/>
              <a:gd name="connsiteY601" fmla="*/ 1548749 h 5946205"/>
              <a:gd name="connsiteX602" fmla="*/ 8473576 w 12185487"/>
              <a:gd name="connsiteY602" fmla="*/ 1459523 h 5946205"/>
              <a:gd name="connsiteX603" fmla="*/ 8474228 w 12185487"/>
              <a:gd name="connsiteY603" fmla="*/ 2208498 h 5946205"/>
              <a:gd name="connsiteX604" fmla="*/ 8816802 w 12185487"/>
              <a:gd name="connsiteY604" fmla="*/ 5626426 h 5946205"/>
              <a:gd name="connsiteX605" fmla="*/ 8729531 w 12185487"/>
              <a:gd name="connsiteY605" fmla="*/ 5713698 h 5946205"/>
              <a:gd name="connsiteX606" fmla="*/ 8724320 w 12185487"/>
              <a:gd name="connsiteY606" fmla="*/ 5715651 h 5946205"/>
              <a:gd name="connsiteX607" fmla="*/ 8736043 w 12185487"/>
              <a:gd name="connsiteY607" fmla="*/ 5623170 h 5946205"/>
              <a:gd name="connsiteX608" fmla="*/ 8741253 w 12185487"/>
              <a:gd name="connsiteY608" fmla="*/ 5405641 h 5946205"/>
              <a:gd name="connsiteX609" fmla="*/ 8679381 w 12185487"/>
              <a:gd name="connsiteY609" fmla="*/ 4946487 h 5946205"/>
              <a:gd name="connsiteX610" fmla="*/ 8653981 w 12185487"/>
              <a:gd name="connsiteY610" fmla="*/ 4715933 h 5946205"/>
              <a:gd name="connsiteX611" fmla="*/ 8626628 w 12185487"/>
              <a:gd name="connsiteY611" fmla="*/ 4347959 h 5946205"/>
              <a:gd name="connsiteX612" fmla="*/ 8640956 w 12185487"/>
              <a:gd name="connsiteY612" fmla="*/ 4345354 h 5946205"/>
              <a:gd name="connsiteX613" fmla="*/ 8695663 w 12185487"/>
              <a:gd name="connsiteY613" fmla="*/ 4577210 h 5946205"/>
              <a:gd name="connsiteX614" fmla="*/ 8756884 w 12185487"/>
              <a:gd name="connsiteY614" fmla="*/ 4981005 h 5946205"/>
              <a:gd name="connsiteX615" fmla="*/ 8807684 w 12185487"/>
              <a:gd name="connsiteY615" fmla="*/ 5253893 h 5946205"/>
              <a:gd name="connsiteX616" fmla="*/ 8827874 w 12185487"/>
              <a:gd name="connsiteY616" fmla="*/ 5438857 h 5946205"/>
              <a:gd name="connsiteX617" fmla="*/ 8834387 w 12185487"/>
              <a:gd name="connsiteY617" fmla="*/ 5465559 h 5946205"/>
              <a:gd name="connsiteX618" fmla="*/ 8816802 w 12185487"/>
              <a:gd name="connsiteY618" fmla="*/ 5626426 h 5946205"/>
              <a:gd name="connsiteX619" fmla="*/ 8895607 w 12185487"/>
              <a:gd name="connsiteY619" fmla="*/ 5715000 h 5946205"/>
              <a:gd name="connsiteX620" fmla="*/ 8895607 w 12185487"/>
              <a:gd name="connsiteY620" fmla="*/ 5715000 h 5946205"/>
              <a:gd name="connsiteX621" fmla="*/ 8895607 w 12185487"/>
              <a:gd name="connsiteY621" fmla="*/ 5715000 h 5946205"/>
              <a:gd name="connsiteX622" fmla="*/ 9643279 w 12185487"/>
              <a:gd name="connsiteY622" fmla="*/ 4342098 h 5946205"/>
              <a:gd name="connsiteX623" fmla="*/ 9629602 w 12185487"/>
              <a:gd name="connsiteY623" fmla="*/ 4341446 h 5946205"/>
              <a:gd name="connsiteX624" fmla="*/ 9643279 w 12185487"/>
              <a:gd name="connsiteY624" fmla="*/ 4031436 h 5946205"/>
              <a:gd name="connsiteX625" fmla="*/ 9643279 w 12185487"/>
              <a:gd name="connsiteY625" fmla="*/ 4342098 h 5946205"/>
              <a:gd name="connsiteX626" fmla="*/ 9593130 w 12185487"/>
              <a:gd name="connsiteY626" fmla="*/ 3839308 h 5946205"/>
              <a:gd name="connsiteX627" fmla="*/ 9658259 w 12185487"/>
              <a:gd name="connsiteY627" fmla="*/ 3544928 h 5946205"/>
              <a:gd name="connsiteX628" fmla="*/ 9593130 w 12185487"/>
              <a:gd name="connsiteY628" fmla="*/ 3839308 h 5946205"/>
              <a:gd name="connsiteX629" fmla="*/ 9915515 w 12185487"/>
              <a:gd name="connsiteY629" fmla="*/ 5629683 h 5946205"/>
              <a:gd name="connsiteX630" fmla="*/ 9987156 w 12185487"/>
              <a:gd name="connsiteY630" fmla="*/ 5582139 h 5946205"/>
              <a:gd name="connsiteX631" fmla="*/ 9915515 w 12185487"/>
              <a:gd name="connsiteY631" fmla="*/ 5629683 h 5946205"/>
              <a:gd name="connsiteX632" fmla="*/ 10295864 w 12185487"/>
              <a:gd name="connsiteY632" fmla="*/ 2708682 h 5946205"/>
              <a:gd name="connsiteX633" fmla="*/ 10258740 w 12185487"/>
              <a:gd name="connsiteY633" fmla="*/ 2614246 h 5946205"/>
              <a:gd name="connsiteX634" fmla="*/ 10263951 w 12185487"/>
              <a:gd name="connsiteY634" fmla="*/ 2550421 h 5946205"/>
              <a:gd name="connsiteX635" fmla="*/ 10221618 w 12185487"/>
              <a:gd name="connsiteY635" fmla="*/ 2368713 h 5946205"/>
              <a:gd name="connsiteX636" fmla="*/ 10030141 w 12185487"/>
              <a:gd name="connsiteY636" fmla="*/ 2253436 h 5946205"/>
              <a:gd name="connsiteX637" fmla="*/ 9885556 w 12185487"/>
              <a:gd name="connsiteY637" fmla="*/ 2418210 h 5946205"/>
              <a:gd name="connsiteX638" fmla="*/ 9915515 w 12185487"/>
              <a:gd name="connsiteY638" fmla="*/ 2624015 h 5946205"/>
              <a:gd name="connsiteX639" fmla="*/ 9851038 w 12185487"/>
              <a:gd name="connsiteY639" fmla="*/ 2799862 h 5946205"/>
              <a:gd name="connsiteX640" fmla="*/ 9584663 w 12185487"/>
              <a:gd name="connsiteY640" fmla="*/ 2763390 h 5946205"/>
              <a:gd name="connsiteX641" fmla="*/ 9509766 w 12185487"/>
              <a:gd name="connsiteY641" fmla="*/ 2734082 h 5946205"/>
              <a:gd name="connsiteX642" fmla="*/ 9395792 w 12185487"/>
              <a:gd name="connsiteY642" fmla="*/ 2405836 h 5946205"/>
              <a:gd name="connsiteX643" fmla="*/ 9387325 w 12185487"/>
              <a:gd name="connsiteY643" fmla="*/ 2374575 h 5946205"/>
              <a:gd name="connsiteX644" fmla="*/ 9422494 w 12185487"/>
              <a:gd name="connsiteY644" fmla="*/ 2266462 h 5946205"/>
              <a:gd name="connsiteX645" fmla="*/ 9489576 w 12185487"/>
              <a:gd name="connsiteY645" fmla="*/ 2120575 h 5946205"/>
              <a:gd name="connsiteX646" fmla="*/ 9526048 w 12185487"/>
              <a:gd name="connsiteY646" fmla="*/ 2093221 h 5946205"/>
              <a:gd name="connsiteX647" fmla="*/ 10514043 w 12185487"/>
              <a:gd name="connsiteY647" fmla="*/ 2091918 h 5946205"/>
              <a:gd name="connsiteX648" fmla="*/ 10573961 w 12185487"/>
              <a:gd name="connsiteY648" fmla="*/ 2228687 h 5946205"/>
              <a:gd name="connsiteX649" fmla="*/ 10579823 w 12185487"/>
              <a:gd name="connsiteY649" fmla="*/ 2289257 h 5946205"/>
              <a:gd name="connsiteX650" fmla="*/ 10585032 w 12185487"/>
              <a:gd name="connsiteY650" fmla="*/ 2384344 h 5946205"/>
              <a:gd name="connsiteX651" fmla="*/ 10561587 w 12185487"/>
              <a:gd name="connsiteY651" fmla="*/ 2532836 h 5946205"/>
              <a:gd name="connsiteX652" fmla="*/ 10547910 w 12185487"/>
              <a:gd name="connsiteY652" fmla="*/ 2676118 h 5946205"/>
              <a:gd name="connsiteX653" fmla="*/ 10513391 w 12185487"/>
              <a:gd name="connsiteY653" fmla="*/ 2732128 h 5946205"/>
              <a:gd name="connsiteX654" fmla="*/ 10433935 w 12185487"/>
              <a:gd name="connsiteY654" fmla="*/ 2773810 h 5946205"/>
              <a:gd name="connsiteX655" fmla="*/ 10360340 w 12185487"/>
              <a:gd name="connsiteY655" fmla="*/ 2762087 h 5946205"/>
              <a:gd name="connsiteX656" fmla="*/ 10295864 w 12185487"/>
              <a:gd name="connsiteY656" fmla="*/ 2708682 h 5946205"/>
              <a:gd name="connsiteX657" fmla="*/ 10445007 w 12185487"/>
              <a:gd name="connsiteY657" fmla="*/ 3667369 h 5946205"/>
              <a:gd name="connsiteX658" fmla="*/ 10417002 w 12185487"/>
              <a:gd name="connsiteY658" fmla="*/ 3742918 h 5946205"/>
              <a:gd name="connsiteX659" fmla="*/ 10416351 w 12185487"/>
              <a:gd name="connsiteY659" fmla="*/ 3802836 h 5946205"/>
              <a:gd name="connsiteX660" fmla="*/ 10418956 w 12185487"/>
              <a:gd name="connsiteY660" fmla="*/ 4039252 h 5946205"/>
              <a:gd name="connsiteX661" fmla="*/ 10464545 w 12185487"/>
              <a:gd name="connsiteY661" fmla="*/ 3421185 h 5946205"/>
              <a:gd name="connsiteX662" fmla="*/ 10445007 w 12185487"/>
              <a:gd name="connsiteY662" fmla="*/ 3667369 h 5946205"/>
              <a:gd name="connsiteX663" fmla="*/ 10496458 w 12185487"/>
              <a:gd name="connsiteY663" fmla="*/ 3090985 h 5946205"/>
              <a:gd name="connsiteX664" fmla="*/ 10538792 w 12185487"/>
              <a:gd name="connsiteY664" fmla="*/ 2999805 h 5946205"/>
              <a:gd name="connsiteX665" fmla="*/ 10687935 w 12185487"/>
              <a:gd name="connsiteY665" fmla="*/ 2909277 h 5946205"/>
              <a:gd name="connsiteX666" fmla="*/ 10496458 w 12185487"/>
              <a:gd name="connsiteY666" fmla="*/ 3090985 h 5946205"/>
              <a:gd name="connsiteX667" fmla="*/ 11006412 w 12185487"/>
              <a:gd name="connsiteY667" fmla="*/ 3617221 h 5946205"/>
              <a:gd name="connsiteX668" fmla="*/ 11051351 w 12185487"/>
              <a:gd name="connsiteY668" fmla="*/ 3475893 h 5946205"/>
              <a:gd name="connsiteX669" fmla="*/ 11006412 w 12185487"/>
              <a:gd name="connsiteY669" fmla="*/ 3617221 h 594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</a:cxnLst>
            <a:rect l="l" t="t" r="r" b="b"/>
            <a:pathLst>
              <a:path w="12185487" h="5946205">
                <a:moveTo>
                  <a:pt x="12151366" y="5296226"/>
                </a:moveTo>
                <a:cubicBezTo>
                  <a:pt x="12114894" y="5127544"/>
                  <a:pt x="12047161" y="4970585"/>
                  <a:pt x="11971612" y="4816231"/>
                </a:cubicBezTo>
                <a:cubicBezTo>
                  <a:pt x="11926022" y="4723749"/>
                  <a:pt x="11882387" y="4629965"/>
                  <a:pt x="11838750" y="4536831"/>
                </a:cubicBezTo>
                <a:cubicBezTo>
                  <a:pt x="11808792" y="4472354"/>
                  <a:pt x="11840705" y="4353170"/>
                  <a:pt x="11903228" y="4319954"/>
                </a:cubicBezTo>
                <a:cubicBezTo>
                  <a:pt x="11954028" y="4292600"/>
                  <a:pt x="11975520" y="4256128"/>
                  <a:pt x="11978125" y="4199467"/>
                </a:cubicBezTo>
                <a:cubicBezTo>
                  <a:pt x="11983336" y="4072467"/>
                  <a:pt x="11992454" y="3946118"/>
                  <a:pt x="12002874" y="3819118"/>
                </a:cubicBezTo>
                <a:cubicBezTo>
                  <a:pt x="12004827" y="3798277"/>
                  <a:pt x="12014597" y="3770272"/>
                  <a:pt x="12030228" y="3758549"/>
                </a:cubicBezTo>
                <a:cubicBezTo>
                  <a:pt x="12144202" y="3677138"/>
                  <a:pt x="12164391" y="3565769"/>
                  <a:pt x="12137689" y="3438118"/>
                </a:cubicBezTo>
                <a:cubicBezTo>
                  <a:pt x="12115545" y="3331308"/>
                  <a:pt x="12094053" y="3223846"/>
                  <a:pt x="12068653" y="3117687"/>
                </a:cubicBezTo>
                <a:cubicBezTo>
                  <a:pt x="12046510" y="3024554"/>
                  <a:pt x="11989848" y="2956169"/>
                  <a:pt x="11907135" y="2909277"/>
                </a:cubicBezTo>
                <a:cubicBezTo>
                  <a:pt x="11845263" y="2874108"/>
                  <a:pt x="11781438" y="2842195"/>
                  <a:pt x="11718915" y="2807026"/>
                </a:cubicBezTo>
                <a:cubicBezTo>
                  <a:pt x="11661602" y="2774462"/>
                  <a:pt x="11660951" y="2762739"/>
                  <a:pt x="11696120" y="2707380"/>
                </a:cubicBezTo>
                <a:cubicBezTo>
                  <a:pt x="11725428" y="2661139"/>
                  <a:pt x="11746920" y="2612944"/>
                  <a:pt x="11717612" y="2556282"/>
                </a:cubicBezTo>
                <a:cubicBezTo>
                  <a:pt x="11707843" y="2537395"/>
                  <a:pt x="11711099" y="2512646"/>
                  <a:pt x="11707843" y="2490503"/>
                </a:cubicBezTo>
                <a:cubicBezTo>
                  <a:pt x="11696120" y="2407139"/>
                  <a:pt x="11632945" y="2345918"/>
                  <a:pt x="11554141" y="2340056"/>
                </a:cubicBezTo>
                <a:cubicBezTo>
                  <a:pt x="11448633" y="2332241"/>
                  <a:pt x="11365920" y="2379133"/>
                  <a:pt x="11342474" y="2464451"/>
                </a:cubicBezTo>
                <a:cubicBezTo>
                  <a:pt x="11318377" y="2551723"/>
                  <a:pt x="11319028" y="2640949"/>
                  <a:pt x="11343776" y="2727569"/>
                </a:cubicBezTo>
                <a:cubicBezTo>
                  <a:pt x="11352243" y="2757528"/>
                  <a:pt x="11376340" y="2783580"/>
                  <a:pt x="11398484" y="2820703"/>
                </a:cubicBezTo>
                <a:cubicBezTo>
                  <a:pt x="11281253" y="2864990"/>
                  <a:pt x="11205705" y="2956821"/>
                  <a:pt x="11164674" y="3084472"/>
                </a:cubicBezTo>
                <a:cubicBezTo>
                  <a:pt x="11122340" y="3001108"/>
                  <a:pt x="11045489" y="2990687"/>
                  <a:pt x="10971243" y="2973103"/>
                </a:cubicBezTo>
                <a:cubicBezTo>
                  <a:pt x="10948448" y="2967893"/>
                  <a:pt x="10925002" y="2958774"/>
                  <a:pt x="10906115" y="2945749"/>
                </a:cubicBezTo>
                <a:cubicBezTo>
                  <a:pt x="10849454" y="2907975"/>
                  <a:pt x="10851407" y="2838939"/>
                  <a:pt x="10908720" y="2801816"/>
                </a:cubicBezTo>
                <a:cubicBezTo>
                  <a:pt x="10995340" y="2745805"/>
                  <a:pt x="11018787" y="2695005"/>
                  <a:pt x="10986874" y="2597313"/>
                </a:cubicBezTo>
                <a:cubicBezTo>
                  <a:pt x="10968638" y="2541303"/>
                  <a:pt x="10939330" y="2487246"/>
                  <a:pt x="10907417" y="2437749"/>
                </a:cubicBezTo>
                <a:cubicBezTo>
                  <a:pt x="10881366" y="2397369"/>
                  <a:pt x="10836428" y="2379133"/>
                  <a:pt x="10787582" y="2381739"/>
                </a:cubicBezTo>
                <a:cubicBezTo>
                  <a:pt x="10760228" y="2383041"/>
                  <a:pt x="10745900" y="2375226"/>
                  <a:pt x="10741992" y="2347221"/>
                </a:cubicBezTo>
                <a:cubicBezTo>
                  <a:pt x="10728966" y="2255390"/>
                  <a:pt x="10699007" y="2164862"/>
                  <a:pt x="10736130" y="2071077"/>
                </a:cubicBezTo>
                <a:cubicBezTo>
                  <a:pt x="10742643" y="2055446"/>
                  <a:pt x="10729618" y="2032000"/>
                  <a:pt x="10725058" y="2012462"/>
                </a:cubicBezTo>
                <a:cubicBezTo>
                  <a:pt x="10721151" y="1994877"/>
                  <a:pt x="10713987" y="1977292"/>
                  <a:pt x="10713987" y="1959708"/>
                </a:cubicBezTo>
                <a:cubicBezTo>
                  <a:pt x="10713336" y="1693333"/>
                  <a:pt x="10713336" y="1426308"/>
                  <a:pt x="10713336" y="1159933"/>
                </a:cubicBezTo>
                <a:cubicBezTo>
                  <a:pt x="10713336" y="1142349"/>
                  <a:pt x="10713336" y="1125415"/>
                  <a:pt x="10713336" y="1103272"/>
                </a:cubicBezTo>
                <a:cubicBezTo>
                  <a:pt x="10253531" y="1103272"/>
                  <a:pt x="9795679" y="1103272"/>
                  <a:pt x="9331315" y="1103272"/>
                </a:cubicBezTo>
                <a:cubicBezTo>
                  <a:pt x="9331315" y="1120857"/>
                  <a:pt x="9331315" y="1139744"/>
                  <a:pt x="9331315" y="1157980"/>
                </a:cubicBezTo>
                <a:cubicBezTo>
                  <a:pt x="9331315" y="1423051"/>
                  <a:pt x="9331966" y="1688123"/>
                  <a:pt x="9330663" y="1953195"/>
                </a:cubicBezTo>
                <a:cubicBezTo>
                  <a:pt x="9330663" y="2036559"/>
                  <a:pt x="9335874" y="2121877"/>
                  <a:pt x="9320243" y="2202636"/>
                </a:cubicBezTo>
                <a:cubicBezTo>
                  <a:pt x="9304612" y="2284046"/>
                  <a:pt x="9279212" y="2367410"/>
                  <a:pt x="9199105" y="2418862"/>
                </a:cubicBezTo>
                <a:cubicBezTo>
                  <a:pt x="9130720" y="2463149"/>
                  <a:pt x="9091643" y="2530882"/>
                  <a:pt x="9079920" y="2611641"/>
                </a:cubicBezTo>
                <a:cubicBezTo>
                  <a:pt x="9073407" y="2657231"/>
                  <a:pt x="9070802" y="2703472"/>
                  <a:pt x="9067545" y="2749062"/>
                </a:cubicBezTo>
                <a:cubicBezTo>
                  <a:pt x="9064289" y="2796605"/>
                  <a:pt x="9092294" y="2820051"/>
                  <a:pt x="9132674" y="2837636"/>
                </a:cubicBezTo>
                <a:cubicBezTo>
                  <a:pt x="9182823" y="2859128"/>
                  <a:pt x="9231018" y="2884528"/>
                  <a:pt x="9268141" y="2902764"/>
                </a:cubicBezTo>
                <a:cubicBezTo>
                  <a:pt x="9231018" y="2993944"/>
                  <a:pt x="9196499" y="3078610"/>
                  <a:pt x="9161981" y="3162626"/>
                </a:cubicBezTo>
                <a:cubicBezTo>
                  <a:pt x="9159377" y="3169790"/>
                  <a:pt x="9154817" y="3175651"/>
                  <a:pt x="9145699" y="3192585"/>
                </a:cubicBezTo>
                <a:cubicBezTo>
                  <a:pt x="9117043" y="3097498"/>
                  <a:pt x="9085782" y="3012831"/>
                  <a:pt x="9067545" y="2925559"/>
                </a:cubicBezTo>
                <a:cubicBezTo>
                  <a:pt x="9054520" y="2864990"/>
                  <a:pt x="9027166" y="2831123"/>
                  <a:pt x="8968551" y="2813539"/>
                </a:cubicBezTo>
                <a:cubicBezTo>
                  <a:pt x="8896910" y="2792046"/>
                  <a:pt x="8827874" y="2765344"/>
                  <a:pt x="8757535" y="2739944"/>
                </a:cubicBezTo>
                <a:cubicBezTo>
                  <a:pt x="8730833" y="2730175"/>
                  <a:pt x="8705433" y="2717800"/>
                  <a:pt x="8690454" y="2711939"/>
                </a:cubicBezTo>
                <a:cubicBezTo>
                  <a:pt x="8701525" y="2652672"/>
                  <a:pt x="8719109" y="2599918"/>
                  <a:pt x="8719109" y="2546513"/>
                </a:cubicBezTo>
                <a:cubicBezTo>
                  <a:pt x="8719109" y="2493108"/>
                  <a:pt x="8705433" y="2439703"/>
                  <a:pt x="8691756" y="2387600"/>
                </a:cubicBezTo>
                <a:cubicBezTo>
                  <a:pt x="8683941" y="2358292"/>
                  <a:pt x="8661146" y="2334195"/>
                  <a:pt x="8648771" y="2305539"/>
                </a:cubicBezTo>
                <a:cubicBezTo>
                  <a:pt x="8602531" y="2199380"/>
                  <a:pt x="8553684" y="2094523"/>
                  <a:pt x="8605787" y="1974687"/>
                </a:cubicBezTo>
                <a:cubicBezTo>
                  <a:pt x="8616858" y="1949287"/>
                  <a:pt x="8621417" y="1918677"/>
                  <a:pt x="8618813" y="1891323"/>
                </a:cubicBezTo>
                <a:cubicBezTo>
                  <a:pt x="8614904" y="1849641"/>
                  <a:pt x="8590807" y="1821636"/>
                  <a:pt x="8540007" y="1824241"/>
                </a:cubicBezTo>
                <a:cubicBezTo>
                  <a:pt x="8540007" y="1805354"/>
                  <a:pt x="8540007" y="1787769"/>
                  <a:pt x="8540007" y="1770836"/>
                </a:cubicBezTo>
                <a:cubicBezTo>
                  <a:pt x="8540007" y="1284980"/>
                  <a:pt x="8540007" y="799123"/>
                  <a:pt x="8540007" y="313267"/>
                </a:cubicBezTo>
                <a:cubicBezTo>
                  <a:pt x="8540007" y="282656"/>
                  <a:pt x="8540659" y="257908"/>
                  <a:pt x="8575176" y="239672"/>
                </a:cubicBezTo>
                <a:cubicBezTo>
                  <a:pt x="8612951" y="219482"/>
                  <a:pt x="8609695" y="174544"/>
                  <a:pt x="8572571" y="150446"/>
                </a:cubicBezTo>
                <a:cubicBezTo>
                  <a:pt x="8556941" y="140677"/>
                  <a:pt x="8537402" y="134164"/>
                  <a:pt x="8519166" y="132862"/>
                </a:cubicBezTo>
                <a:cubicBezTo>
                  <a:pt x="8479438" y="130256"/>
                  <a:pt x="8435802" y="138072"/>
                  <a:pt x="8426032" y="181056"/>
                </a:cubicBezTo>
                <a:cubicBezTo>
                  <a:pt x="8420823" y="205154"/>
                  <a:pt x="8444920" y="235764"/>
                  <a:pt x="8456643" y="266374"/>
                </a:cubicBezTo>
                <a:cubicBezTo>
                  <a:pt x="8452736" y="267026"/>
                  <a:pt x="8437105" y="269631"/>
                  <a:pt x="8420172" y="270933"/>
                </a:cubicBezTo>
                <a:cubicBezTo>
                  <a:pt x="8314013" y="277446"/>
                  <a:pt x="8215669" y="302846"/>
                  <a:pt x="8125141" y="363415"/>
                </a:cubicBezTo>
                <a:cubicBezTo>
                  <a:pt x="8052197" y="412262"/>
                  <a:pt x="7966228" y="423985"/>
                  <a:pt x="7878956" y="425287"/>
                </a:cubicBezTo>
                <a:cubicBezTo>
                  <a:pt x="7740233" y="427892"/>
                  <a:pt x="7608023" y="396631"/>
                  <a:pt x="7478417" y="352344"/>
                </a:cubicBezTo>
                <a:cubicBezTo>
                  <a:pt x="7336438" y="303497"/>
                  <a:pt x="7194459" y="315872"/>
                  <a:pt x="7051828" y="348436"/>
                </a:cubicBezTo>
                <a:cubicBezTo>
                  <a:pt x="7038151" y="351692"/>
                  <a:pt x="7023823" y="355600"/>
                  <a:pt x="7010797" y="361462"/>
                </a:cubicBezTo>
                <a:cubicBezTo>
                  <a:pt x="6793269" y="457200"/>
                  <a:pt x="6573136" y="434405"/>
                  <a:pt x="6361469" y="354297"/>
                </a:cubicBezTo>
                <a:cubicBezTo>
                  <a:pt x="6176505" y="283959"/>
                  <a:pt x="5994146" y="287867"/>
                  <a:pt x="5804623" y="312615"/>
                </a:cubicBezTo>
                <a:cubicBezTo>
                  <a:pt x="5661992" y="331503"/>
                  <a:pt x="5518059" y="342574"/>
                  <a:pt x="5374125" y="346482"/>
                </a:cubicBezTo>
                <a:cubicBezTo>
                  <a:pt x="5296623" y="348436"/>
                  <a:pt x="5228889" y="308708"/>
                  <a:pt x="5175484" y="248138"/>
                </a:cubicBezTo>
                <a:cubicBezTo>
                  <a:pt x="5114264" y="178451"/>
                  <a:pt x="4987915" y="165426"/>
                  <a:pt x="4877849" y="214923"/>
                </a:cubicBezTo>
                <a:cubicBezTo>
                  <a:pt x="4837469" y="233159"/>
                  <a:pt x="4797741" y="252046"/>
                  <a:pt x="4767131" y="265723"/>
                </a:cubicBezTo>
                <a:cubicBezTo>
                  <a:pt x="4774295" y="244231"/>
                  <a:pt x="4795136" y="212318"/>
                  <a:pt x="4787320" y="192779"/>
                </a:cubicBezTo>
                <a:cubicBezTo>
                  <a:pt x="4778202" y="171287"/>
                  <a:pt x="4744336" y="154354"/>
                  <a:pt x="4717633" y="147841"/>
                </a:cubicBezTo>
                <a:cubicBezTo>
                  <a:pt x="4681161" y="138723"/>
                  <a:pt x="4642736" y="147841"/>
                  <a:pt x="4621894" y="184313"/>
                </a:cubicBezTo>
                <a:cubicBezTo>
                  <a:pt x="4604961" y="214272"/>
                  <a:pt x="4615382" y="242928"/>
                  <a:pt x="4644689" y="256605"/>
                </a:cubicBezTo>
                <a:cubicBezTo>
                  <a:pt x="4672043" y="269631"/>
                  <a:pt x="4673997" y="288518"/>
                  <a:pt x="4673997" y="313918"/>
                </a:cubicBezTo>
                <a:cubicBezTo>
                  <a:pt x="4673346" y="818662"/>
                  <a:pt x="4679208" y="1323405"/>
                  <a:pt x="4668787" y="1828149"/>
                </a:cubicBezTo>
                <a:cubicBezTo>
                  <a:pt x="4666833" y="1931703"/>
                  <a:pt x="4681812" y="2033954"/>
                  <a:pt x="4674649" y="2137508"/>
                </a:cubicBezTo>
                <a:cubicBezTo>
                  <a:pt x="4669438" y="2215662"/>
                  <a:pt x="4663577" y="2287954"/>
                  <a:pt x="4607567" y="2351780"/>
                </a:cubicBezTo>
                <a:cubicBezTo>
                  <a:pt x="4588028" y="2373923"/>
                  <a:pt x="4593889" y="2418210"/>
                  <a:pt x="4587377" y="2452728"/>
                </a:cubicBezTo>
                <a:cubicBezTo>
                  <a:pt x="4583469" y="2475523"/>
                  <a:pt x="4578259" y="2497667"/>
                  <a:pt x="4574351" y="2515903"/>
                </a:cubicBezTo>
                <a:cubicBezTo>
                  <a:pt x="4535274" y="2485944"/>
                  <a:pt x="4495546" y="2463149"/>
                  <a:pt x="4466889" y="2430585"/>
                </a:cubicBezTo>
                <a:cubicBezTo>
                  <a:pt x="4451259" y="2413000"/>
                  <a:pt x="4444095" y="2377180"/>
                  <a:pt x="4448654" y="2352431"/>
                </a:cubicBezTo>
                <a:cubicBezTo>
                  <a:pt x="4463633" y="2274277"/>
                  <a:pt x="4437582" y="2216313"/>
                  <a:pt x="4371151" y="2179841"/>
                </a:cubicBezTo>
                <a:cubicBezTo>
                  <a:pt x="4303418" y="2142718"/>
                  <a:pt x="4229823" y="2141415"/>
                  <a:pt x="4161438" y="2179190"/>
                </a:cubicBezTo>
                <a:cubicBezTo>
                  <a:pt x="4134735" y="2194169"/>
                  <a:pt x="4104777" y="2224780"/>
                  <a:pt x="4099566" y="2252785"/>
                </a:cubicBezTo>
                <a:cubicBezTo>
                  <a:pt x="4085889" y="2321821"/>
                  <a:pt x="4081982" y="2393462"/>
                  <a:pt x="4082633" y="2464451"/>
                </a:cubicBezTo>
                <a:cubicBezTo>
                  <a:pt x="4082633" y="2490503"/>
                  <a:pt x="4103474" y="2519810"/>
                  <a:pt x="4121059" y="2542605"/>
                </a:cubicBezTo>
                <a:cubicBezTo>
                  <a:pt x="4149715" y="2579077"/>
                  <a:pt x="4148413" y="2623364"/>
                  <a:pt x="4108033" y="2647462"/>
                </a:cubicBezTo>
                <a:cubicBezTo>
                  <a:pt x="4012294" y="2704123"/>
                  <a:pt x="3915905" y="2758831"/>
                  <a:pt x="3818864" y="2812887"/>
                </a:cubicBezTo>
                <a:cubicBezTo>
                  <a:pt x="3788905" y="2829821"/>
                  <a:pt x="3717915" y="2796605"/>
                  <a:pt x="3689259" y="2755575"/>
                </a:cubicBezTo>
                <a:cubicBezTo>
                  <a:pt x="3663859" y="2719103"/>
                  <a:pt x="3672977" y="2685887"/>
                  <a:pt x="3701633" y="2657231"/>
                </a:cubicBezTo>
                <a:cubicBezTo>
                  <a:pt x="3725730" y="2633133"/>
                  <a:pt x="3766110" y="2614898"/>
                  <a:pt x="3775228" y="2586893"/>
                </a:cubicBezTo>
                <a:cubicBezTo>
                  <a:pt x="3790859" y="2537395"/>
                  <a:pt x="3788905" y="2482687"/>
                  <a:pt x="3790859" y="2429934"/>
                </a:cubicBezTo>
                <a:cubicBezTo>
                  <a:pt x="3791510" y="2411698"/>
                  <a:pt x="3781740" y="2393462"/>
                  <a:pt x="3775228" y="2375226"/>
                </a:cubicBezTo>
                <a:cubicBezTo>
                  <a:pt x="3721171" y="2229990"/>
                  <a:pt x="3579843" y="2190262"/>
                  <a:pt x="3456099" y="2287303"/>
                </a:cubicBezTo>
                <a:cubicBezTo>
                  <a:pt x="3424187" y="2312703"/>
                  <a:pt x="3394228" y="2342662"/>
                  <a:pt x="3370782" y="2375226"/>
                </a:cubicBezTo>
                <a:cubicBezTo>
                  <a:pt x="3342125" y="2414954"/>
                  <a:pt x="3345381" y="2461195"/>
                  <a:pt x="3346684" y="2510692"/>
                </a:cubicBezTo>
                <a:cubicBezTo>
                  <a:pt x="3349289" y="2592103"/>
                  <a:pt x="3392274" y="2637041"/>
                  <a:pt x="3452843" y="2674816"/>
                </a:cubicBezTo>
                <a:cubicBezTo>
                  <a:pt x="3525787" y="2720405"/>
                  <a:pt x="3525136" y="2827216"/>
                  <a:pt x="3435259" y="2857175"/>
                </a:cubicBezTo>
                <a:cubicBezTo>
                  <a:pt x="3303700" y="2901462"/>
                  <a:pt x="3262017" y="2997851"/>
                  <a:pt x="3273089" y="3128108"/>
                </a:cubicBezTo>
                <a:cubicBezTo>
                  <a:pt x="3280905" y="3221241"/>
                  <a:pt x="3288069" y="3315026"/>
                  <a:pt x="3290674" y="3408159"/>
                </a:cubicBezTo>
                <a:cubicBezTo>
                  <a:pt x="3291976" y="3437467"/>
                  <a:pt x="3282859" y="3468728"/>
                  <a:pt x="3273089" y="3497385"/>
                </a:cubicBezTo>
                <a:cubicBezTo>
                  <a:pt x="3262669" y="3527344"/>
                  <a:pt x="3242479" y="3553395"/>
                  <a:pt x="3232710" y="3583354"/>
                </a:cubicBezTo>
                <a:cubicBezTo>
                  <a:pt x="3226197" y="3602893"/>
                  <a:pt x="3224243" y="3628944"/>
                  <a:pt x="3232059" y="3646529"/>
                </a:cubicBezTo>
                <a:cubicBezTo>
                  <a:pt x="3254854" y="3694072"/>
                  <a:pt x="3252248" y="3740964"/>
                  <a:pt x="3242479" y="3790462"/>
                </a:cubicBezTo>
                <a:cubicBezTo>
                  <a:pt x="3207310" y="3974123"/>
                  <a:pt x="3174094" y="4158436"/>
                  <a:pt x="3135017" y="4344703"/>
                </a:cubicBezTo>
                <a:cubicBezTo>
                  <a:pt x="3125248" y="4274364"/>
                  <a:pt x="3112874" y="4203375"/>
                  <a:pt x="3107664" y="4132385"/>
                </a:cubicBezTo>
                <a:cubicBezTo>
                  <a:pt x="3104407" y="4088749"/>
                  <a:pt x="3110269" y="4043811"/>
                  <a:pt x="3112223" y="3999523"/>
                </a:cubicBezTo>
                <a:cubicBezTo>
                  <a:pt x="3112874" y="3990405"/>
                  <a:pt x="3110920" y="3974123"/>
                  <a:pt x="3115479" y="3972170"/>
                </a:cubicBezTo>
                <a:cubicBezTo>
                  <a:pt x="3163674" y="3953282"/>
                  <a:pt x="3146741" y="3907041"/>
                  <a:pt x="3155859" y="3873175"/>
                </a:cubicBezTo>
                <a:cubicBezTo>
                  <a:pt x="3221638" y="3626339"/>
                  <a:pt x="3186469" y="3382108"/>
                  <a:pt x="3135017" y="3138528"/>
                </a:cubicBezTo>
                <a:cubicBezTo>
                  <a:pt x="3119387" y="3064282"/>
                  <a:pt x="3103756" y="2990036"/>
                  <a:pt x="3080961" y="2918395"/>
                </a:cubicBezTo>
                <a:cubicBezTo>
                  <a:pt x="3073797" y="2896252"/>
                  <a:pt x="3045141" y="2874108"/>
                  <a:pt x="3021694" y="2866292"/>
                </a:cubicBezTo>
                <a:cubicBezTo>
                  <a:pt x="2946146" y="2841544"/>
                  <a:pt x="2869294" y="2822005"/>
                  <a:pt x="2792443" y="2804421"/>
                </a:cubicBezTo>
                <a:cubicBezTo>
                  <a:pt x="2680423" y="2778369"/>
                  <a:pt x="2679120" y="2717149"/>
                  <a:pt x="2713638" y="2633785"/>
                </a:cubicBezTo>
                <a:cubicBezTo>
                  <a:pt x="2733177" y="2586241"/>
                  <a:pt x="2752064" y="2545210"/>
                  <a:pt x="2731874" y="2494410"/>
                </a:cubicBezTo>
                <a:cubicBezTo>
                  <a:pt x="2726664" y="2480733"/>
                  <a:pt x="2730571" y="2463149"/>
                  <a:pt x="2730571" y="2446867"/>
                </a:cubicBezTo>
                <a:cubicBezTo>
                  <a:pt x="2729920" y="2321169"/>
                  <a:pt x="2608782" y="2235200"/>
                  <a:pt x="2488946" y="2274928"/>
                </a:cubicBezTo>
                <a:cubicBezTo>
                  <a:pt x="2409489" y="2300980"/>
                  <a:pt x="2374971" y="2347221"/>
                  <a:pt x="2367807" y="2432539"/>
                </a:cubicBezTo>
                <a:cubicBezTo>
                  <a:pt x="2365202" y="2462498"/>
                  <a:pt x="2353479" y="2491805"/>
                  <a:pt x="2356084" y="2521113"/>
                </a:cubicBezTo>
                <a:cubicBezTo>
                  <a:pt x="2359341" y="2554980"/>
                  <a:pt x="2371715" y="2588846"/>
                  <a:pt x="2383438" y="2622062"/>
                </a:cubicBezTo>
                <a:cubicBezTo>
                  <a:pt x="2398418" y="2664395"/>
                  <a:pt x="2418607" y="2704774"/>
                  <a:pt x="2430982" y="2747759"/>
                </a:cubicBezTo>
                <a:cubicBezTo>
                  <a:pt x="2434238" y="2758831"/>
                  <a:pt x="2419259" y="2780975"/>
                  <a:pt x="2406884" y="2788790"/>
                </a:cubicBezTo>
                <a:cubicBezTo>
                  <a:pt x="2372366" y="2810282"/>
                  <a:pt x="2334592" y="2827216"/>
                  <a:pt x="2299423" y="2845451"/>
                </a:cubicBezTo>
                <a:cubicBezTo>
                  <a:pt x="2279884" y="2820703"/>
                  <a:pt x="2260346" y="2799862"/>
                  <a:pt x="2246017" y="2776415"/>
                </a:cubicBezTo>
                <a:cubicBezTo>
                  <a:pt x="2231038" y="2752969"/>
                  <a:pt x="2220618" y="2726918"/>
                  <a:pt x="2207592" y="2700216"/>
                </a:cubicBezTo>
                <a:cubicBezTo>
                  <a:pt x="2303330" y="2624015"/>
                  <a:pt x="2311797" y="2519159"/>
                  <a:pt x="2288351" y="2408441"/>
                </a:cubicBezTo>
                <a:cubicBezTo>
                  <a:pt x="2264253" y="2297072"/>
                  <a:pt x="2174376" y="2279487"/>
                  <a:pt x="2064310" y="2284698"/>
                </a:cubicBezTo>
                <a:cubicBezTo>
                  <a:pt x="2028489" y="2286651"/>
                  <a:pt x="1993320" y="2297072"/>
                  <a:pt x="1957500" y="2302934"/>
                </a:cubicBezTo>
                <a:cubicBezTo>
                  <a:pt x="1922330" y="2308795"/>
                  <a:pt x="1906048" y="2334195"/>
                  <a:pt x="1915818" y="2368062"/>
                </a:cubicBezTo>
                <a:cubicBezTo>
                  <a:pt x="1919725" y="2381087"/>
                  <a:pt x="1928843" y="2398672"/>
                  <a:pt x="1923633" y="2407139"/>
                </a:cubicBezTo>
                <a:cubicBezTo>
                  <a:pt x="1900187" y="2448821"/>
                  <a:pt x="1880648" y="2488549"/>
                  <a:pt x="1886510" y="2539349"/>
                </a:cubicBezTo>
                <a:cubicBezTo>
                  <a:pt x="1890418" y="2571913"/>
                  <a:pt x="1881951" y="2605780"/>
                  <a:pt x="1882602" y="2639646"/>
                </a:cubicBezTo>
                <a:cubicBezTo>
                  <a:pt x="1883905" y="2676769"/>
                  <a:pt x="1889766" y="2713893"/>
                  <a:pt x="1894325" y="2759482"/>
                </a:cubicBezTo>
                <a:cubicBezTo>
                  <a:pt x="1876741" y="2754923"/>
                  <a:pt x="1864366" y="2751667"/>
                  <a:pt x="1851992" y="2748410"/>
                </a:cubicBezTo>
                <a:cubicBezTo>
                  <a:pt x="1835710" y="2744503"/>
                  <a:pt x="1817474" y="2743200"/>
                  <a:pt x="1803146" y="2735385"/>
                </a:cubicBezTo>
                <a:cubicBezTo>
                  <a:pt x="1775792" y="2719754"/>
                  <a:pt x="1742576" y="2706077"/>
                  <a:pt x="1725643" y="2681328"/>
                </a:cubicBezTo>
                <a:cubicBezTo>
                  <a:pt x="1662469" y="2590800"/>
                  <a:pt x="1601248" y="2498318"/>
                  <a:pt x="1547192" y="2401928"/>
                </a:cubicBezTo>
                <a:cubicBezTo>
                  <a:pt x="1510720" y="2336800"/>
                  <a:pt x="1487274" y="2264508"/>
                  <a:pt x="1461223" y="2194169"/>
                </a:cubicBezTo>
                <a:cubicBezTo>
                  <a:pt x="1448848" y="2160954"/>
                  <a:pt x="1442987" y="2125133"/>
                  <a:pt x="1434520" y="2089313"/>
                </a:cubicBezTo>
                <a:cubicBezTo>
                  <a:pt x="1395443" y="2095175"/>
                  <a:pt x="1398048" y="2067821"/>
                  <a:pt x="1404561" y="2038513"/>
                </a:cubicBezTo>
                <a:cubicBezTo>
                  <a:pt x="1431264" y="1925841"/>
                  <a:pt x="1458617" y="1813169"/>
                  <a:pt x="1485971" y="1700498"/>
                </a:cubicBezTo>
                <a:cubicBezTo>
                  <a:pt x="1586920" y="1281072"/>
                  <a:pt x="1687869" y="862297"/>
                  <a:pt x="1788166" y="442221"/>
                </a:cubicBezTo>
                <a:cubicBezTo>
                  <a:pt x="1807705" y="360810"/>
                  <a:pt x="1822684" y="278749"/>
                  <a:pt x="1841571" y="187569"/>
                </a:cubicBezTo>
                <a:cubicBezTo>
                  <a:pt x="1766674" y="172590"/>
                  <a:pt x="1691777" y="152400"/>
                  <a:pt x="1615576" y="143933"/>
                </a:cubicBezTo>
                <a:cubicBezTo>
                  <a:pt x="1443638" y="125046"/>
                  <a:pt x="1269094" y="85969"/>
                  <a:pt x="1099761" y="102903"/>
                </a:cubicBezTo>
                <a:cubicBezTo>
                  <a:pt x="832084" y="130256"/>
                  <a:pt x="578084" y="65779"/>
                  <a:pt x="318223" y="37123"/>
                </a:cubicBezTo>
                <a:cubicBezTo>
                  <a:pt x="235510" y="28005"/>
                  <a:pt x="148889" y="13677"/>
                  <a:pt x="50546" y="0"/>
                </a:cubicBezTo>
                <a:cubicBezTo>
                  <a:pt x="67479" y="22795"/>
                  <a:pt x="77248" y="36472"/>
                  <a:pt x="88320" y="49497"/>
                </a:cubicBezTo>
                <a:cubicBezTo>
                  <a:pt x="142376" y="116579"/>
                  <a:pt x="150192" y="185615"/>
                  <a:pt x="103951" y="260513"/>
                </a:cubicBezTo>
                <a:cubicBezTo>
                  <a:pt x="57710" y="336713"/>
                  <a:pt x="16028" y="414867"/>
                  <a:pt x="4305" y="505395"/>
                </a:cubicBezTo>
                <a:cubicBezTo>
                  <a:pt x="-8070" y="603738"/>
                  <a:pt x="7561" y="698826"/>
                  <a:pt x="34264" y="791959"/>
                </a:cubicBezTo>
                <a:cubicBezTo>
                  <a:pt x="38171" y="804985"/>
                  <a:pt x="56407" y="817359"/>
                  <a:pt x="70735" y="822569"/>
                </a:cubicBezTo>
                <a:cubicBezTo>
                  <a:pt x="333853" y="917656"/>
                  <a:pt x="604787" y="960641"/>
                  <a:pt x="884187" y="939800"/>
                </a:cubicBezTo>
                <a:cubicBezTo>
                  <a:pt x="936289" y="935892"/>
                  <a:pt x="981228" y="943708"/>
                  <a:pt x="1028120" y="971062"/>
                </a:cubicBezTo>
                <a:cubicBezTo>
                  <a:pt x="1175310" y="1058985"/>
                  <a:pt x="1338782" y="1075267"/>
                  <a:pt x="1506161" y="1066800"/>
                </a:cubicBezTo>
                <a:cubicBezTo>
                  <a:pt x="1539376" y="1064846"/>
                  <a:pt x="1572592" y="1063544"/>
                  <a:pt x="1613623" y="1061590"/>
                </a:cubicBezTo>
                <a:cubicBezTo>
                  <a:pt x="1521141" y="1390487"/>
                  <a:pt x="1429961" y="1713523"/>
                  <a:pt x="1336828" y="2043072"/>
                </a:cubicBezTo>
                <a:cubicBezTo>
                  <a:pt x="1325105" y="2032000"/>
                  <a:pt x="1316638" y="2024836"/>
                  <a:pt x="1302961" y="2011810"/>
                </a:cubicBezTo>
                <a:cubicBezTo>
                  <a:pt x="1302961" y="2069123"/>
                  <a:pt x="1302961" y="2119923"/>
                  <a:pt x="1302961" y="2174631"/>
                </a:cubicBezTo>
                <a:cubicBezTo>
                  <a:pt x="1282771" y="2174631"/>
                  <a:pt x="1265838" y="2175282"/>
                  <a:pt x="1248905" y="2174631"/>
                </a:cubicBezTo>
                <a:cubicBezTo>
                  <a:pt x="1174007" y="2172677"/>
                  <a:pt x="1120602" y="2203939"/>
                  <a:pt x="1093248" y="2274928"/>
                </a:cubicBezTo>
                <a:cubicBezTo>
                  <a:pt x="1076315" y="2317913"/>
                  <a:pt x="1051566" y="2359595"/>
                  <a:pt x="1046356" y="2403882"/>
                </a:cubicBezTo>
                <a:cubicBezTo>
                  <a:pt x="1041797" y="2444913"/>
                  <a:pt x="1056776" y="2489200"/>
                  <a:pt x="1067197" y="2530882"/>
                </a:cubicBezTo>
                <a:cubicBezTo>
                  <a:pt x="1071105" y="2546513"/>
                  <a:pt x="1086735" y="2559539"/>
                  <a:pt x="1095202" y="2574518"/>
                </a:cubicBezTo>
                <a:cubicBezTo>
                  <a:pt x="1122556" y="2625318"/>
                  <a:pt x="1112787" y="2672862"/>
                  <a:pt x="1063289" y="2699564"/>
                </a:cubicBezTo>
                <a:cubicBezTo>
                  <a:pt x="1000766" y="2733431"/>
                  <a:pt x="936289" y="2764041"/>
                  <a:pt x="869858" y="2790092"/>
                </a:cubicBezTo>
                <a:cubicBezTo>
                  <a:pt x="789751" y="2821354"/>
                  <a:pt x="729182" y="2861733"/>
                  <a:pt x="700525" y="2952262"/>
                </a:cubicBezTo>
                <a:cubicBezTo>
                  <a:pt x="661448" y="3074051"/>
                  <a:pt x="605438" y="3190631"/>
                  <a:pt x="556592" y="3309164"/>
                </a:cubicBezTo>
                <a:cubicBezTo>
                  <a:pt x="524028" y="3389272"/>
                  <a:pt x="518166" y="3465472"/>
                  <a:pt x="568966" y="3543626"/>
                </a:cubicBezTo>
                <a:cubicBezTo>
                  <a:pt x="617812" y="3619175"/>
                  <a:pt x="654935" y="3702539"/>
                  <a:pt x="701176" y="3780041"/>
                </a:cubicBezTo>
                <a:cubicBezTo>
                  <a:pt x="714202" y="3801534"/>
                  <a:pt x="740253" y="3815210"/>
                  <a:pt x="760443" y="3832144"/>
                </a:cubicBezTo>
                <a:cubicBezTo>
                  <a:pt x="765653" y="3830190"/>
                  <a:pt x="770864" y="3827585"/>
                  <a:pt x="776725" y="3825631"/>
                </a:cubicBezTo>
                <a:cubicBezTo>
                  <a:pt x="767607" y="3890759"/>
                  <a:pt x="757838" y="3955887"/>
                  <a:pt x="749371" y="4021667"/>
                </a:cubicBezTo>
                <a:cubicBezTo>
                  <a:pt x="740905" y="4084841"/>
                  <a:pt x="730484" y="4147364"/>
                  <a:pt x="725925" y="4210539"/>
                </a:cubicBezTo>
                <a:cubicBezTo>
                  <a:pt x="720715" y="4286739"/>
                  <a:pt x="741556" y="4303672"/>
                  <a:pt x="817756" y="4295857"/>
                </a:cubicBezTo>
                <a:cubicBezTo>
                  <a:pt x="830130" y="4294554"/>
                  <a:pt x="842505" y="4293252"/>
                  <a:pt x="860089" y="4291298"/>
                </a:cubicBezTo>
                <a:cubicBezTo>
                  <a:pt x="860089" y="4312790"/>
                  <a:pt x="860089" y="4331026"/>
                  <a:pt x="860089" y="4349913"/>
                </a:cubicBezTo>
                <a:cubicBezTo>
                  <a:pt x="862694" y="4605216"/>
                  <a:pt x="862694" y="4861170"/>
                  <a:pt x="869858" y="5116472"/>
                </a:cubicBezTo>
                <a:cubicBezTo>
                  <a:pt x="873766" y="5255846"/>
                  <a:pt x="888746" y="5395221"/>
                  <a:pt x="899817" y="5533944"/>
                </a:cubicBezTo>
                <a:cubicBezTo>
                  <a:pt x="901120" y="5547621"/>
                  <a:pt x="905679" y="5561949"/>
                  <a:pt x="912843" y="5573672"/>
                </a:cubicBezTo>
                <a:cubicBezTo>
                  <a:pt x="923915" y="5591257"/>
                  <a:pt x="952571" y="5612749"/>
                  <a:pt x="948664" y="5620564"/>
                </a:cubicBezTo>
                <a:cubicBezTo>
                  <a:pt x="930428" y="5658339"/>
                  <a:pt x="906330" y="5695462"/>
                  <a:pt x="878325" y="5726723"/>
                </a:cubicBezTo>
                <a:cubicBezTo>
                  <a:pt x="860089" y="5746913"/>
                  <a:pt x="828828" y="5755380"/>
                  <a:pt x="807335" y="5773616"/>
                </a:cubicBezTo>
                <a:cubicBezTo>
                  <a:pt x="782587" y="5794457"/>
                  <a:pt x="789100" y="5815949"/>
                  <a:pt x="820361" y="5817903"/>
                </a:cubicBezTo>
                <a:cubicBezTo>
                  <a:pt x="859438" y="5820508"/>
                  <a:pt x="899817" y="5816600"/>
                  <a:pt x="938894" y="5811390"/>
                </a:cubicBezTo>
                <a:cubicBezTo>
                  <a:pt x="976669" y="5806180"/>
                  <a:pt x="1013141" y="5794457"/>
                  <a:pt x="1050264" y="5786641"/>
                </a:cubicBezTo>
                <a:cubicBezTo>
                  <a:pt x="1114089" y="5772965"/>
                  <a:pt x="1159028" y="5754728"/>
                  <a:pt x="1169448" y="5670713"/>
                </a:cubicBezTo>
                <a:cubicBezTo>
                  <a:pt x="1176612" y="5613400"/>
                  <a:pt x="1182474" y="5556739"/>
                  <a:pt x="1181823" y="5499426"/>
                </a:cubicBezTo>
                <a:cubicBezTo>
                  <a:pt x="1178566" y="5298180"/>
                  <a:pt x="1172053" y="5096282"/>
                  <a:pt x="1174007" y="4895036"/>
                </a:cubicBezTo>
                <a:cubicBezTo>
                  <a:pt x="1174659" y="4814928"/>
                  <a:pt x="1192894" y="4734821"/>
                  <a:pt x="1204617" y="4654713"/>
                </a:cubicBezTo>
                <a:cubicBezTo>
                  <a:pt x="1207223" y="4635175"/>
                  <a:pt x="1215038" y="4616939"/>
                  <a:pt x="1222853" y="4590888"/>
                </a:cubicBezTo>
                <a:cubicBezTo>
                  <a:pt x="1276258" y="4787574"/>
                  <a:pt x="1293843" y="4977098"/>
                  <a:pt x="1283423" y="5170529"/>
                </a:cubicBezTo>
                <a:cubicBezTo>
                  <a:pt x="1276910" y="5292318"/>
                  <a:pt x="1273653" y="5414759"/>
                  <a:pt x="1273002" y="5537200"/>
                </a:cubicBezTo>
                <a:cubicBezTo>
                  <a:pt x="1273002" y="5567159"/>
                  <a:pt x="1288633" y="5596467"/>
                  <a:pt x="1294494" y="5626426"/>
                </a:cubicBezTo>
                <a:cubicBezTo>
                  <a:pt x="1300356" y="5653780"/>
                  <a:pt x="1300356" y="5683087"/>
                  <a:pt x="1306869" y="5710441"/>
                </a:cubicBezTo>
                <a:cubicBezTo>
                  <a:pt x="1312079" y="5730631"/>
                  <a:pt x="1318592" y="5757985"/>
                  <a:pt x="1333571" y="5765800"/>
                </a:cubicBezTo>
                <a:cubicBezTo>
                  <a:pt x="1428007" y="5815298"/>
                  <a:pt x="1530910" y="5827021"/>
                  <a:pt x="1650094" y="5831580"/>
                </a:cubicBezTo>
                <a:cubicBezTo>
                  <a:pt x="1632510" y="5802272"/>
                  <a:pt x="1622741" y="5782082"/>
                  <a:pt x="1609064" y="5764498"/>
                </a:cubicBezTo>
                <a:cubicBezTo>
                  <a:pt x="1589525" y="5737795"/>
                  <a:pt x="1564776" y="5714349"/>
                  <a:pt x="1547192" y="5686344"/>
                </a:cubicBezTo>
                <a:cubicBezTo>
                  <a:pt x="1539376" y="5673970"/>
                  <a:pt x="1537423" y="5653780"/>
                  <a:pt x="1540028" y="5638149"/>
                </a:cubicBezTo>
                <a:cubicBezTo>
                  <a:pt x="1545238" y="5606236"/>
                  <a:pt x="1562171" y="5574975"/>
                  <a:pt x="1562823" y="5543062"/>
                </a:cubicBezTo>
                <a:cubicBezTo>
                  <a:pt x="1574546" y="5214816"/>
                  <a:pt x="1584315" y="4886569"/>
                  <a:pt x="1594735" y="4558324"/>
                </a:cubicBezTo>
                <a:cubicBezTo>
                  <a:pt x="1597341" y="4471052"/>
                  <a:pt x="1597992" y="4383780"/>
                  <a:pt x="1603853" y="4296508"/>
                </a:cubicBezTo>
                <a:cubicBezTo>
                  <a:pt x="1605807" y="4270457"/>
                  <a:pt x="1623392" y="4245708"/>
                  <a:pt x="1630556" y="4219657"/>
                </a:cubicBezTo>
                <a:cubicBezTo>
                  <a:pt x="1636417" y="4200770"/>
                  <a:pt x="1641628" y="4179928"/>
                  <a:pt x="1640325" y="4160390"/>
                </a:cubicBezTo>
                <a:cubicBezTo>
                  <a:pt x="1631207" y="3998872"/>
                  <a:pt x="1620787" y="3837354"/>
                  <a:pt x="1611018" y="3675836"/>
                </a:cubicBezTo>
                <a:cubicBezTo>
                  <a:pt x="1609064" y="3645226"/>
                  <a:pt x="1611018" y="3613964"/>
                  <a:pt x="1611018" y="3582703"/>
                </a:cubicBezTo>
                <a:cubicBezTo>
                  <a:pt x="1614925" y="3582703"/>
                  <a:pt x="1618833" y="3582051"/>
                  <a:pt x="1622741" y="3582051"/>
                </a:cubicBezTo>
                <a:cubicBezTo>
                  <a:pt x="1637720" y="3702539"/>
                  <a:pt x="1654002" y="3822375"/>
                  <a:pt x="1667028" y="3942862"/>
                </a:cubicBezTo>
                <a:cubicBezTo>
                  <a:pt x="1674192" y="4007339"/>
                  <a:pt x="1673541" y="4073118"/>
                  <a:pt x="1681356" y="4137595"/>
                </a:cubicBezTo>
                <a:cubicBezTo>
                  <a:pt x="1684612" y="4164298"/>
                  <a:pt x="1699592" y="4189046"/>
                  <a:pt x="1709361" y="4215098"/>
                </a:cubicBezTo>
                <a:cubicBezTo>
                  <a:pt x="1713269" y="4213795"/>
                  <a:pt x="1716525" y="4212493"/>
                  <a:pt x="1720433" y="4211190"/>
                </a:cubicBezTo>
                <a:cubicBezTo>
                  <a:pt x="1710664" y="4271759"/>
                  <a:pt x="1700894" y="4332329"/>
                  <a:pt x="1693079" y="4392898"/>
                </a:cubicBezTo>
                <a:cubicBezTo>
                  <a:pt x="1691777" y="4402016"/>
                  <a:pt x="1700894" y="4416995"/>
                  <a:pt x="1709361" y="4421554"/>
                </a:cubicBezTo>
                <a:cubicBezTo>
                  <a:pt x="1748438" y="4442395"/>
                  <a:pt x="1789469" y="4458026"/>
                  <a:pt x="1831802" y="4405272"/>
                </a:cubicBezTo>
                <a:cubicBezTo>
                  <a:pt x="1833756" y="4448908"/>
                  <a:pt x="1837664" y="4479518"/>
                  <a:pt x="1836361" y="4510780"/>
                </a:cubicBezTo>
                <a:cubicBezTo>
                  <a:pt x="1831802" y="4666436"/>
                  <a:pt x="1821382" y="4821441"/>
                  <a:pt x="1822033" y="4977098"/>
                </a:cubicBezTo>
                <a:cubicBezTo>
                  <a:pt x="1822684" y="5070231"/>
                  <a:pt x="1838966" y="5163364"/>
                  <a:pt x="1849387" y="5256498"/>
                </a:cubicBezTo>
                <a:cubicBezTo>
                  <a:pt x="1854597" y="5306646"/>
                  <a:pt x="1864366" y="5355493"/>
                  <a:pt x="1837664" y="5404339"/>
                </a:cubicBezTo>
                <a:cubicBezTo>
                  <a:pt x="1820079" y="5436252"/>
                  <a:pt x="1823987" y="5469467"/>
                  <a:pt x="1860459" y="5481841"/>
                </a:cubicBezTo>
                <a:cubicBezTo>
                  <a:pt x="1843525" y="5511800"/>
                  <a:pt x="1831151" y="5544364"/>
                  <a:pt x="1809658" y="5569113"/>
                </a:cubicBezTo>
                <a:cubicBezTo>
                  <a:pt x="1784910" y="5597118"/>
                  <a:pt x="1754951" y="5623821"/>
                  <a:pt x="1722387" y="5641406"/>
                </a:cubicBezTo>
                <a:cubicBezTo>
                  <a:pt x="1692428" y="5657688"/>
                  <a:pt x="1655305" y="5660292"/>
                  <a:pt x="1622741" y="5671364"/>
                </a:cubicBezTo>
                <a:cubicBezTo>
                  <a:pt x="1608412" y="5676574"/>
                  <a:pt x="1596038" y="5687646"/>
                  <a:pt x="1575848" y="5701324"/>
                </a:cubicBezTo>
                <a:cubicBezTo>
                  <a:pt x="1709361" y="5757334"/>
                  <a:pt x="1829848" y="5760590"/>
                  <a:pt x="1945777" y="5676574"/>
                </a:cubicBezTo>
                <a:cubicBezTo>
                  <a:pt x="1944474" y="5683739"/>
                  <a:pt x="1943171" y="5691554"/>
                  <a:pt x="1941869" y="5698718"/>
                </a:cubicBezTo>
                <a:cubicBezTo>
                  <a:pt x="1964664" y="5708487"/>
                  <a:pt x="1987459" y="5722816"/>
                  <a:pt x="2011556" y="5726723"/>
                </a:cubicBezTo>
                <a:cubicBezTo>
                  <a:pt x="2046725" y="5733236"/>
                  <a:pt x="2079289" y="5731282"/>
                  <a:pt x="2096874" y="5688298"/>
                </a:cubicBezTo>
                <a:cubicBezTo>
                  <a:pt x="2112505" y="5650523"/>
                  <a:pt x="2120320" y="5613400"/>
                  <a:pt x="2126182" y="5572369"/>
                </a:cubicBezTo>
                <a:cubicBezTo>
                  <a:pt x="2142464" y="5455790"/>
                  <a:pt x="2171771" y="5341816"/>
                  <a:pt x="2194566" y="5233052"/>
                </a:cubicBezTo>
                <a:cubicBezTo>
                  <a:pt x="2234294" y="5314462"/>
                  <a:pt x="2278582" y="5402385"/>
                  <a:pt x="2320915" y="5491611"/>
                </a:cubicBezTo>
                <a:cubicBezTo>
                  <a:pt x="2338500" y="5528082"/>
                  <a:pt x="2356084" y="5562600"/>
                  <a:pt x="2395161" y="5558693"/>
                </a:cubicBezTo>
                <a:cubicBezTo>
                  <a:pt x="2386694" y="5591908"/>
                  <a:pt x="2378228" y="5624472"/>
                  <a:pt x="2369110" y="5656385"/>
                </a:cubicBezTo>
                <a:cubicBezTo>
                  <a:pt x="2367807" y="5662247"/>
                  <a:pt x="2363248" y="5668759"/>
                  <a:pt x="2358689" y="5671364"/>
                </a:cubicBezTo>
                <a:cubicBezTo>
                  <a:pt x="2317007" y="5692857"/>
                  <a:pt x="2275325" y="5714349"/>
                  <a:pt x="2232341" y="5735190"/>
                </a:cubicBezTo>
                <a:cubicBezTo>
                  <a:pt x="2206289" y="5747564"/>
                  <a:pt x="2178936" y="5758636"/>
                  <a:pt x="2154187" y="5776872"/>
                </a:cubicBezTo>
                <a:cubicBezTo>
                  <a:pt x="2267510" y="5830277"/>
                  <a:pt x="2380182" y="5843303"/>
                  <a:pt x="2496110" y="5800970"/>
                </a:cubicBezTo>
                <a:cubicBezTo>
                  <a:pt x="2509787" y="5795759"/>
                  <a:pt x="2526720" y="5796411"/>
                  <a:pt x="2541048" y="5798364"/>
                </a:cubicBezTo>
                <a:cubicBezTo>
                  <a:pt x="2597059" y="5808134"/>
                  <a:pt x="2629623" y="5792503"/>
                  <a:pt x="2660884" y="5744308"/>
                </a:cubicBezTo>
                <a:cubicBezTo>
                  <a:pt x="2672607" y="5726723"/>
                  <a:pt x="2692797" y="5715651"/>
                  <a:pt x="2714941" y="5696764"/>
                </a:cubicBezTo>
                <a:cubicBezTo>
                  <a:pt x="2714941" y="5668759"/>
                  <a:pt x="2712335" y="5629031"/>
                  <a:pt x="2716243" y="5590606"/>
                </a:cubicBezTo>
                <a:cubicBezTo>
                  <a:pt x="2718848" y="5567159"/>
                  <a:pt x="2735130" y="5545667"/>
                  <a:pt x="2739038" y="5522221"/>
                </a:cubicBezTo>
                <a:cubicBezTo>
                  <a:pt x="2747505" y="5473375"/>
                  <a:pt x="2763136" y="5421923"/>
                  <a:pt x="2756623" y="5374380"/>
                </a:cubicBezTo>
                <a:cubicBezTo>
                  <a:pt x="2742294" y="5272780"/>
                  <a:pt x="2709730" y="5173785"/>
                  <a:pt x="2696705" y="5071534"/>
                </a:cubicBezTo>
                <a:cubicBezTo>
                  <a:pt x="2684982" y="4975795"/>
                  <a:pt x="2688889" y="4878754"/>
                  <a:pt x="2688238" y="4781713"/>
                </a:cubicBezTo>
                <a:cubicBezTo>
                  <a:pt x="2686936" y="4613683"/>
                  <a:pt x="2688238" y="4445651"/>
                  <a:pt x="2696705" y="4272411"/>
                </a:cubicBezTo>
                <a:cubicBezTo>
                  <a:pt x="2705171" y="4285436"/>
                  <a:pt x="2716243" y="4297159"/>
                  <a:pt x="2722105" y="4311487"/>
                </a:cubicBezTo>
                <a:cubicBezTo>
                  <a:pt x="2766392" y="4415041"/>
                  <a:pt x="2811330" y="4518595"/>
                  <a:pt x="2853012" y="4622800"/>
                </a:cubicBezTo>
                <a:cubicBezTo>
                  <a:pt x="2861479" y="4643641"/>
                  <a:pt x="2860828" y="4669041"/>
                  <a:pt x="2860828" y="4692487"/>
                </a:cubicBezTo>
                <a:cubicBezTo>
                  <a:pt x="2863433" y="4895688"/>
                  <a:pt x="2863433" y="5098236"/>
                  <a:pt x="2867992" y="5301436"/>
                </a:cubicBezTo>
                <a:cubicBezTo>
                  <a:pt x="2869294" y="5375683"/>
                  <a:pt x="2891438" y="5444718"/>
                  <a:pt x="2932469" y="5509846"/>
                </a:cubicBezTo>
                <a:cubicBezTo>
                  <a:pt x="2952007" y="5541759"/>
                  <a:pt x="2945495" y="5590606"/>
                  <a:pt x="2949402" y="5631636"/>
                </a:cubicBezTo>
                <a:cubicBezTo>
                  <a:pt x="2951356" y="5656385"/>
                  <a:pt x="2950053" y="5681785"/>
                  <a:pt x="2950053" y="5710441"/>
                </a:cubicBezTo>
                <a:cubicBezTo>
                  <a:pt x="3008669" y="5710441"/>
                  <a:pt x="3066633" y="5715651"/>
                  <a:pt x="3121992" y="5708487"/>
                </a:cubicBezTo>
                <a:cubicBezTo>
                  <a:pt x="3155207" y="5703928"/>
                  <a:pt x="3192330" y="5685041"/>
                  <a:pt x="3215125" y="5660944"/>
                </a:cubicBezTo>
                <a:cubicBezTo>
                  <a:pt x="3226848" y="5649221"/>
                  <a:pt x="3214474" y="5609493"/>
                  <a:pt x="3206007" y="5584744"/>
                </a:cubicBezTo>
                <a:cubicBezTo>
                  <a:pt x="3200797" y="5570416"/>
                  <a:pt x="3181259" y="5560646"/>
                  <a:pt x="3169536" y="5548272"/>
                </a:cubicBezTo>
                <a:cubicBezTo>
                  <a:pt x="3150648" y="5528082"/>
                  <a:pt x="3145438" y="5510498"/>
                  <a:pt x="3156510" y="5477933"/>
                </a:cubicBezTo>
                <a:cubicBezTo>
                  <a:pt x="3177351" y="5414108"/>
                  <a:pt x="3191679" y="5345723"/>
                  <a:pt x="3193633" y="5278641"/>
                </a:cubicBezTo>
                <a:cubicBezTo>
                  <a:pt x="3198843" y="5113867"/>
                  <a:pt x="3195587" y="4949093"/>
                  <a:pt x="3195587" y="4777805"/>
                </a:cubicBezTo>
                <a:cubicBezTo>
                  <a:pt x="3246387" y="4787574"/>
                  <a:pt x="3293930" y="4795390"/>
                  <a:pt x="3340823" y="4807764"/>
                </a:cubicBezTo>
                <a:cubicBezTo>
                  <a:pt x="3349941" y="4810369"/>
                  <a:pt x="3359710" y="4827954"/>
                  <a:pt x="3361664" y="4839677"/>
                </a:cubicBezTo>
                <a:cubicBezTo>
                  <a:pt x="3391623" y="5011616"/>
                  <a:pt x="3422233" y="5183554"/>
                  <a:pt x="3446982" y="5356144"/>
                </a:cubicBezTo>
                <a:cubicBezTo>
                  <a:pt x="3454146" y="5406292"/>
                  <a:pt x="3442423" y="5459698"/>
                  <a:pt x="3438515" y="5511149"/>
                </a:cubicBezTo>
                <a:cubicBezTo>
                  <a:pt x="3435259" y="5555436"/>
                  <a:pt x="3426141" y="5599723"/>
                  <a:pt x="3427443" y="5643359"/>
                </a:cubicBezTo>
                <a:cubicBezTo>
                  <a:pt x="3428094" y="5664852"/>
                  <a:pt x="3447633" y="5685693"/>
                  <a:pt x="3458705" y="5707185"/>
                </a:cubicBezTo>
                <a:cubicBezTo>
                  <a:pt x="3479546" y="5694811"/>
                  <a:pt x="3507551" y="5686995"/>
                  <a:pt x="3519274" y="5668759"/>
                </a:cubicBezTo>
                <a:cubicBezTo>
                  <a:pt x="3544023" y="5629031"/>
                  <a:pt x="3563561" y="5584744"/>
                  <a:pt x="3578541" y="5540457"/>
                </a:cubicBezTo>
                <a:cubicBezTo>
                  <a:pt x="3588961" y="5509195"/>
                  <a:pt x="3598079" y="5496170"/>
                  <a:pt x="3634551" y="5505939"/>
                </a:cubicBezTo>
                <a:cubicBezTo>
                  <a:pt x="3655392" y="5511800"/>
                  <a:pt x="3688607" y="5507241"/>
                  <a:pt x="3702936" y="5492913"/>
                </a:cubicBezTo>
                <a:cubicBezTo>
                  <a:pt x="3712705" y="5483795"/>
                  <a:pt x="3702936" y="5447975"/>
                  <a:pt x="3694469" y="5427785"/>
                </a:cubicBezTo>
                <a:cubicBezTo>
                  <a:pt x="3682746" y="5400431"/>
                  <a:pt x="3665812" y="5374380"/>
                  <a:pt x="3646925" y="5351585"/>
                </a:cubicBezTo>
                <a:cubicBezTo>
                  <a:pt x="3608500" y="5305344"/>
                  <a:pt x="3596777" y="5252590"/>
                  <a:pt x="3606546" y="5195277"/>
                </a:cubicBezTo>
                <a:cubicBezTo>
                  <a:pt x="3628038" y="5068277"/>
                  <a:pt x="3650182" y="4941928"/>
                  <a:pt x="3674279" y="4816231"/>
                </a:cubicBezTo>
                <a:cubicBezTo>
                  <a:pt x="3677535" y="4799298"/>
                  <a:pt x="3695120" y="4780411"/>
                  <a:pt x="3710751" y="4772595"/>
                </a:cubicBezTo>
                <a:cubicBezTo>
                  <a:pt x="3741361" y="4756965"/>
                  <a:pt x="3775228" y="4748498"/>
                  <a:pt x="3811700" y="4735472"/>
                </a:cubicBezTo>
                <a:cubicBezTo>
                  <a:pt x="3807792" y="4803205"/>
                  <a:pt x="3801930" y="4866380"/>
                  <a:pt x="3801279" y="4929554"/>
                </a:cubicBezTo>
                <a:cubicBezTo>
                  <a:pt x="3800628" y="5099539"/>
                  <a:pt x="3801930" y="5268872"/>
                  <a:pt x="3803884" y="5438857"/>
                </a:cubicBezTo>
                <a:cubicBezTo>
                  <a:pt x="3803884" y="5453836"/>
                  <a:pt x="3816259" y="5468816"/>
                  <a:pt x="3826028" y="5492913"/>
                </a:cubicBezTo>
                <a:cubicBezTo>
                  <a:pt x="3800628" y="5525477"/>
                  <a:pt x="3766761" y="5563903"/>
                  <a:pt x="3739407" y="5605585"/>
                </a:cubicBezTo>
                <a:cubicBezTo>
                  <a:pt x="3726381" y="5625775"/>
                  <a:pt x="3716612" y="5656385"/>
                  <a:pt x="3721823" y="5677877"/>
                </a:cubicBezTo>
                <a:cubicBezTo>
                  <a:pt x="3725079" y="5690903"/>
                  <a:pt x="3759597" y="5700672"/>
                  <a:pt x="3781089" y="5704580"/>
                </a:cubicBezTo>
                <a:cubicBezTo>
                  <a:pt x="3842961" y="5715651"/>
                  <a:pt x="3903530" y="5718257"/>
                  <a:pt x="3953028" y="5664852"/>
                </a:cubicBezTo>
                <a:cubicBezTo>
                  <a:pt x="3966705" y="5649872"/>
                  <a:pt x="3993407" y="5645965"/>
                  <a:pt x="4019458" y="5644662"/>
                </a:cubicBezTo>
                <a:cubicBezTo>
                  <a:pt x="3955633" y="5693508"/>
                  <a:pt x="3891807" y="5743005"/>
                  <a:pt x="3827982" y="5791852"/>
                </a:cubicBezTo>
                <a:cubicBezTo>
                  <a:pt x="3829284" y="5796411"/>
                  <a:pt x="3830587" y="5800970"/>
                  <a:pt x="3831889" y="5805529"/>
                </a:cubicBezTo>
                <a:cubicBezTo>
                  <a:pt x="3854033" y="5809436"/>
                  <a:pt x="3877479" y="5818554"/>
                  <a:pt x="3898971" y="5815949"/>
                </a:cubicBezTo>
                <a:cubicBezTo>
                  <a:pt x="3992756" y="5801621"/>
                  <a:pt x="4086541" y="5784688"/>
                  <a:pt x="4179674" y="5767103"/>
                </a:cubicBezTo>
                <a:cubicBezTo>
                  <a:pt x="4212889" y="5760590"/>
                  <a:pt x="4219402" y="5734539"/>
                  <a:pt x="4226567" y="5703928"/>
                </a:cubicBezTo>
                <a:cubicBezTo>
                  <a:pt x="4255223" y="5586047"/>
                  <a:pt x="4288438" y="5468816"/>
                  <a:pt x="4318397" y="5358098"/>
                </a:cubicBezTo>
                <a:cubicBezTo>
                  <a:pt x="4329469" y="5405641"/>
                  <a:pt x="4341843" y="5458395"/>
                  <a:pt x="4354218" y="5511800"/>
                </a:cubicBezTo>
                <a:cubicBezTo>
                  <a:pt x="4354869" y="5515708"/>
                  <a:pt x="4352264" y="5520918"/>
                  <a:pt x="4350961" y="5525477"/>
                </a:cubicBezTo>
                <a:cubicBezTo>
                  <a:pt x="4336633" y="5614703"/>
                  <a:pt x="4336633" y="5614703"/>
                  <a:pt x="4422602" y="5642708"/>
                </a:cubicBezTo>
                <a:cubicBezTo>
                  <a:pt x="4437582" y="5647267"/>
                  <a:pt x="4454515" y="5651175"/>
                  <a:pt x="4466238" y="5660944"/>
                </a:cubicBezTo>
                <a:cubicBezTo>
                  <a:pt x="4568490" y="5745611"/>
                  <a:pt x="4683766" y="5737144"/>
                  <a:pt x="4800997" y="5705882"/>
                </a:cubicBezTo>
                <a:cubicBezTo>
                  <a:pt x="4866777" y="5688298"/>
                  <a:pt x="4930602" y="5664200"/>
                  <a:pt x="4994428" y="5640103"/>
                </a:cubicBezTo>
                <a:cubicBezTo>
                  <a:pt x="5008105" y="5634893"/>
                  <a:pt x="5026992" y="5615354"/>
                  <a:pt x="5025689" y="5604282"/>
                </a:cubicBezTo>
                <a:cubicBezTo>
                  <a:pt x="5018525" y="5539154"/>
                  <a:pt x="5038064" y="5474026"/>
                  <a:pt x="5010710" y="5408247"/>
                </a:cubicBezTo>
                <a:cubicBezTo>
                  <a:pt x="4905854" y="5156851"/>
                  <a:pt x="4806208" y="4902851"/>
                  <a:pt x="4703305" y="4650154"/>
                </a:cubicBezTo>
                <a:cubicBezTo>
                  <a:pt x="4676602" y="4584375"/>
                  <a:pt x="4672695" y="4519898"/>
                  <a:pt x="4711120" y="4458677"/>
                </a:cubicBezTo>
                <a:cubicBezTo>
                  <a:pt x="4728054" y="4431975"/>
                  <a:pt x="4752802" y="4405272"/>
                  <a:pt x="4780807" y="4390944"/>
                </a:cubicBezTo>
                <a:cubicBezTo>
                  <a:pt x="4839423" y="4360334"/>
                  <a:pt x="4868079" y="4316047"/>
                  <a:pt x="4872638" y="4252221"/>
                </a:cubicBezTo>
                <a:cubicBezTo>
                  <a:pt x="4881105" y="4134990"/>
                  <a:pt x="4890223" y="4018410"/>
                  <a:pt x="4898689" y="3901180"/>
                </a:cubicBezTo>
                <a:cubicBezTo>
                  <a:pt x="4899992" y="3884898"/>
                  <a:pt x="4901295" y="3869267"/>
                  <a:pt x="4913669" y="3853636"/>
                </a:cubicBezTo>
                <a:cubicBezTo>
                  <a:pt x="4915623" y="3879036"/>
                  <a:pt x="4920833" y="3905087"/>
                  <a:pt x="4919530" y="3930487"/>
                </a:cubicBezTo>
                <a:cubicBezTo>
                  <a:pt x="4903248" y="4166903"/>
                  <a:pt x="4964469" y="4389641"/>
                  <a:pt x="5032854" y="4611077"/>
                </a:cubicBezTo>
                <a:cubicBezTo>
                  <a:pt x="5119474" y="4890477"/>
                  <a:pt x="5178741" y="5175739"/>
                  <a:pt x="5206746" y="5467513"/>
                </a:cubicBezTo>
                <a:cubicBezTo>
                  <a:pt x="5210654" y="5506590"/>
                  <a:pt x="5229541" y="5544364"/>
                  <a:pt x="5239961" y="5576928"/>
                </a:cubicBezTo>
                <a:cubicBezTo>
                  <a:pt x="5223028" y="5594513"/>
                  <a:pt x="5208700" y="5604282"/>
                  <a:pt x="5202187" y="5617308"/>
                </a:cubicBezTo>
                <a:cubicBezTo>
                  <a:pt x="5167018" y="5686344"/>
                  <a:pt x="5090166" y="5723467"/>
                  <a:pt x="5011361" y="5703277"/>
                </a:cubicBezTo>
                <a:cubicBezTo>
                  <a:pt x="4980751" y="5695462"/>
                  <a:pt x="4957956" y="5692205"/>
                  <a:pt x="4949490" y="5729329"/>
                </a:cubicBezTo>
                <a:cubicBezTo>
                  <a:pt x="4942977" y="5759287"/>
                  <a:pt x="4968377" y="5800970"/>
                  <a:pt x="4997684" y="5806180"/>
                </a:cubicBezTo>
                <a:cubicBezTo>
                  <a:pt x="5010059" y="5808134"/>
                  <a:pt x="5023084" y="5807482"/>
                  <a:pt x="5035459" y="5808134"/>
                </a:cubicBezTo>
                <a:cubicBezTo>
                  <a:pt x="5167018" y="5811390"/>
                  <a:pt x="5298577" y="5815298"/>
                  <a:pt x="5430136" y="5818554"/>
                </a:cubicBezTo>
                <a:cubicBezTo>
                  <a:pt x="5431438" y="5818554"/>
                  <a:pt x="5433392" y="5818554"/>
                  <a:pt x="5434695" y="5818554"/>
                </a:cubicBezTo>
                <a:cubicBezTo>
                  <a:pt x="5525874" y="5819857"/>
                  <a:pt x="5543459" y="5806831"/>
                  <a:pt x="5567556" y="5718908"/>
                </a:cubicBezTo>
                <a:cubicBezTo>
                  <a:pt x="5591002" y="5717606"/>
                  <a:pt x="5615100" y="5715651"/>
                  <a:pt x="5645710" y="5713698"/>
                </a:cubicBezTo>
                <a:cubicBezTo>
                  <a:pt x="5639197" y="5730631"/>
                  <a:pt x="5635290" y="5741703"/>
                  <a:pt x="5630730" y="5752775"/>
                </a:cubicBezTo>
                <a:cubicBezTo>
                  <a:pt x="5613797" y="5800318"/>
                  <a:pt x="5633987" y="5830277"/>
                  <a:pt x="5684787" y="5829626"/>
                </a:cubicBezTo>
                <a:cubicBezTo>
                  <a:pt x="5722561" y="5828975"/>
                  <a:pt x="5760336" y="5825067"/>
                  <a:pt x="5798110" y="5821159"/>
                </a:cubicBezTo>
                <a:cubicBezTo>
                  <a:pt x="5824812" y="5818554"/>
                  <a:pt x="5835884" y="5792503"/>
                  <a:pt x="5852818" y="5780780"/>
                </a:cubicBezTo>
                <a:cubicBezTo>
                  <a:pt x="5934879" y="5722816"/>
                  <a:pt x="5893849" y="5639452"/>
                  <a:pt x="5903618" y="5569764"/>
                </a:cubicBezTo>
                <a:cubicBezTo>
                  <a:pt x="5914038" y="5494216"/>
                  <a:pt x="5911433" y="5412805"/>
                  <a:pt x="5894500" y="5338559"/>
                </a:cubicBezTo>
                <a:cubicBezTo>
                  <a:pt x="5858028" y="5173785"/>
                  <a:pt x="5850213" y="5009010"/>
                  <a:pt x="5855423" y="4841631"/>
                </a:cubicBezTo>
                <a:cubicBezTo>
                  <a:pt x="5861285" y="4656016"/>
                  <a:pt x="5867146" y="4470400"/>
                  <a:pt x="5873008" y="4284785"/>
                </a:cubicBezTo>
                <a:cubicBezTo>
                  <a:pt x="5873008" y="4277621"/>
                  <a:pt x="5874310" y="4269805"/>
                  <a:pt x="5886033" y="4261339"/>
                </a:cubicBezTo>
                <a:cubicBezTo>
                  <a:pt x="5895802" y="4312790"/>
                  <a:pt x="5910131" y="4363590"/>
                  <a:pt x="5915341" y="4415693"/>
                </a:cubicBezTo>
                <a:cubicBezTo>
                  <a:pt x="5934879" y="4606518"/>
                  <a:pt x="5957023" y="4797344"/>
                  <a:pt x="5966792" y="4989472"/>
                </a:cubicBezTo>
                <a:cubicBezTo>
                  <a:pt x="5972654" y="5109308"/>
                  <a:pt x="5957023" y="5229795"/>
                  <a:pt x="5951812" y="5349631"/>
                </a:cubicBezTo>
                <a:cubicBezTo>
                  <a:pt x="5948556" y="5440159"/>
                  <a:pt x="5945300" y="5530036"/>
                  <a:pt x="5945300" y="5620564"/>
                </a:cubicBezTo>
                <a:cubicBezTo>
                  <a:pt x="5945300" y="5658339"/>
                  <a:pt x="5948556" y="5698067"/>
                  <a:pt x="5960931" y="5732585"/>
                </a:cubicBezTo>
                <a:cubicBezTo>
                  <a:pt x="5970048" y="5757985"/>
                  <a:pt x="6000659" y="5775569"/>
                  <a:pt x="6015638" y="5800318"/>
                </a:cubicBezTo>
                <a:cubicBezTo>
                  <a:pt x="6053413" y="5860888"/>
                  <a:pt x="6106818" y="5873913"/>
                  <a:pt x="6173900" y="5867400"/>
                </a:cubicBezTo>
                <a:cubicBezTo>
                  <a:pt x="6257264" y="5858933"/>
                  <a:pt x="6319136" y="5858282"/>
                  <a:pt x="6403151" y="5852421"/>
                </a:cubicBezTo>
                <a:cubicBezTo>
                  <a:pt x="6442228" y="5849816"/>
                  <a:pt x="6515171" y="5853072"/>
                  <a:pt x="6530802" y="5814646"/>
                </a:cubicBezTo>
                <a:cubicBezTo>
                  <a:pt x="6609607" y="5629031"/>
                  <a:pt x="6519730" y="5405641"/>
                  <a:pt x="6552295" y="5216118"/>
                </a:cubicBezTo>
                <a:cubicBezTo>
                  <a:pt x="6577695" y="5068928"/>
                  <a:pt x="6532105" y="4923041"/>
                  <a:pt x="6514520" y="4777154"/>
                </a:cubicBezTo>
                <a:cubicBezTo>
                  <a:pt x="6500843" y="4663831"/>
                  <a:pt x="6496936" y="4549205"/>
                  <a:pt x="6487818" y="4435882"/>
                </a:cubicBezTo>
                <a:cubicBezTo>
                  <a:pt x="6485213" y="4402016"/>
                  <a:pt x="6498238" y="4386385"/>
                  <a:pt x="6532105" y="4384431"/>
                </a:cubicBezTo>
                <a:cubicBezTo>
                  <a:pt x="6563366" y="4382477"/>
                  <a:pt x="6594628" y="4376616"/>
                  <a:pt x="6633054" y="4371405"/>
                </a:cubicBezTo>
                <a:cubicBezTo>
                  <a:pt x="6630448" y="4410482"/>
                  <a:pt x="6626541" y="4445651"/>
                  <a:pt x="6625238" y="4481472"/>
                </a:cubicBezTo>
                <a:cubicBezTo>
                  <a:pt x="6621982" y="4570047"/>
                  <a:pt x="6621330" y="4659272"/>
                  <a:pt x="6616772" y="4747846"/>
                </a:cubicBezTo>
                <a:cubicBezTo>
                  <a:pt x="6615469" y="4779759"/>
                  <a:pt x="6628495" y="4794087"/>
                  <a:pt x="6657151" y="4799949"/>
                </a:cubicBezTo>
                <a:cubicBezTo>
                  <a:pt x="6719023" y="4812324"/>
                  <a:pt x="6782197" y="4824047"/>
                  <a:pt x="6843417" y="4840329"/>
                </a:cubicBezTo>
                <a:cubicBezTo>
                  <a:pt x="6857746" y="4844236"/>
                  <a:pt x="6875981" y="4863775"/>
                  <a:pt x="6878587" y="4878754"/>
                </a:cubicBezTo>
                <a:cubicBezTo>
                  <a:pt x="6906592" y="5033108"/>
                  <a:pt x="6931992" y="5188113"/>
                  <a:pt x="6958044" y="5343118"/>
                </a:cubicBezTo>
                <a:cubicBezTo>
                  <a:pt x="6973023" y="5432344"/>
                  <a:pt x="6929387" y="5514406"/>
                  <a:pt x="6847326" y="5552831"/>
                </a:cubicBezTo>
                <a:cubicBezTo>
                  <a:pt x="6810202" y="5570416"/>
                  <a:pt x="6772428" y="5587349"/>
                  <a:pt x="6737259" y="5608841"/>
                </a:cubicBezTo>
                <a:cubicBezTo>
                  <a:pt x="6724233" y="5617308"/>
                  <a:pt x="6709253" y="5638800"/>
                  <a:pt x="6711208" y="5651175"/>
                </a:cubicBezTo>
                <a:cubicBezTo>
                  <a:pt x="6713161" y="5665503"/>
                  <a:pt x="6734002" y="5686344"/>
                  <a:pt x="6747028" y="5686995"/>
                </a:cubicBezTo>
                <a:cubicBezTo>
                  <a:pt x="6800433" y="5688949"/>
                  <a:pt x="6853839" y="5683739"/>
                  <a:pt x="6907243" y="5681134"/>
                </a:cubicBezTo>
                <a:cubicBezTo>
                  <a:pt x="6913756" y="5681134"/>
                  <a:pt x="6919618" y="5679831"/>
                  <a:pt x="6925480" y="5678529"/>
                </a:cubicBezTo>
                <a:cubicBezTo>
                  <a:pt x="6952182" y="5748216"/>
                  <a:pt x="7006238" y="5761893"/>
                  <a:pt x="7040756" y="5698718"/>
                </a:cubicBezTo>
                <a:cubicBezTo>
                  <a:pt x="7078531" y="5630334"/>
                  <a:pt x="7139100" y="5617959"/>
                  <a:pt x="7198366" y="5597770"/>
                </a:cubicBezTo>
                <a:cubicBezTo>
                  <a:pt x="7237443" y="5584093"/>
                  <a:pt x="7235490" y="5564554"/>
                  <a:pt x="7229628" y="5533292"/>
                </a:cubicBezTo>
                <a:cubicBezTo>
                  <a:pt x="7226372" y="5515708"/>
                  <a:pt x="7232233" y="5496821"/>
                  <a:pt x="7235490" y="5477933"/>
                </a:cubicBezTo>
                <a:cubicBezTo>
                  <a:pt x="7238095" y="5461000"/>
                  <a:pt x="7243305" y="5444067"/>
                  <a:pt x="7243956" y="5427134"/>
                </a:cubicBezTo>
                <a:cubicBezTo>
                  <a:pt x="7252423" y="5233703"/>
                  <a:pt x="7260238" y="5040272"/>
                  <a:pt x="7268705" y="4846841"/>
                </a:cubicBezTo>
                <a:cubicBezTo>
                  <a:pt x="7269356" y="4834467"/>
                  <a:pt x="7271310" y="4821441"/>
                  <a:pt x="7272612" y="4804508"/>
                </a:cubicBezTo>
                <a:cubicBezTo>
                  <a:pt x="7300618" y="4797344"/>
                  <a:pt x="7328622" y="4790831"/>
                  <a:pt x="7358582" y="4783016"/>
                </a:cubicBezTo>
                <a:cubicBezTo>
                  <a:pt x="7442597" y="4995334"/>
                  <a:pt x="7472556" y="5207000"/>
                  <a:pt x="7398961" y="5425831"/>
                </a:cubicBezTo>
                <a:cubicBezTo>
                  <a:pt x="7384633" y="5469467"/>
                  <a:pt x="7376818" y="5515708"/>
                  <a:pt x="7359884" y="5558041"/>
                </a:cubicBezTo>
                <a:cubicBezTo>
                  <a:pt x="7341648" y="5604933"/>
                  <a:pt x="7341648" y="5638149"/>
                  <a:pt x="7412638" y="5652477"/>
                </a:cubicBezTo>
                <a:cubicBezTo>
                  <a:pt x="7344253" y="5702626"/>
                  <a:pt x="7284336" y="5746262"/>
                  <a:pt x="7214648" y="5797713"/>
                </a:cubicBezTo>
                <a:cubicBezTo>
                  <a:pt x="7303874" y="5832882"/>
                  <a:pt x="7376166" y="5813344"/>
                  <a:pt x="7458879" y="5802272"/>
                </a:cubicBezTo>
                <a:cubicBezTo>
                  <a:pt x="7436736" y="5826369"/>
                  <a:pt x="7418500" y="5844606"/>
                  <a:pt x="7402869" y="5864144"/>
                </a:cubicBezTo>
                <a:cubicBezTo>
                  <a:pt x="7375515" y="5898662"/>
                  <a:pt x="7383981" y="5926667"/>
                  <a:pt x="7427618" y="5937087"/>
                </a:cubicBezTo>
                <a:cubicBezTo>
                  <a:pt x="7535730" y="5963139"/>
                  <a:pt x="7628864" y="5944903"/>
                  <a:pt x="7708320" y="5858282"/>
                </a:cubicBezTo>
                <a:cubicBezTo>
                  <a:pt x="7739582" y="5824416"/>
                  <a:pt x="7782567" y="5797713"/>
                  <a:pt x="7839879" y="5798364"/>
                </a:cubicBezTo>
                <a:cubicBezTo>
                  <a:pt x="7984464" y="5800318"/>
                  <a:pt x="8128397" y="5793154"/>
                  <a:pt x="8272981" y="5789247"/>
                </a:cubicBezTo>
                <a:cubicBezTo>
                  <a:pt x="8323782" y="5787944"/>
                  <a:pt x="8344622" y="5750821"/>
                  <a:pt x="8331597" y="5685041"/>
                </a:cubicBezTo>
                <a:cubicBezTo>
                  <a:pt x="8333551" y="5683087"/>
                  <a:pt x="8335505" y="5679831"/>
                  <a:pt x="8338110" y="5678529"/>
                </a:cubicBezTo>
                <a:cubicBezTo>
                  <a:pt x="8433197" y="5642708"/>
                  <a:pt x="8432545" y="5642708"/>
                  <a:pt x="8407797" y="5543713"/>
                </a:cubicBezTo>
                <a:cubicBezTo>
                  <a:pt x="8403238" y="5525477"/>
                  <a:pt x="8409099" y="5504636"/>
                  <a:pt x="8409099" y="5484446"/>
                </a:cubicBezTo>
                <a:cubicBezTo>
                  <a:pt x="8409099" y="5467513"/>
                  <a:pt x="8411705" y="5449277"/>
                  <a:pt x="8405843" y="5434298"/>
                </a:cubicBezTo>
                <a:cubicBezTo>
                  <a:pt x="8336156" y="5255846"/>
                  <a:pt x="8264515" y="5078047"/>
                  <a:pt x="8194828" y="4898944"/>
                </a:cubicBezTo>
                <a:cubicBezTo>
                  <a:pt x="8185710" y="4875498"/>
                  <a:pt x="8181151" y="4845539"/>
                  <a:pt x="8187013" y="4822093"/>
                </a:cubicBezTo>
                <a:cubicBezTo>
                  <a:pt x="8215669" y="4713329"/>
                  <a:pt x="8248884" y="4605867"/>
                  <a:pt x="8291218" y="4495800"/>
                </a:cubicBezTo>
                <a:cubicBezTo>
                  <a:pt x="8308802" y="4572651"/>
                  <a:pt x="8329643" y="4648851"/>
                  <a:pt x="8343320" y="4727005"/>
                </a:cubicBezTo>
                <a:cubicBezTo>
                  <a:pt x="8356997" y="4801903"/>
                  <a:pt x="8362859" y="4878103"/>
                  <a:pt x="8373930" y="4953651"/>
                </a:cubicBezTo>
                <a:cubicBezTo>
                  <a:pt x="8377839" y="4981005"/>
                  <a:pt x="8388910" y="5007708"/>
                  <a:pt x="8396074" y="5035062"/>
                </a:cubicBezTo>
                <a:cubicBezTo>
                  <a:pt x="8399330" y="5048739"/>
                  <a:pt x="8401284" y="5062416"/>
                  <a:pt x="8402587" y="5076093"/>
                </a:cubicBezTo>
                <a:cubicBezTo>
                  <a:pt x="8406494" y="5127544"/>
                  <a:pt x="8409750" y="5178995"/>
                  <a:pt x="8414310" y="5230446"/>
                </a:cubicBezTo>
                <a:cubicBezTo>
                  <a:pt x="8416263" y="5253893"/>
                  <a:pt x="8420823" y="5277339"/>
                  <a:pt x="8423428" y="5300785"/>
                </a:cubicBezTo>
                <a:cubicBezTo>
                  <a:pt x="8424730" y="5309903"/>
                  <a:pt x="8420172" y="5321626"/>
                  <a:pt x="8423428" y="5328790"/>
                </a:cubicBezTo>
                <a:cubicBezTo>
                  <a:pt x="8472925" y="5427785"/>
                  <a:pt x="8447525" y="5540457"/>
                  <a:pt x="8480740" y="5643359"/>
                </a:cubicBezTo>
                <a:cubicBezTo>
                  <a:pt x="8485951" y="5658339"/>
                  <a:pt x="8476182" y="5683739"/>
                  <a:pt x="8465109" y="5697416"/>
                </a:cubicBezTo>
                <a:cubicBezTo>
                  <a:pt x="8444920" y="5723467"/>
                  <a:pt x="8415612" y="5742354"/>
                  <a:pt x="8396725" y="5769708"/>
                </a:cubicBezTo>
                <a:cubicBezTo>
                  <a:pt x="8385654" y="5785990"/>
                  <a:pt x="8381746" y="5812041"/>
                  <a:pt x="8385002" y="5831580"/>
                </a:cubicBezTo>
                <a:cubicBezTo>
                  <a:pt x="8386305" y="5839395"/>
                  <a:pt x="8416263" y="5845908"/>
                  <a:pt x="8433848" y="5846559"/>
                </a:cubicBezTo>
                <a:cubicBezTo>
                  <a:pt x="8478135" y="5849164"/>
                  <a:pt x="8523074" y="5851118"/>
                  <a:pt x="8567361" y="5847210"/>
                </a:cubicBezTo>
                <a:cubicBezTo>
                  <a:pt x="8609695" y="5843303"/>
                  <a:pt x="8651377" y="5832231"/>
                  <a:pt x="8693058" y="5821159"/>
                </a:cubicBezTo>
                <a:cubicBezTo>
                  <a:pt x="8700223" y="5819205"/>
                  <a:pt x="8706084" y="5804877"/>
                  <a:pt x="8708689" y="5795108"/>
                </a:cubicBezTo>
                <a:cubicBezTo>
                  <a:pt x="8713249" y="5775569"/>
                  <a:pt x="8715202" y="5754728"/>
                  <a:pt x="8717156" y="5742354"/>
                </a:cubicBezTo>
                <a:cubicBezTo>
                  <a:pt x="8779028" y="5731933"/>
                  <a:pt x="8836992" y="5722164"/>
                  <a:pt x="8897561" y="5712395"/>
                </a:cubicBezTo>
                <a:cubicBezTo>
                  <a:pt x="8903423" y="5750821"/>
                  <a:pt x="8898864" y="5798364"/>
                  <a:pt x="8919705" y="5824416"/>
                </a:cubicBezTo>
                <a:cubicBezTo>
                  <a:pt x="8938592" y="5847210"/>
                  <a:pt x="8987438" y="5849164"/>
                  <a:pt x="9023910" y="5850467"/>
                </a:cubicBezTo>
                <a:cubicBezTo>
                  <a:pt x="9074058" y="5852421"/>
                  <a:pt x="9124858" y="5846559"/>
                  <a:pt x="9175007" y="5840698"/>
                </a:cubicBezTo>
                <a:cubicBezTo>
                  <a:pt x="9209525" y="5836790"/>
                  <a:pt x="9221900" y="5814646"/>
                  <a:pt x="9203663" y="5782734"/>
                </a:cubicBezTo>
                <a:cubicBezTo>
                  <a:pt x="9186079" y="5752775"/>
                  <a:pt x="9166541" y="5724118"/>
                  <a:pt x="9145699" y="5696764"/>
                </a:cubicBezTo>
                <a:cubicBezTo>
                  <a:pt x="9133325" y="5679831"/>
                  <a:pt x="9117043" y="5667457"/>
                  <a:pt x="9141141" y="5645313"/>
                </a:cubicBezTo>
                <a:cubicBezTo>
                  <a:pt x="9149607" y="5637498"/>
                  <a:pt x="9146351" y="5616005"/>
                  <a:pt x="9145699" y="5600375"/>
                </a:cubicBezTo>
                <a:cubicBezTo>
                  <a:pt x="9139838" y="5457744"/>
                  <a:pt x="9123556" y="5314462"/>
                  <a:pt x="9130720" y="5172482"/>
                </a:cubicBezTo>
                <a:cubicBezTo>
                  <a:pt x="9135279" y="5078047"/>
                  <a:pt x="9171750" y="4984913"/>
                  <a:pt x="9198454" y="4892431"/>
                </a:cubicBezTo>
                <a:cubicBezTo>
                  <a:pt x="9201710" y="4880057"/>
                  <a:pt x="9231669" y="4868334"/>
                  <a:pt x="9249253" y="4868985"/>
                </a:cubicBezTo>
                <a:cubicBezTo>
                  <a:pt x="9312428" y="4871590"/>
                  <a:pt x="9376904" y="4874195"/>
                  <a:pt x="9438125" y="4887221"/>
                </a:cubicBezTo>
                <a:cubicBezTo>
                  <a:pt x="9464176" y="4892431"/>
                  <a:pt x="9496089" y="4918482"/>
                  <a:pt x="9507161" y="4943231"/>
                </a:cubicBezTo>
                <a:cubicBezTo>
                  <a:pt x="9578151" y="5098888"/>
                  <a:pt x="9643930" y="5257149"/>
                  <a:pt x="9710361" y="5414759"/>
                </a:cubicBezTo>
                <a:cubicBezTo>
                  <a:pt x="9715571" y="5427134"/>
                  <a:pt x="9712966" y="5445369"/>
                  <a:pt x="9708407" y="5458395"/>
                </a:cubicBezTo>
                <a:cubicBezTo>
                  <a:pt x="9686263" y="5514406"/>
                  <a:pt x="9660864" y="5569113"/>
                  <a:pt x="9638720" y="5624472"/>
                </a:cubicBezTo>
                <a:cubicBezTo>
                  <a:pt x="9609412" y="5697416"/>
                  <a:pt x="9629602" y="5730631"/>
                  <a:pt x="9706454" y="5735190"/>
                </a:cubicBezTo>
                <a:cubicBezTo>
                  <a:pt x="9740971" y="5737144"/>
                  <a:pt x="9767674" y="5737795"/>
                  <a:pt x="9781351" y="5780129"/>
                </a:cubicBezTo>
                <a:cubicBezTo>
                  <a:pt x="9793074" y="5816600"/>
                  <a:pt x="9849736" y="5815298"/>
                  <a:pt x="9867971" y="5773616"/>
                </a:cubicBezTo>
                <a:cubicBezTo>
                  <a:pt x="9895325" y="5709790"/>
                  <a:pt x="9944172" y="5703928"/>
                  <a:pt x="10001484" y="5699369"/>
                </a:cubicBezTo>
                <a:cubicBezTo>
                  <a:pt x="10064659" y="5694159"/>
                  <a:pt x="10127182" y="5683739"/>
                  <a:pt x="10189053" y="5672016"/>
                </a:cubicBezTo>
                <a:cubicBezTo>
                  <a:pt x="10203381" y="5669411"/>
                  <a:pt x="10225525" y="5651826"/>
                  <a:pt x="10225525" y="5641406"/>
                </a:cubicBezTo>
                <a:cubicBezTo>
                  <a:pt x="10224874" y="5595816"/>
                  <a:pt x="10250274" y="5567811"/>
                  <a:pt x="10291304" y="5537200"/>
                </a:cubicBezTo>
                <a:cubicBezTo>
                  <a:pt x="10311494" y="5563903"/>
                  <a:pt x="10336894" y="5589303"/>
                  <a:pt x="10353176" y="5619913"/>
                </a:cubicBezTo>
                <a:cubicBezTo>
                  <a:pt x="10393556" y="5696113"/>
                  <a:pt x="10471710" y="5724770"/>
                  <a:pt x="10549864" y="5688298"/>
                </a:cubicBezTo>
                <a:cubicBezTo>
                  <a:pt x="10578520" y="5674621"/>
                  <a:pt x="10596756" y="5654431"/>
                  <a:pt x="10584381" y="5620564"/>
                </a:cubicBezTo>
                <a:cubicBezTo>
                  <a:pt x="10573961" y="5592559"/>
                  <a:pt x="10562238" y="5565205"/>
                  <a:pt x="10548561" y="5539154"/>
                </a:cubicBezTo>
                <a:cubicBezTo>
                  <a:pt x="10519253" y="5483144"/>
                  <a:pt x="10484736" y="5429739"/>
                  <a:pt x="10458684" y="5372426"/>
                </a:cubicBezTo>
                <a:cubicBezTo>
                  <a:pt x="10450217" y="5352888"/>
                  <a:pt x="10457381" y="5322928"/>
                  <a:pt x="10464545" y="5300134"/>
                </a:cubicBezTo>
                <a:cubicBezTo>
                  <a:pt x="10483433" y="5239564"/>
                  <a:pt x="10488643" y="5181600"/>
                  <a:pt x="10473663" y="5117775"/>
                </a:cubicBezTo>
                <a:cubicBezTo>
                  <a:pt x="10459336" y="5055903"/>
                  <a:pt x="10460638" y="4990123"/>
                  <a:pt x="10454776" y="4925646"/>
                </a:cubicBezTo>
                <a:cubicBezTo>
                  <a:pt x="10551817" y="4917831"/>
                  <a:pt x="10558330" y="4924344"/>
                  <a:pt x="10573961" y="5007057"/>
                </a:cubicBezTo>
                <a:cubicBezTo>
                  <a:pt x="10596105" y="5122334"/>
                  <a:pt x="10616945" y="5238262"/>
                  <a:pt x="10645602" y="5351585"/>
                </a:cubicBezTo>
                <a:cubicBezTo>
                  <a:pt x="10674259" y="5464908"/>
                  <a:pt x="10683377" y="5575626"/>
                  <a:pt x="10654720" y="5689600"/>
                </a:cubicBezTo>
                <a:cubicBezTo>
                  <a:pt x="10647556" y="5716954"/>
                  <a:pt x="10646253" y="5746262"/>
                  <a:pt x="10648858" y="5774267"/>
                </a:cubicBezTo>
                <a:cubicBezTo>
                  <a:pt x="10652115" y="5812693"/>
                  <a:pt x="10684028" y="5830928"/>
                  <a:pt x="10712032" y="5806180"/>
                </a:cubicBezTo>
                <a:cubicBezTo>
                  <a:pt x="10743294" y="5778175"/>
                  <a:pt x="10768695" y="5739098"/>
                  <a:pt x="10784325" y="5700021"/>
                </a:cubicBezTo>
                <a:cubicBezTo>
                  <a:pt x="10799956" y="5662247"/>
                  <a:pt x="10816890" y="5640754"/>
                  <a:pt x="10859223" y="5644662"/>
                </a:cubicBezTo>
                <a:cubicBezTo>
                  <a:pt x="10867038" y="5645313"/>
                  <a:pt x="10874853" y="5643359"/>
                  <a:pt x="10882669" y="5642708"/>
                </a:cubicBezTo>
                <a:cubicBezTo>
                  <a:pt x="10932817" y="5634893"/>
                  <a:pt x="10938679" y="5621216"/>
                  <a:pt x="10910022" y="5577580"/>
                </a:cubicBezTo>
                <a:cubicBezTo>
                  <a:pt x="10904161" y="5568462"/>
                  <a:pt x="10898300" y="5558041"/>
                  <a:pt x="10889833" y="5550877"/>
                </a:cubicBezTo>
                <a:cubicBezTo>
                  <a:pt x="10812981" y="5484446"/>
                  <a:pt x="10804515" y="5401082"/>
                  <a:pt x="10822750" y="5307949"/>
                </a:cubicBezTo>
                <a:cubicBezTo>
                  <a:pt x="10846197" y="5186811"/>
                  <a:pt x="10865084" y="5064369"/>
                  <a:pt x="10889182" y="4942580"/>
                </a:cubicBezTo>
                <a:cubicBezTo>
                  <a:pt x="10892438" y="4926298"/>
                  <a:pt x="10912628" y="4908062"/>
                  <a:pt x="10929561" y="4900898"/>
                </a:cubicBezTo>
                <a:cubicBezTo>
                  <a:pt x="10979058" y="4880057"/>
                  <a:pt x="11030510" y="4864426"/>
                  <a:pt x="11081310" y="4846841"/>
                </a:cubicBezTo>
                <a:cubicBezTo>
                  <a:pt x="11104756" y="4838375"/>
                  <a:pt x="11115827" y="4824698"/>
                  <a:pt x="11113223" y="4797344"/>
                </a:cubicBezTo>
                <a:cubicBezTo>
                  <a:pt x="11085869" y="4484728"/>
                  <a:pt x="11087172" y="4168856"/>
                  <a:pt x="11000551" y="3863405"/>
                </a:cubicBezTo>
                <a:cubicBezTo>
                  <a:pt x="10991433" y="3831492"/>
                  <a:pt x="10999249" y="3811954"/>
                  <a:pt x="11030510" y="3799580"/>
                </a:cubicBezTo>
                <a:cubicBezTo>
                  <a:pt x="11051351" y="3791764"/>
                  <a:pt x="11071541" y="3781995"/>
                  <a:pt x="11091730" y="3774180"/>
                </a:cubicBezTo>
                <a:cubicBezTo>
                  <a:pt x="11098894" y="3771574"/>
                  <a:pt x="11106710" y="3770923"/>
                  <a:pt x="11121689" y="3767667"/>
                </a:cubicBezTo>
                <a:cubicBezTo>
                  <a:pt x="11115176" y="3830190"/>
                  <a:pt x="11152300" y="3856241"/>
                  <a:pt x="11201146" y="3876431"/>
                </a:cubicBezTo>
                <a:cubicBezTo>
                  <a:pt x="11216125" y="3882292"/>
                  <a:pt x="11227197" y="3911600"/>
                  <a:pt x="11230454" y="3931790"/>
                </a:cubicBezTo>
                <a:cubicBezTo>
                  <a:pt x="11251294" y="4049021"/>
                  <a:pt x="11268879" y="4166903"/>
                  <a:pt x="11287766" y="4284134"/>
                </a:cubicBezTo>
                <a:cubicBezTo>
                  <a:pt x="11294930" y="4329072"/>
                  <a:pt x="11292977" y="4384431"/>
                  <a:pt x="11374387" y="4356426"/>
                </a:cubicBezTo>
                <a:cubicBezTo>
                  <a:pt x="11367874" y="4393549"/>
                  <a:pt x="11364618" y="4421554"/>
                  <a:pt x="11357454" y="4448257"/>
                </a:cubicBezTo>
                <a:cubicBezTo>
                  <a:pt x="11341823" y="4508175"/>
                  <a:pt x="11328797" y="4569395"/>
                  <a:pt x="11306653" y="4626708"/>
                </a:cubicBezTo>
                <a:cubicBezTo>
                  <a:pt x="11216776" y="4860518"/>
                  <a:pt x="11205053" y="5109959"/>
                  <a:pt x="11152951" y="5351585"/>
                </a:cubicBezTo>
                <a:cubicBezTo>
                  <a:pt x="11143182" y="5397826"/>
                  <a:pt x="11136018" y="5445369"/>
                  <a:pt x="11123643" y="5490959"/>
                </a:cubicBezTo>
                <a:cubicBezTo>
                  <a:pt x="11115176" y="5522872"/>
                  <a:pt x="11113223" y="5546970"/>
                  <a:pt x="11167279" y="5561298"/>
                </a:cubicBezTo>
                <a:cubicBezTo>
                  <a:pt x="11094987" y="5617959"/>
                  <a:pt x="11032464" y="5666805"/>
                  <a:pt x="10969289" y="5715651"/>
                </a:cubicBezTo>
                <a:cubicBezTo>
                  <a:pt x="10971243" y="5720862"/>
                  <a:pt x="10973197" y="5725421"/>
                  <a:pt x="10975151" y="5730631"/>
                </a:cubicBezTo>
                <a:cubicBezTo>
                  <a:pt x="11013576" y="5730631"/>
                  <a:pt x="11052653" y="5736493"/>
                  <a:pt x="11089776" y="5729329"/>
                </a:cubicBezTo>
                <a:cubicBezTo>
                  <a:pt x="11169233" y="5714349"/>
                  <a:pt x="11248038" y="5694159"/>
                  <a:pt x="11325541" y="5672016"/>
                </a:cubicBezTo>
                <a:cubicBezTo>
                  <a:pt x="11339869" y="5668108"/>
                  <a:pt x="11354197" y="5645313"/>
                  <a:pt x="11358756" y="5628380"/>
                </a:cubicBezTo>
                <a:cubicBezTo>
                  <a:pt x="11366571" y="5599723"/>
                  <a:pt x="11363315" y="5569764"/>
                  <a:pt x="11397833" y="5552831"/>
                </a:cubicBezTo>
                <a:cubicBezTo>
                  <a:pt x="11409556" y="5546970"/>
                  <a:pt x="11415417" y="5523523"/>
                  <a:pt x="11418674" y="5506590"/>
                </a:cubicBezTo>
                <a:cubicBezTo>
                  <a:pt x="11444725" y="5380893"/>
                  <a:pt x="11464915" y="5253893"/>
                  <a:pt x="11497479" y="5129498"/>
                </a:cubicBezTo>
                <a:cubicBezTo>
                  <a:pt x="11524182" y="5027898"/>
                  <a:pt x="11565864" y="4930205"/>
                  <a:pt x="11601032" y="4830559"/>
                </a:cubicBezTo>
                <a:cubicBezTo>
                  <a:pt x="11606894" y="4830559"/>
                  <a:pt x="11612756" y="4830559"/>
                  <a:pt x="11619269" y="4831210"/>
                </a:cubicBezTo>
                <a:cubicBezTo>
                  <a:pt x="11631643" y="4846190"/>
                  <a:pt x="11646622" y="4859867"/>
                  <a:pt x="11655089" y="4876149"/>
                </a:cubicBezTo>
                <a:cubicBezTo>
                  <a:pt x="11716961" y="4995985"/>
                  <a:pt x="11778182" y="5115821"/>
                  <a:pt x="11837448" y="5236959"/>
                </a:cubicBezTo>
                <a:cubicBezTo>
                  <a:pt x="11847869" y="5257800"/>
                  <a:pt x="11855032" y="5281898"/>
                  <a:pt x="11857638" y="5304693"/>
                </a:cubicBezTo>
                <a:cubicBezTo>
                  <a:pt x="11864151" y="5359400"/>
                  <a:pt x="11881736" y="5406292"/>
                  <a:pt x="11931884" y="5430390"/>
                </a:cubicBezTo>
                <a:cubicBezTo>
                  <a:pt x="11926674" y="5461000"/>
                  <a:pt x="11925371" y="5489657"/>
                  <a:pt x="11916253" y="5514406"/>
                </a:cubicBezTo>
                <a:cubicBezTo>
                  <a:pt x="11909740" y="5531990"/>
                  <a:pt x="11894109" y="5547621"/>
                  <a:pt x="11879130" y="5559995"/>
                </a:cubicBezTo>
                <a:cubicBezTo>
                  <a:pt x="11852428" y="5582790"/>
                  <a:pt x="11823120" y="5602329"/>
                  <a:pt x="11798371" y="5629031"/>
                </a:cubicBezTo>
                <a:cubicBezTo>
                  <a:pt x="11939699" y="5652477"/>
                  <a:pt x="12062141" y="5586698"/>
                  <a:pt x="12191095" y="5559344"/>
                </a:cubicBezTo>
                <a:cubicBezTo>
                  <a:pt x="12191095" y="5546970"/>
                  <a:pt x="12191095" y="5533944"/>
                  <a:pt x="12191095" y="5521569"/>
                </a:cubicBezTo>
                <a:cubicBezTo>
                  <a:pt x="12178720" y="5451231"/>
                  <a:pt x="12168300" y="5373077"/>
                  <a:pt x="12151366" y="5296226"/>
                </a:cubicBezTo>
                <a:close/>
                <a:moveTo>
                  <a:pt x="835992" y="3481103"/>
                </a:moveTo>
                <a:cubicBezTo>
                  <a:pt x="830782" y="3482405"/>
                  <a:pt x="826223" y="3484359"/>
                  <a:pt x="821012" y="3485662"/>
                </a:cubicBezTo>
                <a:cubicBezTo>
                  <a:pt x="813848" y="3470031"/>
                  <a:pt x="796915" y="3451795"/>
                  <a:pt x="800823" y="3440072"/>
                </a:cubicBezTo>
                <a:cubicBezTo>
                  <a:pt x="819710" y="3379503"/>
                  <a:pt x="844459" y="3320236"/>
                  <a:pt x="866602" y="3260318"/>
                </a:cubicBezTo>
                <a:cubicBezTo>
                  <a:pt x="870510" y="3261621"/>
                  <a:pt x="874417" y="3262923"/>
                  <a:pt x="877674" y="3264226"/>
                </a:cubicBezTo>
                <a:cubicBezTo>
                  <a:pt x="863997" y="3336518"/>
                  <a:pt x="850320" y="3408811"/>
                  <a:pt x="835992" y="3481103"/>
                </a:cubicBezTo>
                <a:close/>
                <a:moveTo>
                  <a:pt x="1510720" y="2777718"/>
                </a:moveTo>
                <a:cubicBezTo>
                  <a:pt x="1469038" y="2752318"/>
                  <a:pt x="1426053" y="2728872"/>
                  <a:pt x="1386976" y="2699564"/>
                </a:cubicBezTo>
                <a:cubicBezTo>
                  <a:pt x="1377207" y="2691749"/>
                  <a:pt x="1375905" y="2663744"/>
                  <a:pt x="1381115" y="2647462"/>
                </a:cubicBezTo>
                <a:cubicBezTo>
                  <a:pt x="1386325" y="2629226"/>
                  <a:pt x="1402607" y="2613595"/>
                  <a:pt x="1416284" y="2593405"/>
                </a:cubicBezTo>
                <a:cubicBezTo>
                  <a:pt x="1450802" y="2654626"/>
                  <a:pt x="1483366" y="2711939"/>
                  <a:pt x="1515930" y="2769252"/>
                </a:cubicBezTo>
                <a:cubicBezTo>
                  <a:pt x="1513976" y="2772508"/>
                  <a:pt x="1512023" y="2775113"/>
                  <a:pt x="1510720" y="2777718"/>
                </a:cubicBezTo>
                <a:close/>
                <a:moveTo>
                  <a:pt x="4102823" y="5100841"/>
                </a:moveTo>
                <a:cubicBezTo>
                  <a:pt x="4099566" y="5098888"/>
                  <a:pt x="4106079" y="4946487"/>
                  <a:pt x="4102823" y="4944534"/>
                </a:cubicBezTo>
                <a:cubicBezTo>
                  <a:pt x="4145807" y="4786272"/>
                  <a:pt x="4093054" y="4628010"/>
                  <a:pt x="4136038" y="4470400"/>
                </a:cubicBezTo>
                <a:cubicBezTo>
                  <a:pt x="4139946" y="4471703"/>
                  <a:pt x="4179674" y="4469749"/>
                  <a:pt x="4183582" y="4470400"/>
                </a:cubicBezTo>
                <a:cubicBezTo>
                  <a:pt x="4140597" y="4629313"/>
                  <a:pt x="4146458" y="4942580"/>
                  <a:pt x="4102823" y="5100841"/>
                </a:cubicBezTo>
                <a:close/>
                <a:moveTo>
                  <a:pt x="4739777" y="5465559"/>
                </a:moveTo>
                <a:cubicBezTo>
                  <a:pt x="4748243" y="5486400"/>
                  <a:pt x="4767782" y="5503334"/>
                  <a:pt x="4789274" y="5531990"/>
                </a:cubicBezTo>
                <a:cubicBezTo>
                  <a:pt x="4783413" y="5558041"/>
                  <a:pt x="4774295" y="5596467"/>
                  <a:pt x="4762572" y="5649872"/>
                </a:cubicBezTo>
                <a:cubicBezTo>
                  <a:pt x="4690931" y="5592559"/>
                  <a:pt x="4634269" y="5546970"/>
                  <a:pt x="4585423" y="5507893"/>
                </a:cubicBezTo>
                <a:cubicBezTo>
                  <a:pt x="4592587" y="5474677"/>
                  <a:pt x="4599751" y="5454487"/>
                  <a:pt x="4601054" y="5434298"/>
                </a:cubicBezTo>
                <a:cubicBezTo>
                  <a:pt x="4605612" y="5367867"/>
                  <a:pt x="4607567" y="5301436"/>
                  <a:pt x="4610823" y="5235005"/>
                </a:cubicBezTo>
                <a:cubicBezTo>
                  <a:pt x="4611474" y="5218723"/>
                  <a:pt x="4615382" y="5202441"/>
                  <a:pt x="4617987" y="5186159"/>
                </a:cubicBezTo>
                <a:cubicBezTo>
                  <a:pt x="4623197" y="5185508"/>
                  <a:pt x="4627756" y="5184205"/>
                  <a:pt x="4632966" y="5183554"/>
                </a:cubicBezTo>
                <a:cubicBezTo>
                  <a:pt x="4668136" y="5277339"/>
                  <a:pt x="4702654" y="5371775"/>
                  <a:pt x="4739777" y="5465559"/>
                </a:cubicBezTo>
                <a:close/>
                <a:moveTo>
                  <a:pt x="4937115" y="3207564"/>
                </a:moveTo>
                <a:cubicBezTo>
                  <a:pt x="4911064" y="3115733"/>
                  <a:pt x="4822490" y="3066236"/>
                  <a:pt x="4824443" y="2971149"/>
                </a:cubicBezTo>
                <a:cubicBezTo>
                  <a:pt x="4888269" y="3033672"/>
                  <a:pt x="4957956" y="3092287"/>
                  <a:pt x="4937115" y="3207564"/>
                </a:cubicBezTo>
                <a:close/>
                <a:moveTo>
                  <a:pt x="6346490" y="5653780"/>
                </a:moveTo>
                <a:cubicBezTo>
                  <a:pt x="6341279" y="5677226"/>
                  <a:pt x="6270290" y="5390662"/>
                  <a:pt x="6270290" y="5196580"/>
                </a:cubicBezTo>
                <a:cubicBezTo>
                  <a:pt x="6270290" y="5002498"/>
                  <a:pt x="6298946" y="4891780"/>
                  <a:pt x="6313926" y="4845539"/>
                </a:cubicBezTo>
                <a:cubicBezTo>
                  <a:pt x="6321741" y="4822744"/>
                  <a:pt x="6373843" y="5095631"/>
                  <a:pt x="6373843" y="5289713"/>
                </a:cubicBezTo>
                <a:cubicBezTo>
                  <a:pt x="6373843" y="5483144"/>
                  <a:pt x="6366028" y="5562600"/>
                  <a:pt x="6346490" y="5653780"/>
                </a:cubicBezTo>
                <a:close/>
                <a:moveTo>
                  <a:pt x="8114720" y="5657036"/>
                </a:moveTo>
                <a:cubicBezTo>
                  <a:pt x="8088018" y="5598421"/>
                  <a:pt x="8013772" y="5557390"/>
                  <a:pt x="8074340" y="5475329"/>
                </a:cubicBezTo>
                <a:cubicBezTo>
                  <a:pt x="8090622" y="5453185"/>
                  <a:pt x="8084110" y="5414108"/>
                  <a:pt x="8087366" y="5383498"/>
                </a:cubicBezTo>
                <a:cubicBezTo>
                  <a:pt x="8117326" y="5429087"/>
                  <a:pt x="8147936" y="5473375"/>
                  <a:pt x="8176592" y="5518313"/>
                </a:cubicBezTo>
                <a:cubicBezTo>
                  <a:pt x="8185058" y="5531990"/>
                  <a:pt x="8137515" y="5638800"/>
                  <a:pt x="8114720" y="5657036"/>
                </a:cubicBezTo>
                <a:close/>
                <a:moveTo>
                  <a:pt x="8474228" y="2208498"/>
                </a:moveTo>
                <a:cubicBezTo>
                  <a:pt x="8256699" y="2246272"/>
                  <a:pt x="8240417" y="2476175"/>
                  <a:pt x="8355695" y="2685236"/>
                </a:cubicBezTo>
                <a:cubicBezTo>
                  <a:pt x="8271679" y="2713241"/>
                  <a:pt x="8188315" y="2739944"/>
                  <a:pt x="8102997" y="2768600"/>
                </a:cubicBezTo>
                <a:cubicBezTo>
                  <a:pt x="8089320" y="2716498"/>
                  <a:pt x="8082156" y="2680677"/>
                  <a:pt x="8123839" y="2647462"/>
                </a:cubicBezTo>
                <a:cubicBezTo>
                  <a:pt x="8139469" y="2635087"/>
                  <a:pt x="8144028" y="2597313"/>
                  <a:pt x="8139469" y="2574518"/>
                </a:cubicBezTo>
                <a:cubicBezTo>
                  <a:pt x="8124490" y="2498318"/>
                  <a:pt x="8102997" y="2423421"/>
                  <a:pt x="8037869" y="2370667"/>
                </a:cubicBezTo>
                <a:cubicBezTo>
                  <a:pt x="8030054" y="2364154"/>
                  <a:pt x="8029403" y="2343313"/>
                  <a:pt x="8031356" y="2329636"/>
                </a:cubicBezTo>
                <a:cubicBezTo>
                  <a:pt x="8035915" y="2294467"/>
                  <a:pt x="8034612" y="2264508"/>
                  <a:pt x="7985766" y="2249528"/>
                </a:cubicBezTo>
                <a:cubicBezTo>
                  <a:pt x="7990326" y="2268415"/>
                  <a:pt x="7992930" y="2281441"/>
                  <a:pt x="7996187" y="2295769"/>
                </a:cubicBezTo>
                <a:cubicBezTo>
                  <a:pt x="7991628" y="2295769"/>
                  <a:pt x="7985766" y="2297723"/>
                  <a:pt x="7983813" y="2295769"/>
                </a:cubicBezTo>
                <a:cubicBezTo>
                  <a:pt x="7938223" y="2256692"/>
                  <a:pt x="7889377" y="2261903"/>
                  <a:pt x="7849648" y="2297723"/>
                </a:cubicBezTo>
                <a:cubicBezTo>
                  <a:pt x="7807967" y="2335498"/>
                  <a:pt x="7775403" y="2383041"/>
                  <a:pt x="7738930" y="2426677"/>
                </a:cubicBezTo>
                <a:cubicBezTo>
                  <a:pt x="7727208" y="2441005"/>
                  <a:pt x="7717438" y="2459893"/>
                  <a:pt x="7702459" y="2467708"/>
                </a:cubicBezTo>
                <a:cubicBezTo>
                  <a:pt x="7611279" y="2517205"/>
                  <a:pt x="7580018" y="2596010"/>
                  <a:pt x="7586531" y="2694354"/>
                </a:cubicBezTo>
                <a:cubicBezTo>
                  <a:pt x="7588484" y="2721056"/>
                  <a:pt x="7591089" y="2747108"/>
                  <a:pt x="7593695" y="2777067"/>
                </a:cubicBezTo>
                <a:cubicBezTo>
                  <a:pt x="7503818" y="2752969"/>
                  <a:pt x="7419802" y="2736036"/>
                  <a:pt x="7363792" y="2656580"/>
                </a:cubicBezTo>
                <a:cubicBezTo>
                  <a:pt x="7339695" y="2621410"/>
                  <a:pt x="7330577" y="2589498"/>
                  <a:pt x="7348813" y="2556282"/>
                </a:cubicBezTo>
                <a:cubicBezTo>
                  <a:pt x="7391146" y="2480082"/>
                  <a:pt x="7376818" y="2401928"/>
                  <a:pt x="7360535" y="2325077"/>
                </a:cubicBezTo>
                <a:cubicBezTo>
                  <a:pt x="7349464" y="2275580"/>
                  <a:pt x="7309736" y="2247575"/>
                  <a:pt x="7263494" y="2227385"/>
                </a:cubicBezTo>
                <a:cubicBezTo>
                  <a:pt x="7174269" y="2188959"/>
                  <a:pt x="7071366" y="2214359"/>
                  <a:pt x="7011448" y="2289908"/>
                </a:cubicBezTo>
                <a:cubicBezTo>
                  <a:pt x="7000377" y="2304236"/>
                  <a:pt x="6983443" y="2314657"/>
                  <a:pt x="6967813" y="2325077"/>
                </a:cubicBezTo>
                <a:cubicBezTo>
                  <a:pt x="6904638" y="2367410"/>
                  <a:pt x="6842115" y="2411046"/>
                  <a:pt x="6836253" y="2495062"/>
                </a:cubicBezTo>
                <a:cubicBezTo>
                  <a:pt x="6832997" y="2541954"/>
                  <a:pt x="6835602" y="2590149"/>
                  <a:pt x="6844720" y="2635739"/>
                </a:cubicBezTo>
                <a:cubicBezTo>
                  <a:pt x="6848628" y="2654626"/>
                  <a:pt x="6874679" y="2670257"/>
                  <a:pt x="6892264" y="2685236"/>
                </a:cubicBezTo>
                <a:cubicBezTo>
                  <a:pt x="6910500" y="2700216"/>
                  <a:pt x="6931992" y="2711287"/>
                  <a:pt x="6949577" y="2727569"/>
                </a:cubicBezTo>
                <a:cubicBezTo>
                  <a:pt x="7010146" y="2784882"/>
                  <a:pt x="7004936" y="2822657"/>
                  <a:pt x="6934597" y="2867595"/>
                </a:cubicBezTo>
                <a:cubicBezTo>
                  <a:pt x="6804340" y="2950308"/>
                  <a:pt x="6749633" y="3072098"/>
                  <a:pt x="6758100" y="3223195"/>
                </a:cubicBezTo>
                <a:cubicBezTo>
                  <a:pt x="6760705" y="3272041"/>
                  <a:pt x="6767218" y="3320887"/>
                  <a:pt x="6773730" y="3369734"/>
                </a:cubicBezTo>
                <a:cubicBezTo>
                  <a:pt x="6786105" y="3458308"/>
                  <a:pt x="6773079" y="3540369"/>
                  <a:pt x="6719023" y="3613313"/>
                </a:cubicBezTo>
                <a:cubicBezTo>
                  <a:pt x="6690366" y="3651739"/>
                  <a:pt x="6696879" y="3688862"/>
                  <a:pt x="6723582" y="3727287"/>
                </a:cubicBezTo>
                <a:cubicBezTo>
                  <a:pt x="6734654" y="3743569"/>
                  <a:pt x="6743121" y="3768318"/>
                  <a:pt x="6739864" y="3787205"/>
                </a:cubicBezTo>
                <a:cubicBezTo>
                  <a:pt x="6709253" y="3950677"/>
                  <a:pt x="6675387" y="4114149"/>
                  <a:pt x="6642171" y="4276970"/>
                </a:cubicBezTo>
                <a:cubicBezTo>
                  <a:pt x="6641520" y="4281529"/>
                  <a:pt x="6638264" y="4285436"/>
                  <a:pt x="6635659" y="4291949"/>
                </a:cubicBezTo>
                <a:cubicBezTo>
                  <a:pt x="6570530" y="4070513"/>
                  <a:pt x="6606351" y="3856241"/>
                  <a:pt x="6661059" y="3641969"/>
                </a:cubicBezTo>
                <a:cubicBezTo>
                  <a:pt x="6688413" y="3534508"/>
                  <a:pt x="6709905" y="3424441"/>
                  <a:pt x="6717069" y="3314374"/>
                </a:cubicBezTo>
                <a:cubicBezTo>
                  <a:pt x="6722930" y="3229056"/>
                  <a:pt x="6717720" y="3136575"/>
                  <a:pt x="6688413" y="3057769"/>
                </a:cubicBezTo>
                <a:cubicBezTo>
                  <a:pt x="6660407" y="2982872"/>
                  <a:pt x="6601141" y="2916441"/>
                  <a:pt x="6543828" y="2856523"/>
                </a:cubicBezTo>
                <a:cubicBezTo>
                  <a:pt x="6506705" y="2818098"/>
                  <a:pt x="6488469" y="2781626"/>
                  <a:pt x="6493679" y="2731477"/>
                </a:cubicBezTo>
                <a:cubicBezTo>
                  <a:pt x="6496936" y="2703472"/>
                  <a:pt x="6506705" y="2674816"/>
                  <a:pt x="6504751" y="2646810"/>
                </a:cubicBezTo>
                <a:cubicBezTo>
                  <a:pt x="6502797" y="2620108"/>
                  <a:pt x="6491074" y="2593405"/>
                  <a:pt x="6481956" y="2567354"/>
                </a:cubicBezTo>
                <a:cubicBezTo>
                  <a:pt x="6474792" y="2548467"/>
                  <a:pt x="6463069" y="2530882"/>
                  <a:pt x="6455905" y="2511995"/>
                </a:cubicBezTo>
                <a:cubicBezTo>
                  <a:pt x="6429854" y="2444262"/>
                  <a:pt x="6364725" y="2396067"/>
                  <a:pt x="6301551" y="2398672"/>
                </a:cubicBezTo>
                <a:cubicBezTo>
                  <a:pt x="6225351" y="2401928"/>
                  <a:pt x="6150453" y="2458590"/>
                  <a:pt x="6134171" y="2529580"/>
                </a:cubicBezTo>
                <a:cubicBezTo>
                  <a:pt x="6124402" y="2572564"/>
                  <a:pt x="6114633" y="2616851"/>
                  <a:pt x="6116587" y="2660487"/>
                </a:cubicBezTo>
                <a:cubicBezTo>
                  <a:pt x="6117889" y="2702169"/>
                  <a:pt x="6134171" y="2742549"/>
                  <a:pt x="6144592" y="2787487"/>
                </a:cubicBezTo>
                <a:cubicBezTo>
                  <a:pt x="6083372" y="2772508"/>
                  <a:pt x="6037131" y="2741246"/>
                  <a:pt x="6014987" y="2685236"/>
                </a:cubicBezTo>
                <a:cubicBezTo>
                  <a:pt x="6006520" y="2663744"/>
                  <a:pt x="6007823" y="2631180"/>
                  <a:pt x="6017592" y="2610339"/>
                </a:cubicBezTo>
                <a:cubicBezTo>
                  <a:pt x="6041689" y="2561492"/>
                  <a:pt x="6052110" y="2515252"/>
                  <a:pt x="6035828" y="2460544"/>
                </a:cubicBezTo>
                <a:cubicBezTo>
                  <a:pt x="6026710" y="2429934"/>
                  <a:pt x="6028664" y="2394113"/>
                  <a:pt x="6031920" y="2361549"/>
                </a:cubicBezTo>
                <a:cubicBezTo>
                  <a:pt x="6039084" y="2293164"/>
                  <a:pt x="5994146" y="2256692"/>
                  <a:pt x="5947253" y="2230641"/>
                </a:cubicBezTo>
                <a:cubicBezTo>
                  <a:pt x="5867146" y="2185703"/>
                  <a:pt x="5716700" y="2227385"/>
                  <a:pt x="5673064" y="2309446"/>
                </a:cubicBezTo>
                <a:cubicBezTo>
                  <a:pt x="5653525" y="2345267"/>
                  <a:pt x="5656131" y="2394764"/>
                  <a:pt x="5655479" y="2438400"/>
                </a:cubicBezTo>
                <a:cubicBezTo>
                  <a:pt x="5654828" y="2476175"/>
                  <a:pt x="5662643" y="2513949"/>
                  <a:pt x="5670459" y="2551723"/>
                </a:cubicBezTo>
                <a:cubicBezTo>
                  <a:pt x="5674366" y="2570610"/>
                  <a:pt x="5682833" y="2590800"/>
                  <a:pt x="5694556" y="2605780"/>
                </a:cubicBezTo>
                <a:cubicBezTo>
                  <a:pt x="5739495" y="2661139"/>
                  <a:pt x="5741448" y="2713893"/>
                  <a:pt x="5697161" y="2767949"/>
                </a:cubicBezTo>
                <a:cubicBezTo>
                  <a:pt x="5685438" y="2782928"/>
                  <a:pt x="5674366" y="2798559"/>
                  <a:pt x="5661992" y="2812887"/>
                </a:cubicBezTo>
                <a:cubicBezTo>
                  <a:pt x="5630079" y="2850662"/>
                  <a:pt x="5596213" y="2853918"/>
                  <a:pt x="5553879" y="2829821"/>
                </a:cubicBezTo>
                <a:cubicBezTo>
                  <a:pt x="5532387" y="2817446"/>
                  <a:pt x="5506987" y="2810934"/>
                  <a:pt x="5482238" y="2806374"/>
                </a:cubicBezTo>
                <a:cubicBezTo>
                  <a:pt x="5447069" y="2799862"/>
                  <a:pt x="5411248" y="2797908"/>
                  <a:pt x="5374125" y="2794000"/>
                </a:cubicBezTo>
                <a:cubicBezTo>
                  <a:pt x="5413202" y="2774462"/>
                  <a:pt x="5451628" y="2760133"/>
                  <a:pt x="5484843" y="2737339"/>
                </a:cubicBezTo>
                <a:cubicBezTo>
                  <a:pt x="5570812" y="2677421"/>
                  <a:pt x="5601423" y="2586893"/>
                  <a:pt x="5561043" y="2491154"/>
                </a:cubicBezTo>
                <a:cubicBezTo>
                  <a:pt x="5538900" y="2438400"/>
                  <a:pt x="5505684" y="2387600"/>
                  <a:pt x="5467259" y="2344616"/>
                </a:cubicBezTo>
                <a:cubicBezTo>
                  <a:pt x="5407992" y="2277534"/>
                  <a:pt x="5365008" y="2274277"/>
                  <a:pt x="5284900" y="2316610"/>
                </a:cubicBezTo>
                <a:cubicBezTo>
                  <a:pt x="5288807" y="2300980"/>
                  <a:pt x="5292064" y="2288605"/>
                  <a:pt x="5297274" y="2266462"/>
                </a:cubicBezTo>
                <a:cubicBezTo>
                  <a:pt x="5249730" y="2281441"/>
                  <a:pt x="5246474" y="2310098"/>
                  <a:pt x="5249079" y="2345267"/>
                </a:cubicBezTo>
                <a:cubicBezTo>
                  <a:pt x="5250382" y="2362200"/>
                  <a:pt x="5245171" y="2384995"/>
                  <a:pt x="5234100" y="2396067"/>
                </a:cubicBezTo>
                <a:cubicBezTo>
                  <a:pt x="5170926" y="2457287"/>
                  <a:pt x="5149433" y="2536092"/>
                  <a:pt x="5138361" y="2618805"/>
                </a:cubicBezTo>
                <a:cubicBezTo>
                  <a:pt x="5136407" y="2634436"/>
                  <a:pt x="5146176" y="2659836"/>
                  <a:pt x="5158551" y="2668303"/>
                </a:cubicBezTo>
                <a:cubicBezTo>
                  <a:pt x="5201535" y="2697610"/>
                  <a:pt x="5191766" y="2734733"/>
                  <a:pt x="5181346" y="2780323"/>
                </a:cubicBezTo>
                <a:cubicBezTo>
                  <a:pt x="5152689" y="2774462"/>
                  <a:pt x="5125336" y="2769903"/>
                  <a:pt x="5098633" y="2762087"/>
                </a:cubicBezTo>
                <a:cubicBezTo>
                  <a:pt x="4966423" y="2724313"/>
                  <a:pt x="4839423" y="2676769"/>
                  <a:pt x="4753453" y="2560190"/>
                </a:cubicBezTo>
                <a:cubicBezTo>
                  <a:pt x="4743033" y="2546513"/>
                  <a:pt x="4737171" y="2526323"/>
                  <a:pt x="4735869" y="2508739"/>
                </a:cubicBezTo>
                <a:cubicBezTo>
                  <a:pt x="4724146" y="2334846"/>
                  <a:pt x="4749546" y="2164862"/>
                  <a:pt x="4802951" y="1999436"/>
                </a:cubicBezTo>
                <a:cubicBezTo>
                  <a:pt x="4824443" y="1934308"/>
                  <a:pt x="4810115" y="1897836"/>
                  <a:pt x="4755407" y="1857457"/>
                </a:cubicBezTo>
                <a:cubicBezTo>
                  <a:pt x="4745638" y="1850292"/>
                  <a:pt x="4735869" y="1835964"/>
                  <a:pt x="4735869" y="1824241"/>
                </a:cubicBezTo>
                <a:cubicBezTo>
                  <a:pt x="4734567" y="1673795"/>
                  <a:pt x="4735218" y="1523349"/>
                  <a:pt x="4735218" y="1368995"/>
                </a:cubicBezTo>
                <a:cubicBezTo>
                  <a:pt x="4752151" y="1367692"/>
                  <a:pt x="4765828" y="1365739"/>
                  <a:pt x="4778854" y="1365739"/>
                </a:cubicBezTo>
                <a:cubicBezTo>
                  <a:pt x="4912366" y="1368995"/>
                  <a:pt x="5045228" y="1371600"/>
                  <a:pt x="5178741" y="1375508"/>
                </a:cubicBezTo>
                <a:cubicBezTo>
                  <a:pt x="5192418" y="1376159"/>
                  <a:pt x="5208700" y="1378113"/>
                  <a:pt x="5218469" y="1385928"/>
                </a:cubicBezTo>
                <a:cubicBezTo>
                  <a:pt x="5288807" y="1441287"/>
                  <a:pt x="5372171" y="1456918"/>
                  <a:pt x="5456187" y="1453010"/>
                </a:cubicBezTo>
                <a:cubicBezTo>
                  <a:pt x="5585792" y="1447149"/>
                  <a:pt x="5715397" y="1435426"/>
                  <a:pt x="5845002" y="1419795"/>
                </a:cubicBezTo>
                <a:cubicBezTo>
                  <a:pt x="6014987" y="1399605"/>
                  <a:pt x="6177807" y="1406118"/>
                  <a:pt x="6338674" y="1477759"/>
                </a:cubicBezTo>
                <a:cubicBezTo>
                  <a:pt x="6485213" y="1542236"/>
                  <a:pt x="6643474" y="1565031"/>
                  <a:pt x="6803689" y="1559821"/>
                </a:cubicBezTo>
                <a:cubicBezTo>
                  <a:pt x="6844069" y="1558518"/>
                  <a:pt x="6886403" y="1550051"/>
                  <a:pt x="6924176" y="1536374"/>
                </a:cubicBezTo>
                <a:cubicBezTo>
                  <a:pt x="7072669" y="1481667"/>
                  <a:pt x="7225069" y="1456267"/>
                  <a:pt x="7382028" y="1484923"/>
                </a:cubicBezTo>
                <a:cubicBezTo>
                  <a:pt x="7448459" y="1497297"/>
                  <a:pt x="7511633" y="1525954"/>
                  <a:pt x="7576762" y="1546795"/>
                </a:cubicBezTo>
                <a:cubicBezTo>
                  <a:pt x="7729813" y="1596292"/>
                  <a:pt x="7885469" y="1620390"/>
                  <a:pt x="8045033" y="1580010"/>
                </a:cubicBezTo>
                <a:cubicBezTo>
                  <a:pt x="8072387" y="1572846"/>
                  <a:pt x="8101044" y="1564380"/>
                  <a:pt x="8123839" y="1548749"/>
                </a:cubicBezTo>
                <a:cubicBezTo>
                  <a:pt x="8229997" y="1475805"/>
                  <a:pt x="8349182" y="1462128"/>
                  <a:pt x="8473576" y="1459523"/>
                </a:cubicBezTo>
                <a:cubicBezTo>
                  <a:pt x="8474228" y="1707662"/>
                  <a:pt x="8474228" y="1957754"/>
                  <a:pt x="8474228" y="2208498"/>
                </a:cubicBezTo>
                <a:close/>
                <a:moveTo>
                  <a:pt x="8816802" y="5626426"/>
                </a:moveTo>
                <a:cubicBezTo>
                  <a:pt x="8788146" y="5656385"/>
                  <a:pt x="8758838" y="5685041"/>
                  <a:pt x="8729531" y="5713698"/>
                </a:cubicBezTo>
                <a:cubicBezTo>
                  <a:pt x="8727576" y="5715651"/>
                  <a:pt x="8723669" y="5715651"/>
                  <a:pt x="8724320" y="5715651"/>
                </a:cubicBezTo>
                <a:cubicBezTo>
                  <a:pt x="8728228" y="5683739"/>
                  <a:pt x="8734740" y="5653780"/>
                  <a:pt x="8736043" y="5623170"/>
                </a:cubicBezTo>
                <a:cubicBezTo>
                  <a:pt x="8739300" y="5550877"/>
                  <a:pt x="8748417" y="5477282"/>
                  <a:pt x="8741253" y="5405641"/>
                </a:cubicBezTo>
                <a:cubicBezTo>
                  <a:pt x="8725622" y="5251939"/>
                  <a:pt x="8699571" y="5099539"/>
                  <a:pt x="8679381" y="4946487"/>
                </a:cubicBezTo>
                <a:cubicBezTo>
                  <a:pt x="8668961" y="4869636"/>
                  <a:pt x="8660494" y="4792785"/>
                  <a:pt x="8653981" y="4715933"/>
                </a:cubicBezTo>
                <a:cubicBezTo>
                  <a:pt x="8643561" y="4593493"/>
                  <a:pt x="8635746" y="4470400"/>
                  <a:pt x="8626628" y="4347959"/>
                </a:cubicBezTo>
                <a:cubicBezTo>
                  <a:pt x="8631186" y="4347308"/>
                  <a:pt x="8636397" y="4346657"/>
                  <a:pt x="8640956" y="4345354"/>
                </a:cubicBezTo>
                <a:cubicBezTo>
                  <a:pt x="8659192" y="4422857"/>
                  <a:pt x="8681987" y="4499057"/>
                  <a:pt x="8695663" y="4577210"/>
                </a:cubicBezTo>
                <a:cubicBezTo>
                  <a:pt x="8719109" y="4711375"/>
                  <a:pt x="8735391" y="4846841"/>
                  <a:pt x="8756884" y="4981005"/>
                </a:cubicBezTo>
                <a:cubicBezTo>
                  <a:pt x="8771212" y="5072836"/>
                  <a:pt x="8779028" y="5167272"/>
                  <a:pt x="8807684" y="5253893"/>
                </a:cubicBezTo>
                <a:cubicBezTo>
                  <a:pt x="8828525" y="5317067"/>
                  <a:pt x="8829176" y="5376334"/>
                  <a:pt x="8827874" y="5438857"/>
                </a:cubicBezTo>
                <a:cubicBezTo>
                  <a:pt x="8827874" y="5447975"/>
                  <a:pt x="8829827" y="5457744"/>
                  <a:pt x="8834387" y="5465559"/>
                </a:cubicBezTo>
                <a:cubicBezTo>
                  <a:pt x="8872813" y="5532641"/>
                  <a:pt x="8869556" y="5571067"/>
                  <a:pt x="8816802" y="5626426"/>
                </a:cubicBezTo>
                <a:close/>
                <a:moveTo>
                  <a:pt x="8895607" y="5715000"/>
                </a:moveTo>
                <a:cubicBezTo>
                  <a:pt x="8894956" y="5713698"/>
                  <a:pt x="8895607" y="5714349"/>
                  <a:pt x="8895607" y="5715000"/>
                </a:cubicBezTo>
                <a:lnTo>
                  <a:pt x="8895607" y="5715000"/>
                </a:lnTo>
                <a:close/>
                <a:moveTo>
                  <a:pt x="9643279" y="4342098"/>
                </a:moveTo>
                <a:cubicBezTo>
                  <a:pt x="9638720" y="4342098"/>
                  <a:pt x="9634161" y="4342098"/>
                  <a:pt x="9629602" y="4341446"/>
                </a:cubicBezTo>
                <a:cubicBezTo>
                  <a:pt x="9637417" y="4237893"/>
                  <a:pt x="9595084" y="4133036"/>
                  <a:pt x="9643279" y="4031436"/>
                </a:cubicBezTo>
                <a:cubicBezTo>
                  <a:pt x="9643279" y="4134990"/>
                  <a:pt x="9643279" y="4238544"/>
                  <a:pt x="9643279" y="4342098"/>
                </a:cubicBezTo>
                <a:close/>
                <a:moveTo>
                  <a:pt x="9593130" y="3839308"/>
                </a:moveTo>
                <a:cubicBezTo>
                  <a:pt x="9561217" y="3724031"/>
                  <a:pt x="9612669" y="3635457"/>
                  <a:pt x="9658259" y="3544928"/>
                </a:cubicBezTo>
                <a:cubicBezTo>
                  <a:pt x="9649792" y="3642621"/>
                  <a:pt x="9678448" y="3748779"/>
                  <a:pt x="9593130" y="3839308"/>
                </a:cubicBezTo>
                <a:close/>
                <a:moveTo>
                  <a:pt x="9915515" y="5629683"/>
                </a:moveTo>
                <a:cubicBezTo>
                  <a:pt x="9894674" y="5578231"/>
                  <a:pt x="9902489" y="5573021"/>
                  <a:pt x="9987156" y="5582139"/>
                </a:cubicBezTo>
                <a:cubicBezTo>
                  <a:pt x="9956545" y="5602329"/>
                  <a:pt x="9936356" y="5616005"/>
                  <a:pt x="9915515" y="5629683"/>
                </a:cubicBezTo>
                <a:close/>
                <a:moveTo>
                  <a:pt x="10295864" y="2708682"/>
                </a:moveTo>
                <a:cubicBezTo>
                  <a:pt x="10260043" y="2685236"/>
                  <a:pt x="10251576" y="2653975"/>
                  <a:pt x="10258740" y="2614246"/>
                </a:cubicBezTo>
                <a:cubicBezTo>
                  <a:pt x="10262648" y="2593405"/>
                  <a:pt x="10258740" y="2570610"/>
                  <a:pt x="10263951" y="2550421"/>
                </a:cubicBezTo>
                <a:cubicBezTo>
                  <a:pt x="10283489" y="2481385"/>
                  <a:pt x="10244412" y="2427980"/>
                  <a:pt x="10221618" y="2368713"/>
                </a:cubicBezTo>
                <a:cubicBezTo>
                  <a:pt x="10186448" y="2278185"/>
                  <a:pt x="10129135" y="2239759"/>
                  <a:pt x="10030141" y="2253436"/>
                </a:cubicBezTo>
                <a:cubicBezTo>
                  <a:pt x="9953289" y="2263857"/>
                  <a:pt x="9882951" y="2338103"/>
                  <a:pt x="9885556" y="2418210"/>
                </a:cubicBezTo>
                <a:cubicBezTo>
                  <a:pt x="9888161" y="2487246"/>
                  <a:pt x="9901186" y="2556282"/>
                  <a:pt x="9915515" y="2624015"/>
                </a:cubicBezTo>
                <a:cubicBezTo>
                  <a:pt x="9931797" y="2698262"/>
                  <a:pt x="9925284" y="2760785"/>
                  <a:pt x="9851038" y="2799862"/>
                </a:cubicBezTo>
                <a:cubicBezTo>
                  <a:pt x="9765720" y="2768600"/>
                  <a:pt x="9677146" y="2755575"/>
                  <a:pt x="9584663" y="2763390"/>
                </a:cubicBezTo>
                <a:cubicBezTo>
                  <a:pt x="9560566" y="2765344"/>
                  <a:pt x="9533864" y="2744503"/>
                  <a:pt x="9509766" y="2734082"/>
                </a:cubicBezTo>
                <a:cubicBezTo>
                  <a:pt x="9530607" y="2599918"/>
                  <a:pt x="9499346" y="2490503"/>
                  <a:pt x="9395792" y="2405836"/>
                </a:cubicBezTo>
                <a:cubicBezTo>
                  <a:pt x="9388628" y="2399975"/>
                  <a:pt x="9384720" y="2383692"/>
                  <a:pt x="9387325" y="2374575"/>
                </a:cubicBezTo>
                <a:cubicBezTo>
                  <a:pt x="9397095" y="2338103"/>
                  <a:pt x="9408166" y="2301631"/>
                  <a:pt x="9422494" y="2266462"/>
                </a:cubicBezTo>
                <a:cubicBezTo>
                  <a:pt x="9442684" y="2216964"/>
                  <a:pt x="9465479" y="2168118"/>
                  <a:pt x="9489576" y="2120575"/>
                </a:cubicBezTo>
                <a:cubicBezTo>
                  <a:pt x="9496089" y="2108200"/>
                  <a:pt x="9513674" y="2093221"/>
                  <a:pt x="9526048" y="2093221"/>
                </a:cubicBezTo>
                <a:cubicBezTo>
                  <a:pt x="9857551" y="2091918"/>
                  <a:pt x="10189053" y="2091918"/>
                  <a:pt x="10514043" y="2091918"/>
                </a:cubicBezTo>
                <a:cubicBezTo>
                  <a:pt x="10536838" y="2142718"/>
                  <a:pt x="10557679" y="2185051"/>
                  <a:pt x="10573961" y="2228687"/>
                </a:cubicBezTo>
                <a:cubicBezTo>
                  <a:pt x="10581125" y="2246923"/>
                  <a:pt x="10579172" y="2269067"/>
                  <a:pt x="10579823" y="2289257"/>
                </a:cubicBezTo>
                <a:cubicBezTo>
                  <a:pt x="10581776" y="2321169"/>
                  <a:pt x="10579823" y="2353082"/>
                  <a:pt x="10585032" y="2384344"/>
                </a:cubicBezTo>
                <a:cubicBezTo>
                  <a:pt x="10593499" y="2437098"/>
                  <a:pt x="10587638" y="2482036"/>
                  <a:pt x="10561587" y="2532836"/>
                </a:cubicBezTo>
                <a:cubicBezTo>
                  <a:pt x="10540746" y="2572564"/>
                  <a:pt x="10547910" y="2627923"/>
                  <a:pt x="10547910" y="2676118"/>
                </a:cubicBezTo>
                <a:cubicBezTo>
                  <a:pt x="10547910" y="2705426"/>
                  <a:pt x="10544653" y="2722359"/>
                  <a:pt x="10513391" y="2732128"/>
                </a:cubicBezTo>
                <a:cubicBezTo>
                  <a:pt x="10485387" y="2741246"/>
                  <a:pt x="10458032" y="2756877"/>
                  <a:pt x="10433935" y="2773810"/>
                </a:cubicBezTo>
                <a:cubicBezTo>
                  <a:pt x="10403325" y="2795303"/>
                  <a:pt x="10383135" y="2785534"/>
                  <a:pt x="10360340" y="2762087"/>
                </a:cubicBezTo>
                <a:cubicBezTo>
                  <a:pt x="10340802" y="2741898"/>
                  <a:pt x="10318659" y="2723662"/>
                  <a:pt x="10295864" y="2708682"/>
                </a:cubicBezTo>
                <a:close/>
                <a:moveTo>
                  <a:pt x="10445007" y="3667369"/>
                </a:moveTo>
                <a:cubicBezTo>
                  <a:pt x="10433935" y="3692118"/>
                  <a:pt x="10422864" y="3716867"/>
                  <a:pt x="10417002" y="3742918"/>
                </a:cubicBezTo>
                <a:cubicBezTo>
                  <a:pt x="10412443" y="3762457"/>
                  <a:pt x="10406582" y="3789811"/>
                  <a:pt x="10416351" y="3802836"/>
                </a:cubicBezTo>
                <a:cubicBezTo>
                  <a:pt x="10478223" y="3882944"/>
                  <a:pt x="10425468" y="3959795"/>
                  <a:pt x="10418956" y="4039252"/>
                </a:cubicBezTo>
                <a:cubicBezTo>
                  <a:pt x="10309541" y="3823026"/>
                  <a:pt x="10387043" y="3621779"/>
                  <a:pt x="10464545" y="3421185"/>
                </a:cubicBezTo>
                <a:cubicBezTo>
                  <a:pt x="10474315" y="3504549"/>
                  <a:pt x="10480827" y="3587913"/>
                  <a:pt x="10445007" y="3667369"/>
                </a:cubicBezTo>
                <a:close/>
                <a:moveTo>
                  <a:pt x="10496458" y="3090985"/>
                </a:moveTo>
                <a:cubicBezTo>
                  <a:pt x="10479525" y="3022600"/>
                  <a:pt x="10481479" y="3027159"/>
                  <a:pt x="10538792" y="2999805"/>
                </a:cubicBezTo>
                <a:cubicBezTo>
                  <a:pt x="10591545" y="2974405"/>
                  <a:pt x="10639740" y="2939236"/>
                  <a:pt x="10687935" y="2909277"/>
                </a:cubicBezTo>
                <a:cubicBezTo>
                  <a:pt x="10693797" y="2965939"/>
                  <a:pt x="10642346" y="3016739"/>
                  <a:pt x="10496458" y="3090985"/>
                </a:cubicBezTo>
                <a:close/>
                <a:moveTo>
                  <a:pt x="11006412" y="3617221"/>
                </a:moveTo>
                <a:cubicBezTo>
                  <a:pt x="11021391" y="3570328"/>
                  <a:pt x="11035069" y="3526692"/>
                  <a:pt x="11051351" y="3475893"/>
                </a:cubicBezTo>
                <a:cubicBezTo>
                  <a:pt x="11085869" y="3567723"/>
                  <a:pt x="11074797" y="3602893"/>
                  <a:pt x="11006412" y="3617221"/>
                </a:cubicBezTo>
                <a:close/>
              </a:path>
            </a:pathLst>
          </a:custGeom>
          <a:solidFill>
            <a:schemeClr val="accent5"/>
          </a:solidFill>
          <a:ln w="65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62BC26-DCBD-4E8E-A80C-47A22D9F2775}"/>
              </a:ext>
            </a:extLst>
          </p:cNvPr>
          <p:cNvGrpSpPr/>
          <p:nvPr/>
        </p:nvGrpSpPr>
        <p:grpSpPr>
          <a:xfrm>
            <a:off x="8706320" y="1186588"/>
            <a:ext cx="1860560" cy="2707578"/>
            <a:chOff x="6554262" y="3171326"/>
            <a:chExt cx="2139364" cy="311330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08124E4-740E-487A-B66F-4370E5D2DCAA}"/>
                </a:ext>
              </a:extLst>
            </p:cNvPr>
            <p:cNvSpPr/>
            <p:nvPr/>
          </p:nvSpPr>
          <p:spPr>
            <a:xfrm>
              <a:off x="7084460" y="3180570"/>
              <a:ext cx="438012" cy="509316"/>
            </a:xfrm>
            <a:custGeom>
              <a:avLst/>
              <a:gdLst>
                <a:gd name="connsiteX0" fmla="*/ 737970 w 815751"/>
                <a:gd name="connsiteY0" fmla="*/ 666829 h 948547"/>
                <a:gd name="connsiteX1" fmla="*/ 821442 w 815751"/>
                <a:gd name="connsiteY1" fmla="*/ 388905 h 948547"/>
                <a:gd name="connsiteX2" fmla="*/ 410721 w 815751"/>
                <a:gd name="connsiteY2" fmla="*/ 0 h 948547"/>
                <a:gd name="connsiteX3" fmla="*/ 0 w 815751"/>
                <a:gd name="connsiteY3" fmla="*/ 388905 h 948547"/>
                <a:gd name="connsiteX4" fmla="*/ 42685 w 815751"/>
                <a:gd name="connsiteY4" fmla="*/ 561540 h 948547"/>
                <a:gd name="connsiteX5" fmla="*/ 90112 w 815751"/>
                <a:gd name="connsiteY5" fmla="*/ 828082 h 948547"/>
                <a:gd name="connsiteX6" fmla="*/ 90112 w 815751"/>
                <a:gd name="connsiteY6" fmla="*/ 828082 h 948547"/>
                <a:gd name="connsiteX7" fmla="*/ 129002 w 815751"/>
                <a:gd name="connsiteY7" fmla="*/ 863178 h 948547"/>
                <a:gd name="connsiteX8" fmla="*/ 257056 w 815751"/>
                <a:gd name="connsiteY8" fmla="*/ 897326 h 948547"/>
                <a:gd name="connsiteX9" fmla="*/ 492296 w 815751"/>
                <a:gd name="connsiteY9" fmla="*/ 860333 h 948547"/>
                <a:gd name="connsiteX10" fmla="*/ 602328 w 815751"/>
                <a:gd name="connsiteY10" fmla="*/ 957085 h 948547"/>
                <a:gd name="connsiteX11" fmla="*/ 758838 w 815751"/>
                <a:gd name="connsiteY11" fmla="*/ 734176 h 948547"/>
                <a:gd name="connsiteX12" fmla="*/ 737970 w 815751"/>
                <a:gd name="connsiteY12" fmla="*/ 666829 h 94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5751" h="948547">
                  <a:moveTo>
                    <a:pt x="737970" y="666829"/>
                  </a:moveTo>
                  <a:cubicBezTo>
                    <a:pt x="771169" y="552055"/>
                    <a:pt x="815751" y="510319"/>
                    <a:pt x="821442" y="388905"/>
                  </a:cubicBezTo>
                  <a:cubicBezTo>
                    <a:pt x="832825" y="174533"/>
                    <a:pt x="637424" y="0"/>
                    <a:pt x="410721" y="0"/>
                  </a:cubicBezTo>
                  <a:cubicBezTo>
                    <a:pt x="184018" y="0"/>
                    <a:pt x="0" y="173584"/>
                    <a:pt x="0" y="388905"/>
                  </a:cubicBezTo>
                  <a:cubicBezTo>
                    <a:pt x="0" y="451509"/>
                    <a:pt x="31302" y="502730"/>
                    <a:pt x="42685" y="561540"/>
                  </a:cubicBezTo>
                  <a:cubicBezTo>
                    <a:pt x="42685" y="562489"/>
                    <a:pt x="81575" y="825237"/>
                    <a:pt x="90112" y="828082"/>
                  </a:cubicBezTo>
                  <a:lnTo>
                    <a:pt x="90112" y="828082"/>
                  </a:lnTo>
                  <a:cubicBezTo>
                    <a:pt x="95803" y="849899"/>
                    <a:pt x="111929" y="857487"/>
                    <a:pt x="129002" y="863178"/>
                  </a:cubicBezTo>
                  <a:cubicBezTo>
                    <a:pt x="136591" y="867921"/>
                    <a:pt x="252314" y="894481"/>
                    <a:pt x="257056" y="897326"/>
                  </a:cubicBezTo>
                  <a:cubicBezTo>
                    <a:pt x="338632" y="905863"/>
                    <a:pt x="416412" y="889738"/>
                    <a:pt x="492296" y="860333"/>
                  </a:cubicBezTo>
                  <a:cubicBezTo>
                    <a:pt x="515061" y="850847"/>
                    <a:pt x="578614" y="932422"/>
                    <a:pt x="602328" y="957085"/>
                  </a:cubicBezTo>
                  <a:cubicBezTo>
                    <a:pt x="615608" y="959930"/>
                    <a:pt x="742713" y="794883"/>
                    <a:pt x="758838" y="734176"/>
                  </a:cubicBezTo>
                  <a:cubicBezTo>
                    <a:pt x="750301" y="723742"/>
                    <a:pt x="737970" y="688646"/>
                    <a:pt x="737970" y="66682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8828EC0-507F-430D-AFD6-0C3E1966BF23}"/>
                </a:ext>
              </a:extLst>
            </p:cNvPr>
            <p:cNvSpPr/>
            <p:nvPr/>
          </p:nvSpPr>
          <p:spPr>
            <a:xfrm>
              <a:off x="7074427" y="3171326"/>
              <a:ext cx="509316" cy="376894"/>
            </a:xfrm>
            <a:custGeom>
              <a:avLst/>
              <a:gdLst>
                <a:gd name="connsiteX0" fmla="*/ 912217 w 948547"/>
                <a:gd name="connsiteY0" fmla="*/ 188902 h 701925"/>
                <a:gd name="connsiteX1" fmla="*/ 798391 w 948547"/>
                <a:gd name="connsiteY1" fmla="*/ 80768 h 701925"/>
                <a:gd name="connsiteX2" fmla="*/ 748118 w 948547"/>
                <a:gd name="connsiteY2" fmla="*/ 11524 h 701925"/>
                <a:gd name="connsiteX3" fmla="*/ 639983 w 948547"/>
                <a:gd name="connsiteY3" fmla="*/ 13421 h 701925"/>
                <a:gd name="connsiteX4" fmla="*/ 597299 w 948547"/>
                <a:gd name="connsiteY4" fmla="*/ 19112 h 701925"/>
                <a:gd name="connsiteX5" fmla="*/ 386721 w 948547"/>
                <a:gd name="connsiteY5" fmla="*/ 10575 h 701925"/>
                <a:gd name="connsiteX6" fmla="*/ 288072 w 948547"/>
                <a:gd name="connsiteY6" fmla="*/ 24804 h 701925"/>
                <a:gd name="connsiteX7" fmla="*/ 158121 w 948547"/>
                <a:gd name="connsiteY7" fmla="*/ 56106 h 701925"/>
                <a:gd name="connsiteX8" fmla="*/ 125870 w 948547"/>
                <a:gd name="connsiteY8" fmla="*/ 76025 h 701925"/>
                <a:gd name="connsiteX9" fmla="*/ 63266 w 948547"/>
                <a:gd name="connsiteY9" fmla="*/ 198388 h 701925"/>
                <a:gd name="connsiteX10" fmla="*/ 3508 w 948547"/>
                <a:gd name="connsiteY10" fmla="*/ 349207 h 701925"/>
                <a:gd name="connsiteX11" fmla="*/ 4456 w 948547"/>
                <a:gd name="connsiteY11" fmla="*/ 422245 h 701925"/>
                <a:gd name="connsiteX12" fmla="*/ 4456 w 948547"/>
                <a:gd name="connsiteY12" fmla="*/ 422245 h 701925"/>
                <a:gd name="connsiteX13" fmla="*/ 58524 w 948547"/>
                <a:gd name="connsiteY13" fmla="*/ 583498 h 701925"/>
                <a:gd name="connsiteX14" fmla="*/ 71803 w 948547"/>
                <a:gd name="connsiteY14" fmla="*/ 560733 h 701925"/>
                <a:gd name="connsiteX15" fmla="*/ 104054 w 948547"/>
                <a:gd name="connsiteY15" fmla="*/ 474415 h 701925"/>
                <a:gd name="connsiteX16" fmla="*/ 142944 w 948547"/>
                <a:gd name="connsiteY16" fmla="*/ 476312 h 701925"/>
                <a:gd name="connsiteX17" fmla="*/ 200806 w 948547"/>
                <a:gd name="connsiteY17" fmla="*/ 564527 h 701925"/>
                <a:gd name="connsiteX18" fmla="*/ 263410 w 948547"/>
                <a:gd name="connsiteY18" fmla="*/ 581601 h 701925"/>
                <a:gd name="connsiteX19" fmla="*/ 421817 w 948547"/>
                <a:gd name="connsiteY19" fmla="*/ 565476 h 701925"/>
                <a:gd name="connsiteX20" fmla="*/ 497701 w 948547"/>
                <a:gd name="connsiteY20" fmla="*/ 528482 h 701925"/>
                <a:gd name="connsiteX21" fmla="*/ 524260 w 948547"/>
                <a:gd name="connsiteY21" fmla="*/ 540814 h 701925"/>
                <a:gd name="connsiteX22" fmla="*/ 739581 w 948547"/>
                <a:gd name="connsiteY22" fmla="*/ 710604 h 701925"/>
                <a:gd name="connsiteX23" fmla="*/ 788905 w 948547"/>
                <a:gd name="connsiteY23" fmla="*/ 634720 h 701925"/>
                <a:gd name="connsiteX24" fmla="*/ 814516 w 948547"/>
                <a:gd name="connsiteY24" fmla="*/ 570219 h 701925"/>
                <a:gd name="connsiteX25" fmla="*/ 863841 w 948547"/>
                <a:gd name="connsiteY25" fmla="*/ 491489 h 701925"/>
                <a:gd name="connsiteX26" fmla="*/ 919805 w 948547"/>
                <a:gd name="connsiteY26" fmla="*/ 377663 h 701925"/>
                <a:gd name="connsiteX27" fmla="*/ 912217 w 948547"/>
                <a:gd name="connsiteY27" fmla="*/ 188902 h 701925"/>
                <a:gd name="connsiteX28" fmla="*/ 104054 w 948547"/>
                <a:gd name="connsiteY28" fmla="*/ 413708 h 701925"/>
                <a:gd name="connsiteX29" fmla="*/ 85083 w 948547"/>
                <a:gd name="connsiteY29" fmla="*/ 446907 h 701925"/>
                <a:gd name="connsiteX30" fmla="*/ 40501 w 948547"/>
                <a:gd name="connsiteY30" fmla="*/ 445959 h 701925"/>
                <a:gd name="connsiteX31" fmla="*/ 24376 w 948547"/>
                <a:gd name="connsiteY31" fmla="*/ 431731 h 701925"/>
                <a:gd name="connsiteX32" fmla="*/ 44295 w 948547"/>
                <a:gd name="connsiteY32" fmla="*/ 400429 h 701925"/>
                <a:gd name="connsiteX33" fmla="*/ 80340 w 948547"/>
                <a:gd name="connsiteY33" fmla="*/ 394737 h 701925"/>
                <a:gd name="connsiteX34" fmla="*/ 100260 w 948547"/>
                <a:gd name="connsiteY34" fmla="*/ 403274 h 701925"/>
                <a:gd name="connsiteX35" fmla="*/ 104054 w 948547"/>
                <a:gd name="connsiteY35" fmla="*/ 413708 h 701925"/>
                <a:gd name="connsiteX36" fmla="*/ 366802 w 948547"/>
                <a:gd name="connsiteY36" fmla="*/ 431731 h 701925"/>
                <a:gd name="connsiteX37" fmla="*/ 346882 w 948547"/>
                <a:gd name="connsiteY37" fmla="*/ 442165 h 701925"/>
                <a:gd name="connsiteX38" fmla="*/ 257719 w 948547"/>
                <a:gd name="connsiteY38" fmla="*/ 439319 h 701925"/>
                <a:gd name="connsiteX39" fmla="*/ 229262 w 948547"/>
                <a:gd name="connsiteY39" fmla="*/ 405171 h 701925"/>
                <a:gd name="connsiteX40" fmla="*/ 235902 w 948547"/>
                <a:gd name="connsiteY40" fmla="*/ 396634 h 701925"/>
                <a:gd name="connsiteX41" fmla="*/ 270050 w 948547"/>
                <a:gd name="connsiteY41" fmla="*/ 385252 h 701925"/>
                <a:gd name="connsiteX42" fmla="*/ 327911 w 948547"/>
                <a:gd name="connsiteY42" fmla="*/ 395686 h 701925"/>
                <a:gd name="connsiteX43" fmla="*/ 366802 w 948547"/>
                <a:gd name="connsiteY43" fmla="*/ 431731 h 70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48547" h="701925">
                  <a:moveTo>
                    <a:pt x="912217" y="188902"/>
                  </a:moveTo>
                  <a:cubicBezTo>
                    <a:pt x="893246" y="179417"/>
                    <a:pt x="800288" y="120607"/>
                    <a:pt x="798391" y="80768"/>
                  </a:cubicBezTo>
                  <a:cubicBezTo>
                    <a:pt x="796494" y="48517"/>
                    <a:pt x="778471" y="24804"/>
                    <a:pt x="748118" y="11524"/>
                  </a:cubicBezTo>
                  <a:cubicBezTo>
                    <a:pt x="711124" y="-4601"/>
                    <a:pt x="676028" y="-3653"/>
                    <a:pt x="639983" y="13421"/>
                  </a:cubicBezTo>
                  <a:cubicBezTo>
                    <a:pt x="626704" y="21958"/>
                    <a:pt x="611527" y="21009"/>
                    <a:pt x="597299" y="19112"/>
                  </a:cubicBezTo>
                  <a:cubicBezTo>
                    <a:pt x="573585" y="15318"/>
                    <a:pt x="432251" y="141"/>
                    <a:pt x="386721" y="10575"/>
                  </a:cubicBezTo>
                  <a:cubicBezTo>
                    <a:pt x="356367" y="18164"/>
                    <a:pt x="318426" y="18164"/>
                    <a:pt x="288072" y="24804"/>
                  </a:cubicBezTo>
                  <a:cubicBezTo>
                    <a:pt x="266255" y="29546"/>
                    <a:pt x="203651" y="58951"/>
                    <a:pt x="158121" y="56106"/>
                  </a:cubicBezTo>
                  <a:cubicBezTo>
                    <a:pt x="144841" y="55157"/>
                    <a:pt x="133459" y="63694"/>
                    <a:pt x="125870" y="76025"/>
                  </a:cubicBezTo>
                  <a:cubicBezTo>
                    <a:pt x="101208" y="114916"/>
                    <a:pt x="78443" y="154755"/>
                    <a:pt x="63266" y="198388"/>
                  </a:cubicBezTo>
                  <a:cubicBezTo>
                    <a:pt x="39553" y="258146"/>
                    <a:pt x="7302" y="292294"/>
                    <a:pt x="3508" y="349207"/>
                  </a:cubicBezTo>
                  <a:cubicBezTo>
                    <a:pt x="662" y="358692"/>
                    <a:pt x="-3132" y="396634"/>
                    <a:pt x="4456" y="422245"/>
                  </a:cubicBezTo>
                  <a:lnTo>
                    <a:pt x="4456" y="422245"/>
                  </a:lnTo>
                  <a:cubicBezTo>
                    <a:pt x="18684" y="451650"/>
                    <a:pt x="51884" y="563579"/>
                    <a:pt x="58524" y="583498"/>
                  </a:cubicBezTo>
                  <a:cubicBezTo>
                    <a:pt x="71803" y="581601"/>
                    <a:pt x="68958" y="569270"/>
                    <a:pt x="71803" y="560733"/>
                  </a:cubicBezTo>
                  <a:cubicBezTo>
                    <a:pt x="80340" y="531328"/>
                    <a:pt x="85083" y="500026"/>
                    <a:pt x="104054" y="474415"/>
                  </a:cubicBezTo>
                  <a:cubicBezTo>
                    <a:pt x="115436" y="463981"/>
                    <a:pt x="132510" y="457341"/>
                    <a:pt x="142944" y="476312"/>
                  </a:cubicBezTo>
                  <a:cubicBezTo>
                    <a:pt x="167607" y="518049"/>
                    <a:pt x="177092" y="536071"/>
                    <a:pt x="200806" y="564527"/>
                  </a:cubicBezTo>
                  <a:cubicBezTo>
                    <a:pt x="217880" y="584447"/>
                    <a:pt x="237799" y="592984"/>
                    <a:pt x="263410" y="581601"/>
                  </a:cubicBezTo>
                  <a:cubicBezTo>
                    <a:pt x="296609" y="568322"/>
                    <a:pt x="403795" y="566424"/>
                    <a:pt x="421817" y="565476"/>
                  </a:cubicBezTo>
                  <a:cubicBezTo>
                    <a:pt x="455017" y="564527"/>
                    <a:pt x="484421" y="559785"/>
                    <a:pt x="497701" y="528482"/>
                  </a:cubicBezTo>
                  <a:cubicBezTo>
                    <a:pt x="501495" y="518049"/>
                    <a:pt x="518569" y="532277"/>
                    <a:pt x="524260" y="540814"/>
                  </a:cubicBezTo>
                  <a:cubicBezTo>
                    <a:pt x="555563" y="616697"/>
                    <a:pt x="685514" y="703964"/>
                    <a:pt x="739581" y="710604"/>
                  </a:cubicBezTo>
                  <a:cubicBezTo>
                    <a:pt x="782266" y="715346"/>
                    <a:pt x="786060" y="649897"/>
                    <a:pt x="788905" y="634720"/>
                  </a:cubicBezTo>
                  <a:cubicBezTo>
                    <a:pt x="792699" y="611006"/>
                    <a:pt x="797442" y="586344"/>
                    <a:pt x="814516" y="570219"/>
                  </a:cubicBezTo>
                  <a:cubicBezTo>
                    <a:pt x="837281" y="549351"/>
                    <a:pt x="860995" y="522791"/>
                    <a:pt x="863841" y="491489"/>
                  </a:cubicBezTo>
                  <a:cubicBezTo>
                    <a:pt x="868583" y="444062"/>
                    <a:pt x="882811" y="403274"/>
                    <a:pt x="919805" y="377663"/>
                  </a:cubicBezTo>
                  <a:cubicBezTo>
                    <a:pt x="945416" y="360590"/>
                    <a:pt x="973872" y="220205"/>
                    <a:pt x="912217" y="188902"/>
                  </a:cubicBezTo>
                  <a:close/>
                  <a:moveTo>
                    <a:pt x="104054" y="413708"/>
                  </a:moveTo>
                  <a:cubicBezTo>
                    <a:pt x="98363" y="425091"/>
                    <a:pt x="95517" y="444062"/>
                    <a:pt x="85083" y="446907"/>
                  </a:cubicBezTo>
                  <a:cubicBezTo>
                    <a:pt x="67060" y="451650"/>
                    <a:pt x="57575" y="453547"/>
                    <a:pt x="40501" y="445959"/>
                  </a:cubicBezTo>
                  <a:cubicBezTo>
                    <a:pt x="35758" y="444062"/>
                    <a:pt x="25324" y="441216"/>
                    <a:pt x="24376" y="431731"/>
                  </a:cubicBezTo>
                  <a:cubicBezTo>
                    <a:pt x="23427" y="421297"/>
                    <a:pt x="32913" y="416554"/>
                    <a:pt x="44295" y="400429"/>
                  </a:cubicBezTo>
                  <a:cubicBezTo>
                    <a:pt x="55678" y="386200"/>
                    <a:pt x="68958" y="389995"/>
                    <a:pt x="80340" y="394737"/>
                  </a:cubicBezTo>
                  <a:cubicBezTo>
                    <a:pt x="87929" y="397583"/>
                    <a:pt x="93620" y="399480"/>
                    <a:pt x="100260" y="403274"/>
                  </a:cubicBezTo>
                  <a:cubicBezTo>
                    <a:pt x="102157" y="406120"/>
                    <a:pt x="106899" y="408017"/>
                    <a:pt x="104054" y="413708"/>
                  </a:cubicBezTo>
                  <a:close/>
                  <a:moveTo>
                    <a:pt x="366802" y="431731"/>
                  </a:moveTo>
                  <a:cubicBezTo>
                    <a:pt x="363956" y="440268"/>
                    <a:pt x="354470" y="440268"/>
                    <a:pt x="346882" y="442165"/>
                  </a:cubicBezTo>
                  <a:cubicBezTo>
                    <a:pt x="316529" y="448805"/>
                    <a:pt x="287123" y="445959"/>
                    <a:pt x="257719" y="439319"/>
                  </a:cubicBezTo>
                  <a:cubicBezTo>
                    <a:pt x="239696" y="435525"/>
                    <a:pt x="237799" y="417502"/>
                    <a:pt x="229262" y="405171"/>
                  </a:cubicBezTo>
                  <a:cubicBezTo>
                    <a:pt x="224519" y="398531"/>
                    <a:pt x="232108" y="397583"/>
                    <a:pt x="235902" y="396634"/>
                  </a:cubicBezTo>
                  <a:cubicBezTo>
                    <a:pt x="247284" y="392840"/>
                    <a:pt x="259616" y="390943"/>
                    <a:pt x="270050" y="385252"/>
                  </a:cubicBezTo>
                  <a:cubicBezTo>
                    <a:pt x="292815" y="372921"/>
                    <a:pt x="310837" y="378612"/>
                    <a:pt x="327911" y="395686"/>
                  </a:cubicBezTo>
                  <a:cubicBezTo>
                    <a:pt x="346882" y="412760"/>
                    <a:pt x="369647" y="422245"/>
                    <a:pt x="366802" y="43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89894F-59A8-4306-B380-CF8DF7043DF5}"/>
                </a:ext>
              </a:extLst>
            </p:cNvPr>
            <p:cNvSpPr/>
            <p:nvPr/>
          </p:nvSpPr>
          <p:spPr>
            <a:xfrm>
              <a:off x="7221461" y="3634197"/>
              <a:ext cx="188447" cy="106956"/>
            </a:xfrm>
            <a:custGeom>
              <a:avLst/>
              <a:gdLst>
                <a:gd name="connsiteX0" fmla="*/ 9 w 350962"/>
                <a:gd name="connsiteY0" fmla="*/ 48698 h 199195"/>
                <a:gd name="connsiteX1" fmla="*/ 252323 w 350962"/>
                <a:gd name="connsiteY1" fmla="*/ 2219 h 199195"/>
                <a:gd name="connsiteX2" fmla="*/ 274139 w 350962"/>
                <a:gd name="connsiteY2" fmla="*/ 6013 h 199195"/>
                <a:gd name="connsiteX3" fmla="*/ 357612 w 350962"/>
                <a:gd name="connsiteY3" fmla="*/ 112251 h 199195"/>
                <a:gd name="connsiteX4" fmla="*/ 321567 w 350962"/>
                <a:gd name="connsiteY4" fmla="*/ 145450 h 199195"/>
                <a:gd name="connsiteX5" fmla="*/ 174542 w 350962"/>
                <a:gd name="connsiteY5" fmla="*/ 205208 h 199195"/>
                <a:gd name="connsiteX6" fmla="*/ 81584 w 350962"/>
                <a:gd name="connsiteY6" fmla="*/ 173906 h 199195"/>
                <a:gd name="connsiteX7" fmla="*/ 9 w 350962"/>
                <a:gd name="connsiteY7" fmla="*/ 48698 h 19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962" h="199195">
                  <a:moveTo>
                    <a:pt x="9" y="48698"/>
                  </a:moveTo>
                  <a:cubicBezTo>
                    <a:pt x="88224" y="53441"/>
                    <a:pt x="171696" y="37315"/>
                    <a:pt x="252323" y="2219"/>
                  </a:cubicBezTo>
                  <a:cubicBezTo>
                    <a:pt x="260860" y="-1575"/>
                    <a:pt x="268448" y="-626"/>
                    <a:pt x="274139" y="6013"/>
                  </a:cubicBezTo>
                  <a:cubicBezTo>
                    <a:pt x="299750" y="40161"/>
                    <a:pt x="338641" y="73360"/>
                    <a:pt x="357612" y="112251"/>
                  </a:cubicBezTo>
                  <a:cubicBezTo>
                    <a:pt x="359509" y="122685"/>
                    <a:pt x="327258" y="142604"/>
                    <a:pt x="321567" y="145450"/>
                  </a:cubicBezTo>
                  <a:cubicBezTo>
                    <a:pt x="307338" y="151141"/>
                    <a:pt x="237146" y="202363"/>
                    <a:pt x="174542" y="205208"/>
                  </a:cubicBezTo>
                  <a:cubicBezTo>
                    <a:pt x="130909" y="207105"/>
                    <a:pt x="108143" y="208054"/>
                    <a:pt x="81584" y="173906"/>
                  </a:cubicBezTo>
                  <a:cubicBezTo>
                    <a:pt x="73047" y="166318"/>
                    <a:pt x="-940" y="55338"/>
                    <a:pt x="9" y="48698"/>
                  </a:cubicBezTo>
                  <a:close/>
                </a:path>
              </a:pathLst>
            </a:custGeom>
            <a:solidFill>
              <a:srgbClr val="E0B28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2BE57F5-9F3C-4316-B9C9-FB1FA1EA1E6E}"/>
                </a:ext>
              </a:extLst>
            </p:cNvPr>
            <p:cNvSpPr/>
            <p:nvPr/>
          </p:nvSpPr>
          <p:spPr>
            <a:xfrm>
              <a:off x="6632532" y="3573176"/>
              <a:ext cx="1492295" cy="2470181"/>
            </a:xfrm>
            <a:custGeom>
              <a:avLst/>
              <a:gdLst>
                <a:gd name="connsiteX0" fmla="*/ 1923962 w 2779244"/>
                <a:gd name="connsiteY0" fmla="*/ 4563604 h 4600456"/>
                <a:gd name="connsiteX1" fmla="*/ 1793063 w 2779244"/>
                <a:gd name="connsiteY1" fmla="*/ 4323622 h 4600456"/>
                <a:gd name="connsiteX2" fmla="*/ 1628964 w 2779244"/>
                <a:gd name="connsiteY2" fmla="*/ 3786743 h 4600456"/>
                <a:gd name="connsiteX3" fmla="*/ 1503756 w 2779244"/>
                <a:gd name="connsiteY3" fmla="*/ 3360846 h 4600456"/>
                <a:gd name="connsiteX4" fmla="*/ 1577742 w 2779244"/>
                <a:gd name="connsiteY4" fmla="*/ 2839144 h 4600456"/>
                <a:gd name="connsiteX5" fmla="*/ 1614736 w 2779244"/>
                <a:gd name="connsiteY5" fmla="*/ 2612441 h 4600456"/>
                <a:gd name="connsiteX6" fmla="*/ 1718127 w 2779244"/>
                <a:gd name="connsiteY6" fmla="*/ 2228279 h 4600456"/>
                <a:gd name="connsiteX7" fmla="*/ 978260 w 2779244"/>
                <a:gd name="connsiteY7" fmla="*/ 2448343 h 4600456"/>
                <a:gd name="connsiteX8" fmla="*/ 842618 w 2779244"/>
                <a:gd name="connsiteY8" fmla="*/ 2977632 h 4600456"/>
                <a:gd name="connsiteX9" fmla="*/ 797088 w 2779244"/>
                <a:gd name="connsiteY9" fmla="*/ 3247968 h 4600456"/>
                <a:gd name="connsiteX10" fmla="*/ 823647 w 2779244"/>
                <a:gd name="connsiteY10" fmla="*/ 3492693 h 4600456"/>
                <a:gd name="connsiteX11" fmla="*/ 786654 w 2779244"/>
                <a:gd name="connsiteY11" fmla="*/ 3608416 h 4600456"/>
                <a:gd name="connsiteX12" fmla="*/ 238393 w 2779244"/>
                <a:gd name="connsiteY12" fmla="*/ 3516407 h 4600456"/>
                <a:gd name="connsiteX13" fmla="*/ 243136 w 2779244"/>
                <a:gd name="connsiteY13" fmla="*/ 3463289 h 4600456"/>
                <a:gd name="connsiteX14" fmla="*/ 282026 w 2779244"/>
                <a:gd name="connsiteY14" fmla="*/ 3428192 h 4600456"/>
                <a:gd name="connsiteX15" fmla="*/ 379727 w 2779244"/>
                <a:gd name="connsiteY15" fmla="*/ 3060156 h 4600456"/>
                <a:gd name="connsiteX16" fmla="*/ 446125 w 2779244"/>
                <a:gd name="connsiteY16" fmla="*/ 2448343 h 4600456"/>
                <a:gd name="connsiteX17" fmla="*/ 657651 w 2779244"/>
                <a:gd name="connsiteY17" fmla="*/ 1962686 h 4600456"/>
                <a:gd name="connsiteX18" fmla="*/ 1547389 w 2779244"/>
                <a:gd name="connsiteY18" fmla="*/ 1613621 h 4600456"/>
                <a:gd name="connsiteX19" fmla="*/ 1372856 w 2779244"/>
                <a:gd name="connsiteY19" fmla="*/ 1323365 h 4600456"/>
                <a:gd name="connsiteX20" fmla="*/ 1083549 w 2779244"/>
                <a:gd name="connsiteY20" fmla="*/ 680249 h 4600456"/>
                <a:gd name="connsiteX21" fmla="*/ 306688 w 2779244"/>
                <a:gd name="connsiteY21" fmla="*/ 1104250 h 4600456"/>
                <a:gd name="connsiteX22" fmla="*/ 307 w 2779244"/>
                <a:gd name="connsiteY22" fmla="*/ 939203 h 4600456"/>
                <a:gd name="connsiteX23" fmla="*/ 97059 w 2779244"/>
                <a:gd name="connsiteY23" fmla="*/ 50414 h 4600456"/>
                <a:gd name="connsiteX24" fmla="*/ 378778 w 2779244"/>
                <a:gd name="connsiteY24" fmla="*/ 39031 h 4600456"/>
                <a:gd name="connsiteX25" fmla="*/ 352219 w 2779244"/>
                <a:gd name="connsiteY25" fmla="*/ 652741 h 4600456"/>
                <a:gd name="connsiteX26" fmla="*/ 493552 w 2779244"/>
                <a:gd name="connsiteY26" fmla="*/ 509511 h 4600456"/>
                <a:gd name="connsiteX27" fmla="*/ 924193 w 2779244"/>
                <a:gd name="connsiteY27" fmla="*/ 217358 h 4600456"/>
                <a:gd name="connsiteX28" fmla="*/ 1097777 w 2779244"/>
                <a:gd name="connsiteY28" fmla="*/ 168034 h 4600456"/>
                <a:gd name="connsiteX29" fmla="*/ 1262825 w 2779244"/>
                <a:gd name="connsiteY29" fmla="*/ 311264 h 4600456"/>
                <a:gd name="connsiteX30" fmla="*/ 1595765 w 2779244"/>
                <a:gd name="connsiteY30" fmla="*/ 141 h 4600456"/>
                <a:gd name="connsiteX31" fmla="*/ 2078576 w 2779244"/>
                <a:gd name="connsiteY31" fmla="*/ 93098 h 4600456"/>
                <a:gd name="connsiteX32" fmla="*/ 2297690 w 2779244"/>
                <a:gd name="connsiteY32" fmla="*/ 237278 h 4600456"/>
                <a:gd name="connsiteX33" fmla="*/ 2758684 w 2779244"/>
                <a:gd name="connsiteY33" fmla="*/ 983785 h 4600456"/>
                <a:gd name="connsiteX34" fmla="*/ 2677109 w 2779244"/>
                <a:gd name="connsiteY34" fmla="*/ 1264555 h 4600456"/>
                <a:gd name="connsiteX35" fmla="*/ 2383059 w 2779244"/>
                <a:gd name="connsiteY35" fmla="*/ 1211436 h 4600456"/>
                <a:gd name="connsiteX36" fmla="*/ 2584151 w 2779244"/>
                <a:gd name="connsiteY36" fmla="*/ 1993988 h 4600456"/>
                <a:gd name="connsiteX37" fmla="*/ 2479811 w 2779244"/>
                <a:gd name="connsiteY37" fmla="*/ 2344002 h 4600456"/>
                <a:gd name="connsiteX38" fmla="*/ 2027354 w 2779244"/>
                <a:gd name="connsiteY38" fmla="*/ 3345669 h 4600456"/>
                <a:gd name="connsiteX39" fmla="*/ 2213269 w 2779244"/>
                <a:gd name="connsiteY39" fmla="*/ 3862627 h 4600456"/>
                <a:gd name="connsiteX40" fmla="*/ 2305278 w 2779244"/>
                <a:gd name="connsiteY40" fmla="*/ 4137706 h 4600456"/>
                <a:gd name="connsiteX41" fmla="*/ 2390648 w 2779244"/>
                <a:gd name="connsiteY41" fmla="*/ 4448830 h 4600456"/>
                <a:gd name="connsiteX42" fmla="*/ 1977081 w 2779244"/>
                <a:gd name="connsiteY42" fmla="*/ 4603443 h 4600456"/>
                <a:gd name="connsiteX43" fmla="*/ 1923962 w 2779244"/>
                <a:gd name="connsiteY43" fmla="*/ 4563604 h 460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79244" h="4600456">
                  <a:moveTo>
                    <a:pt x="1923962" y="4563604"/>
                  </a:moveTo>
                  <a:cubicBezTo>
                    <a:pt x="1912580" y="4459264"/>
                    <a:pt x="1867998" y="4406145"/>
                    <a:pt x="1793063" y="4323622"/>
                  </a:cubicBezTo>
                  <a:cubicBezTo>
                    <a:pt x="1721922" y="4150037"/>
                    <a:pt x="1691568" y="3967916"/>
                    <a:pt x="1628964" y="3786743"/>
                  </a:cubicBezTo>
                  <a:cubicBezTo>
                    <a:pt x="1588176" y="3669124"/>
                    <a:pt x="1483836" y="3486053"/>
                    <a:pt x="1503756" y="3360846"/>
                  </a:cubicBezTo>
                  <a:cubicBezTo>
                    <a:pt x="1507550" y="3358948"/>
                    <a:pt x="1551183" y="2867601"/>
                    <a:pt x="1577742" y="2839144"/>
                  </a:cubicBezTo>
                  <a:cubicBezTo>
                    <a:pt x="1600508" y="2761363"/>
                    <a:pt x="1573000" y="2702553"/>
                    <a:pt x="1614736" y="2612441"/>
                  </a:cubicBezTo>
                  <a:cubicBezTo>
                    <a:pt x="1637501" y="2538455"/>
                    <a:pt x="1706745" y="2381944"/>
                    <a:pt x="1718127" y="2228279"/>
                  </a:cubicBezTo>
                  <a:cubicBezTo>
                    <a:pt x="1579639" y="2280450"/>
                    <a:pt x="1120542" y="2397121"/>
                    <a:pt x="978260" y="2448343"/>
                  </a:cubicBezTo>
                  <a:cubicBezTo>
                    <a:pt x="960238" y="2537506"/>
                    <a:pt x="842618" y="2947278"/>
                    <a:pt x="842618" y="2977632"/>
                  </a:cubicBezTo>
                  <a:cubicBezTo>
                    <a:pt x="845463" y="3053516"/>
                    <a:pt x="800882" y="3172084"/>
                    <a:pt x="797088" y="3247968"/>
                  </a:cubicBezTo>
                  <a:cubicBezTo>
                    <a:pt x="798985" y="3214769"/>
                    <a:pt x="839772" y="3402581"/>
                    <a:pt x="823647" y="3492693"/>
                  </a:cubicBezTo>
                  <a:cubicBezTo>
                    <a:pt x="816059" y="3523995"/>
                    <a:pt x="785705" y="3580908"/>
                    <a:pt x="786654" y="3608416"/>
                  </a:cubicBezTo>
                  <a:cubicBezTo>
                    <a:pt x="640577" y="3534430"/>
                    <a:pt x="330402" y="3515459"/>
                    <a:pt x="238393" y="3516407"/>
                  </a:cubicBezTo>
                  <a:cubicBezTo>
                    <a:pt x="224165" y="3497436"/>
                    <a:pt x="226062" y="3479414"/>
                    <a:pt x="243136" y="3463289"/>
                  </a:cubicBezTo>
                  <a:cubicBezTo>
                    <a:pt x="229856" y="3475620"/>
                    <a:pt x="243136" y="3463289"/>
                    <a:pt x="282026" y="3428192"/>
                  </a:cubicBezTo>
                  <a:cubicBezTo>
                    <a:pt x="406286" y="3335235"/>
                    <a:pt x="389212" y="3121811"/>
                    <a:pt x="379727" y="3060156"/>
                  </a:cubicBezTo>
                  <a:cubicBezTo>
                    <a:pt x="374984" y="3015574"/>
                    <a:pt x="412926" y="2547940"/>
                    <a:pt x="446125" y="2448343"/>
                  </a:cubicBezTo>
                  <a:cubicBezTo>
                    <a:pt x="463199" y="2287089"/>
                    <a:pt x="595047" y="1998731"/>
                    <a:pt x="657651" y="1962686"/>
                  </a:cubicBezTo>
                  <a:cubicBezTo>
                    <a:pt x="785705" y="1887751"/>
                    <a:pt x="1425026" y="1673379"/>
                    <a:pt x="1547389" y="1613621"/>
                  </a:cubicBezTo>
                  <a:cubicBezTo>
                    <a:pt x="1509447" y="1532994"/>
                    <a:pt x="1453483" y="1496949"/>
                    <a:pt x="1372856" y="1323365"/>
                  </a:cubicBezTo>
                  <a:cubicBezTo>
                    <a:pt x="1310252" y="1187722"/>
                    <a:pt x="1232471" y="708706"/>
                    <a:pt x="1083549" y="680249"/>
                  </a:cubicBezTo>
                  <a:cubicBezTo>
                    <a:pt x="871074" y="761824"/>
                    <a:pt x="512523" y="996116"/>
                    <a:pt x="306688" y="1104250"/>
                  </a:cubicBezTo>
                  <a:cubicBezTo>
                    <a:pt x="126464" y="1175391"/>
                    <a:pt x="-7281" y="1057772"/>
                    <a:pt x="307" y="939203"/>
                  </a:cubicBezTo>
                  <a:cubicBezTo>
                    <a:pt x="8844" y="820635"/>
                    <a:pt x="84728" y="183210"/>
                    <a:pt x="97059" y="50414"/>
                  </a:cubicBezTo>
                  <a:cubicBezTo>
                    <a:pt x="129310" y="42825"/>
                    <a:pt x="385418" y="40928"/>
                    <a:pt x="378778" y="39031"/>
                  </a:cubicBezTo>
                  <a:cubicBezTo>
                    <a:pt x="378778" y="39031"/>
                    <a:pt x="359807" y="518996"/>
                    <a:pt x="352219" y="652741"/>
                  </a:cubicBezTo>
                  <a:cubicBezTo>
                    <a:pt x="407234" y="595829"/>
                    <a:pt x="432845" y="569269"/>
                    <a:pt x="493552" y="509511"/>
                  </a:cubicBezTo>
                  <a:cubicBezTo>
                    <a:pt x="614018" y="389045"/>
                    <a:pt x="770528" y="297036"/>
                    <a:pt x="924193" y="217358"/>
                  </a:cubicBezTo>
                  <a:cubicBezTo>
                    <a:pt x="1028533" y="155703"/>
                    <a:pt x="1083549" y="149063"/>
                    <a:pt x="1097777" y="168034"/>
                  </a:cubicBezTo>
                  <a:cubicBezTo>
                    <a:pt x="1157536" y="222101"/>
                    <a:pt x="1170815" y="325493"/>
                    <a:pt x="1262825" y="311264"/>
                  </a:cubicBezTo>
                  <a:cubicBezTo>
                    <a:pt x="1444946" y="282808"/>
                    <a:pt x="1505653" y="153805"/>
                    <a:pt x="1595765" y="141"/>
                  </a:cubicBezTo>
                  <a:cubicBezTo>
                    <a:pt x="1576794" y="-3654"/>
                    <a:pt x="1905940" y="70333"/>
                    <a:pt x="2078576" y="93098"/>
                  </a:cubicBezTo>
                  <a:cubicBezTo>
                    <a:pt x="2153511" y="102584"/>
                    <a:pt x="2243623" y="193644"/>
                    <a:pt x="2297690" y="237278"/>
                  </a:cubicBezTo>
                  <a:cubicBezTo>
                    <a:pt x="2502577" y="403274"/>
                    <a:pt x="2709360" y="719140"/>
                    <a:pt x="2758684" y="983785"/>
                  </a:cubicBezTo>
                  <a:cubicBezTo>
                    <a:pt x="2783346" y="1115633"/>
                    <a:pt x="2813700" y="1197208"/>
                    <a:pt x="2677109" y="1264555"/>
                  </a:cubicBezTo>
                  <a:cubicBezTo>
                    <a:pt x="2617351" y="1293960"/>
                    <a:pt x="2454201" y="1252224"/>
                    <a:pt x="2383059" y="1211436"/>
                  </a:cubicBezTo>
                  <a:cubicBezTo>
                    <a:pt x="2441869" y="1367946"/>
                    <a:pt x="2696080" y="1507383"/>
                    <a:pt x="2584151" y="1993988"/>
                  </a:cubicBezTo>
                  <a:cubicBezTo>
                    <a:pt x="2558541" y="2104968"/>
                    <a:pt x="2523444" y="2241559"/>
                    <a:pt x="2479811" y="2344002"/>
                  </a:cubicBezTo>
                  <a:cubicBezTo>
                    <a:pt x="2385905" y="2563117"/>
                    <a:pt x="2065296" y="3203386"/>
                    <a:pt x="2027354" y="3345669"/>
                  </a:cubicBezTo>
                  <a:cubicBezTo>
                    <a:pt x="2082370" y="3490796"/>
                    <a:pt x="2119363" y="3485105"/>
                    <a:pt x="2213269" y="3862627"/>
                  </a:cubicBezTo>
                  <a:cubicBezTo>
                    <a:pt x="2237932" y="3962225"/>
                    <a:pt x="2271131" y="4040954"/>
                    <a:pt x="2305278" y="4137706"/>
                  </a:cubicBezTo>
                  <a:cubicBezTo>
                    <a:pt x="2322352" y="4187030"/>
                    <a:pt x="2398236" y="4305599"/>
                    <a:pt x="2390648" y="4448830"/>
                  </a:cubicBezTo>
                  <a:cubicBezTo>
                    <a:pt x="2312867" y="4468749"/>
                    <a:pt x="2079524" y="4548427"/>
                    <a:pt x="1977081" y="4603443"/>
                  </a:cubicBezTo>
                  <a:cubicBezTo>
                    <a:pt x="1963801" y="4591112"/>
                    <a:pt x="1937242" y="4573090"/>
                    <a:pt x="1923962" y="45636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E1ADA-76BF-4A30-B7A7-06BFFE5A9C6E}"/>
                </a:ext>
              </a:extLst>
            </p:cNvPr>
            <p:cNvSpPr/>
            <p:nvPr/>
          </p:nvSpPr>
          <p:spPr>
            <a:xfrm>
              <a:off x="6612324" y="3383568"/>
              <a:ext cx="198633" cy="66211"/>
            </a:xfrm>
            <a:custGeom>
              <a:avLst/>
              <a:gdLst>
                <a:gd name="connsiteX0" fmla="*/ 377522 w 369933"/>
                <a:gd name="connsiteY0" fmla="*/ 28864 h 123311"/>
                <a:gd name="connsiteX1" fmla="*/ 338632 w 369933"/>
                <a:gd name="connsiteY1" fmla="*/ 407 h 123311"/>
                <a:gd name="connsiteX2" fmla="*/ 147973 w 369933"/>
                <a:gd name="connsiteY2" fmla="*/ 27915 h 123311"/>
                <a:gd name="connsiteX3" fmla="*/ 140385 w 369933"/>
                <a:gd name="connsiteY3" fmla="*/ 29813 h 123311"/>
                <a:gd name="connsiteX4" fmla="*/ 125208 w 369933"/>
                <a:gd name="connsiteY4" fmla="*/ 26967 h 123311"/>
                <a:gd name="connsiteX5" fmla="*/ 24662 w 369933"/>
                <a:gd name="connsiteY5" fmla="*/ 34555 h 123311"/>
                <a:gd name="connsiteX6" fmla="*/ 0 w 369933"/>
                <a:gd name="connsiteY6" fmla="*/ 77240 h 123311"/>
                <a:gd name="connsiteX7" fmla="*/ 22765 w 369933"/>
                <a:gd name="connsiteY7" fmla="*/ 118027 h 123311"/>
                <a:gd name="connsiteX8" fmla="*/ 74935 w 369933"/>
                <a:gd name="connsiteY8" fmla="*/ 128461 h 123311"/>
                <a:gd name="connsiteX9" fmla="*/ 143231 w 369933"/>
                <a:gd name="connsiteY9" fmla="*/ 101902 h 123311"/>
                <a:gd name="connsiteX10" fmla="*/ 201092 w 369933"/>
                <a:gd name="connsiteY10" fmla="*/ 89571 h 123311"/>
                <a:gd name="connsiteX11" fmla="*/ 349066 w 369933"/>
                <a:gd name="connsiteY11" fmla="*/ 68703 h 123311"/>
                <a:gd name="connsiteX12" fmla="*/ 377522 w 369933"/>
                <a:gd name="connsiteY12" fmla="*/ 28864 h 123311"/>
                <a:gd name="connsiteX13" fmla="*/ 49324 w 369933"/>
                <a:gd name="connsiteY13" fmla="*/ 113285 h 123311"/>
                <a:gd name="connsiteX14" fmla="*/ 12331 w 369933"/>
                <a:gd name="connsiteY14" fmla="*/ 76291 h 123311"/>
                <a:gd name="connsiteX15" fmla="*/ 49324 w 369933"/>
                <a:gd name="connsiteY15" fmla="*/ 39298 h 123311"/>
                <a:gd name="connsiteX16" fmla="*/ 86318 w 369933"/>
                <a:gd name="connsiteY16" fmla="*/ 76291 h 123311"/>
                <a:gd name="connsiteX17" fmla="*/ 49324 w 369933"/>
                <a:gd name="connsiteY17" fmla="*/ 113285 h 12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933" h="123311">
                  <a:moveTo>
                    <a:pt x="377522" y="28864"/>
                  </a:moveTo>
                  <a:cubicBezTo>
                    <a:pt x="374676" y="9893"/>
                    <a:pt x="357602" y="-2438"/>
                    <a:pt x="338632" y="407"/>
                  </a:cubicBezTo>
                  <a:lnTo>
                    <a:pt x="147973" y="27915"/>
                  </a:lnTo>
                  <a:cubicBezTo>
                    <a:pt x="145128" y="27915"/>
                    <a:pt x="143231" y="28864"/>
                    <a:pt x="140385" y="29813"/>
                  </a:cubicBezTo>
                  <a:cubicBezTo>
                    <a:pt x="135642" y="28864"/>
                    <a:pt x="129951" y="27915"/>
                    <a:pt x="125208" y="26967"/>
                  </a:cubicBezTo>
                  <a:cubicBezTo>
                    <a:pt x="91061" y="18430"/>
                    <a:pt x="55964" y="9893"/>
                    <a:pt x="24662" y="34555"/>
                  </a:cubicBezTo>
                  <a:cubicBezTo>
                    <a:pt x="10434" y="43092"/>
                    <a:pt x="0" y="58269"/>
                    <a:pt x="0" y="77240"/>
                  </a:cubicBezTo>
                  <a:cubicBezTo>
                    <a:pt x="0" y="94314"/>
                    <a:pt x="8537" y="109490"/>
                    <a:pt x="22765" y="118027"/>
                  </a:cubicBezTo>
                  <a:cubicBezTo>
                    <a:pt x="36993" y="134153"/>
                    <a:pt x="55016" y="136050"/>
                    <a:pt x="74935" y="128461"/>
                  </a:cubicBezTo>
                  <a:cubicBezTo>
                    <a:pt x="99598" y="125616"/>
                    <a:pt x="120466" y="110439"/>
                    <a:pt x="143231" y="101902"/>
                  </a:cubicBezTo>
                  <a:cubicBezTo>
                    <a:pt x="162202" y="96211"/>
                    <a:pt x="181173" y="92417"/>
                    <a:pt x="201092" y="89571"/>
                  </a:cubicBezTo>
                  <a:lnTo>
                    <a:pt x="349066" y="68703"/>
                  </a:lnTo>
                  <a:cubicBezTo>
                    <a:pt x="367088" y="64909"/>
                    <a:pt x="380368" y="47835"/>
                    <a:pt x="377522" y="28864"/>
                  </a:cubicBezTo>
                  <a:close/>
                  <a:moveTo>
                    <a:pt x="49324" y="113285"/>
                  </a:moveTo>
                  <a:cubicBezTo>
                    <a:pt x="28456" y="113285"/>
                    <a:pt x="12331" y="97159"/>
                    <a:pt x="12331" y="76291"/>
                  </a:cubicBezTo>
                  <a:cubicBezTo>
                    <a:pt x="12331" y="55423"/>
                    <a:pt x="28456" y="39298"/>
                    <a:pt x="49324" y="39298"/>
                  </a:cubicBezTo>
                  <a:cubicBezTo>
                    <a:pt x="70193" y="39298"/>
                    <a:pt x="86318" y="55423"/>
                    <a:pt x="86318" y="76291"/>
                  </a:cubicBezTo>
                  <a:cubicBezTo>
                    <a:pt x="86318" y="97159"/>
                    <a:pt x="70193" y="113285"/>
                    <a:pt x="49324" y="113285"/>
                  </a:cubicBezTo>
                  <a:close/>
                </a:path>
              </a:pathLst>
            </a:custGeom>
            <a:solidFill>
              <a:srgbClr val="0B0907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581FDCA-D10A-4022-8AC8-F718B55A1AD8}"/>
                </a:ext>
              </a:extLst>
            </p:cNvPr>
            <p:cNvSpPr/>
            <p:nvPr/>
          </p:nvSpPr>
          <p:spPr>
            <a:xfrm>
              <a:off x="6647320" y="3372789"/>
              <a:ext cx="183354" cy="244472"/>
            </a:xfrm>
            <a:custGeom>
              <a:avLst/>
              <a:gdLst>
                <a:gd name="connsiteX0" fmla="*/ 345545 w 341477"/>
                <a:gd name="connsiteY0" fmla="*/ 348679 h 455302"/>
                <a:gd name="connsiteX1" fmla="*/ 323728 w 341477"/>
                <a:gd name="connsiteY1" fmla="*/ 226316 h 455302"/>
                <a:gd name="connsiteX2" fmla="*/ 288632 w 341477"/>
                <a:gd name="connsiteY2" fmla="*/ 90674 h 455302"/>
                <a:gd name="connsiteX3" fmla="*/ 261124 w 341477"/>
                <a:gd name="connsiteY3" fmla="*/ 28070 h 455302"/>
                <a:gd name="connsiteX4" fmla="*/ 241205 w 341477"/>
                <a:gd name="connsiteY4" fmla="*/ 10047 h 455302"/>
                <a:gd name="connsiteX5" fmla="*/ 210851 w 341477"/>
                <a:gd name="connsiteY5" fmla="*/ 562 h 455302"/>
                <a:gd name="connsiteX6" fmla="*/ 152041 w 341477"/>
                <a:gd name="connsiteY6" fmla="*/ 3407 h 455302"/>
                <a:gd name="connsiteX7" fmla="*/ 117893 w 341477"/>
                <a:gd name="connsiteY7" fmla="*/ 12893 h 455302"/>
                <a:gd name="connsiteX8" fmla="*/ 104614 w 341477"/>
                <a:gd name="connsiteY8" fmla="*/ 29018 h 455302"/>
                <a:gd name="connsiteX9" fmla="*/ 98922 w 341477"/>
                <a:gd name="connsiteY9" fmla="*/ 42298 h 455302"/>
                <a:gd name="connsiteX10" fmla="*/ 102717 w 341477"/>
                <a:gd name="connsiteY10" fmla="*/ 65063 h 455302"/>
                <a:gd name="connsiteX11" fmla="*/ 158681 w 341477"/>
                <a:gd name="connsiteY11" fmla="*/ 54629 h 455302"/>
                <a:gd name="connsiteX12" fmla="*/ 170064 w 341477"/>
                <a:gd name="connsiteY12" fmla="*/ 68857 h 455302"/>
                <a:gd name="connsiteX13" fmla="*/ 165321 w 341477"/>
                <a:gd name="connsiteY13" fmla="*/ 103953 h 455302"/>
                <a:gd name="connsiteX14" fmla="*/ 78054 w 341477"/>
                <a:gd name="connsiteY14" fmla="*/ 119130 h 455302"/>
                <a:gd name="connsiteX15" fmla="*/ 66672 w 341477"/>
                <a:gd name="connsiteY15" fmla="*/ 142844 h 455302"/>
                <a:gd name="connsiteX16" fmla="*/ 36318 w 341477"/>
                <a:gd name="connsiteY16" fmla="*/ 157072 h 455302"/>
                <a:gd name="connsiteX17" fmla="*/ 26833 w 341477"/>
                <a:gd name="connsiteY17" fmla="*/ 182683 h 455302"/>
                <a:gd name="connsiteX18" fmla="*/ 5016 w 341477"/>
                <a:gd name="connsiteY18" fmla="*/ 190271 h 455302"/>
                <a:gd name="connsiteX19" fmla="*/ 2171 w 341477"/>
                <a:gd name="connsiteY19" fmla="*/ 224419 h 455302"/>
                <a:gd name="connsiteX20" fmla="*/ 57186 w 341477"/>
                <a:gd name="connsiteY20" fmla="*/ 371444 h 455302"/>
                <a:gd name="connsiteX21" fmla="*/ 67620 w 341477"/>
                <a:gd name="connsiteY21" fmla="*/ 397055 h 455302"/>
                <a:gd name="connsiteX22" fmla="*/ 71415 w 341477"/>
                <a:gd name="connsiteY22" fmla="*/ 424563 h 455302"/>
                <a:gd name="connsiteX23" fmla="*/ 86591 w 341477"/>
                <a:gd name="connsiteY23" fmla="*/ 426460 h 455302"/>
                <a:gd name="connsiteX24" fmla="*/ 97025 w 341477"/>
                <a:gd name="connsiteY24" fmla="*/ 435945 h 455302"/>
                <a:gd name="connsiteX25" fmla="*/ 121688 w 341477"/>
                <a:gd name="connsiteY25" fmla="*/ 454916 h 455302"/>
                <a:gd name="connsiteX26" fmla="*/ 317088 w 341477"/>
                <a:gd name="connsiteY26" fmla="*/ 438791 h 455302"/>
                <a:gd name="connsiteX27" fmla="*/ 345545 w 341477"/>
                <a:gd name="connsiteY27" fmla="*/ 415077 h 455302"/>
                <a:gd name="connsiteX28" fmla="*/ 345545 w 341477"/>
                <a:gd name="connsiteY28" fmla="*/ 348679 h 45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1477" h="455302">
                  <a:moveTo>
                    <a:pt x="345545" y="348679"/>
                  </a:moveTo>
                  <a:cubicBezTo>
                    <a:pt x="343648" y="306943"/>
                    <a:pt x="332265" y="267104"/>
                    <a:pt x="323728" y="226316"/>
                  </a:cubicBezTo>
                  <a:cubicBezTo>
                    <a:pt x="318986" y="202602"/>
                    <a:pt x="292426" y="112490"/>
                    <a:pt x="288632" y="90674"/>
                  </a:cubicBezTo>
                  <a:cubicBezTo>
                    <a:pt x="283889" y="66960"/>
                    <a:pt x="279147" y="44195"/>
                    <a:pt x="261124" y="28070"/>
                  </a:cubicBezTo>
                  <a:cubicBezTo>
                    <a:pt x="254484" y="20481"/>
                    <a:pt x="248793" y="17636"/>
                    <a:pt x="241205" y="10047"/>
                  </a:cubicBezTo>
                  <a:cubicBezTo>
                    <a:pt x="232668" y="1510"/>
                    <a:pt x="218439" y="-1335"/>
                    <a:pt x="210851" y="562"/>
                  </a:cubicBezTo>
                  <a:cubicBezTo>
                    <a:pt x="194726" y="1510"/>
                    <a:pt x="178600" y="2459"/>
                    <a:pt x="152041" y="3407"/>
                  </a:cubicBezTo>
                  <a:cubicBezTo>
                    <a:pt x="139710" y="3407"/>
                    <a:pt x="124533" y="7202"/>
                    <a:pt x="117893" y="12893"/>
                  </a:cubicBezTo>
                  <a:cubicBezTo>
                    <a:pt x="111254" y="17636"/>
                    <a:pt x="109356" y="23327"/>
                    <a:pt x="104614" y="29018"/>
                  </a:cubicBezTo>
                  <a:cubicBezTo>
                    <a:pt x="101768" y="32812"/>
                    <a:pt x="101768" y="38504"/>
                    <a:pt x="98922" y="42298"/>
                  </a:cubicBezTo>
                  <a:cubicBezTo>
                    <a:pt x="96077" y="47041"/>
                    <a:pt x="99871" y="61269"/>
                    <a:pt x="102717" y="65063"/>
                  </a:cubicBezTo>
                  <a:cubicBezTo>
                    <a:pt x="122636" y="69806"/>
                    <a:pt x="141607" y="57475"/>
                    <a:pt x="158681" y="54629"/>
                  </a:cubicBezTo>
                  <a:cubicBezTo>
                    <a:pt x="171961" y="52732"/>
                    <a:pt x="171012" y="55578"/>
                    <a:pt x="170064" y="68857"/>
                  </a:cubicBezTo>
                  <a:cubicBezTo>
                    <a:pt x="170064" y="81188"/>
                    <a:pt x="166269" y="92571"/>
                    <a:pt x="165321" y="103953"/>
                  </a:cubicBezTo>
                  <a:cubicBezTo>
                    <a:pt x="156784" y="105850"/>
                    <a:pt x="107459" y="114387"/>
                    <a:pt x="78054" y="119130"/>
                  </a:cubicBezTo>
                  <a:cubicBezTo>
                    <a:pt x="67620" y="123873"/>
                    <a:pt x="73312" y="134307"/>
                    <a:pt x="66672" y="142844"/>
                  </a:cubicBezTo>
                  <a:cubicBezTo>
                    <a:pt x="59083" y="151381"/>
                    <a:pt x="41061" y="150432"/>
                    <a:pt x="36318" y="157072"/>
                  </a:cubicBezTo>
                  <a:cubicBezTo>
                    <a:pt x="30627" y="164661"/>
                    <a:pt x="27781" y="173197"/>
                    <a:pt x="26833" y="182683"/>
                  </a:cubicBezTo>
                  <a:cubicBezTo>
                    <a:pt x="24936" y="184580"/>
                    <a:pt x="12605" y="180786"/>
                    <a:pt x="5016" y="190271"/>
                  </a:cubicBezTo>
                  <a:cubicBezTo>
                    <a:pt x="-1624" y="200705"/>
                    <a:pt x="-675" y="213985"/>
                    <a:pt x="2171" y="224419"/>
                  </a:cubicBezTo>
                  <a:cubicBezTo>
                    <a:pt x="5016" y="235802"/>
                    <a:pt x="49598" y="354370"/>
                    <a:pt x="57186" y="371444"/>
                  </a:cubicBezTo>
                  <a:cubicBezTo>
                    <a:pt x="60981" y="379981"/>
                    <a:pt x="64775" y="388518"/>
                    <a:pt x="67620" y="397055"/>
                  </a:cubicBezTo>
                  <a:cubicBezTo>
                    <a:pt x="69517" y="405592"/>
                    <a:pt x="70466" y="414128"/>
                    <a:pt x="71415" y="424563"/>
                  </a:cubicBezTo>
                  <a:cubicBezTo>
                    <a:pt x="75209" y="428357"/>
                    <a:pt x="81849" y="424563"/>
                    <a:pt x="86591" y="426460"/>
                  </a:cubicBezTo>
                  <a:cubicBezTo>
                    <a:pt x="91334" y="427408"/>
                    <a:pt x="94180" y="432151"/>
                    <a:pt x="97025" y="435945"/>
                  </a:cubicBezTo>
                  <a:cubicBezTo>
                    <a:pt x="104614" y="444482"/>
                    <a:pt x="111254" y="451122"/>
                    <a:pt x="121688" y="454916"/>
                  </a:cubicBezTo>
                  <a:cubicBezTo>
                    <a:pt x="134019" y="458710"/>
                    <a:pt x="247844" y="473887"/>
                    <a:pt x="317088" y="438791"/>
                  </a:cubicBezTo>
                  <a:cubicBezTo>
                    <a:pt x="328471" y="433099"/>
                    <a:pt x="329420" y="419820"/>
                    <a:pt x="345545" y="415077"/>
                  </a:cubicBezTo>
                  <a:cubicBezTo>
                    <a:pt x="344596" y="383775"/>
                    <a:pt x="346493" y="371444"/>
                    <a:pt x="345545" y="34867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C1F8A5C-9C33-45E2-9BB7-7BF10E727C43}"/>
                </a:ext>
              </a:extLst>
            </p:cNvPr>
            <p:cNvSpPr/>
            <p:nvPr/>
          </p:nvSpPr>
          <p:spPr>
            <a:xfrm>
              <a:off x="7399964" y="3434634"/>
              <a:ext cx="1293662" cy="1354780"/>
            </a:xfrm>
            <a:custGeom>
              <a:avLst/>
              <a:gdLst>
                <a:gd name="connsiteX0" fmla="*/ 2260894 w 2409311"/>
                <a:gd name="connsiteY0" fmla="*/ 1703748 h 2523136"/>
                <a:gd name="connsiteX1" fmla="*/ 1514387 w 2409311"/>
                <a:gd name="connsiteY1" fmla="*/ 333097 h 2523136"/>
                <a:gd name="connsiteX2" fmla="*/ 466241 w 2409311"/>
                <a:gd name="connsiteY2" fmla="*/ 22922 h 2523136"/>
                <a:gd name="connsiteX3" fmla="*/ 238590 w 2409311"/>
                <a:gd name="connsiteY3" fmla="*/ 433643 h 2523136"/>
                <a:gd name="connsiteX4" fmla="*/ 138044 w 2409311"/>
                <a:gd name="connsiteY4" fmla="*/ 1014154 h 2523136"/>
                <a:gd name="connsiteX5" fmla="*/ 138044 w 2409311"/>
                <a:gd name="connsiteY5" fmla="*/ 1015103 h 2523136"/>
                <a:gd name="connsiteX6" fmla="*/ 40343 w 2409311"/>
                <a:gd name="connsiteY6" fmla="*/ 1092884 h 2523136"/>
                <a:gd name="connsiteX7" fmla="*/ 31806 w 2409311"/>
                <a:gd name="connsiteY7" fmla="*/ 1224732 h 2523136"/>
                <a:gd name="connsiteX8" fmla="*/ 121918 w 2409311"/>
                <a:gd name="connsiteY8" fmla="*/ 1303461 h 2523136"/>
                <a:gd name="connsiteX9" fmla="*/ 161758 w 2409311"/>
                <a:gd name="connsiteY9" fmla="*/ 1378397 h 2523136"/>
                <a:gd name="connsiteX10" fmla="*/ 254715 w 2409311"/>
                <a:gd name="connsiteY10" fmla="*/ 1449538 h 2523136"/>
                <a:gd name="connsiteX11" fmla="*/ 323011 w 2409311"/>
                <a:gd name="connsiteY11" fmla="*/ 1393573 h 2523136"/>
                <a:gd name="connsiteX12" fmla="*/ 356210 w 2409311"/>
                <a:gd name="connsiteY12" fmla="*/ 1170664 h 2523136"/>
                <a:gd name="connsiteX13" fmla="*/ 478572 w 2409311"/>
                <a:gd name="connsiteY13" fmla="*/ 510475 h 2523136"/>
                <a:gd name="connsiteX14" fmla="*/ 508926 w 2409311"/>
                <a:gd name="connsiteY14" fmla="*/ 549366 h 2523136"/>
                <a:gd name="connsiteX15" fmla="*/ 759343 w 2409311"/>
                <a:gd name="connsiteY15" fmla="*/ 1448589 h 2523136"/>
                <a:gd name="connsiteX16" fmla="*/ 1504901 w 2409311"/>
                <a:gd name="connsiteY16" fmla="*/ 2465432 h 2523136"/>
                <a:gd name="connsiteX17" fmla="*/ 2097744 w 2409311"/>
                <a:gd name="connsiteY17" fmla="*/ 2527088 h 2523136"/>
                <a:gd name="connsiteX18" fmla="*/ 2260894 w 2409311"/>
                <a:gd name="connsiteY18" fmla="*/ 1703748 h 252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09311" h="2523136">
                  <a:moveTo>
                    <a:pt x="2260894" y="1703748"/>
                  </a:moveTo>
                  <a:cubicBezTo>
                    <a:pt x="2103435" y="1226629"/>
                    <a:pt x="1919416" y="664140"/>
                    <a:pt x="1514387" y="333097"/>
                  </a:cubicBezTo>
                  <a:cubicBezTo>
                    <a:pt x="1241205" y="110188"/>
                    <a:pt x="817204" y="-64345"/>
                    <a:pt x="466241" y="22922"/>
                  </a:cubicBezTo>
                  <a:cubicBezTo>
                    <a:pt x="328702" y="57069"/>
                    <a:pt x="15681" y="332148"/>
                    <a:pt x="238590" y="433643"/>
                  </a:cubicBezTo>
                  <a:cubicBezTo>
                    <a:pt x="232899" y="438386"/>
                    <a:pt x="152272" y="993286"/>
                    <a:pt x="138044" y="1014154"/>
                  </a:cubicBezTo>
                  <a:cubicBezTo>
                    <a:pt x="138044" y="1014154"/>
                    <a:pt x="138044" y="1015103"/>
                    <a:pt x="138044" y="1015103"/>
                  </a:cubicBezTo>
                  <a:cubicBezTo>
                    <a:pt x="134250" y="1026485"/>
                    <a:pt x="65006" y="1073913"/>
                    <a:pt x="40343" y="1092884"/>
                  </a:cubicBezTo>
                  <a:cubicBezTo>
                    <a:pt x="-9930" y="1129877"/>
                    <a:pt x="-13724" y="1182047"/>
                    <a:pt x="31806" y="1224732"/>
                  </a:cubicBezTo>
                  <a:cubicBezTo>
                    <a:pt x="61211" y="1252239"/>
                    <a:pt x="90616" y="1278799"/>
                    <a:pt x="121918" y="1303461"/>
                  </a:cubicBezTo>
                  <a:cubicBezTo>
                    <a:pt x="146581" y="1323381"/>
                    <a:pt x="157963" y="1348043"/>
                    <a:pt x="161758" y="1378397"/>
                  </a:cubicBezTo>
                  <a:cubicBezTo>
                    <a:pt x="164603" y="1399264"/>
                    <a:pt x="231950" y="1446692"/>
                    <a:pt x="254715" y="1449538"/>
                  </a:cubicBezTo>
                  <a:cubicBezTo>
                    <a:pt x="299297" y="1455229"/>
                    <a:pt x="319216" y="1437206"/>
                    <a:pt x="323011" y="1393573"/>
                  </a:cubicBezTo>
                  <a:cubicBezTo>
                    <a:pt x="327753" y="1343300"/>
                    <a:pt x="337239" y="1191532"/>
                    <a:pt x="356210" y="1170664"/>
                  </a:cubicBezTo>
                  <a:cubicBezTo>
                    <a:pt x="352416" y="1167819"/>
                    <a:pt x="478572" y="547469"/>
                    <a:pt x="478572" y="510475"/>
                  </a:cubicBezTo>
                  <a:cubicBezTo>
                    <a:pt x="488058" y="520909"/>
                    <a:pt x="498492" y="534189"/>
                    <a:pt x="508926" y="549366"/>
                  </a:cubicBezTo>
                  <a:cubicBezTo>
                    <a:pt x="655002" y="772274"/>
                    <a:pt x="667333" y="1187738"/>
                    <a:pt x="759343" y="1448589"/>
                  </a:cubicBezTo>
                  <a:cubicBezTo>
                    <a:pt x="946206" y="1978827"/>
                    <a:pt x="1002171" y="2275722"/>
                    <a:pt x="1504901" y="2465432"/>
                  </a:cubicBezTo>
                  <a:cubicBezTo>
                    <a:pt x="1650978" y="2520448"/>
                    <a:pt x="1924159" y="2519499"/>
                    <a:pt x="2097744" y="2527088"/>
                  </a:cubicBezTo>
                  <a:cubicBezTo>
                    <a:pt x="2614702" y="2549853"/>
                    <a:pt x="2368080" y="2028152"/>
                    <a:pt x="2260894" y="170374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3CD90D-7090-425E-8206-CCC60A255B9B}"/>
                </a:ext>
              </a:extLst>
            </p:cNvPr>
            <p:cNvSpPr/>
            <p:nvPr/>
          </p:nvSpPr>
          <p:spPr>
            <a:xfrm>
              <a:off x="6569158" y="5430365"/>
              <a:ext cx="499130" cy="234285"/>
            </a:xfrm>
            <a:custGeom>
              <a:avLst/>
              <a:gdLst>
                <a:gd name="connsiteX0" fmla="*/ 356420 w 929576"/>
                <a:gd name="connsiteY0" fmla="*/ 57585 h 436331"/>
                <a:gd name="connsiteX1" fmla="*/ 403847 w 929576"/>
                <a:gd name="connsiteY1" fmla="*/ 9209 h 436331"/>
                <a:gd name="connsiteX2" fmla="*/ 429458 w 929576"/>
                <a:gd name="connsiteY2" fmla="*/ 672 h 436331"/>
                <a:gd name="connsiteX3" fmla="*/ 874327 w 929576"/>
                <a:gd name="connsiteY3" fmla="*/ 96476 h 436331"/>
                <a:gd name="connsiteX4" fmla="*/ 902784 w 929576"/>
                <a:gd name="connsiteY4" fmla="*/ 130623 h 436331"/>
                <a:gd name="connsiteX5" fmla="*/ 930291 w 929576"/>
                <a:gd name="connsiteY5" fmla="*/ 313693 h 436331"/>
                <a:gd name="connsiteX6" fmla="*/ 933137 w 929576"/>
                <a:gd name="connsiteY6" fmla="*/ 384834 h 436331"/>
                <a:gd name="connsiteX7" fmla="*/ 877173 w 929576"/>
                <a:gd name="connsiteY7" fmla="*/ 418033 h 436331"/>
                <a:gd name="connsiteX8" fmla="*/ 531901 w 929576"/>
                <a:gd name="connsiteY8" fmla="*/ 422776 h 436331"/>
                <a:gd name="connsiteX9" fmla="*/ 142048 w 929576"/>
                <a:gd name="connsiteY9" fmla="*/ 444593 h 436331"/>
                <a:gd name="connsiteX10" fmla="*/ 40554 w 929576"/>
                <a:gd name="connsiteY10" fmla="*/ 419931 h 436331"/>
                <a:gd name="connsiteX11" fmla="*/ 1663 w 929576"/>
                <a:gd name="connsiteY11" fmla="*/ 312745 h 436331"/>
                <a:gd name="connsiteX12" fmla="*/ 1663 w 929576"/>
                <a:gd name="connsiteY12" fmla="*/ 312745 h 436331"/>
                <a:gd name="connsiteX13" fmla="*/ 30120 w 929576"/>
                <a:gd name="connsiteY13" fmla="*/ 271957 h 436331"/>
                <a:gd name="connsiteX14" fmla="*/ 87981 w 929576"/>
                <a:gd name="connsiteY14" fmla="*/ 256780 h 436331"/>
                <a:gd name="connsiteX15" fmla="*/ 198961 w 929576"/>
                <a:gd name="connsiteY15" fmla="*/ 213147 h 436331"/>
                <a:gd name="connsiteX16" fmla="*/ 284330 w 929576"/>
                <a:gd name="connsiteY16" fmla="*/ 137263 h 436331"/>
                <a:gd name="connsiteX17" fmla="*/ 356420 w 929576"/>
                <a:gd name="connsiteY17" fmla="*/ 57585 h 43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9576" h="436331">
                  <a:moveTo>
                    <a:pt x="356420" y="57585"/>
                  </a:moveTo>
                  <a:cubicBezTo>
                    <a:pt x="375391" y="44306"/>
                    <a:pt x="389619" y="26283"/>
                    <a:pt x="403847" y="9209"/>
                  </a:cubicBezTo>
                  <a:cubicBezTo>
                    <a:pt x="411436" y="672"/>
                    <a:pt x="418076" y="-1225"/>
                    <a:pt x="429458" y="672"/>
                  </a:cubicBezTo>
                  <a:cubicBezTo>
                    <a:pt x="577432" y="32923"/>
                    <a:pt x="725405" y="66122"/>
                    <a:pt x="874327" y="96476"/>
                  </a:cubicBezTo>
                  <a:cubicBezTo>
                    <a:pt x="896144" y="101219"/>
                    <a:pt x="898989" y="114498"/>
                    <a:pt x="902784" y="130623"/>
                  </a:cubicBezTo>
                  <a:cubicBezTo>
                    <a:pt x="912269" y="191331"/>
                    <a:pt x="924600" y="252037"/>
                    <a:pt x="930291" y="313693"/>
                  </a:cubicBezTo>
                  <a:cubicBezTo>
                    <a:pt x="933137" y="342149"/>
                    <a:pt x="929343" y="359223"/>
                    <a:pt x="933137" y="384834"/>
                  </a:cubicBezTo>
                  <a:cubicBezTo>
                    <a:pt x="933137" y="410445"/>
                    <a:pt x="891401" y="415188"/>
                    <a:pt x="877173" y="418033"/>
                  </a:cubicBezTo>
                  <a:cubicBezTo>
                    <a:pt x="804135" y="430364"/>
                    <a:pt x="560358" y="423725"/>
                    <a:pt x="531901" y="422776"/>
                  </a:cubicBezTo>
                  <a:cubicBezTo>
                    <a:pt x="456966" y="420879"/>
                    <a:pt x="216983" y="451232"/>
                    <a:pt x="142048" y="444593"/>
                  </a:cubicBezTo>
                  <a:cubicBezTo>
                    <a:pt x="113592" y="441747"/>
                    <a:pt x="79444" y="438901"/>
                    <a:pt x="40554" y="419931"/>
                  </a:cubicBezTo>
                  <a:cubicBezTo>
                    <a:pt x="-3080" y="395268"/>
                    <a:pt x="-2131" y="354480"/>
                    <a:pt x="1663" y="312745"/>
                  </a:cubicBezTo>
                  <a:lnTo>
                    <a:pt x="1663" y="312745"/>
                  </a:lnTo>
                  <a:cubicBezTo>
                    <a:pt x="7354" y="297568"/>
                    <a:pt x="14943" y="281443"/>
                    <a:pt x="30120" y="271957"/>
                  </a:cubicBezTo>
                  <a:cubicBezTo>
                    <a:pt x="46245" y="260575"/>
                    <a:pt x="70907" y="255832"/>
                    <a:pt x="87981" y="256780"/>
                  </a:cubicBezTo>
                  <a:cubicBezTo>
                    <a:pt x="130666" y="257729"/>
                    <a:pt x="166710" y="240655"/>
                    <a:pt x="198961" y="213147"/>
                  </a:cubicBezTo>
                  <a:cubicBezTo>
                    <a:pt x="200858" y="211250"/>
                    <a:pt x="261565" y="164771"/>
                    <a:pt x="284330" y="137263"/>
                  </a:cubicBezTo>
                  <a:cubicBezTo>
                    <a:pt x="294764" y="125881"/>
                    <a:pt x="335552" y="80351"/>
                    <a:pt x="356420" y="5758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E88267F-D1A6-4018-B348-D6C824BECFE6}"/>
                </a:ext>
              </a:extLst>
            </p:cNvPr>
            <p:cNvSpPr/>
            <p:nvPr/>
          </p:nvSpPr>
          <p:spPr>
            <a:xfrm>
              <a:off x="7626846" y="5953578"/>
              <a:ext cx="310683" cy="331055"/>
            </a:xfrm>
            <a:custGeom>
              <a:avLst/>
              <a:gdLst>
                <a:gd name="connsiteX0" fmla="*/ 570142 w 578614"/>
                <a:gd name="connsiteY0" fmla="*/ 254612 h 616556"/>
                <a:gd name="connsiteX1" fmla="*/ 497103 w 578614"/>
                <a:gd name="connsiteY1" fmla="*/ 406380 h 616556"/>
                <a:gd name="connsiteX2" fmla="*/ 460110 w 578614"/>
                <a:gd name="connsiteY2" fmla="*/ 487006 h 616556"/>
                <a:gd name="connsiteX3" fmla="*/ 367152 w 578614"/>
                <a:gd name="connsiteY3" fmla="*/ 585656 h 616556"/>
                <a:gd name="connsiteX4" fmla="*/ 278937 w 578614"/>
                <a:gd name="connsiteY4" fmla="*/ 608420 h 616556"/>
                <a:gd name="connsiteX5" fmla="*/ 59823 w 578614"/>
                <a:gd name="connsiteY5" fmla="*/ 617906 h 616556"/>
                <a:gd name="connsiteX6" fmla="*/ 32315 w 578614"/>
                <a:gd name="connsiteY6" fmla="*/ 605575 h 616556"/>
                <a:gd name="connsiteX7" fmla="*/ 64 w 578614"/>
                <a:gd name="connsiteY7" fmla="*/ 542022 h 616556"/>
                <a:gd name="connsiteX8" fmla="*/ 14293 w 578614"/>
                <a:gd name="connsiteY8" fmla="*/ 469933 h 616556"/>
                <a:gd name="connsiteX9" fmla="*/ 72154 w 578614"/>
                <a:gd name="connsiteY9" fmla="*/ 319113 h 616556"/>
                <a:gd name="connsiteX10" fmla="*/ 132861 w 578614"/>
                <a:gd name="connsiteY10" fmla="*/ 150272 h 616556"/>
                <a:gd name="connsiteX11" fmla="*/ 213488 w 578614"/>
                <a:gd name="connsiteY11" fmla="*/ 74388 h 616556"/>
                <a:gd name="connsiteX12" fmla="*/ 490463 w 578614"/>
                <a:gd name="connsiteY12" fmla="*/ 2299 h 616556"/>
                <a:gd name="connsiteX13" fmla="*/ 525560 w 578614"/>
                <a:gd name="connsiteY13" fmla="*/ 14630 h 616556"/>
                <a:gd name="connsiteX14" fmla="*/ 565399 w 578614"/>
                <a:gd name="connsiteY14" fmla="*/ 89565 h 616556"/>
                <a:gd name="connsiteX15" fmla="*/ 570142 w 578614"/>
                <a:gd name="connsiteY15" fmla="*/ 254612 h 6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8614" h="616556">
                  <a:moveTo>
                    <a:pt x="570142" y="254612"/>
                  </a:moveTo>
                  <a:cubicBezTo>
                    <a:pt x="568244" y="272635"/>
                    <a:pt x="512280" y="371283"/>
                    <a:pt x="497103" y="406380"/>
                  </a:cubicBezTo>
                  <a:cubicBezTo>
                    <a:pt x="488566" y="420608"/>
                    <a:pt x="465801" y="472778"/>
                    <a:pt x="460110" y="487006"/>
                  </a:cubicBezTo>
                  <a:cubicBezTo>
                    <a:pt x="442088" y="532537"/>
                    <a:pt x="413631" y="566685"/>
                    <a:pt x="367152" y="585656"/>
                  </a:cubicBezTo>
                  <a:cubicBezTo>
                    <a:pt x="339644" y="601781"/>
                    <a:pt x="309291" y="602729"/>
                    <a:pt x="278937" y="608420"/>
                  </a:cubicBezTo>
                  <a:cubicBezTo>
                    <a:pt x="257121" y="613163"/>
                    <a:pt x="91125" y="623597"/>
                    <a:pt x="59823" y="617906"/>
                  </a:cubicBezTo>
                  <a:cubicBezTo>
                    <a:pt x="50337" y="616009"/>
                    <a:pt x="40852" y="612215"/>
                    <a:pt x="32315" y="605575"/>
                  </a:cubicBezTo>
                  <a:cubicBezTo>
                    <a:pt x="8601" y="591347"/>
                    <a:pt x="-884" y="569530"/>
                    <a:pt x="64" y="542022"/>
                  </a:cubicBezTo>
                  <a:cubicBezTo>
                    <a:pt x="64" y="517360"/>
                    <a:pt x="4807" y="492698"/>
                    <a:pt x="14293" y="469933"/>
                  </a:cubicBezTo>
                  <a:cubicBezTo>
                    <a:pt x="14293" y="469933"/>
                    <a:pt x="49389" y="368438"/>
                    <a:pt x="72154" y="319113"/>
                  </a:cubicBezTo>
                  <a:cubicBezTo>
                    <a:pt x="83536" y="296348"/>
                    <a:pt x="132861" y="152169"/>
                    <a:pt x="132861" y="150272"/>
                  </a:cubicBezTo>
                  <a:cubicBezTo>
                    <a:pt x="137604" y="100947"/>
                    <a:pt x="168906" y="84822"/>
                    <a:pt x="213488" y="74388"/>
                  </a:cubicBezTo>
                  <a:cubicBezTo>
                    <a:pt x="306445" y="53520"/>
                    <a:pt x="398454" y="26961"/>
                    <a:pt x="490463" y="2299"/>
                  </a:cubicBezTo>
                  <a:cubicBezTo>
                    <a:pt x="505640" y="-2444"/>
                    <a:pt x="517023" y="-547"/>
                    <a:pt x="525560" y="14630"/>
                  </a:cubicBezTo>
                  <a:cubicBezTo>
                    <a:pt x="529354" y="17475"/>
                    <a:pt x="555913" y="67748"/>
                    <a:pt x="565399" y="89565"/>
                  </a:cubicBezTo>
                  <a:cubicBezTo>
                    <a:pt x="591009" y="144581"/>
                    <a:pt x="590061" y="199596"/>
                    <a:pt x="570142" y="254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C98EEEE-A4F8-447A-B29C-E38AF11775D3}"/>
                </a:ext>
              </a:extLst>
            </p:cNvPr>
            <p:cNvSpPr/>
            <p:nvPr/>
          </p:nvSpPr>
          <p:spPr>
            <a:xfrm>
              <a:off x="7447431" y="3808230"/>
              <a:ext cx="213913" cy="254658"/>
            </a:xfrm>
            <a:custGeom>
              <a:avLst/>
              <a:gdLst>
                <a:gd name="connsiteX0" fmla="*/ 49643 w 398390"/>
                <a:gd name="connsiteY0" fmla="*/ 318369 h 474273"/>
                <a:gd name="connsiteX1" fmla="*/ 12650 w 398390"/>
                <a:gd name="connsiteY1" fmla="*/ 270942 h 474273"/>
                <a:gd name="connsiteX2" fmla="*/ 18341 w 398390"/>
                <a:gd name="connsiteY2" fmla="*/ 200749 h 474273"/>
                <a:gd name="connsiteX3" fmla="*/ 13598 w 398390"/>
                <a:gd name="connsiteY3" fmla="*/ 184624 h 474273"/>
                <a:gd name="connsiteX4" fmla="*/ 23084 w 398390"/>
                <a:gd name="connsiteY4" fmla="*/ 154270 h 474273"/>
                <a:gd name="connsiteX5" fmla="*/ 36364 w 398390"/>
                <a:gd name="connsiteY5" fmla="*/ 146682 h 474273"/>
                <a:gd name="connsiteX6" fmla="*/ 43952 w 398390"/>
                <a:gd name="connsiteY6" fmla="*/ 133402 h 474273"/>
                <a:gd name="connsiteX7" fmla="*/ 43952 w 398390"/>
                <a:gd name="connsiteY7" fmla="*/ 93563 h 474273"/>
                <a:gd name="connsiteX8" fmla="*/ 70511 w 398390"/>
                <a:gd name="connsiteY8" fmla="*/ 62261 h 474273"/>
                <a:gd name="connsiteX9" fmla="*/ 98019 w 398390"/>
                <a:gd name="connsiteY9" fmla="*/ 8194 h 474273"/>
                <a:gd name="connsiteX10" fmla="*/ 141652 w 398390"/>
                <a:gd name="connsiteY10" fmla="*/ 606 h 474273"/>
                <a:gd name="connsiteX11" fmla="*/ 204256 w 398390"/>
                <a:gd name="connsiteY11" fmla="*/ 14834 h 474273"/>
                <a:gd name="connsiteX12" fmla="*/ 316185 w 398390"/>
                <a:gd name="connsiteY12" fmla="*/ 67953 h 474273"/>
                <a:gd name="connsiteX13" fmla="*/ 394915 w 398390"/>
                <a:gd name="connsiteY13" fmla="*/ 205492 h 474273"/>
                <a:gd name="connsiteX14" fmla="*/ 402503 w 398390"/>
                <a:gd name="connsiteY14" fmla="*/ 240588 h 474273"/>
                <a:gd name="connsiteX15" fmla="*/ 290574 w 398390"/>
                <a:gd name="connsiteY15" fmla="*/ 472983 h 474273"/>
                <a:gd name="connsiteX16" fmla="*/ 269706 w 398390"/>
                <a:gd name="connsiteY16" fmla="*/ 473931 h 474273"/>
                <a:gd name="connsiteX17" fmla="*/ 236507 w 398390"/>
                <a:gd name="connsiteY17" fmla="*/ 460651 h 474273"/>
                <a:gd name="connsiteX18" fmla="*/ 49643 w 398390"/>
                <a:gd name="connsiteY18" fmla="*/ 318369 h 47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390" h="474273">
                  <a:moveTo>
                    <a:pt x="49643" y="318369"/>
                  </a:moveTo>
                  <a:cubicBezTo>
                    <a:pt x="35415" y="304141"/>
                    <a:pt x="24032" y="288016"/>
                    <a:pt x="12650" y="270942"/>
                  </a:cubicBezTo>
                  <a:cubicBezTo>
                    <a:pt x="-14858" y="227309"/>
                    <a:pt x="9804" y="226360"/>
                    <a:pt x="18341" y="200749"/>
                  </a:cubicBezTo>
                  <a:cubicBezTo>
                    <a:pt x="20238" y="196955"/>
                    <a:pt x="16444" y="191264"/>
                    <a:pt x="13598" y="184624"/>
                  </a:cubicBezTo>
                  <a:cubicBezTo>
                    <a:pt x="7907" y="173241"/>
                    <a:pt x="12650" y="159962"/>
                    <a:pt x="23084" y="154270"/>
                  </a:cubicBezTo>
                  <a:lnTo>
                    <a:pt x="36364" y="146682"/>
                  </a:lnTo>
                  <a:cubicBezTo>
                    <a:pt x="41106" y="143836"/>
                    <a:pt x="43952" y="139094"/>
                    <a:pt x="43952" y="133402"/>
                  </a:cubicBezTo>
                  <a:cubicBezTo>
                    <a:pt x="43003" y="121071"/>
                    <a:pt x="35415" y="115380"/>
                    <a:pt x="43952" y="93563"/>
                  </a:cubicBezTo>
                  <a:cubicBezTo>
                    <a:pt x="54386" y="70798"/>
                    <a:pt x="73357" y="85975"/>
                    <a:pt x="70511" y="62261"/>
                  </a:cubicBezTo>
                  <a:cubicBezTo>
                    <a:pt x="64820" y="25268"/>
                    <a:pt x="59129" y="18628"/>
                    <a:pt x="98019" y="8194"/>
                  </a:cubicBezTo>
                  <a:cubicBezTo>
                    <a:pt x="113196" y="3451"/>
                    <a:pt x="130270" y="606"/>
                    <a:pt x="141652" y="606"/>
                  </a:cubicBezTo>
                  <a:cubicBezTo>
                    <a:pt x="169160" y="-2240"/>
                    <a:pt x="179594" y="5349"/>
                    <a:pt x="204256" y="14834"/>
                  </a:cubicBezTo>
                  <a:cubicBezTo>
                    <a:pt x="243147" y="30959"/>
                    <a:pt x="279192" y="40445"/>
                    <a:pt x="316185" y="67953"/>
                  </a:cubicBezTo>
                  <a:cubicBezTo>
                    <a:pt x="357921" y="104946"/>
                    <a:pt x="384481" y="148579"/>
                    <a:pt x="394915" y="205492"/>
                  </a:cubicBezTo>
                  <a:cubicBezTo>
                    <a:pt x="397760" y="215926"/>
                    <a:pt x="402503" y="227309"/>
                    <a:pt x="402503" y="240588"/>
                  </a:cubicBezTo>
                  <a:cubicBezTo>
                    <a:pt x="367407" y="316472"/>
                    <a:pt x="325671" y="397099"/>
                    <a:pt x="290574" y="472983"/>
                  </a:cubicBezTo>
                  <a:cubicBezTo>
                    <a:pt x="282986" y="488159"/>
                    <a:pt x="276346" y="475828"/>
                    <a:pt x="269706" y="473931"/>
                  </a:cubicBezTo>
                  <a:cubicBezTo>
                    <a:pt x="257375" y="472983"/>
                    <a:pt x="246941" y="467291"/>
                    <a:pt x="236507" y="460651"/>
                  </a:cubicBezTo>
                  <a:cubicBezTo>
                    <a:pt x="178646" y="425555"/>
                    <a:pt x="68614" y="334495"/>
                    <a:pt x="49643" y="31836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AAD8F1A-512A-4D5A-AE59-0B0870436A02}"/>
                </a:ext>
              </a:extLst>
            </p:cNvPr>
            <p:cNvSpPr/>
            <p:nvPr/>
          </p:nvSpPr>
          <p:spPr>
            <a:xfrm>
              <a:off x="7505707" y="3662586"/>
              <a:ext cx="152795" cy="106956"/>
            </a:xfrm>
            <a:custGeom>
              <a:avLst/>
              <a:gdLst>
                <a:gd name="connsiteX0" fmla="*/ 272154 w 284564"/>
                <a:gd name="connsiteY0" fmla="*/ 199765 h 199195"/>
                <a:gd name="connsiteX1" fmla="*/ 231366 w 284564"/>
                <a:gd name="connsiteY1" fmla="*/ 148543 h 199195"/>
                <a:gd name="connsiteX2" fmla="*/ 112798 w 284564"/>
                <a:gd name="connsiteY2" fmla="*/ 119138 h 199195"/>
                <a:gd name="connsiteX3" fmla="*/ 62525 w 284564"/>
                <a:gd name="connsiteY3" fmla="*/ 152337 h 199195"/>
                <a:gd name="connsiteX4" fmla="*/ 36914 w 284564"/>
                <a:gd name="connsiteY4" fmla="*/ 175103 h 199195"/>
                <a:gd name="connsiteX5" fmla="*/ 11303 w 284564"/>
                <a:gd name="connsiteY5" fmla="*/ 179845 h 199195"/>
                <a:gd name="connsiteX6" fmla="*/ 3715 w 284564"/>
                <a:gd name="connsiteY6" fmla="*/ 61277 h 199195"/>
                <a:gd name="connsiteX7" fmla="*/ 40708 w 284564"/>
                <a:gd name="connsiteY7" fmla="*/ 10055 h 199195"/>
                <a:gd name="connsiteX8" fmla="*/ 117540 w 284564"/>
                <a:gd name="connsiteY8" fmla="*/ 1518 h 199195"/>
                <a:gd name="connsiteX9" fmla="*/ 242749 w 284564"/>
                <a:gd name="connsiteY9" fmla="*/ 4364 h 199195"/>
                <a:gd name="connsiteX10" fmla="*/ 275948 w 284564"/>
                <a:gd name="connsiteY10" fmla="*/ 29975 h 199195"/>
                <a:gd name="connsiteX11" fmla="*/ 285433 w 284564"/>
                <a:gd name="connsiteY11" fmla="*/ 181742 h 199195"/>
                <a:gd name="connsiteX12" fmla="*/ 272154 w 284564"/>
                <a:gd name="connsiteY12" fmla="*/ 199765 h 19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564" h="199195">
                  <a:moveTo>
                    <a:pt x="272154" y="199765"/>
                  </a:moveTo>
                  <a:cubicBezTo>
                    <a:pt x="258874" y="182691"/>
                    <a:pt x="245594" y="165617"/>
                    <a:pt x="231366" y="148543"/>
                  </a:cubicBezTo>
                  <a:cubicBezTo>
                    <a:pt x="201961" y="119138"/>
                    <a:pt x="166865" y="95424"/>
                    <a:pt x="112798" y="119138"/>
                  </a:cubicBezTo>
                  <a:cubicBezTo>
                    <a:pt x="100467" y="124830"/>
                    <a:pt x="71062" y="134315"/>
                    <a:pt x="62525" y="152337"/>
                  </a:cubicBezTo>
                  <a:cubicBezTo>
                    <a:pt x="62525" y="152337"/>
                    <a:pt x="36914" y="175103"/>
                    <a:pt x="36914" y="175103"/>
                  </a:cubicBezTo>
                  <a:cubicBezTo>
                    <a:pt x="32171" y="179845"/>
                    <a:pt x="17943" y="173205"/>
                    <a:pt x="11303" y="179845"/>
                  </a:cubicBezTo>
                  <a:cubicBezTo>
                    <a:pt x="-4822" y="141903"/>
                    <a:pt x="-79" y="102064"/>
                    <a:pt x="3715" y="61277"/>
                  </a:cubicBezTo>
                  <a:cubicBezTo>
                    <a:pt x="6560" y="46100"/>
                    <a:pt x="30274" y="21438"/>
                    <a:pt x="40708" y="10055"/>
                  </a:cubicBezTo>
                  <a:cubicBezTo>
                    <a:pt x="50194" y="-4173"/>
                    <a:pt x="76753" y="570"/>
                    <a:pt x="117540" y="1518"/>
                  </a:cubicBezTo>
                  <a:cubicBezTo>
                    <a:pt x="134614" y="570"/>
                    <a:pt x="197219" y="-1327"/>
                    <a:pt x="242749" y="4364"/>
                  </a:cubicBezTo>
                  <a:cubicBezTo>
                    <a:pt x="251286" y="5312"/>
                    <a:pt x="272154" y="22386"/>
                    <a:pt x="275948" y="29975"/>
                  </a:cubicBezTo>
                  <a:cubicBezTo>
                    <a:pt x="294919" y="79299"/>
                    <a:pt x="283536" y="131469"/>
                    <a:pt x="285433" y="181742"/>
                  </a:cubicBezTo>
                  <a:cubicBezTo>
                    <a:pt x="286382" y="190279"/>
                    <a:pt x="279742" y="195971"/>
                    <a:pt x="272154" y="1997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8731710-21FC-4CEA-9C97-E8C521B4FD90}"/>
                </a:ext>
              </a:extLst>
            </p:cNvPr>
            <p:cNvSpPr/>
            <p:nvPr/>
          </p:nvSpPr>
          <p:spPr>
            <a:xfrm>
              <a:off x="7122708" y="3538711"/>
              <a:ext cx="86584" cy="20373"/>
            </a:xfrm>
            <a:custGeom>
              <a:avLst/>
              <a:gdLst>
                <a:gd name="connsiteX0" fmla="*/ 170647 w 161253"/>
                <a:gd name="connsiteY0" fmla="*/ 19746 h 37941"/>
                <a:gd name="connsiteX1" fmla="*/ 16033 w 161253"/>
                <a:gd name="connsiteY1" fmla="*/ 34922 h 37941"/>
                <a:gd name="connsiteX2" fmla="*/ 857 w 161253"/>
                <a:gd name="connsiteY2" fmla="*/ 14054 h 37941"/>
                <a:gd name="connsiteX3" fmla="*/ 26467 w 161253"/>
                <a:gd name="connsiteY3" fmla="*/ 1723 h 37941"/>
                <a:gd name="connsiteX4" fmla="*/ 81483 w 161253"/>
                <a:gd name="connsiteY4" fmla="*/ 1723 h 37941"/>
                <a:gd name="connsiteX5" fmla="*/ 170647 w 161253"/>
                <a:gd name="connsiteY5" fmla="*/ 19746 h 3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253" h="37941">
                  <a:moveTo>
                    <a:pt x="170647" y="19746"/>
                  </a:moveTo>
                  <a:cubicBezTo>
                    <a:pt x="118477" y="40614"/>
                    <a:pt x="68204" y="52945"/>
                    <a:pt x="16033" y="34922"/>
                  </a:cubicBezTo>
                  <a:cubicBezTo>
                    <a:pt x="6548" y="32077"/>
                    <a:pt x="-2938" y="26386"/>
                    <a:pt x="857" y="14054"/>
                  </a:cubicBezTo>
                  <a:cubicBezTo>
                    <a:pt x="4651" y="2672"/>
                    <a:pt x="15085" y="-2071"/>
                    <a:pt x="26467" y="1723"/>
                  </a:cubicBezTo>
                  <a:cubicBezTo>
                    <a:pt x="45438" y="7415"/>
                    <a:pt x="62512" y="4569"/>
                    <a:pt x="81483" y="1723"/>
                  </a:cubicBezTo>
                  <a:cubicBezTo>
                    <a:pt x="110888" y="-3019"/>
                    <a:pt x="140293" y="1723"/>
                    <a:pt x="170647" y="19746"/>
                  </a:cubicBezTo>
                  <a:close/>
                </a:path>
              </a:pathLst>
            </a:custGeom>
            <a:solidFill>
              <a:srgbClr val="E2AA74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9EECED2-8909-4AAD-BB9F-D594D819DC3E}"/>
                </a:ext>
              </a:extLst>
            </p:cNvPr>
            <p:cNvSpPr/>
            <p:nvPr/>
          </p:nvSpPr>
          <p:spPr>
            <a:xfrm>
              <a:off x="7120900" y="3477501"/>
              <a:ext cx="35652" cy="30559"/>
            </a:xfrm>
            <a:custGeom>
              <a:avLst/>
              <a:gdLst>
                <a:gd name="connsiteX0" fmla="*/ 68724 w 66398"/>
                <a:gd name="connsiteY0" fmla="*/ 0 h 56912"/>
                <a:gd name="connsiteX1" fmla="*/ 26039 w 66398"/>
                <a:gd name="connsiteY1" fmla="*/ 64501 h 56912"/>
                <a:gd name="connsiteX2" fmla="*/ 10863 w 66398"/>
                <a:gd name="connsiteY2" fmla="*/ 38890 h 56912"/>
                <a:gd name="connsiteX3" fmla="*/ 24142 w 66398"/>
                <a:gd name="connsiteY3" fmla="*/ 11383 h 56912"/>
                <a:gd name="connsiteX4" fmla="*/ 68724 w 66398"/>
                <a:gd name="connsiteY4" fmla="*/ 0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8724" y="0"/>
                  </a:moveTo>
                  <a:cubicBezTo>
                    <a:pt x="52599" y="24662"/>
                    <a:pt x="40268" y="43633"/>
                    <a:pt x="26039" y="64501"/>
                  </a:cubicBezTo>
                  <a:cubicBezTo>
                    <a:pt x="16554" y="56913"/>
                    <a:pt x="12760" y="47427"/>
                    <a:pt x="10863" y="38890"/>
                  </a:cubicBezTo>
                  <a:cubicBezTo>
                    <a:pt x="8966" y="28456"/>
                    <a:pt x="-19491" y="1897"/>
                    <a:pt x="24142" y="11383"/>
                  </a:cubicBezTo>
                  <a:cubicBezTo>
                    <a:pt x="36473" y="13280"/>
                    <a:pt x="49753" y="4743"/>
                    <a:pt x="68724" y="0"/>
                  </a:cubicBezTo>
                  <a:close/>
                </a:path>
              </a:pathLst>
            </a:custGeom>
            <a:solidFill>
              <a:srgbClr val="D9AD7C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2CE1FA-441F-4896-875D-C0FF25030D20}"/>
                </a:ext>
              </a:extLst>
            </p:cNvPr>
            <p:cNvSpPr/>
            <p:nvPr/>
          </p:nvSpPr>
          <p:spPr>
            <a:xfrm>
              <a:off x="6685609" y="3432311"/>
              <a:ext cx="81491" cy="147702"/>
            </a:xfrm>
            <a:custGeom>
              <a:avLst/>
              <a:gdLst>
                <a:gd name="connsiteX0" fmla="*/ 103496 w 151767"/>
                <a:gd name="connsiteY0" fmla="*/ 2586 h 275078"/>
                <a:gd name="connsiteX1" fmla="*/ 160409 w 151767"/>
                <a:gd name="connsiteY1" fmla="*/ 216958 h 275078"/>
                <a:gd name="connsiteX2" fmla="*/ 153769 w 151767"/>
                <a:gd name="connsiteY2" fmla="*/ 259642 h 275078"/>
                <a:gd name="connsiteX3" fmla="*/ 117725 w 151767"/>
                <a:gd name="connsiteY3" fmla="*/ 276716 h 275078"/>
                <a:gd name="connsiteX4" fmla="*/ 9590 w 151767"/>
                <a:gd name="connsiteY4" fmla="*/ 223597 h 275078"/>
                <a:gd name="connsiteX5" fmla="*/ 105 w 151767"/>
                <a:gd name="connsiteY5" fmla="*/ 210318 h 275078"/>
                <a:gd name="connsiteX6" fmla="*/ 17178 w 151767"/>
                <a:gd name="connsiteY6" fmla="*/ 205575 h 275078"/>
                <a:gd name="connsiteX7" fmla="*/ 107290 w 151767"/>
                <a:gd name="connsiteY7" fmla="*/ 210318 h 275078"/>
                <a:gd name="connsiteX8" fmla="*/ 143335 w 151767"/>
                <a:gd name="connsiteY8" fmla="*/ 163839 h 275078"/>
                <a:gd name="connsiteX9" fmla="*/ 101599 w 151767"/>
                <a:gd name="connsiteY9" fmla="*/ 7328 h 275078"/>
                <a:gd name="connsiteX10" fmla="*/ 103496 w 151767"/>
                <a:gd name="connsiteY10" fmla="*/ 2586 h 27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767" h="275078">
                  <a:moveTo>
                    <a:pt x="103496" y="2586"/>
                  </a:moveTo>
                  <a:cubicBezTo>
                    <a:pt x="120570" y="60447"/>
                    <a:pt x="157564" y="155302"/>
                    <a:pt x="160409" y="216958"/>
                  </a:cubicBezTo>
                  <a:cubicBezTo>
                    <a:pt x="161358" y="232134"/>
                    <a:pt x="159461" y="246362"/>
                    <a:pt x="153769" y="259642"/>
                  </a:cubicBezTo>
                  <a:cubicBezTo>
                    <a:pt x="147129" y="274819"/>
                    <a:pt x="132901" y="279562"/>
                    <a:pt x="117725" y="276716"/>
                  </a:cubicBezTo>
                  <a:cubicBezTo>
                    <a:pt x="76937" y="268179"/>
                    <a:pt x="41841" y="249208"/>
                    <a:pt x="9590" y="223597"/>
                  </a:cubicBezTo>
                  <a:cubicBezTo>
                    <a:pt x="4847" y="219803"/>
                    <a:pt x="-844" y="216009"/>
                    <a:pt x="105" y="210318"/>
                  </a:cubicBezTo>
                  <a:cubicBezTo>
                    <a:pt x="2002" y="201781"/>
                    <a:pt x="11487" y="204626"/>
                    <a:pt x="17178" y="205575"/>
                  </a:cubicBezTo>
                  <a:cubicBezTo>
                    <a:pt x="47532" y="206523"/>
                    <a:pt x="76937" y="210318"/>
                    <a:pt x="107290" y="210318"/>
                  </a:cubicBezTo>
                  <a:cubicBezTo>
                    <a:pt x="139541" y="211266"/>
                    <a:pt x="149975" y="197038"/>
                    <a:pt x="143335" y="163839"/>
                  </a:cubicBezTo>
                  <a:cubicBezTo>
                    <a:pt x="135747" y="124000"/>
                    <a:pt x="109188" y="46219"/>
                    <a:pt x="101599" y="7328"/>
                  </a:cubicBezTo>
                  <a:cubicBezTo>
                    <a:pt x="98754" y="-260"/>
                    <a:pt x="100651" y="-2157"/>
                    <a:pt x="103496" y="2586"/>
                  </a:cubicBezTo>
                  <a:close/>
                </a:path>
              </a:pathLst>
            </a:custGeom>
            <a:solidFill>
              <a:srgbClr val="D0A47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44253D4-4B72-424D-8AA5-04A2BB12F8B6}"/>
                </a:ext>
              </a:extLst>
            </p:cNvPr>
            <p:cNvSpPr/>
            <p:nvPr/>
          </p:nvSpPr>
          <p:spPr>
            <a:xfrm>
              <a:off x="6554262" y="3417911"/>
              <a:ext cx="5093" cy="509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0907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9AA64A-47BE-47BF-8C2A-B01C85582B3D}"/>
              </a:ext>
            </a:extLst>
          </p:cNvPr>
          <p:cNvGrpSpPr/>
          <p:nvPr/>
        </p:nvGrpSpPr>
        <p:grpSpPr>
          <a:xfrm>
            <a:off x="10498142" y="675931"/>
            <a:ext cx="1378542" cy="3197386"/>
            <a:chOff x="9648228" y="2699074"/>
            <a:chExt cx="1585116" cy="367651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3F95C4-AC88-424F-9862-B5BA090A1764}"/>
                </a:ext>
              </a:extLst>
            </p:cNvPr>
            <p:cNvSpPr/>
            <p:nvPr/>
          </p:nvSpPr>
          <p:spPr>
            <a:xfrm>
              <a:off x="10381353" y="2715881"/>
              <a:ext cx="412546" cy="606086"/>
            </a:xfrm>
            <a:custGeom>
              <a:avLst/>
              <a:gdLst>
                <a:gd name="connsiteX0" fmla="*/ 669502 w 768323"/>
                <a:gd name="connsiteY0" fmla="*/ 787653 h 1128771"/>
                <a:gd name="connsiteX1" fmla="*/ 669502 w 768323"/>
                <a:gd name="connsiteY1" fmla="*/ 787653 h 1128771"/>
                <a:gd name="connsiteX2" fmla="*/ 652428 w 768323"/>
                <a:gd name="connsiteY2" fmla="*/ 672879 h 1128771"/>
                <a:gd name="connsiteX3" fmla="*/ 684679 w 768323"/>
                <a:gd name="connsiteY3" fmla="*/ 599841 h 1128771"/>
                <a:gd name="connsiteX4" fmla="*/ 730209 w 768323"/>
                <a:gd name="connsiteY4" fmla="*/ 407285 h 1128771"/>
                <a:gd name="connsiteX5" fmla="*/ 668554 w 768323"/>
                <a:gd name="connsiteY5" fmla="*/ 163509 h 1128771"/>
                <a:gd name="connsiteX6" fmla="*/ 600258 w 768323"/>
                <a:gd name="connsiteY6" fmla="*/ 103750 h 1128771"/>
                <a:gd name="connsiteX7" fmla="*/ 474101 w 768323"/>
                <a:gd name="connsiteY7" fmla="*/ 17432 h 1128771"/>
                <a:gd name="connsiteX8" fmla="*/ 432365 w 768323"/>
                <a:gd name="connsiteY8" fmla="*/ 11741 h 1128771"/>
                <a:gd name="connsiteX9" fmla="*/ 278700 w 768323"/>
                <a:gd name="connsiteY9" fmla="*/ 11741 h 1128771"/>
                <a:gd name="connsiteX10" fmla="*/ 114602 w 768323"/>
                <a:gd name="connsiteY10" fmla="*/ 57271 h 1128771"/>
                <a:gd name="connsiteX11" fmla="*/ 51049 w 768323"/>
                <a:gd name="connsiteY11" fmla="*/ 112287 h 1128771"/>
                <a:gd name="connsiteX12" fmla="*/ 9313 w 768323"/>
                <a:gd name="connsiteY12" fmla="*/ 192914 h 1128771"/>
                <a:gd name="connsiteX13" fmla="*/ 4570 w 768323"/>
                <a:gd name="connsiteY13" fmla="*/ 265003 h 1128771"/>
                <a:gd name="connsiteX14" fmla="*/ 6467 w 768323"/>
                <a:gd name="connsiteY14" fmla="*/ 414874 h 1128771"/>
                <a:gd name="connsiteX15" fmla="*/ 15004 w 768323"/>
                <a:gd name="connsiteY15" fmla="*/ 456610 h 1128771"/>
                <a:gd name="connsiteX16" fmla="*/ 39666 w 768323"/>
                <a:gd name="connsiteY16" fmla="*/ 491706 h 1128771"/>
                <a:gd name="connsiteX17" fmla="*/ 58637 w 768323"/>
                <a:gd name="connsiteY17" fmla="*/ 538185 h 1128771"/>
                <a:gd name="connsiteX18" fmla="*/ 17850 w 768323"/>
                <a:gd name="connsiteY18" fmla="*/ 652959 h 1128771"/>
                <a:gd name="connsiteX19" fmla="*/ 74762 w 768323"/>
                <a:gd name="connsiteY19" fmla="*/ 675724 h 1128771"/>
                <a:gd name="connsiteX20" fmla="*/ 79505 w 768323"/>
                <a:gd name="connsiteY20" fmla="*/ 685210 h 1128771"/>
                <a:gd name="connsiteX21" fmla="*/ 86145 w 768323"/>
                <a:gd name="connsiteY21" fmla="*/ 722203 h 1128771"/>
                <a:gd name="connsiteX22" fmla="*/ 81402 w 768323"/>
                <a:gd name="connsiteY22" fmla="*/ 751608 h 1128771"/>
                <a:gd name="connsiteX23" fmla="*/ 81402 w 768323"/>
                <a:gd name="connsiteY23" fmla="*/ 751608 h 1128771"/>
                <a:gd name="connsiteX24" fmla="*/ 83300 w 768323"/>
                <a:gd name="connsiteY24" fmla="*/ 748763 h 1128771"/>
                <a:gd name="connsiteX25" fmla="*/ 184794 w 768323"/>
                <a:gd name="connsiteY25" fmla="*/ 774373 h 1128771"/>
                <a:gd name="connsiteX26" fmla="*/ 103219 w 768323"/>
                <a:gd name="connsiteY26" fmla="*/ 802830 h 1128771"/>
                <a:gd name="connsiteX27" fmla="*/ 99425 w 768323"/>
                <a:gd name="connsiteY27" fmla="*/ 800933 h 1128771"/>
                <a:gd name="connsiteX28" fmla="*/ 99425 w 768323"/>
                <a:gd name="connsiteY28" fmla="*/ 800933 h 1128771"/>
                <a:gd name="connsiteX29" fmla="*/ 110807 w 768323"/>
                <a:gd name="connsiteY29" fmla="*/ 830338 h 1128771"/>
                <a:gd name="connsiteX30" fmla="*/ 139264 w 768323"/>
                <a:gd name="connsiteY30" fmla="*/ 933729 h 1128771"/>
                <a:gd name="connsiteX31" fmla="*/ 157286 w 768323"/>
                <a:gd name="connsiteY31" fmla="*/ 940369 h 1128771"/>
                <a:gd name="connsiteX32" fmla="*/ 248347 w 768323"/>
                <a:gd name="connsiteY32" fmla="*/ 954597 h 1128771"/>
                <a:gd name="connsiteX33" fmla="*/ 198074 w 768323"/>
                <a:gd name="connsiteY33" fmla="*/ 1008665 h 1128771"/>
                <a:gd name="connsiteX34" fmla="*/ 270164 w 768323"/>
                <a:gd name="connsiteY34" fmla="*/ 1104468 h 1128771"/>
                <a:gd name="connsiteX35" fmla="*/ 414342 w 768323"/>
                <a:gd name="connsiteY35" fmla="*/ 1131027 h 1128771"/>
                <a:gd name="connsiteX36" fmla="*/ 776688 w 768323"/>
                <a:gd name="connsiteY36" fmla="*/ 947009 h 1128771"/>
                <a:gd name="connsiteX37" fmla="*/ 669502 w 768323"/>
                <a:gd name="connsiteY37" fmla="*/ 787653 h 11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68323" h="1128771">
                  <a:moveTo>
                    <a:pt x="669502" y="787653"/>
                  </a:moveTo>
                  <a:lnTo>
                    <a:pt x="669502" y="787653"/>
                  </a:lnTo>
                  <a:cubicBezTo>
                    <a:pt x="654325" y="760145"/>
                    <a:pt x="644840" y="691850"/>
                    <a:pt x="652428" y="672879"/>
                  </a:cubicBezTo>
                  <a:cubicBezTo>
                    <a:pt x="661914" y="650114"/>
                    <a:pt x="678039" y="621657"/>
                    <a:pt x="684679" y="599841"/>
                  </a:cubicBezTo>
                  <a:cubicBezTo>
                    <a:pt x="698907" y="564744"/>
                    <a:pt x="723569" y="449970"/>
                    <a:pt x="730209" y="407285"/>
                  </a:cubicBezTo>
                  <a:cubicBezTo>
                    <a:pt x="738746" y="320019"/>
                    <a:pt x="715981" y="238444"/>
                    <a:pt x="668554" y="163509"/>
                  </a:cubicBezTo>
                  <a:cubicBezTo>
                    <a:pt x="656222" y="144538"/>
                    <a:pt x="645788" y="124618"/>
                    <a:pt x="600258" y="103750"/>
                  </a:cubicBezTo>
                  <a:cubicBezTo>
                    <a:pt x="585081" y="83831"/>
                    <a:pt x="527220" y="22175"/>
                    <a:pt x="474101" y="17432"/>
                  </a:cubicBezTo>
                  <a:lnTo>
                    <a:pt x="432365" y="11741"/>
                  </a:lnTo>
                  <a:cubicBezTo>
                    <a:pt x="390629" y="-3436"/>
                    <a:pt x="321385" y="-4384"/>
                    <a:pt x="278700" y="11741"/>
                  </a:cubicBezTo>
                  <a:cubicBezTo>
                    <a:pt x="217993" y="26918"/>
                    <a:pt x="174360" y="43043"/>
                    <a:pt x="114602" y="57271"/>
                  </a:cubicBezTo>
                  <a:cubicBezTo>
                    <a:pt x="85197" y="63911"/>
                    <a:pt x="61483" y="80985"/>
                    <a:pt x="51049" y="112287"/>
                  </a:cubicBezTo>
                  <a:cubicBezTo>
                    <a:pt x="42512" y="138846"/>
                    <a:pt x="20695" y="167303"/>
                    <a:pt x="9313" y="192914"/>
                  </a:cubicBezTo>
                  <a:cubicBezTo>
                    <a:pt x="-173" y="196708"/>
                    <a:pt x="6467" y="253621"/>
                    <a:pt x="4570" y="265003"/>
                  </a:cubicBezTo>
                  <a:cubicBezTo>
                    <a:pt x="-5864" y="304842"/>
                    <a:pt x="4570" y="395903"/>
                    <a:pt x="6467" y="414874"/>
                  </a:cubicBezTo>
                  <a:cubicBezTo>
                    <a:pt x="7416" y="429102"/>
                    <a:pt x="11210" y="440485"/>
                    <a:pt x="15004" y="456610"/>
                  </a:cubicBezTo>
                  <a:cubicBezTo>
                    <a:pt x="20695" y="473684"/>
                    <a:pt x="24490" y="477478"/>
                    <a:pt x="39666" y="491706"/>
                  </a:cubicBezTo>
                  <a:cubicBezTo>
                    <a:pt x="44409" y="497397"/>
                    <a:pt x="60534" y="520163"/>
                    <a:pt x="58637" y="538185"/>
                  </a:cubicBezTo>
                  <a:cubicBezTo>
                    <a:pt x="57689" y="543876"/>
                    <a:pt x="15004" y="640628"/>
                    <a:pt x="17850" y="652959"/>
                  </a:cubicBezTo>
                  <a:cubicBezTo>
                    <a:pt x="18798" y="656753"/>
                    <a:pt x="55791" y="673827"/>
                    <a:pt x="74762" y="675724"/>
                  </a:cubicBezTo>
                  <a:cubicBezTo>
                    <a:pt x="77608" y="675724"/>
                    <a:pt x="79505" y="680467"/>
                    <a:pt x="79505" y="685210"/>
                  </a:cubicBezTo>
                  <a:cubicBezTo>
                    <a:pt x="79505" y="687107"/>
                    <a:pt x="88991" y="714615"/>
                    <a:pt x="86145" y="722203"/>
                  </a:cubicBezTo>
                  <a:cubicBezTo>
                    <a:pt x="81402" y="733586"/>
                    <a:pt x="70020" y="736431"/>
                    <a:pt x="81402" y="751608"/>
                  </a:cubicBezTo>
                  <a:cubicBezTo>
                    <a:pt x="81402" y="751608"/>
                    <a:pt x="81402" y="751608"/>
                    <a:pt x="81402" y="751608"/>
                  </a:cubicBezTo>
                  <a:cubicBezTo>
                    <a:pt x="81402" y="750660"/>
                    <a:pt x="82351" y="749711"/>
                    <a:pt x="83300" y="748763"/>
                  </a:cubicBezTo>
                  <a:cubicBezTo>
                    <a:pt x="137367" y="741174"/>
                    <a:pt x="132624" y="752557"/>
                    <a:pt x="184794" y="774373"/>
                  </a:cubicBezTo>
                  <a:cubicBezTo>
                    <a:pt x="148749" y="791447"/>
                    <a:pt x="155389" y="795241"/>
                    <a:pt x="103219" y="802830"/>
                  </a:cubicBezTo>
                  <a:cubicBezTo>
                    <a:pt x="102271" y="802830"/>
                    <a:pt x="100373" y="801881"/>
                    <a:pt x="99425" y="800933"/>
                  </a:cubicBezTo>
                  <a:cubicBezTo>
                    <a:pt x="99425" y="800933"/>
                    <a:pt x="99425" y="800933"/>
                    <a:pt x="99425" y="800933"/>
                  </a:cubicBezTo>
                  <a:cubicBezTo>
                    <a:pt x="87093" y="818007"/>
                    <a:pt x="107013" y="818007"/>
                    <a:pt x="110807" y="830338"/>
                  </a:cubicBezTo>
                  <a:cubicBezTo>
                    <a:pt x="111756" y="839823"/>
                    <a:pt x="127881" y="928038"/>
                    <a:pt x="139264" y="933729"/>
                  </a:cubicBezTo>
                  <a:cubicBezTo>
                    <a:pt x="144955" y="936575"/>
                    <a:pt x="150646" y="939421"/>
                    <a:pt x="157286" y="940369"/>
                  </a:cubicBezTo>
                  <a:cubicBezTo>
                    <a:pt x="179103" y="943215"/>
                    <a:pt x="228427" y="943215"/>
                    <a:pt x="248347" y="954597"/>
                  </a:cubicBezTo>
                  <a:cubicBezTo>
                    <a:pt x="265421" y="967877"/>
                    <a:pt x="231273" y="995385"/>
                    <a:pt x="198074" y="1008665"/>
                  </a:cubicBezTo>
                  <a:cubicBezTo>
                    <a:pt x="198074" y="1012459"/>
                    <a:pt x="254038" y="1094982"/>
                    <a:pt x="270164" y="1104468"/>
                  </a:cubicBezTo>
                  <a:cubicBezTo>
                    <a:pt x="302414" y="1119645"/>
                    <a:pt x="379247" y="1131976"/>
                    <a:pt x="414342" y="1131027"/>
                  </a:cubicBezTo>
                  <a:cubicBezTo>
                    <a:pt x="455130" y="1130079"/>
                    <a:pt x="752974" y="1108262"/>
                    <a:pt x="776688" y="947009"/>
                  </a:cubicBezTo>
                  <a:cubicBezTo>
                    <a:pt x="737798" y="915707"/>
                    <a:pt x="679936" y="812315"/>
                    <a:pt x="669502" y="787653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6634F50-FE53-4738-98CD-76E7F2B8F8EF}"/>
                </a:ext>
              </a:extLst>
            </p:cNvPr>
            <p:cNvSpPr/>
            <p:nvPr/>
          </p:nvSpPr>
          <p:spPr>
            <a:xfrm>
              <a:off x="10485670" y="2944247"/>
              <a:ext cx="35652" cy="30559"/>
            </a:xfrm>
            <a:custGeom>
              <a:avLst/>
              <a:gdLst>
                <a:gd name="connsiteX0" fmla="*/ 66399 w 66398"/>
                <a:gd name="connsiteY0" fmla="*/ 29405 h 56912"/>
                <a:gd name="connsiteX1" fmla="*/ 33199 w 66398"/>
                <a:gd name="connsiteY1" fmla="*/ 58810 h 56912"/>
                <a:gd name="connsiteX2" fmla="*/ 0 w 66398"/>
                <a:gd name="connsiteY2" fmla="*/ 29405 h 56912"/>
                <a:gd name="connsiteX3" fmla="*/ 33199 w 66398"/>
                <a:gd name="connsiteY3" fmla="*/ 0 h 56912"/>
                <a:gd name="connsiteX4" fmla="*/ 66399 w 66398"/>
                <a:gd name="connsiteY4" fmla="*/ 29405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6399" y="29405"/>
                  </a:moveTo>
                  <a:cubicBezTo>
                    <a:pt x="66399" y="45645"/>
                    <a:pt x="51535" y="58810"/>
                    <a:pt x="33199" y="58810"/>
                  </a:cubicBezTo>
                  <a:cubicBezTo>
                    <a:pt x="14864" y="58810"/>
                    <a:pt x="0" y="45645"/>
                    <a:pt x="0" y="29405"/>
                  </a:cubicBezTo>
                  <a:cubicBezTo>
                    <a:pt x="0" y="13165"/>
                    <a:pt x="14864" y="0"/>
                    <a:pt x="33199" y="0"/>
                  </a:cubicBezTo>
                  <a:cubicBezTo>
                    <a:pt x="51535" y="0"/>
                    <a:pt x="66399" y="13165"/>
                    <a:pt x="66399" y="29405"/>
                  </a:cubicBezTo>
                  <a:close/>
                </a:path>
              </a:pathLst>
            </a:custGeom>
            <a:solidFill>
              <a:srgbClr val="F2F2F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585FFD3-359D-46DC-884E-3DB0088B91D7}"/>
                </a:ext>
              </a:extLst>
            </p:cNvPr>
            <p:cNvSpPr/>
            <p:nvPr/>
          </p:nvSpPr>
          <p:spPr>
            <a:xfrm>
              <a:off x="9933484" y="6086631"/>
              <a:ext cx="443105" cy="213913"/>
            </a:xfrm>
            <a:custGeom>
              <a:avLst/>
              <a:gdLst>
                <a:gd name="connsiteX0" fmla="*/ 295161 w 825236"/>
                <a:gd name="connsiteY0" fmla="*/ 55192 h 398390"/>
                <a:gd name="connsiteX1" fmla="*/ 334052 w 825236"/>
                <a:gd name="connsiteY1" fmla="*/ 9661 h 398390"/>
                <a:gd name="connsiteX2" fmla="*/ 355869 w 825236"/>
                <a:gd name="connsiteY2" fmla="*/ 176 h 398390"/>
                <a:gd name="connsiteX3" fmla="*/ 754259 w 825236"/>
                <a:gd name="connsiteY3" fmla="*/ 49501 h 398390"/>
                <a:gd name="connsiteX4" fmla="*/ 781767 w 825236"/>
                <a:gd name="connsiteY4" fmla="*/ 77009 h 398390"/>
                <a:gd name="connsiteX5" fmla="*/ 818760 w 825236"/>
                <a:gd name="connsiteY5" fmla="*/ 232570 h 398390"/>
                <a:gd name="connsiteX6" fmla="*/ 826348 w 825236"/>
                <a:gd name="connsiteY6" fmla="*/ 294226 h 398390"/>
                <a:gd name="connsiteX7" fmla="*/ 778921 w 825236"/>
                <a:gd name="connsiteY7" fmla="*/ 327425 h 398390"/>
                <a:gd name="connsiteX8" fmla="*/ 474437 w 825236"/>
                <a:gd name="connsiteY8" fmla="*/ 356830 h 398390"/>
                <a:gd name="connsiteX9" fmla="*/ 132960 w 825236"/>
                <a:gd name="connsiteY9" fmla="*/ 404258 h 398390"/>
                <a:gd name="connsiteX10" fmla="*/ 41899 w 825236"/>
                <a:gd name="connsiteY10" fmla="*/ 390978 h 398390"/>
                <a:gd name="connsiteX11" fmla="*/ 163 w 825236"/>
                <a:gd name="connsiteY11" fmla="*/ 300866 h 398390"/>
                <a:gd name="connsiteX12" fmla="*/ 163 w 825236"/>
                <a:gd name="connsiteY12" fmla="*/ 300866 h 398390"/>
                <a:gd name="connsiteX13" fmla="*/ 22929 w 825236"/>
                <a:gd name="connsiteY13" fmla="*/ 263873 h 398390"/>
                <a:gd name="connsiteX14" fmla="*/ 72253 w 825236"/>
                <a:gd name="connsiteY14" fmla="*/ 245850 h 398390"/>
                <a:gd name="connsiteX15" fmla="*/ 167107 w 825236"/>
                <a:gd name="connsiteY15" fmla="*/ 199371 h 398390"/>
                <a:gd name="connsiteX16" fmla="*/ 237300 w 825236"/>
                <a:gd name="connsiteY16" fmla="*/ 127282 h 398390"/>
                <a:gd name="connsiteX17" fmla="*/ 295161 w 825236"/>
                <a:gd name="connsiteY17" fmla="*/ 55192 h 39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5236" h="398390">
                  <a:moveTo>
                    <a:pt x="295161" y="55192"/>
                  </a:moveTo>
                  <a:cubicBezTo>
                    <a:pt x="310338" y="41912"/>
                    <a:pt x="321721" y="25787"/>
                    <a:pt x="334052" y="9661"/>
                  </a:cubicBezTo>
                  <a:cubicBezTo>
                    <a:pt x="339743" y="2073"/>
                    <a:pt x="345435" y="-772"/>
                    <a:pt x="355869" y="176"/>
                  </a:cubicBezTo>
                  <a:cubicBezTo>
                    <a:pt x="488665" y="17250"/>
                    <a:pt x="621462" y="34324"/>
                    <a:pt x="754259" y="49501"/>
                  </a:cubicBezTo>
                  <a:cubicBezTo>
                    <a:pt x="774178" y="51398"/>
                    <a:pt x="777024" y="62780"/>
                    <a:pt x="781767" y="77009"/>
                  </a:cubicBezTo>
                  <a:cubicBezTo>
                    <a:pt x="794098" y="129179"/>
                    <a:pt x="810223" y="180400"/>
                    <a:pt x="818760" y="232570"/>
                  </a:cubicBezTo>
                  <a:cubicBezTo>
                    <a:pt x="823502" y="257233"/>
                    <a:pt x="821605" y="272409"/>
                    <a:pt x="826348" y="294226"/>
                  </a:cubicBezTo>
                  <a:cubicBezTo>
                    <a:pt x="828245" y="316043"/>
                    <a:pt x="792201" y="323631"/>
                    <a:pt x="778921" y="327425"/>
                  </a:cubicBezTo>
                  <a:cubicBezTo>
                    <a:pt x="715368" y="343550"/>
                    <a:pt x="500048" y="355881"/>
                    <a:pt x="474437" y="356830"/>
                  </a:cubicBezTo>
                  <a:cubicBezTo>
                    <a:pt x="408987" y="360624"/>
                    <a:pt x="198410" y="405206"/>
                    <a:pt x="132960" y="404258"/>
                  </a:cubicBezTo>
                  <a:cubicBezTo>
                    <a:pt x="107349" y="404258"/>
                    <a:pt x="76995" y="404258"/>
                    <a:pt x="41899" y="390978"/>
                  </a:cubicBezTo>
                  <a:cubicBezTo>
                    <a:pt x="1111" y="372956"/>
                    <a:pt x="-785" y="337859"/>
                    <a:pt x="163" y="300866"/>
                  </a:cubicBezTo>
                  <a:lnTo>
                    <a:pt x="163" y="300866"/>
                  </a:lnTo>
                  <a:cubicBezTo>
                    <a:pt x="3958" y="287586"/>
                    <a:pt x="9649" y="272409"/>
                    <a:pt x="22929" y="263873"/>
                  </a:cubicBezTo>
                  <a:cubicBezTo>
                    <a:pt x="36208" y="252490"/>
                    <a:pt x="58024" y="246798"/>
                    <a:pt x="72253" y="245850"/>
                  </a:cubicBezTo>
                  <a:cubicBezTo>
                    <a:pt x="110194" y="243953"/>
                    <a:pt x="140548" y="225931"/>
                    <a:pt x="167107" y="199371"/>
                  </a:cubicBezTo>
                  <a:cubicBezTo>
                    <a:pt x="168056" y="197474"/>
                    <a:pt x="218329" y="152893"/>
                    <a:pt x="237300" y="127282"/>
                  </a:cubicBezTo>
                  <a:cubicBezTo>
                    <a:pt x="244888" y="118744"/>
                    <a:pt x="278088" y="76060"/>
                    <a:pt x="295161" y="55192"/>
                  </a:cubicBezTo>
                  <a:close/>
                </a:path>
              </a:pathLst>
            </a:custGeom>
            <a:solidFill>
              <a:schemeClr val="accent6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FE578EC-96C2-45AE-9C87-6D49EE2B43B4}"/>
                </a:ext>
              </a:extLst>
            </p:cNvPr>
            <p:cNvSpPr/>
            <p:nvPr/>
          </p:nvSpPr>
          <p:spPr>
            <a:xfrm>
              <a:off x="10871732" y="6090369"/>
              <a:ext cx="269937" cy="285217"/>
            </a:xfrm>
            <a:custGeom>
              <a:avLst/>
              <a:gdLst>
                <a:gd name="connsiteX0" fmla="*/ 498936 w 502730"/>
                <a:gd name="connsiteY0" fmla="*/ 220865 h 531186"/>
                <a:gd name="connsiteX1" fmla="*/ 434435 w 502730"/>
                <a:gd name="connsiteY1" fmla="*/ 352713 h 531186"/>
                <a:gd name="connsiteX2" fmla="*/ 402184 w 502730"/>
                <a:gd name="connsiteY2" fmla="*/ 422906 h 531186"/>
                <a:gd name="connsiteX3" fmla="*/ 321557 w 502730"/>
                <a:gd name="connsiteY3" fmla="*/ 509223 h 531186"/>
                <a:gd name="connsiteX4" fmla="*/ 244725 w 502730"/>
                <a:gd name="connsiteY4" fmla="*/ 529143 h 531186"/>
                <a:gd name="connsiteX5" fmla="*/ 53118 w 502730"/>
                <a:gd name="connsiteY5" fmla="*/ 537680 h 531186"/>
                <a:gd name="connsiteX6" fmla="*/ 28456 w 502730"/>
                <a:gd name="connsiteY6" fmla="*/ 527246 h 531186"/>
                <a:gd name="connsiteX7" fmla="*/ 0 w 502730"/>
                <a:gd name="connsiteY7" fmla="*/ 472230 h 531186"/>
                <a:gd name="connsiteX8" fmla="*/ 12331 w 502730"/>
                <a:gd name="connsiteY8" fmla="*/ 409626 h 531186"/>
                <a:gd name="connsiteX9" fmla="*/ 62604 w 502730"/>
                <a:gd name="connsiteY9" fmla="*/ 277778 h 531186"/>
                <a:gd name="connsiteX10" fmla="*/ 115723 w 502730"/>
                <a:gd name="connsiteY10" fmla="*/ 130753 h 531186"/>
                <a:gd name="connsiteX11" fmla="*/ 185915 w 502730"/>
                <a:gd name="connsiteY11" fmla="*/ 65303 h 531186"/>
                <a:gd name="connsiteX12" fmla="*/ 427795 w 502730"/>
                <a:gd name="connsiteY12" fmla="*/ 1750 h 531186"/>
                <a:gd name="connsiteX13" fmla="*/ 458148 w 502730"/>
                <a:gd name="connsiteY13" fmla="*/ 12184 h 531186"/>
                <a:gd name="connsiteX14" fmla="*/ 493245 w 502730"/>
                <a:gd name="connsiteY14" fmla="*/ 77634 h 531186"/>
                <a:gd name="connsiteX15" fmla="*/ 498936 w 502730"/>
                <a:gd name="connsiteY15" fmla="*/ 220865 h 53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730" h="531186">
                  <a:moveTo>
                    <a:pt x="498936" y="220865"/>
                  </a:moveTo>
                  <a:cubicBezTo>
                    <a:pt x="497039" y="236990"/>
                    <a:pt x="448663" y="322359"/>
                    <a:pt x="434435" y="352713"/>
                  </a:cubicBezTo>
                  <a:cubicBezTo>
                    <a:pt x="426846" y="365993"/>
                    <a:pt x="406927" y="410574"/>
                    <a:pt x="402184" y="422906"/>
                  </a:cubicBezTo>
                  <a:cubicBezTo>
                    <a:pt x="387007" y="462744"/>
                    <a:pt x="361396" y="493098"/>
                    <a:pt x="321557" y="509223"/>
                  </a:cubicBezTo>
                  <a:cubicBezTo>
                    <a:pt x="297844" y="522503"/>
                    <a:pt x="270336" y="523452"/>
                    <a:pt x="244725" y="529143"/>
                  </a:cubicBezTo>
                  <a:cubicBezTo>
                    <a:pt x="225754" y="532937"/>
                    <a:pt x="80627" y="542423"/>
                    <a:pt x="53118" y="537680"/>
                  </a:cubicBezTo>
                  <a:cubicBezTo>
                    <a:pt x="44582" y="535783"/>
                    <a:pt x="36045" y="532937"/>
                    <a:pt x="28456" y="527246"/>
                  </a:cubicBezTo>
                  <a:cubicBezTo>
                    <a:pt x="7588" y="514915"/>
                    <a:pt x="0" y="495944"/>
                    <a:pt x="0" y="472230"/>
                  </a:cubicBezTo>
                  <a:cubicBezTo>
                    <a:pt x="0" y="450413"/>
                    <a:pt x="3794" y="429545"/>
                    <a:pt x="12331" y="409626"/>
                  </a:cubicBezTo>
                  <a:cubicBezTo>
                    <a:pt x="12331" y="409626"/>
                    <a:pt x="42685" y="321411"/>
                    <a:pt x="62604" y="277778"/>
                  </a:cubicBezTo>
                  <a:cubicBezTo>
                    <a:pt x="73038" y="257858"/>
                    <a:pt x="115723" y="132650"/>
                    <a:pt x="115723" y="130753"/>
                  </a:cubicBezTo>
                  <a:cubicBezTo>
                    <a:pt x="119517" y="87120"/>
                    <a:pt x="147025" y="73840"/>
                    <a:pt x="185915" y="65303"/>
                  </a:cubicBezTo>
                  <a:cubicBezTo>
                    <a:pt x="267491" y="47281"/>
                    <a:pt x="347168" y="23567"/>
                    <a:pt x="427795" y="1750"/>
                  </a:cubicBezTo>
                  <a:cubicBezTo>
                    <a:pt x="441075" y="-2044"/>
                    <a:pt x="451508" y="-147"/>
                    <a:pt x="458148" y="12184"/>
                  </a:cubicBezTo>
                  <a:cubicBezTo>
                    <a:pt x="461943" y="14081"/>
                    <a:pt x="484708" y="58663"/>
                    <a:pt x="493245" y="77634"/>
                  </a:cubicBezTo>
                  <a:cubicBezTo>
                    <a:pt x="516959" y="124113"/>
                    <a:pt x="516010" y="172489"/>
                    <a:pt x="498936" y="220865"/>
                  </a:cubicBezTo>
                  <a:close/>
                </a:path>
              </a:pathLst>
            </a:custGeom>
            <a:solidFill>
              <a:schemeClr val="accent6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E11A21-DEEA-4EDB-89CA-EC9A4C87EA98}"/>
                </a:ext>
              </a:extLst>
            </p:cNvPr>
            <p:cNvSpPr/>
            <p:nvPr/>
          </p:nvSpPr>
          <p:spPr>
            <a:xfrm>
              <a:off x="9648228" y="3274982"/>
              <a:ext cx="269937" cy="478757"/>
            </a:xfrm>
            <a:custGeom>
              <a:avLst/>
              <a:gdLst>
                <a:gd name="connsiteX0" fmla="*/ 504865 w 502730"/>
                <a:gd name="connsiteY0" fmla="*/ 482458 h 891634"/>
                <a:gd name="connsiteX1" fmla="*/ 427084 w 502730"/>
                <a:gd name="connsiteY1" fmla="*/ 392346 h 891634"/>
                <a:gd name="connsiteX2" fmla="*/ 95092 w 502730"/>
                <a:gd name="connsiteY2" fmla="*/ 10082 h 891634"/>
                <a:gd name="connsiteX3" fmla="*/ 62841 w 502730"/>
                <a:gd name="connsiteY3" fmla="*/ 9133 h 891634"/>
                <a:gd name="connsiteX4" fmla="*/ 15414 w 502730"/>
                <a:gd name="connsiteY4" fmla="*/ 62252 h 891634"/>
                <a:gd name="connsiteX5" fmla="*/ 14465 w 502730"/>
                <a:gd name="connsiteY5" fmla="*/ 109679 h 891634"/>
                <a:gd name="connsiteX6" fmla="*/ 88452 w 502730"/>
                <a:gd name="connsiteY6" fmla="*/ 182717 h 891634"/>
                <a:gd name="connsiteX7" fmla="*/ 93195 w 502730"/>
                <a:gd name="connsiteY7" fmla="*/ 202637 h 891634"/>
                <a:gd name="connsiteX8" fmla="*/ 97937 w 502730"/>
                <a:gd name="connsiteY8" fmla="*/ 226350 h 891634"/>
                <a:gd name="connsiteX9" fmla="*/ 189947 w 502730"/>
                <a:gd name="connsiteY9" fmla="*/ 335433 h 891634"/>
                <a:gd name="connsiteX10" fmla="*/ 190895 w 502730"/>
                <a:gd name="connsiteY10" fmla="*/ 406575 h 891634"/>
                <a:gd name="connsiteX11" fmla="*/ 197535 w 502730"/>
                <a:gd name="connsiteY11" fmla="*/ 481510 h 891634"/>
                <a:gd name="connsiteX12" fmla="*/ 219351 w 502730"/>
                <a:gd name="connsiteY12" fmla="*/ 493841 h 891634"/>
                <a:gd name="connsiteX13" fmla="*/ 235477 w 502730"/>
                <a:gd name="connsiteY13" fmla="*/ 510915 h 891634"/>
                <a:gd name="connsiteX14" fmla="*/ 283853 w 502730"/>
                <a:gd name="connsiteY14" fmla="*/ 542217 h 891634"/>
                <a:gd name="connsiteX15" fmla="*/ 211763 w 502730"/>
                <a:gd name="connsiteY15" fmla="*/ 740463 h 891634"/>
                <a:gd name="connsiteX16" fmla="*/ 212712 w 502730"/>
                <a:gd name="connsiteY16" fmla="*/ 808759 h 891634"/>
                <a:gd name="connsiteX17" fmla="*/ 244014 w 502730"/>
                <a:gd name="connsiteY17" fmla="*/ 846701 h 891634"/>
                <a:gd name="connsiteX18" fmla="*/ 354045 w 502730"/>
                <a:gd name="connsiteY18" fmla="*/ 887488 h 891634"/>
                <a:gd name="connsiteX19" fmla="*/ 358788 w 502730"/>
                <a:gd name="connsiteY19" fmla="*/ 886540 h 891634"/>
                <a:gd name="connsiteX20" fmla="*/ 389142 w 502730"/>
                <a:gd name="connsiteY20" fmla="*/ 856186 h 891634"/>
                <a:gd name="connsiteX21" fmla="*/ 402422 w 502730"/>
                <a:gd name="connsiteY21" fmla="*/ 777457 h 891634"/>
                <a:gd name="connsiteX22" fmla="*/ 481151 w 502730"/>
                <a:gd name="connsiteY22" fmla="*/ 566879 h 891634"/>
                <a:gd name="connsiteX23" fmla="*/ 510556 w 502730"/>
                <a:gd name="connsiteY23" fmla="*/ 503326 h 891634"/>
                <a:gd name="connsiteX24" fmla="*/ 504865 w 502730"/>
                <a:gd name="connsiteY24" fmla="*/ 482458 h 89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2730" h="891634">
                  <a:moveTo>
                    <a:pt x="504865" y="482458"/>
                  </a:moveTo>
                  <a:cubicBezTo>
                    <a:pt x="477356" y="454002"/>
                    <a:pt x="453643" y="421751"/>
                    <a:pt x="427084" y="392346"/>
                  </a:cubicBezTo>
                  <a:cubicBezTo>
                    <a:pt x="370171" y="327845"/>
                    <a:pt x="99835" y="18619"/>
                    <a:pt x="95092" y="10082"/>
                  </a:cubicBezTo>
                  <a:cubicBezTo>
                    <a:pt x="84658" y="-4147"/>
                    <a:pt x="74224" y="-2249"/>
                    <a:pt x="62841" y="9133"/>
                  </a:cubicBezTo>
                  <a:cubicBezTo>
                    <a:pt x="45767" y="25258"/>
                    <a:pt x="33436" y="47075"/>
                    <a:pt x="15414" y="62252"/>
                  </a:cubicBezTo>
                  <a:cubicBezTo>
                    <a:pt x="-5454" y="80274"/>
                    <a:pt x="-4506" y="87863"/>
                    <a:pt x="14465" y="109679"/>
                  </a:cubicBezTo>
                  <a:cubicBezTo>
                    <a:pt x="24899" y="120113"/>
                    <a:pt x="74224" y="168489"/>
                    <a:pt x="88452" y="182717"/>
                  </a:cubicBezTo>
                  <a:cubicBezTo>
                    <a:pt x="94144" y="188409"/>
                    <a:pt x="101732" y="194100"/>
                    <a:pt x="93195" y="202637"/>
                  </a:cubicBezTo>
                  <a:cubicBezTo>
                    <a:pt x="86555" y="212122"/>
                    <a:pt x="93195" y="218762"/>
                    <a:pt x="97937" y="226350"/>
                  </a:cubicBezTo>
                  <a:cubicBezTo>
                    <a:pt x="110268" y="243424"/>
                    <a:pt x="174770" y="318360"/>
                    <a:pt x="189947" y="335433"/>
                  </a:cubicBezTo>
                  <a:cubicBezTo>
                    <a:pt x="221249" y="370530"/>
                    <a:pt x="222197" y="369581"/>
                    <a:pt x="190895" y="406575"/>
                  </a:cubicBezTo>
                  <a:cubicBezTo>
                    <a:pt x="157696" y="444516"/>
                    <a:pt x="158645" y="447362"/>
                    <a:pt x="197535" y="481510"/>
                  </a:cubicBezTo>
                  <a:cubicBezTo>
                    <a:pt x="200380" y="483407"/>
                    <a:pt x="211763" y="492892"/>
                    <a:pt x="219351" y="493841"/>
                  </a:cubicBezTo>
                  <a:cubicBezTo>
                    <a:pt x="222197" y="492892"/>
                    <a:pt x="233580" y="509018"/>
                    <a:pt x="235477" y="510915"/>
                  </a:cubicBezTo>
                  <a:cubicBezTo>
                    <a:pt x="260139" y="528937"/>
                    <a:pt x="260139" y="528937"/>
                    <a:pt x="283853" y="542217"/>
                  </a:cubicBezTo>
                  <a:lnTo>
                    <a:pt x="211763" y="740463"/>
                  </a:lnTo>
                  <a:cubicBezTo>
                    <a:pt x="187101" y="762280"/>
                    <a:pt x="191844" y="783148"/>
                    <a:pt x="212712" y="808759"/>
                  </a:cubicBezTo>
                  <a:cubicBezTo>
                    <a:pt x="223146" y="821090"/>
                    <a:pt x="233580" y="833421"/>
                    <a:pt x="244014" y="846701"/>
                  </a:cubicBezTo>
                  <a:cubicBezTo>
                    <a:pt x="286699" y="899819"/>
                    <a:pt x="286699" y="899819"/>
                    <a:pt x="354045" y="887488"/>
                  </a:cubicBezTo>
                  <a:cubicBezTo>
                    <a:pt x="355942" y="887488"/>
                    <a:pt x="356891" y="886540"/>
                    <a:pt x="358788" y="886540"/>
                  </a:cubicBezTo>
                  <a:cubicBezTo>
                    <a:pt x="372068" y="886540"/>
                    <a:pt x="387244" y="869466"/>
                    <a:pt x="389142" y="856186"/>
                  </a:cubicBezTo>
                  <a:cubicBezTo>
                    <a:pt x="393884" y="829627"/>
                    <a:pt x="397679" y="804016"/>
                    <a:pt x="402422" y="777457"/>
                  </a:cubicBezTo>
                  <a:cubicBezTo>
                    <a:pt x="404318" y="774611"/>
                    <a:pt x="481151" y="566879"/>
                    <a:pt x="481151" y="566879"/>
                  </a:cubicBezTo>
                  <a:cubicBezTo>
                    <a:pt x="501070" y="550754"/>
                    <a:pt x="504865" y="526092"/>
                    <a:pt x="510556" y="503326"/>
                  </a:cubicBezTo>
                  <a:cubicBezTo>
                    <a:pt x="513401" y="495738"/>
                    <a:pt x="510556" y="487201"/>
                    <a:pt x="504865" y="482458"/>
                  </a:cubicBezTo>
                  <a:close/>
                </a:path>
              </a:pathLst>
            </a:custGeom>
            <a:solidFill>
              <a:srgbClr val="050301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D130F17-0335-4B17-9F1E-3E40CA51E1FA}"/>
                </a:ext>
              </a:extLst>
            </p:cNvPr>
            <p:cNvSpPr/>
            <p:nvPr/>
          </p:nvSpPr>
          <p:spPr>
            <a:xfrm>
              <a:off x="9706336" y="3519905"/>
              <a:ext cx="646831" cy="575527"/>
            </a:xfrm>
            <a:custGeom>
              <a:avLst/>
              <a:gdLst>
                <a:gd name="connsiteX0" fmla="*/ 1204807 w 1204655"/>
                <a:gd name="connsiteY0" fmla="*/ 462648 h 1071858"/>
                <a:gd name="connsiteX1" fmla="*/ 856689 w 1204655"/>
                <a:gd name="connsiteY1" fmla="*/ 323211 h 1071858"/>
                <a:gd name="connsiteX2" fmla="*/ 733378 w 1204655"/>
                <a:gd name="connsiteY2" fmla="*/ 628644 h 1071858"/>
                <a:gd name="connsiteX3" fmla="*/ 509521 w 1204655"/>
                <a:gd name="connsiteY3" fmla="*/ 489207 h 1071858"/>
                <a:gd name="connsiteX4" fmla="*/ 452608 w 1204655"/>
                <a:gd name="connsiteY4" fmla="*/ 432294 h 1071858"/>
                <a:gd name="connsiteX5" fmla="*/ 437431 w 1204655"/>
                <a:gd name="connsiteY5" fmla="*/ 392455 h 1071858"/>
                <a:gd name="connsiteX6" fmla="*/ 439328 w 1204655"/>
                <a:gd name="connsiteY6" fmla="*/ 280527 h 1071858"/>
                <a:gd name="connsiteX7" fmla="*/ 435534 w 1204655"/>
                <a:gd name="connsiteY7" fmla="*/ 211283 h 1071858"/>
                <a:gd name="connsiteX8" fmla="*/ 415615 w 1204655"/>
                <a:gd name="connsiteY8" fmla="*/ 144884 h 1071858"/>
                <a:gd name="connsiteX9" fmla="*/ 378621 w 1204655"/>
                <a:gd name="connsiteY9" fmla="*/ 107891 h 1071858"/>
                <a:gd name="connsiteX10" fmla="*/ 262898 w 1204655"/>
                <a:gd name="connsiteY10" fmla="*/ 26316 h 1071858"/>
                <a:gd name="connsiteX11" fmla="*/ 131050 w 1204655"/>
                <a:gd name="connsiteY11" fmla="*/ 15882 h 1071858"/>
                <a:gd name="connsiteX12" fmla="*/ 111131 w 1204655"/>
                <a:gd name="connsiteY12" fmla="*/ 46235 h 1071858"/>
                <a:gd name="connsiteX13" fmla="*/ 67498 w 1204655"/>
                <a:gd name="connsiteY13" fmla="*/ 79435 h 1071858"/>
                <a:gd name="connsiteX14" fmla="*/ 55167 w 1204655"/>
                <a:gd name="connsiteY14" fmla="*/ 123068 h 1071858"/>
                <a:gd name="connsiteX15" fmla="*/ 31453 w 1204655"/>
                <a:gd name="connsiteY15" fmla="*/ 150576 h 1071858"/>
                <a:gd name="connsiteX16" fmla="*/ 31453 w 1204655"/>
                <a:gd name="connsiteY16" fmla="*/ 193260 h 1071858"/>
                <a:gd name="connsiteX17" fmla="*/ 9636 w 1204655"/>
                <a:gd name="connsiteY17" fmla="*/ 216974 h 1071858"/>
                <a:gd name="connsiteX18" fmla="*/ 20070 w 1204655"/>
                <a:gd name="connsiteY18" fmla="*/ 260607 h 1071858"/>
                <a:gd name="connsiteX19" fmla="*/ 1099 w 1204655"/>
                <a:gd name="connsiteY19" fmla="*/ 302343 h 1071858"/>
                <a:gd name="connsiteX20" fmla="*/ 90263 w 1204655"/>
                <a:gd name="connsiteY20" fmla="*/ 441780 h 1071858"/>
                <a:gd name="connsiteX21" fmla="*/ 232545 w 1204655"/>
                <a:gd name="connsiteY21" fmla="*/ 521458 h 1071858"/>
                <a:gd name="connsiteX22" fmla="*/ 259104 w 1204655"/>
                <a:gd name="connsiteY22" fmla="*/ 536635 h 1071858"/>
                <a:gd name="connsiteX23" fmla="*/ 305583 w 1204655"/>
                <a:gd name="connsiteY23" fmla="*/ 582165 h 1071858"/>
                <a:gd name="connsiteX24" fmla="*/ 673620 w 1204655"/>
                <a:gd name="connsiteY24" fmla="*/ 1015651 h 1071858"/>
                <a:gd name="connsiteX25" fmla="*/ 857638 w 1204655"/>
                <a:gd name="connsiteY25" fmla="*/ 1068770 h 1071858"/>
                <a:gd name="connsiteX26" fmla="*/ 980949 w 1204655"/>
                <a:gd name="connsiteY26" fmla="*/ 969172 h 1071858"/>
                <a:gd name="connsiteX27" fmla="*/ 1179196 w 1204655"/>
                <a:gd name="connsiteY27" fmla="*/ 555605 h 1071858"/>
                <a:gd name="connsiteX28" fmla="*/ 1204807 w 1204655"/>
                <a:gd name="connsiteY28" fmla="*/ 462648 h 1071858"/>
                <a:gd name="connsiteX29" fmla="*/ 303686 w 1204655"/>
                <a:gd name="connsiteY29" fmla="*/ 227408 h 1071858"/>
                <a:gd name="connsiteX30" fmla="*/ 272384 w 1204655"/>
                <a:gd name="connsiteY30" fmla="*/ 399095 h 1071858"/>
                <a:gd name="connsiteX31" fmla="*/ 251516 w 1204655"/>
                <a:gd name="connsiteY31" fmla="*/ 419963 h 1071858"/>
                <a:gd name="connsiteX32" fmla="*/ 246773 w 1204655"/>
                <a:gd name="connsiteY32" fmla="*/ 420912 h 1071858"/>
                <a:gd name="connsiteX33" fmla="*/ 136741 w 1204655"/>
                <a:gd name="connsiteY33" fmla="*/ 380124 h 1071858"/>
                <a:gd name="connsiteX34" fmla="*/ 105439 w 1204655"/>
                <a:gd name="connsiteY34" fmla="*/ 342182 h 1071858"/>
                <a:gd name="connsiteX35" fmla="*/ 111131 w 1204655"/>
                <a:gd name="connsiteY35" fmla="*/ 288115 h 1071858"/>
                <a:gd name="connsiteX36" fmla="*/ 137690 w 1204655"/>
                <a:gd name="connsiteY36" fmla="*/ 286218 h 1071858"/>
                <a:gd name="connsiteX37" fmla="*/ 178478 w 1204655"/>
                <a:gd name="connsiteY37" fmla="*/ 259659 h 1071858"/>
                <a:gd name="connsiteX38" fmla="*/ 187014 w 1204655"/>
                <a:gd name="connsiteY38" fmla="*/ 234996 h 1071858"/>
                <a:gd name="connsiteX39" fmla="*/ 221162 w 1204655"/>
                <a:gd name="connsiteY39" fmla="*/ 232151 h 1071858"/>
                <a:gd name="connsiteX40" fmla="*/ 249619 w 1204655"/>
                <a:gd name="connsiteY40" fmla="*/ 210334 h 1071858"/>
                <a:gd name="connsiteX41" fmla="*/ 255310 w 1204655"/>
                <a:gd name="connsiteY41" fmla="*/ 177135 h 1071858"/>
                <a:gd name="connsiteX42" fmla="*/ 272384 w 1204655"/>
                <a:gd name="connsiteY42" fmla="*/ 156267 h 1071858"/>
                <a:gd name="connsiteX43" fmla="*/ 292304 w 1204655"/>
                <a:gd name="connsiteY43" fmla="*/ 170495 h 1071858"/>
                <a:gd name="connsiteX44" fmla="*/ 303686 w 1204655"/>
                <a:gd name="connsiteY44" fmla="*/ 227408 h 107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04655" h="1071858">
                  <a:moveTo>
                    <a:pt x="1204807" y="462648"/>
                  </a:moveTo>
                  <a:cubicBezTo>
                    <a:pt x="1026479" y="379176"/>
                    <a:pt x="1046399" y="445574"/>
                    <a:pt x="856689" y="323211"/>
                  </a:cubicBezTo>
                  <a:cubicBezTo>
                    <a:pt x="850049" y="327006"/>
                    <a:pt x="776063" y="547069"/>
                    <a:pt x="733378" y="628644"/>
                  </a:cubicBezTo>
                  <a:cubicBezTo>
                    <a:pt x="724841" y="645718"/>
                    <a:pt x="515212" y="494898"/>
                    <a:pt x="509521" y="489207"/>
                  </a:cubicBezTo>
                  <a:cubicBezTo>
                    <a:pt x="496241" y="479722"/>
                    <a:pt x="460197" y="446522"/>
                    <a:pt x="452608" y="432294"/>
                  </a:cubicBezTo>
                  <a:cubicBezTo>
                    <a:pt x="446917" y="420912"/>
                    <a:pt x="442174" y="406684"/>
                    <a:pt x="437431" y="392455"/>
                  </a:cubicBezTo>
                  <a:cubicBezTo>
                    <a:pt x="427946" y="365896"/>
                    <a:pt x="436483" y="305189"/>
                    <a:pt x="439328" y="280527"/>
                  </a:cubicBezTo>
                  <a:cubicBezTo>
                    <a:pt x="442174" y="256813"/>
                    <a:pt x="439328" y="234048"/>
                    <a:pt x="435534" y="211283"/>
                  </a:cubicBezTo>
                  <a:cubicBezTo>
                    <a:pt x="435534" y="207488"/>
                    <a:pt x="426997" y="162907"/>
                    <a:pt x="415615" y="144884"/>
                  </a:cubicBezTo>
                  <a:cubicBezTo>
                    <a:pt x="408975" y="136347"/>
                    <a:pt x="386209" y="113582"/>
                    <a:pt x="378621" y="107891"/>
                  </a:cubicBezTo>
                  <a:cubicBezTo>
                    <a:pt x="336885" y="77537"/>
                    <a:pt x="303686" y="45287"/>
                    <a:pt x="262898" y="26316"/>
                  </a:cubicBezTo>
                  <a:cubicBezTo>
                    <a:pt x="208831" y="2602"/>
                    <a:pt x="157610" y="-13523"/>
                    <a:pt x="131050" y="15882"/>
                  </a:cubicBezTo>
                  <a:cubicBezTo>
                    <a:pt x="122513" y="23470"/>
                    <a:pt x="120616" y="39596"/>
                    <a:pt x="111131" y="46235"/>
                  </a:cubicBezTo>
                  <a:cubicBezTo>
                    <a:pt x="102594" y="54772"/>
                    <a:pt x="76983" y="66155"/>
                    <a:pt x="67498" y="79435"/>
                  </a:cubicBezTo>
                  <a:cubicBezTo>
                    <a:pt x="59909" y="87971"/>
                    <a:pt x="60858" y="115479"/>
                    <a:pt x="55167" y="123068"/>
                  </a:cubicBezTo>
                  <a:cubicBezTo>
                    <a:pt x="52321" y="127811"/>
                    <a:pt x="33350" y="144884"/>
                    <a:pt x="31453" y="150576"/>
                  </a:cubicBezTo>
                  <a:cubicBezTo>
                    <a:pt x="21967" y="174289"/>
                    <a:pt x="35247" y="185672"/>
                    <a:pt x="31453" y="193260"/>
                  </a:cubicBezTo>
                  <a:cubicBezTo>
                    <a:pt x="30504" y="197054"/>
                    <a:pt x="12482" y="210334"/>
                    <a:pt x="9636" y="216974"/>
                  </a:cubicBezTo>
                  <a:cubicBezTo>
                    <a:pt x="2048" y="235945"/>
                    <a:pt x="19122" y="252070"/>
                    <a:pt x="20070" y="260607"/>
                  </a:cubicBezTo>
                  <a:cubicBezTo>
                    <a:pt x="20070" y="264401"/>
                    <a:pt x="-5541" y="267247"/>
                    <a:pt x="1099" y="302343"/>
                  </a:cubicBezTo>
                  <a:cubicBezTo>
                    <a:pt x="11533" y="341234"/>
                    <a:pt x="62755" y="413323"/>
                    <a:pt x="90263" y="441780"/>
                  </a:cubicBezTo>
                  <a:cubicBezTo>
                    <a:pt x="99748" y="454111"/>
                    <a:pt x="219265" y="512921"/>
                    <a:pt x="232545" y="521458"/>
                  </a:cubicBezTo>
                  <a:cubicBezTo>
                    <a:pt x="238236" y="525252"/>
                    <a:pt x="258155" y="534737"/>
                    <a:pt x="259104" y="536635"/>
                  </a:cubicBezTo>
                  <a:cubicBezTo>
                    <a:pt x="281869" y="559400"/>
                    <a:pt x="301789" y="577422"/>
                    <a:pt x="305583" y="582165"/>
                  </a:cubicBezTo>
                  <a:cubicBezTo>
                    <a:pt x="324554" y="605879"/>
                    <a:pt x="666980" y="1013754"/>
                    <a:pt x="673620" y="1015651"/>
                  </a:cubicBezTo>
                  <a:cubicBezTo>
                    <a:pt x="713458" y="1049799"/>
                    <a:pt x="820645" y="1095329"/>
                    <a:pt x="857638" y="1068770"/>
                  </a:cubicBezTo>
                  <a:cubicBezTo>
                    <a:pt x="887991" y="1057387"/>
                    <a:pt x="946801" y="1029879"/>
                    <a:pt x="980949" y="969172"/>
                  </a:cubicBezTo>
                  <a:cubicBezTo>
                    <a:pt x="980949" y="969172"/>
                    <a:pt x="1162122" y="680814"/>
                    <a:pt x="1179196" y="555605"/>
                  </a:cubicBezTo>
                  <a:cubicBezTo>
                    <a:pt x="1186784" y="523355"/>
                    <a:pt x="1201960" y="477825"/>
                    <a:pt x="1204807" y="462648"/>
                  </a:cubicBezTo>
                  <a:close/>
                  <a:moveTo>
                    <a:pt x="303686" y="227408"/>
                  </a:moveTo>
                  <a:cubicBezTo>
                    <a:pt x="292304" y="284321"/>
                    <a:pt x="281869" y="342182"/>
                    <a:pt x="272384" y="399095"/>
                  </a:cubicBezTo>
                  <a:cubicBezTo>
                    <a:pt x="270487" y="412375"/>
                    <a:pt x="265744" y="419963"/>
                    <a:pt x="251516" y="419963"/>
                  </a:cubicBezTo>
                  <a:cubicBezTo>
                    <a:pt x="249619" y="419963"/>
                    <a:pt x="248670" y="420912"/>
                    <a:pt x="246773" y="420912"/>
                  </a:cubicBezTo>
                  <a:cubicBezTo>
                    <a:pt x="179426" y="433243"/>
                    <a:pt x="179426" y="433243"/>
                    <a:pt x="136741" y="380124"/>
                  </a:cubicBezTo>
                  <a:cubicBezTo>
                    <a:pt x="126308" y="367793"/>
                    <a:pt x="115873" y="355462"/>
                    <a:pt x="105439" y="342182"/>
                  </a:cubicBezTo>
                  <a:cubicBezTo>
                    <a:pt x="83623" y="315623"/>
                    <a:pt x="84571" y="309932"/>
                    <a:pt x="111131" y="288115"/>
                  </a:cubicBezTo>
                  <a:cubicBezTo>
                    <a:pt x="119668" y="279578"/>
                    <a:pt x="128205" y="283372"/>
                    <a:pt x="137690" y="286218"/>
                  </a:cubicBezTo>
                  <a:cubicBezTo>
                    <a:pt x="166147" y="292858"/>
                    <a:pt x="174683" y="288115"/>
                    <a:pt x="178478" y="259659"/>
                  </a:cubicBezTo>
                  <a:cubicBezTo>
                    <a:pt x="179426" y="251122"/>
                    <a:pt x="180375" y="242585"/>
                    <a:pt x="187014" y="234996"/>
                  </a:cubicBezTo>
                  <a:cubicBezTo>
                    <a:pt x="197449" y="222665"/>
                    <a:pt x="209780" y="232151"/>
                    <a:pt x="221162" y="232151"/>
                  </a:cubicBezTo>
                  <a:cubicBezTo>
                    <a:pt x="237288" y="232151"/>
                    <a:pt x="247722" y="228356"/>
                    <a:pt x="249619" y="210334"/>
                  </a:cubicBezTo>
                  <a:cubicBezTo>
                    <a:pt x="250567" y="198952"/>
                    <a:pt x="253413" y="187569"/>
                    <a:pt x="255310" y="177135"/>
                  </a:cubicBezTo>
                  <a:cubicBezTo>
                    <a:pt x="257207" y="166701"/>
                    <a:pt x="261950" y="158164"/>
                    <a:pt x="272384" y="156267"/>
                  </a:cubicBezTo>
                  <a:cubicBezTo>
                    <a:pt x="282818" y="153421"/>
                    <a:pt x="288509" y="161958"/>
                    <a:pt x="292304" y="170495"/>
                  </a:cubicBezTo>
                  <a:cubicBezTo>
                    <a:pt x="309377" y="186620"/>
                    <a:pt x="308429" y="205591"/>
                    <a:pt x="303686" y="227408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4270D2A-AFF9-44CE-9A02-A09A08D6C096}"/>
                </a:ext>
              </a:extLst>
            </p:cNvPr>
            <p:cNvSpPr/>
            <p:nvPr/>
          </p:nvSpPr>
          <p:spPr>
            <a:xfrm>
              <a:off x="10111763" y="4430954"/>
              <a:ext cx="1039004" cy="1736767"/>
            </a:xfrm>
            <a:custGeom>
              <a:avLst/>
              <a:gdLst>
                <a:gd name="connsiteX0" fmla="*/ 666010 w 1935037"/>
                <a:gd name="connsiteY0" fmla="*/ 1642858 h 3234547"/>
                <a:gd name="connsiteX1" fmla="*/ 513293 w 1935037"/>
                <a:gd name="connsiteY1" fmla="*/ 2867433 h 3234547"/>
                <a:gd name="connsiteX2" fmla="*/ 448792 w 1935037"/>
                <a:gd name="connsiteY2" fmla="*/ 3161482 h 3234547"/>
                <a:gd name="connsiteX3" fmla="*/ 248649 w 1935037"/>
                <a:gd name="connsiteY3" fmla="*/ 3119747 h 3234547"/>
                <a:gd name="connsiteX4" fmla="*/ 1078 w 1935037"/>
                <a:gd name="connsiteY4" fmla="*/ 3094136 h 3234547"/>
                <a:gd name="connsiteX5" fmla="*/ 113955 w 1935037"/>
                <a:gd name="connsiteY5" fmla="*/ 2768784 h 3234547"/>
                <a:gd name="connsiteX6" fmla="*/ 143360 w 1935037"/>
                <a:gd name="connsiteY6" fmla="*/ 2211986 h 3234547"/>
                <a:gd name="connsiteX7" fmla="*/ 261928 w 1935037"/>
                <a:gd name="connsiteY7" fmla="*/ 746480 h 3234547"/>
                <a:gd name="connsiteX8" fmla="*/ 286591 w 1935037"/>
                <a:gd name="connsiteY8" fmla="*/ 323428 h 3234547"/>
                <a:gd name="connsiteX9" fmla="*/ 298922 w 1935037"/>
                <a:gd name="connsiteY9" fmla="*/ 111901 h 3234547"/>
                <a:gd name="connsiteX10" fmla="*/ 383343 w 1935037"/>
                <a:gd name="connsiteY10" fmla="*/ 922 h 3234547"/>
                <a:gd name="connsiteX11" fmla="*/ 952472 w 1935037"/>
                <a:gd name="connsiteY11" fmla="*/ 17047 h 3234547"/>
                <a:gd name="connsiteX12" fmla="*/ 1604123 w 1935037"/>
                <a:gd name="connsiteY12" fmla="*/ 922 h 3234547"/>
                <a:gd name="connsiteX13" fmla="*/ 1673368 w 1935037"/>
                <a:gd name="connsiteY13" fmla="*/ 369907 h 3234547"/>
                <a:gd name="connsiteX14" fmla="*/ 1880151 w 1935037"/>
                <a:gd name="connsiteY14" fmla="*/ 2706180 h 3234547"/>
                <a:gd name="connsiteX15" fmla="*/ 1926630 w 1935037"/>
                <a:gd name="connsiteY15" fmla="*/ 3004972 h 3234547"/>
                <a:gd name="connsiteX16" fmla="*/ 1936115 w 1935037"/>
                <a:gd name="connsiteY16" fmla="*/ 3166225 h 3234547"/>
                <a:gd name="connsiteX17" fmla="*/ 1733126 w 1935037"/>
                <a:gd name="connsiteY17" fmla="*/ 3239264 h 3234547"/>
                <a:gd name="connsiteX18" fmla="*/ 1494092 w 1935037"/>
                <a:gd name="connsiteY18" fmla="*/ 3201322 h 3234547"/>
                <a:gd name="connsiteX19" fmla="*/ 1457098 w 1935037"/>
                <a:gd name="connsiteY19" fmla="*/ 2764990 h 3234547"/>
                <a:gd name="connsiteX20" fmla="*/ 952472 w 1935037"/>
                <a:gd name="connsiteY20" fmla="*/ 615580 h 3234547"/>
                <a:gd name="connsiteX21" fmla="*/ 666010 w 1935037"/>
                <a:gd name="connsiteY21" fmla="*/ 1642858 h 32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35037" h="3234547">
                  <a:moveTo>
                    <a:pt x="666010" y="1642858"/>
                  </a:moveTo>
                  <a:cubicBezTo>
                    <a:pt x="654627" y="1734867"/>
                    <a:pt x="552184" y="2806726"/>
                    <a:pt x="513293" y="2867433"/>
                  </a:cubicBezTo>
                  <a:cubicBezTo>
                    <a:pt x="536059" y="2955648"/>
                    <a:pt x="448792" y="3161482"/>
                    <a:pt x="448792" y="3161482"/>
                  </a:cubicBezTo>
                  <a:cubicBezTo>
                    <a:pt x="448792" y="3161482"/>
                    <a:pt x="384291" y="3151049"/>
                    <a:pt x="248649" y="3119747"/>
                  </a:cubicBezTo>
                  <a:cubicBezTo>
                    <a:pt x="165177" y="3100776"/>
                    <a:pt x="96881" y="3121643"/>
                    <a:pt x="1078" y="3094136"/>
                  </a:cubicBezTo>
                  <a:cubicBezTo>
                    <a:pt x="-10304" y="2996436"/>
                    <a:pt x="71270" y="2858896"/>
                    <a:pt x="113955" y="2768784"/>
                  </a:cubicBezTo>
                  <a:cubicBezTo>
                    <a:pt x="205015" y="2576228"/>
                    <a:pt x="129132" y="2458609"/>
                    <a:pt x="143360" y="2211986"/>
                  </a:cubicBezTo>
                  <a:cubicBezTo>
                    <a:pt x="143360" y="1642858"/>
                    <a:pt x="228729" y="1314660"/>
                    <a:pt x="261928" y="746480"/>
                  </a:cubicBezTo>
                  <a:cubicBezTo>
                    <a:pt x="270465" y="605146"/>
                    <a:pt x="279003" y="464761"/>
                    <a:pt x="286591" y="323428"/>
                  </a:cubicBezTo>
                  <a:cubicBezTo>
                    <a:pt x="290385" y="256081"/>
                    <a:pt x="284694" y="177351"/>
                    <a:pt x="298922" y="111901"/>
                  </a:cubicBezTo>
                  <a:cubicBezTo>
                    <a:pt x="318841" y="22738"/>
                    <a:pt x="292282" y="-5718"/>
                    <a:pt x="383343" y="922"/>
                  </a:cubicBezTo>
                  <a:cubicBezTo>
                    <a:pt x="694466" y="23687"/>
                    <a:pt x="666958" y="23687"/>
                    <a:pt x="952472" y="17047"/>
                  </a:cubicBezTo>
                  <a:cubicBezTo>
                    <a:pt x="1047326" y="14201"/>
                    <a:pt x="1495040" y="3767"/>
                    <a:pt x="1604123" y="922"/>
                  </a:cubicBezTo>
                  <a:cubicBezTo>
                    <a:pt x="1640169" y="125181"/>
                    <a:pt x="1662933" y="255132"/>
                    <a:pt x="1673368" y="369907"/>
                  </a:cubicBezTo>
                  <a:cubicBezTo>
                    <a:pt x="1742612" y="1148664"/>
                    <a:pt x="1811856" y="1927422"/>
                    <a:pt x="1880151" y="2706180"/>
                  </a:cubicBezTo>
                  <a:cubicBezTo>
                    <a:pt x="1894379" y="2868382"/>
                    <a:pt x="1912401" y="2841822"/>
                    <a:pt x="1926630" y="3004972"/>
                  </a:cubicBezTo>
                  <a:cubicBezTo>
                    <a:pt x="1930424" y="3048606"/>
                    <a:pt x="1955086" y="3127335"/>
                    <a:pt x="1936115" y="3166225"/>
                  </a:cubicBezTo>
                  <a:cubicBezTo>
                    <a:pt x="1908608" y="3223138"/>
                    <a:pt x="1794782" y="3248749"/>
                    <a:pt x="1733126" y="3239264"/>
                  </a:cubicBezTo>
                  <a:cubicBezTo>
                    <a:pt x="1671471" y="3229778"/>
                    <a:pt x="1496938" y="3264874"/>
                    <a:pt x="1494092" y="3201322"/>
                  </a:cubicBezTo>
                  <a:cubicBezTo>
                    <a:pt x="1487452" y="3052399"/>
                    <a:pt x="1472276" y="2930986"/>
                    <a:pt x="1457098" y="2764990"/>
                  </a:cubicBezTo>
                  <a:cubicBezTo>
                    <a:pt x="1389752" y="2010894"/>
                    <a:pt x="1222808" y="1323197"/>
                    <a:pt x="952472" y="615580"/>
                  </a:cubicBezTo>
                  <a:cubicBezTo>
                    <a:pt x="760865" y="1222651"/>
                    <a:pt x="714386" y="1265336"/>
                    <a:pt x="666010" y="1642858"/>
                  </a:cubicBezTo>
                  <a:close/>
                </a:path>
              </a:pathLst>
            </a:custGeom>
            <a:solidFill>
              <a:schemeClr val="accent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D15394F-6F50-4A52-825E-B9EAA74C013B}"/>
                </a:ext>
              </a:extLst>
            </p:cNvPr>
            <p:cNvSpPr/>
            <p:nvPr/>
          </p:nvSpPr>
          <p:spPr>
            <a:xfrm>
              <a:off x="10158180" y="3222333"/>
              <a:ext cx="1013538" cy="1227451"/>
            </a:xfrm>
            <a:custGeom>
              <a:avLst/>
              <a:gdLst>
                <a:gd name="connsiteX0" fmla="*/ 1530008 w 1887609"/>
                <a:gd name="connsiteY0" fmla="*/ 2269875 h 2286000"/>
                <a:gd name="connsiteX1" fmla="*/ 757890 w 1887609"/>
                <a:gd name="connsiteY1" fmla="*/ 2288846 h 2286000"/>
                <a:gd name="connsiteX2" fmla="*/ 211527 w 1887609"/>
                <a:gd name="connsiteY2" fmla="*/ 2264183 h 2286000"/>
                <a:gd name="connsiteX3" fmla="*/ 243777 w 1887609"/>
                <a:gd name="connsiteY3" fmla="*/ 1979619 h 2286000"/>
                <a:gd name="connsiteX4" fmla="*/ 311124 w 1887609"/>
                <a:gd name="connsiteY4" fmla="*/ 1561310 h 2286000"/>
                <a:gd name="connsiteX5" fmla="*/ 282668 w 1887609"/>
                <a:gd name="connsiteY5" fmla="*/ 1007358 h 2286000"/>
                <a:gd name="connsiteX6" fmla="*/ 0 w 1887609"/>
                <a:gd name="connsiteY6" fmla="*/ 897326 h 2286000"/>
                <a:gd name="connsiteX7" fmla="*/ 192556 w 1887609"/>
                <a:gd name="connsiteY7" fmla="*/ 293101 h 2286000"/>
                <a:gd name="connsiteX8" fmla="*/ 622248 w 1887609"/>
                <a:gd name="connsiteY8" fmla="*/ 62604 h 2286000"/>
                <a:gd name="connsiteX9" fmla="*/ 1026329 w 1887609"/>
                <a:gd name="connsiteY9" fmla="*/ 134694 h 2286000"/>
                <a:gd name="connsiteX10" fmla="*/ 1189479 w 1887609"/>
                <a:gd name="connsiteY10" fmla="*/ 0 h 2286000"/>
                <a:gd name="connsiteX11" fmla="*/ 1725409 w 1887609"/>
                <a:gd name="connsiteY11" fmla="*/ 239034 h 2286000"/>
                <a:gd name="connsiteX12" fmla="*/ 1877176 w 1887609"/>
                <a:gd name="connsiteY12" fmla="*/ 846105 h 2286000"/>
                <a:gd name="connsiteX13" fmla="*/ 1543287 w 1887609"/>
                <a:gd name="connsiteY13" fmla="*/ 1024432 h 2286000"/>
                <a:gd name="connsiteX14" fmla="*/ 1530008 w 1887609"/>
                <a:gd name="connsiteY14" fmla="*/ 226987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7609" h="2286000">
                  <a:moveTo>
                    <a:pt x="1530008" y="2269875"/>
                  </a:moveTo>
                  <a:cubicBezTo>
                    <a:pt x="1492066" y="2269875"/>
                    <a:pt x="757890" y="2288846"/>
                    <a:pt x="757890" y="2288846"/>
                  </a:cubicBezTo>
                  <a:cubicBezTo>
                    <a:pt x="672521" y="2293589"/>
                    <a:pt x="305432" y="2277463"/>
                    <a:pt x="211527" y="2264183"/>
                  </a:cubicBezTo>
                  <a:cubicBezTo>
                    <a:pt x="219115" y="2179763"/>
                    <a:pt x="238086" y="2039378"/>
                    <a:pt x="243777" y="1979619"/>
                  </a:cubicBezTo>
                  <a:cubicBezTo>
                    <a:pt x="261800" y="1794652"/>
                    <a:pt x="294050" y="1746276"/>
                    <a:pt x="311124" y="1561310"/>
                  </a:cubicBezTo>
                  <a:cubicBezTo>
                    <a:pt x="326301" y="1394365"/>
                    <a:pt x="263697" y="1242598"/>
                    <a:pt x="282668" y="1007358"/>
                  </a:cubicBezTo>
                  <a:cubicBezTo>
                    <a:pt x="90112" y="917246"/>
                    <a:pt x="151768" y="1004512"/>
                    <a:pt x="0" y="897326"/>
                  </a:cubicBezTo>
                  <a:cubicBezTo>
                    <a:pt x="43634" y="590945"/>
                    <a:pt x="113826" y="332940"/>
                    <a:pt x="192556" y="293101"/>
                  </a:cubicBezTo>
                  <a:cubicBezTo>
                    <a:pt x="271285" y="253262"/>
                    <a:pt x="542569" y="97700"/>
                    <a:pt x="622248" y="62604"/>
                  </a:cubicBezTo>
                  <a:cubicBezTo>
                    <a:pt x="697183" y="215320"/>
                    <a:pt x="863178" y="180224"/>
                    <a:pt x="1026329" y="134694"/>
                  </a:cubicBezTo>
                  <a:cubicBezTo>
                    <a:pt x="1093676" y="115723"/>
                    <a:pt x="1167663" y="58810"/>
                    <a:pt x="1189479" y="0"/>
                  </a:cubicBezTo>
                  <a:cubicBezTo>
                    <a:pt x="1300459" y="20868"/>
                    <a:pt x="1643834" y="165996"/>
                    <a:pt x="1725409" y="239034"/>
                  </a:cubicBezTo>
                  <a:cubicBezTo>
                    <a:pt x="1792755" y="324403"/>
                    <a:pt x="1938832" y="825237"/>
                    <a:pt x="1877176" y="846105"/>
                  </a:cubicBezTo>
                  <a:cubicBezTo>
                    <a:pt x="1829749" y="862230"/>
                    <a:pt x="1554670" y="912503"/>
                    <a:pt x="1543287" y="1024432"/>
                  </a:cubicBezTo>
                  <a:cubicBezTo>
                    <a:pt x="1532854" y="1120235"/>
                    <a:pt x="1544236" y="2154152"/>
                    <a:pt x="1530008" y="2269875"/>
                  </a:cubicBezTo>
                  <a:close/>
                </a:path>
              </a:pathLst>
            </a:custGeom>
            <a:solidFill>
              <a:schemeClr val="accent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9F2EA2C-7508-4670-A939-CE163A8634F8}"/>
                </a:ext>
              </a:extLst>
            </p:cNvPr>
            <p:cNvSpPr/>
            <p:nvPr/>
          </p:nvSpPr>
          <p:spPr>
            <a:xfrm>
              <a:off x="10973593" y="3668494"/>
              <a:ext cx="259751" cy="1074656"/>
            </a:xfrm>
            <a:custGeom>
              <a:avLst/>
              <a:gdLst>
                <a:gd name="connsiteX0" fmla="*/ 339582 w 483759"/>
                <a:gd name="connsiteY0" fmla="*/ 0 h 2001435"/>
                <a:gd name="connsiteX1" fmla="*/ 491350 w 483759"/>
                <a:gd name="connsiteY1" fmla="*/ 1386777 h 2001435"/>
                <a:gd name="connsiteX2" fmla="*/ 492298 w 483759"/>
                <a:gd name="connsiteY2" fmla="*/ 1723511 h 2001435"/>
                <a:gd name="connsiteX3" fmla="*/ 453408 w 483759"/>
                <a:gd name="connsiteY3" fmla="*/ 1875279 h 2001435"/>
                <a:gd name="connsiteX4" fmla="*/ 442974 w 483759"/>
                <a:gd name="connsiteY4" fmla="*/ 1894250 h 2001435"/>
                <a:gd name="connsiteX5" fmla="*/ 442974 w 483759"/>
                <a:gd name="connsiteY5" fmla="*/ 1894250 h 2001435"/>
                <a:gd name="connsiteX6" fmla="*/ 394598 w 483759"/>
                <a:gd name="connsiteY6" fmla="*/ 1955905 h 2001435"/>
                <a:gd name="connsiteX7" fmla="*/ 354759 w 483759"/>
                <a:gd name="connsiteY7" fmla="*/ 1962545 h 2001435"/>
                <a:gd name="connsiteX8" fmla="*/ 312074 w 483759"/>
                <a:gd name="connsiteY8" fmla="*/ 1999539 h 2001435"/>
                <a:gd name="connsiteX9" fmla="*/ 276978 w 483759"/>
                <a:gd name="connsiteY9" fmla="*/ 1991002 h 2001435"/>
                <a:gd name="connsiteX10" fmla="*/ 246625 w 483759"/>
                <a:gd name="connsiteY10" fmla="*/ 2009973 h 2001435"/>
                <a:gd name="connsiteX11" fmla="*/ 206786 w 483759"/>
                <a:gd name="connsiteY11" fmla="*/ 2002384 h 2001435"/>
                <a:gd name="connsiteX12" fmla="*/ 161256 w 483759"/>
                <a:gd name="connsiteY12" fmla="*/ 1984362 h 2001435"/>
                <a:gd name="connsiteX13" fmla="*/ 132799 w 483759"/>
                <a:gd name="connsiteY13" fmla="*/ 1917015 h 2001435"/>
                <a:gd name="connsiteX14" fmla="*/ 195403 w 483759"/>
                <a:gd name="connsiteY14" fmla="*/ 1813623 h 2001435"/>
                <a:gd name="connsiteX15" fmla="*/ 204888 w 483759"/>
                <a:gd name="connsiteY15" fmla="*/ 1770939 h 2001435"/>
                <a:gd name="connsiteX16" fmla="*/ 173587 w 483759"/>
                <a:gd name="connsiteY16" fmla="*/ 1807932 h 2001435"/>
                <a:gd name="connsiteX17" fmla="*/ 134696 w 483759"/>
                <a:gd name="connsiteY17" fmla="*/ 1850617 h 2001435"/>
                <a:gd name="connsiteX18" fmla="*/ 102445 w 483759"/>
                <a:gd name="connsiteY18" fmla="*/ 1867691 h 2001435"/>
                <a:gd name="connsiteX19" fmla="*/ 98651 w 483759"/>
                <a:gd name="connsiteY19" fmla="*/ 1829749 h 2001435"/>
                <a:gd name="connsiteX20" fmla="*/ 156513 w 483759"/>
                <a:gd name="connsiteY20" fmla="*/ 1659958 h 2001435"/>
                <a:gd name="connsiteX21" fmla="*/ 259904 w 483759"/>
                <a:gd name="connsiteY21" fmla="*/ 1495860 h 2001435"/>
                <a:gd name="connsiteX22" fmla="*/ 283618 w 483759"/>
                <a:gd name="connsiteY22" fmla="*/ 1365909 h 2001435"/>
                <a:gd name="connsiteX23" fmla="*/ 210580 w 483759"/>
                <a:gd name="connsiteY23" fmla="*/ 1101264 h 2001435"/>
                <a:gd name="connsiteX24" fmla="*/ 131850 w 483759"/>
                <a:gd name="connsiteY24" fmla="*/ 781603 h 2001435"/>
                <a:gd name="connsiteX25" fmla="*/ 130902 w 483759"/>
                <a:gd name="connsiteY25" fmla="*/ 620350 h 2001435"/>
                <a:gd name="connsiteX26" fmla="*/ 90114 w 483759"/>
                <a:gd name="connsiteY26" fmla="*/ 352860 h 2001435"/>
                <a:gd name="connsiteX27" fmla="*/ 26562 w 483759"/>
                <a:gd name="connsiteY27" fmla="*/ 201092 h 2001435"/>
                <a:gd name="connsiteX28" fmla="*/ 2 w 483759"/>
                <a:gd name="connsiteY28" fmla="*/ 119517 h 2001435"/>
                <a:gd name="connsiteX29" fmla="*/ 339582 w 483759"/>
                <a:gd name="connsiteY29" fmla="*/ 0 h 20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3759" h="2001435">
                  <a:moveTo>
                    <a:pt x="339582" y="0"/>
                  </a:moveTo>
                  <a:cubicBezTo>
                    <a:pt x="350016" y="52170"/>
                    <a:pt x="493247" y="1355475"/>
                    <a:pt x="491350" y="1386777"/>
                  </a:cubicBezTo>
                  <a:cubicBezTo>
                    <a:pt x="491350" y="1400056"/>
                    <a:pt x="494196" y="1675135"/>
                    <a:pt x="492298" y="1723511"/>
                  </a:cubicBezTo>
                  <a:cubicBezTo>
                    <a:pt x="492298" y="1732048"/>
                    <a:pt x="460048" y="1872433"/>
                    <a:pt x="453408" y="1875279"/>
                  </a:cubicBezTo>
                  <a:cubicBezTo>
                    <a:pt x="453408" y="1876227"/>
                    <a:pt x="448665" y="1891404"/>
                    <a:pt x="442974" y="1894250"/>
                  </a:cubicBezTo>
                  <a:lnTo>
                    <a:pt x="442974" y="1894250"/>
                  </a:lnTo>
                  <a:cubicBezTo>
                    <a:pt x="432540" y="1915118"/>
                    <a:pt x="417363" y="1949265"/>
                    <a:pt x="394598" y="1955905"/>
                  </a:cubicBezTo>
                  <a:cubicBezTo>
                    <a:pt x="381319" y="1964442"/>
                    <a:pt x="368039" y="1954957"/>
                    <a:pt x="354759" y="1962545"/>
                  </a:cubicBezTo>
                  <a:cubicBezTo>
                    <a:pt x="342428" y="1972979"/>
                    <a:pt x="329149" y="1997641"/>
                    <a:pt x="312074" y="1999539"/>
                  </a:cubicBezTo>
                  <a:cubicBezTo>
                    <a:pt x="299743" y="1999539"/>
                    <a:pt x="289309" y="1992899"/>
                    <a:pt x="276978" y="1991002"/>
                  </a:cubicBezTo>
                  <a:cubicBezTo>
                    <a:pt x="271287" y="1996693"/>
                    <a:pt x="252316" y="2005230"/>
                    <a:pt x="246625" y="2009973"/>
                  </a:cubicBezTo>
                  <a:cubicBezTo>
                    <a:pt x="235242" y="2011870"/>
                    <a:pt x="218168" y="2001436"/>
                    <a:pt x="206786" y="2002384"/>
                  </a:cubicBezTo>
                  <a:cubicBezTo>
                    <a:pt x="190660" y="2004281"/>
                    <a:pt x="177381" y="1989105"/>
                    <a:pt x="161256" y="1984362"/>
                  </a:cubicBezTo>
                  <a:cubicBezTo>
                    <a:pt x="116674" y="1971082"/>
                    <a:pt x="119519" y="1965391"/>
                    <a:pt x="132799" y="1917015"/>
                  </a:cubicBezTo>
                  <a:cubicBezTo>
                    <a:pt x="143233" y="1881919"/>
                    <a:pt x="178329" y="1845874"/>
                    <a:pt x="195403" y="1813623"/>
                  </a:cubicBezTo>
                  <a:cubicBezTo>
                    <a:pt x="199197" y="1807932"/>
                    <a:pt x="205837" y="1779475"/>
                    <a:pt x="204888" y="1770939"/>
                  </a:cubicBezTo>
                  <a:cubicBezTo>
                    <a:pt x="198249" y="1770939"/>
                    <a:pt x="176432" y="1804138"/>
                    <a:pt x="173587" y="1807932"/>
                  </a:cubicBezTo>
                  <a:cubicBezTo>
                    <a:pt x="163153" y="1825006"/>
                    <a:pt x="147976" y="1837337"/>
                    <a:pt x="134696" y="1850617"/>
                  </a:cubicBezTo>
                  <a:cubicBezTo>
                    <a:pt x="125211" y="1860102"/>
                    <a:pt x="113828" y="1873382"/>
                    <a:pt x="102445" y="1867691"/>
                  </a:cubicBezTo>
                  <a:cubicBezTo>
                    <a:pt x="89166" y="1860102"/>
                    <a:pt x="95806" y="1843028"/>
                    <a:pt x="98651" y="1829749"/>
                  </a:cubicBezTo>
                  <a:cubicBezTo>
                    <a:pt x="110034" y="1770939"/>
                    <a:pt x="132799" y="1714974"/>
                    <a:pt x="156513" y="1659958"/>
                  </a:cubicBezTo>
                  <a:cubicBezTo>
                    <a:pt x="182124" y="1600200"/>
                    <a:pt x="217220" y="1546133"/>
                    <a:pt x="259904" y="1495860"/>
                  </a:cubicBezTo>
                  <a:cubicBezTo>
                    <a:pt x="292155" y="1457918"/>
                    <a:pt x="292155" y="1411439"/>
                    <a:pt x="283618" y="1365909"/>
                  </a:cubicBezTo>
                  <a:cubicBezTo>
                    <a:pt x="267493" y="1275797"/>
                    <a:pt x="236190" y="1189479"/>
                    <a:pt x="210580" y="1101264"/>
                  </a:cubicBezTo>
                  <a:cubicBezTo>
                    <a:pt x="179278" y="995975"/>
                    <a:pt x="142285" y="891635"/>
                    <a:pt x="131850" y="781603"/>
                  </a:cubicBezTo>
                  <a:cubicBezTo>
                    <a:pt x="127107" y="728485"/>
                    <a:pt x="129954" y="674417"/>
                    <a:pt x="130902" y="620350"/>
                  </a:cubicBezTo>
                  <a:cubicBezTo>
                    <a:pt x="132799" y="528341"/>
                    <a:pt x="118571" y="439178"/>
                    <a:pt x="90114" y="352860"/>
                  </a:cubicBezTo>
                  <a:cubicBezTo>
                    <a:pt x="69246" y="288358"/>
                    <a:pt x="54070" y="263696"/>
                    <a:pt x="26562" y="201092"/>
                  </a:cubicBezTo>
                  <a:cubicBezTo>
                    <a:pt x="18973" y="184967"/>
                    <a:pt x="8539" y="149871"/>
                    <a:pt x="2" y="119517"/>
                  </a:cubicBezTo>
                  <a:cubicBezTo>
                    <a:pt x="-946" y="122363"/>
                    <a:pt x="277927" y="10434"/>
                    <a:pt x="339582" y="0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ED277-707B-425A-9170-68BDA5A40BE6}"/>
                </a:ext>
              </a:extLst>
            </p:cNvPr>
            <p:cNvSpPr/>
            <p:nvPr/>
          </p:nvSpPr>
          <p:spPr>
            <a:xfrm>
              <a:off x="10376498" y="2699074"/>
              <a:ext cx="407453" cy="376894"/>
            </a:xfrm>
            <a:custGeom>
              <a:avLst/>
              <a:gdLst>
                <a:gd name="connsiteX0" fmla="*/ 170122 w 758838"/>
                <a:gd name="connsiteY0" fmla="*/ 202399 h 701925"/>
                <a:gd name="connsiteX1" fmla="*/ 75268 w 758838"/>
                <a:gd name="connsiteY1" fmla="*/ 266900 h 701925"/>
                <a:gd name="connsiteX2" fmla="*/ 13612 w 758838"/>
                <a:gd name="connsiteY2" fmla="*/ 296305 h 701925"/>
                <a:gd name="connsiteX3" fmla="*/ 3178 w 758838"/>
                <a:gd name="connsiteY3" fmla="*/ 192914 h 701925"/>
                <a:gd name="connsiteX4" fmla="*/ 46811 w 758838"/>
                <a:gd name="connsiteY4" fmla="*/ 112287 h 701925"/>
                <a:gd name="connsiteX5" fmla="*/ 113210 w 758838"/>
                <a:gd name="connsiteY5" fmla="*/ 57271 h 701925"/>
                <a:gd name="connsiteX6" fmla="*/ 284897 w 758838"/>
                <a:gd name="connsiteY6" fmla="*/ 11741 h 701925"/>
                <a:gd name="connsiteX7" fmla="*/ 445201 w 758838"/>
                <a:gd name="connsiteY7" fmla="*/ 11741 h 701925"/>
                <a:gd name="connsiteX8" fmla="*/ 488834 w 758838"/>
                <a:gd name="connsiteY8" fmla="*/ 17432 h 701925"/>
                <a:gd name="connsiteX9" fmla="*/ 620683 w 758838"/>
                <a:gd name="connsiteY9" fmla="*/ 103750 h 701925"/>
                <a:gd name="connsiteX10" fmla="*/ 692772 w 758838"/>
                <a:gd name="connsiteY10" fmla="*/ 163509 h 701925"/>
                <a:gd name="connsiteX11" fmla="*/ 757273 w 758838"/>
                <a:gd name="connsiteY11" fmla="*/ 407285 h 701925"/>
                <a:gd name="connsiteX12" fmla="*/ 709846 w 758838"/>
                <a:gd name="connsiteY12" fmla="*/ 599841 h 701925"/>
                <a:gd name="connsiteX13" fmla="*/ 664316 w 758838"/>
                <a:gd name="connsiteY13" fmla="*/ 710821 h 701925"/>
                <a:gd name="connsiteX14" fmla="*/ 661470 w 758838"/>
                <a:gd name="connsiteY14" fmla="*/ 697541 h 701925"/>
                <a:gd name="connsiteX15" fmla="*/ 668110 w 758838"/>
                <a:gd name="connsiteY15" fmla="*/ 627348 h 701925"/>
                <a:gd name="connsiteX16" fmla="*/ 695618 w 758838"/>
                <a:gd name="connsiteY16" fmla="*/ 502140 h 701925"/>
                <a:gd name="connsiteX17" fmla="*/ 636808 w 758838"/>
                <a:gd name="connsiteY17" fmla="*/ 432896 h 701925"/>
                <a:gd name="connsiteX18" fmla="*/ 636808 w 758838"/>
                <a:gd name="connsiteY18" fmla="*/ 432896 h 701925"/>
                <a:gd name="connsiteX19" fmla="*/ 554284 w 758838"/>
                <a:gd name="connsiteY19" fmla="*/ 457558 h 701925"/>
                <a:gd name="connsiteX20" fmla="*/ 499268 w 758838"/>
                <a:gd name="connsiteY20" fmla="*/ 509729 h 701925"/>
                <a:gd name="connsiteX21" fmla="*/ 465121 w 758838"/>
                <a:gd name="connsiteY21" fmla="*/ 493603 h 701925"/>
                <a:gd name="connsiteX22" fmla="*/ 453738 w 758838"/>
                <a:gd name="connsiteY22" fmla="*/ 447124 h 701925"/>
                <a:gd name="connsiteX23" fmla="*/ 412950 w 758838"/>
                <a:gd name="connsiteY23" fmla="*/ 315276 h 701925"/>
                <a:gd name="connsiteX24" fmla="*/ 367420 w 758838"/>
                <a:gd name="connsiteY24" fmla="*/ 233701 h 701925"/>
                <a:gd name="connsiteX25" fmla="*/ 284897 w 758838"/>
                <a:gd name="connsiteY25" fmla="*/ 199553 h 701925"/>
                <a:gd name="connsiteX26" fmla="*/ 170122 w 758838"/>
                <a:gd name="connsiteY26" fmla="*/ 202399 h 70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8838" h="701925">
                  <a:moveTo>
                    <a:pt x="170122" y="202399"/>
                  </a:moveTo>
                  <a:cubicBezTo>
                    <a:pt x="138820" y="207142"/>
                    <a:pt x="86650" y="274489"/>
                    <a:pt x="75268" y="266900"/>
                  </a:cubicBezTo>
                  <a:cubicBezTo>
                    <a:pt x="47760" y="248878"/>
                    <a:pt x="29737" y="278283"/>
                    <a:pt x="13612" y="296305"/>
                  </a:cubicBezTo>
                  <a:cubicBezTo>
                    <a:pt x="7920" y="276386"/>
                    <a:pt x="-6308" y="196708"/>
                    <a:pt x="3178" y="192914"/>
                  </a:cubicBezTo>
                  <a:cubicBezTo>
                    <a:pt x="14560" y="167303"/>
                    <a:pt x="38274" y="138846"/>
                    <a:pt x="46811" y="112287"/>
                  </a:cubicBezTo>
                  <a:cubicBezTo>
                    <a:pt x="57245" y="80985"/>
                    <a:pt x="81907" y="64860"/>
                    <a:pt x="113210" y="57271"/>
                  </a:cubicBezTo>
                  <a:cubicBezTo>
                    <a:pt x="176762" y="43043"/>
                    <a:pt x="221344" y="25969"/>
                    <a:pt x="284897" y="11741"/>
                  </a:cubicBezTo>
                  <a:cubicBezTo>
                    <a:pt x="329478" y="-4384"/>
                    <a:pt x="400619" y="-3436"/>
                    <a:pt x="445201" y="11741"/>
                  </a:cubicBezTo>
                  <a:lnTo>
                    <a:pt x="488834" y="17432"/>
                  </a:lnTo>
                  <a:cubicBezTo>
                    <a:pt x="544799" y="21226"/>
                    <a:pt x="605506" y="83831"/>
                    <a:pt x="620683" y="103750"/>
                  </a:cubicBezTo>
                  <a:cubicBezTo>
                    <a:pt x="668110" y="124618"/>
                    <a:pt x="679492" y="143589"/>
                    <a:pt x="692772" y="163509"/>
                  </a:cubicBezTo>
                  <a:cubicBezTo>
                    <a:pt x="742097" y="237495"/>
                    <a:pt x="766759" y="320019"/>
                    <a:pt x="757273" y="407285"/>
                  </a:cubicBezTo>
                  <a:cubicBezTo>
                    <a:pt x="750633" y="449970"/>
                    <a:pt x="725023" y="564744"/>
                    <a:pt x="709846" y="599841"/>
                  </a:cubicBezTo>
                  <a:cubicBezTo>
                    <a:pt x="698463" y="636834"/>
                    <a:pt x="675698" y="672879"/>
                    <a:pt x="664316" y="710821"/>
                  </a:cubicBezTo>
                  <a:cubicBezTo>
                    <a:pt x="662418" y="707975"/>
                    <a:pt x="662418" y="700387"/>
                    <a:pt x="661470" y="697541"/>
                  </a:cubicBezTo>
                  <a:cubicBezTo>
                    <a:pt x="658625" y="661496"/>
                    <a:pt x="625425" y="655805"/>
                    <a:pt x="668110" y="627348"/>
                  </a:cubicBezTo>
                  <a:cubicBezTo>
                    <a:pt x="685184" y="615966"/>
                    <a:pt x="699412" y="511626"/>
                    <a:pt x="695618" y="502140"/>
                  </a:cubicBezTo>
                  <a:cubicBezTo>
                    <a:pt x="690875" y="467044"/>
                    <a:pt x="669058" y="446176"/>
                    <a:pt x="636808" y="432896"/>
                  </a:cubicBezTo>
                  <a:lnTo>
                    <a:pt x="636808" y="432896"/>
                  </a:lnTo>
                  <a:cubicBezTo>
                    <a:pt x="609300" y="419617"/>
                    <a:pt x="559027" y="454713"/>
                    <a:pt x="554284" y="457558"/>
                  </a:cubicBezTo>
                  <a:cubicBezTo>
                    <a:pt x="544799" y="467992"/>
                    <a:pt x="510651" y="504986"/>
                    <a:pt x="499268" y="509729"/>
                  </a:cubicBezTo>
                  <a:cubicBezTo>
                    <a:pt x="482194" y="515420"/>
                    <a:pt x="467018" y="519214"/>
                    <a:pt x="465121" y="493603"/>
                  </a:cubicBezTo>
                  <a:cubicBezTo>
                    <a:pt x="464172" y="478426"/>
                    <a:pt x="457532" y="463250"/>
                    <a:pt x="453738" y="447124"/>
                  </a:cubicBezTo>
                  <a:cubicBezTo>
                    <a:pt x="450892" y="437639"/>
                    <a:pt x="424333" y="340887"/>
                    <a:pt x="412950" y="315276"/>
                  </a:cubicBezTo>
                  <a:cubicBezTo>
                    <a:pt x="405362" y="295357"/>
                    <a:pt x="375957" y="240341"/>
                    <a:pt x="367420" y="233701"/>
                  </a:cubicBezTo>
                  <a:cubicBezTo>
                    <a:pt x="338015" y="207142"/>
                    <a:pt x="284897" y="199553"/>
                    <a:pt x="284897" y="199553"/>
                  </a:cubicBezTo>
                  <a:cubicBezTo>
                    <a:pt x="255492" y="189119"/>
                    <a:pt x="199527" y="200502"/>
                    <a:pt x="170122" y="202399"/>
                  </a:cubicBezTo>
                  <a:close/>
                </a:path>
              </a:pathLst>
            </a:custGeom>
            <a:solidFill>
              <a:srgbClr val="040200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850A9A4-7433-4EC6-A7A0-AE4D75CB40C9}"/>
                </a:ext>
              </a:extLst>
            </p:cNvPr>
            <p:cNvSpPr/>
            <p:nvPr/>
          </p:nvSpPr>
          <p:spPr>
            <a:xfrm>
              <a:off x="10465807" y="3189228"/>
              <a:ext cx="157888" cy="66211"/>
            </a:xfrm>
            <a:custGeom>
              <a:avLst/>
              <a:gdLst>
                <a:gd name="connsiteX0" fmla="*/ 0 w 294049"/>
                <a:gd name="connsiteY0" fmla="*/ 57861 h 123311"/>
                <a:gd name="connsiteX1" fmla="*/ 0 w 294049"/>
                <a:gd name="connsiteY1" fmla="*/ 53119 h 123311"/>
                <a:gd name="connsiteX2" fmla="*/ 178327 w 294049"/>
                <a:gd name="connsiteY2" fmla="*/ 36045 h 123311"/>
                <a:gd name="connsiteX3" fmla="*/ 294050 w 294049"/>
                <a:gd name="connsiteY3" fmla="*/ 0 h 123311"/>
                <a:gd name="connsiteX4" fmla="*/ 230497 w 294049"/>
                <a:gd name="connsiteY4" fmla="*/ 108134 h 123311"/>
                <a:gd name="connsiteX5" fmla="*/ 163150 w 294049"/>
                <a:gd name="connsiteY5" fmla="*/ 116671 h 123311"/>
                <a:gd name="connsiteX6" fmla="*/ 114774 w 294049"/>
                <a:gd name="connsiteY6" fmla="*/ 80627 h 123311"/>
                <a:gd name="connsiteX7" fmla="*/ 92958 w 294049"/>
                <a:gd name="connsiteY7" fmla="*/ 73038 h 123311"/>
                <a:gd name="connsiteX8" fmla="*/ 83472 w 294049"/>
                <a:gd name="connsiteY8" fmla="*/ 67347 h 123311"/>
                <a:gd name="connsiteX9" fmla="*/ 81575 w 294049"/>
                <a:gd name="connsiteY9" fmla="*/ 67347 h 123311"/>
                <a:gd name="connsiteX10" fmla="*/ 79678 w 294049"/>
                <a:gd name="connsiteY10" fmla="*/ 67347 h 123311"/>
                <a:gd name="connsiteX11" fmla="*/ 30354 w 294049"/>
                <a:gd name="connsiteY11" fmla="*/ 63553 h 123311"/>
                <a:gd name="connsiteX12" fmla="*/ 0 w 294049"/>
                <a:gd name="connsiteY12" fmla="*/ 57861 h 12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049" h="123311">
                  <a:moveTo>
                    <a:pt x="0" y="57861"/>
                  </a:moveTo>
                  <a:cubicBezTo>
                    <a:pt x="0" y="55964"/>
                    <a:pt x="0" y="55016"/>
                    <a:pt x="0" y="53119"/>
                  </a:cubicBezTo>
                  <a:cubicBezTo>
                    <a:pt x="59758" y="51222"/>
                    <a:pt x="118568" y="40788"/>
                    <a:pt x="178327" y="36045"/>
                  </a:cubicBezTo>
                  <a:cubicBezTo>
                    <a:pt x="220063" y="33199"/>
                    <a:pt x="258953" y="25611"/>
                    <a:pt x="294050" y="0"/>
                  </a:cubicBezTo>
                  <a:cubicBezTo>
                    <a:pt x="278873" y="40788"/>
                    <a:pt x="258953" y="76832"/>
                    <a:pt x="230497" y="108134"/>
                  </a:cubicBezTo>
                  <a:cubicBezTo>
                    <a:pt x="210578" y="130900"/>
                    <a:pt x="188761" y="132797"/>
                    <a:pt x="163150" y="116671"/>
                  </a:cubicBezTo>
                  <a:cubicBezTo>
                    <a:pt x="146077" y="106237"/>
                    <a:pt x="129951" y="92958"/>
                    <a:pt x="114774" y="80627"/>
                  </a:cubicBezTo>
                  <a:cubicBezTo>
                    <a:pt x="108135" y="74935"/>
                    <a:pt x="102443" y="71141"/>
                    <a:pt x="92958" y="73038"/>
                  </a:cubicBezTo>
                  <a:cubicBezTo>
                    <a:pt x="90112" y="71141"/>
                    <a:pt x="87267" y="69244"/>
                    <a:pt x="83472" y="67347"/>
                  </a:cubicBezTo>
                  <a:lnTo>
                    <a:pt x="81575" y="67347"/>
                  </a:lnTo>
                  <a:lnTo>
                    <a:pt x="79678" y="67347"/>
                  </a:lnTo>
                  <a:cubicBezTo>
                    <a:pt x="63553" y="61656"/>
                    <a:pt x="46479" y="68295"/>
                    <a:pt x="30354" y="63553"/>
                  </a:cubicBezTo>
                  <a:cubicBezTo>
                    <a:pt x="19919" y="60707"/>
                    <a:pt x="8537" y="65450"/>
                    <a:pt x="0" y="57861"/>
                  </a:cubicBezTo>
                  <a:close/>
                </a:path>
              </a:pathLst>
            </a:custGeom>
            <a:solidFill>
              <a:srgbClr val="E2A37A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AC9C63E-B09D-4517-A67A-6BF23A68288D}"/>
                </a:ext>
              </a:extLst>
            </p:cNvPr>
            <p:cNvSpPr/>
            <p:nvPr/>
          </p:nvSpPr>
          <p:spPr>
            <a:xfrm>
              <a:off x="10491423" y="2944094"/>
              <a:ext cx="20373" cy="30559"/>
            </a:xfrm>
            <a:custGeom>
              <a:avLst/>
              <a:gdLst>
                <a:gd name="connsiteX0" fmla="*/ 1618 w 37941"/>
                <a:gd name="connsiteY0" fmla="*/ 11668 h 56912"/>
                <a:gd name="connsiteX1" fmla="*/ 31972 w 37941"/>
                <a:gd name="connsiteY1" fmla="*/ 2183 h 56912"/>
                <a:gd name="connsiteX2" fmla="*/ 43354 w 37941"/>
                <a:gd name="connsiteY2" fmla="*/ 45816 h 56912"/>
                <a:gd name="connsiteX3" fmla="*/ 9207 w 37941"/>
                <a:gd name="connsiteY3" fmla="*/ 48662 h 56912"/>
                <a:gd name="connsiteX4" fmla="*/ 1618 w 37941"/>
                <a:gd name="connsiteY4" fmla="*/ 11668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1" h="56912">
                  <a:moveTo>
                    <a:pt x="1618" y="11668"/>
                  </a:moveTo>
                  <a:cubicBezTo>
                    <a:pt x="8258" y="-1611"/>
                    <a:pt x="19640" y="-1611"/>
                    <a:pt x="31972" y="2183"/>
                  </a:cubicBezTo>
                  <a:cubicBezTo>
                    <a:pt x="40509" y="15463"/>
                    <a:pt x="49046" y="28742"/>
                    <a:pt x="43354" y="45816"/>
                  </a:cubicBezTo>
                  <a:cubicBezTo>
                    <a:pt x="33869" y="62890"/>
                    <a:pt x="22486" y="63838"/>
                    <a:pt x="9207" y="48662"/>
                  </a:cubicBezTo>
                  <a:cubicBezTo>
                    <a:pt x="3516" y="37279"/>
                    <a:pt x="-3124" y="24948"/>
                    <a:pt x="1618" y="11668"/>
                  </a:cubicBezTo>
                  <a:close/>
                </a:path>
              </a:pathLst>
            </a:custGeom>
            <a:solidFill>
              <a:srgbClr val="0D0B0D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1564CF7-ED55-43D3-82FC-38A4171CB4AD}"/>
                </a:ext>
              </a:extLst>
            </p:cNvPr>
            <p:cNvSpPr/>
            <p:nvPr/>
          </p:nvSpPr>
          <p:spPr>
            <a:xfrm>
              <a:off x="10479049" y="2916896"/>
              <a:ext cx="45838" cy="15279"/>
            </a:xfrm>
            <a:custGeom>
              <a:avLst/>
              <a:gdLst>
                <a:gd name="connsiteX0" fmla="*/ 62604 w 85369"/>
                <a:gd name="connsiteY0" fmla="*/ 3510 h 28456"/>
                <a:gd name="connsiteX1" fmla="*/ 93906 w 85369"/>
                <a:gd name="connsiteY1" fmla="*/ 12047 h 28456"/>
                <a:gd name="connsiteX2" fmla="*/ 0 w 85369"/>
                <a:gd name="connsiteY2" fmla="*/ 31966 h 28456"/>
                <a:gd name="connsiteX3" fmla="*/ 26560 w 85369"/>
                <a:gd name="connsiteY3" fmla="*/ 4458 h 28456"/>
                <a:gd name="connsiteX4" fmla="*/ 62604 w 85369"/>
                <a:gd name="connsiteY4" fmla="*/ 3510 h 2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69" h="28456">
                  <a:moveTo>
                    <a:pt x="62604" y="3510"/>
                  </a:moveTo>
                  <a:cubicBezTo>
                    <a:pt x="71141" y="7304"/>
                    <a:pt x="80627" y="6355"/>
                    <a:pt x="93906" y="12047"/>
                  </a:cubicBezTo>
                  <a:cubicBezTo>
                    <a:pt x="64502" y="17738"/>
                    <a:pt x="26560" y="27223"/>
                    <a:pt x="0" y="31966"/>
                  </a:cubicBezTo>
                  <a:cubicBezTo>
                    <a:pt x="6640" y="15841"/>
                    <a:pt x="15177" y="12047"/>
                    <a:pt x="26560" y="4458"/>
                  </a:cubicBezTo>
                  <a:cubicBezTo>
                    <a:pt x="33199" y="-284"/>
                    <a:pt x="56913" y="-2181"/>
                    <a:pt x="62604" y="3510"/>
                  </a:cubicBezTo>
                  <a:close/>
                </a:path>
              </a:pathLst>
            </a:custGeom>
            <a:solidFill>
              <a:srgbClr val="180E0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FC367F9-C12F-4402-8735-B7726B843F1B}"/>
                </a:ext>
              </a:extLst>
            </p:cNvPr>
            <p:cNvSpPr/>
            <p:nvPr/>
          </p:nvSpPr>
          <p:spPr>
            <a:xfrm>
              <a:off x="10397050" y="2930880"/>
              <a:ext cx="35652" cy="10186"/>
            </a:xfrm>
            <a:custGeom>
              <a:avLst/>
              <a:gdLst>
                <a:gd name="connsiteX0" fmla="*/ 53118 w 66398"/>
                <a:gd name="connsiteY0" fmla="*/ 19203 h 18970"/>
                <a:gd name="connsiteX1" fmla="*/ 0 w 66398"/>
                <a:gd name="connsiteY1" fmla="*/ 25843 h 18970"/>
                <a:gd name="connsiteX2" fmla="*/ 73987 w 66398"/>
                <a:gd name="connsiteY2" fmla="*/ 15409 h 18970"/>
                <a:gd name="connsiteX3" fmla="*/ 53118 w 66398"/>
                <a:gd name="connsiteY3" fmla="*/ 19203 h 1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98" h="18970">
                  <a:moveTo>
                    <a:pt x="53118" y="19203"/>
                  </a:moveTo>
                  <a:cubicBezTo>
                    <a:pt x="35096" y="22049"/>
                    <a:pt x="19919" y="22997"/>
                    <a:pt x="0" y="25843"/>
                  </a:cubicBezTo>
                  <a:cubicBezTo>
                    <a:pt x="21816" y="-4511"/>
                    <a:pt x="56913" y="-8305"/>
                    <a:pt x="73987" y="15409"/>
                  </a:cubicBezTo>
                  <a:cubicBezTo>
                    <a:pt x="65450" y="19203"/>
                    <a:pt x="59758" y="18255"/>
                    <a:pt x="53118" y="19203"/>
                  </a:cubicBezTo>
                  <a:close/>
                </a:path>
              </a:pathLst>
            </a:custGeom>
            <a:solidFill>
              <a:srgbClr val="190D0C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595FB1F-AF35-4754-83FA-37CB40099049}"/>
                </a:ext>
              </a:extLst>
            </p:cNvPr>
            <p:cNvSpPr/>
            <p:nvPr/>
          </p:nvSpPr>
          <p:spPr>
            <a:xfrm>
              <a:off x="10399087" y="2951887"/>
              <a:ext cx="35652" cy="30559"/>
            </a:xfrm>
            <a:custGeom>
              <a:avLst/>
              <a:gdLst>
                <a:gd name="connsiteX0" fmla="*/ 66399 w 66398"/>
                <a:gd name="connsiteY0" fmla="*/ 29405 h 56912"/>
                <a:gd name="connsiteX1" fmla="*/ 33199 w 66398"/>
                <a:gd name="connsiteY1" fmla="*/ 58810 h 56912"/>
                <a:gd name="connsiteX2" fmla="*/ 0 w 66398"/>
                <a:gd name="connsiteY2" fmla="*/ 29405 h 56912"/>
                <a:gd name="connsiteX3" fmla="*/ 33199 w 66398"/>
                <a:gd name="connsiteY3" fmla="*/ 0 h 56912"/>
                <a:gd name="connsiteX4" fmla="*/ 66399 w 66398"/>
                <a:gd name="connsiteY4" fmla="*/ 29405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6399" y="29405"/>
                  </a:moveTo>
                  <a:cubicBezTo>
                    <a:pt x="66399" y="45645"/>
                    <a:pt x="51535" y="58810"/>
                    <a:pt x="33199" y="58810"/>
                  </a:cubicBezTo>
                  <a:cubicBezTo>
                    <a:pt x="14864" y="58810"/>
                    <a:pt x="0" y="45645"/>
                    <a:pt x="0" y="29405"/>
                  </a:cubicBezTo>
                  <a:cubicBezTo>
                    <a:pt x="0" y="13165"/>
                    <a:pt x="14864" y="0"/>
                    <a:pt x="33199" y="0"/>
                  </a:cubicBezTo>
                  <a:cubicBezTo>
                    <a:pt x="51535" y="0"/>
                    <a:pt x="66399" y="13165"/>
                    <a:pt x="66399" y="29405"/>
                  </a:cubicBezTo>
                  <a:close/>
                </a:path>
              </a:pathLst>
            </a:custGeom>
            <a:solidFill>
              <a:srgbClr val="F2F2F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20ECB6F-787C-4C0F-AD51-A5814A695B33}"/>
                </a:ext>
              </a:extLst>
            </p:cNvPr>
            <p:cNvSpPr/>
            <p:nvPr/>
          </p:nvSpPr>
          <p:spPr>
            <a:xfrm>
              <a:off x="10404839" y="2951733"/>
              <a:ext cx="20373" cy="30559"/>
            </a:xfrm>
            <a:custGeom>
              <a:avLst/>
              <a:gdLst>
                <a:gd name="connsiteX0" fmla="*/ 1618 w 37941"/>
                <a:gd name="connsiteY0" fmla="*/ 11668 h 56912"/>
                <a:gd name="connsiteX1" fmla="*/ 31972 w 37941"/>
                <a:gd name="connsiteY1" fmla="*/ 2183 h 56912"/>
                <a:gd name="connsiteX2" fmla="*/ 43354 w 37941"/>
                <a:gd name="connsiteY2" fmla="*/ 45816 h 56912"/>
                <a:gd name="connsiteX3" fmla="*/ 9207 w 37941"/>
                <a:gd name="connsiteY3" fmla="*/ 48662 h 56912"/>
                <a:gd name="connsiteX4" fmla="*/ 1618 w 37941"/>
                <a:gd name="connsiteY4" fmla="*/ 11668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1" h="56912">
                  <a:moveTo>
                    <a:pt x="1618" y="11668"/>
                  </a:moveTo>
                  <a:cubicBezTo>
                    <a:pt x="8258" y="-1611"/>
                    <a:pt x="19640" y="-1611"/>
                    <a:pt x="31972" y="2183"/>
                  </a:cubicBezTo>
                  <a:cubicBezTo>
                    <a:pt x="40509" y="15463"/>
                    <a:pt x="49046" y="28742"/>
                    <a:pt x="43354" y="45816"/>
                  </a:cubicBezTo>
                  <a:cubicBezTo>
                    <a:pt x="33869" y="62890"/>
                    <a:pt x="22486" y="63838"/>
                    <a:pt x="9207" y="48662"/>
                  </a:cubicBezTo>
                  <a:cubicBezTo>
                    <a:pt x="3516" y="37279"/>
                    <a:pt x="-3124" y="24948"/>
                    <a:pt x="1618" y="11668"/>
                  </a:cubicBezTo>
                  <a:close/>
                </a:path>
              </a:pathLst>
            </a:custGeom>
            <a:solidFill>
              <a:srgbClr val="0D0B0D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Graphic 77">
            <a:extLst>
              <a:ext uri="{FF2B5EF4-FFF2-40B4-BE49-F238E27FC236}">
                <a16:creationId xmlns:a16="http://schemas.microsoft.com/office/drawing/2014/main" id="{3F57B630-410B-493B-BB90-BEDE94E36D79}"/>
              </a:ext>
            </a:extLst>
          </p:cNvPr>
          <p:cNvSpPr/>
          <p:nvPr/>
        </p:nvSpPr>
        <p:spPr>
          <a:xfrm>
            <a:off x="152562" y="3072850"/>
            <a:ext cx="2889641" cy="2009849"/>
          </a:xfrm>
          <a:custGeom>
            <a:avLst/>
            <a:gdLst>
              <a:gd name="connsiteX0" fmla="*/ 6186546 w 9860025"/>
              <a:gd name="connsiteY0" fmla="*/ 3750877 h 6858000"/>
              <a:gd name="connsiteX1" fmla="*/ 6170700 w 9860025"/>
              <a:gd name="connsiteY1" fmla="*/ 3757920 h 6858000"/>
              <a:gd name="connsiteX2" fmla="*/ 6050090 w 9860025"/>
              <a:gd name="connsiteY2" fmla="*/ 3783451 h 6858000"/>
              <a:gd name="connsiteX3" fmla="*/ 5844086 w 9860025"/>
              <a:gd name="connsiteY3" fmla="*/ 3838033 h 6858000"/>
              <a:gd name="connsiteX4" fmla="*/ 5596705 w 9860025"/>
              <a:gd name="connsiteY4" fmla="*/ 3898778 h 6858000"/>
              <a:gd name="connsiteX5" fmla="*/ 5472575 w 9860025"/>
              <a:gd name="connsiteY5" fmla="*/ 3946317 h 6858000"/>
              <a:gd name="connsiteX6" fmla="*/ 5460249 w 9860025"/>
              <a:gd name="connsiteY6" fmla="*/ 3976249 h 6858000"/>
              <a:gd name="connsiteX7" fmla="*/ 5425035 w 9860025"/>
              <a:gd name="connsiteY7" fmla="*/ 4907670 h 6858000"/>
              <a:gd name="connsiteX8" fmla="*/ 6290429 w 9860025"/>
              <a:gd name="connsiteY8" fmla="*/ 5056450 h 6858000"/>
              <a:gd name="connsiteX9" fmla="*/ 6263137 w 9860025"/>
              <a:gd name="connsiteY9" fmla="*/ 5004509 h 6858000"/>
              <a:gd name="connsiteX10" fmla="*/ 6115237 w 9860025"/>
              <a:gd name="connsiteY10" fmla="*/ 4832839 h 6858000"/>
              <a:gd name="connsiteX11" fmla="*/ 6010474 w 9860025"/>
              <a:gd name="connsiteY11" fmla="*/ 4507106 h 6858000"/>
              <a:gd name="connsiteX12" fmla="*/ 6078262 w 9860025"/>
              <a:gd name="connsiteY12" fmla="*/ 3904060 h 6858000"/>
              <a:gd name="connsiteX13" fmla="*/ 6244650 w 9860025"/>
              <a:gd name="connsiteY13" fmla="*/ 3746475 h 6858000"/>
              <a:gd name="connsiteX14" fmla="*/ 6383747 w 9860025"/>
              <a:gd name="connsiteY14" fmla="*/ 3741193 h 6858000"/>
              <a:gd name="connsiteX15" fmla="*/ 6754378 w 9860025"/>
              <a:gd name="connsiteY15" fmla="*/ 3598575 h 6858000"/>
              <a:gd name="connsiteX16" fmla="*/ 7117086 w 9860025"/>
              <a:gd name="connsiteY16" fmla="*/ 3518462 h 6858000"/>
              <a:gd name="connsiteX17" fmla="*/ 7150539 w 9860025"/>
              <a:gd name="connsiteY17" fmla="*/ 3490291 h 6858000"/>
              <a:gd name="connsiteX18" fmla="*/ 7174309 w 9860025"/>
              <a:gd name="connsiteY18" fmla="*/ 3315099 h 6858000"/>
              <a:gd name="connsiteX19" fmla="*/ 7218327 w 9860025"/>
              <a:gd name="connsiteY19" fmla="*/ 3163678 h 6858000"/>
              <a:gd name="connsiteX20" fmla="*/ 7291397 w 9860025"/>
              <a:gd name="connsiteY20" fmla="*/ 3088847 h 6858000"/>
              <a:gd name="connsiteX21" fmla="*/ 7329253 w 9860025"/>
              <a:gd name="connsiteY21" fmla="*/ 3080044 h 6858000"/>
              <a:gd name="connsiteX22" fmla="*/ 7228892 w 9860025"/>
              <a:gd name="connsiteY22" fmla="*/ 3043068 h 6858000"/>
              <a:gd name="connsiteX23" fmla="*/ 7162865 w 9860025"/>
              <a:gd name="connsiteY23" fmla="*/ 3025461 h 6858000"/>
              <a:gd name="connsiteX24" fmla="*/ 7123249 w 9860025"/>
              <a:gd name="connsiteY24" fmla="*/ 2962956 h 6858000"/>
              <a:gd name="connsiteX25" fmla="*/ 7142617 w 9860025"/>
              <a:gd name="connsiteY25" fmla="*/ 2679480 h 6858000"/>
              <a:gd name="connsiteX26" fmla="*/ 7192797 w 9860025"/>
              <a:gd name="connsiteY26" fmla="*/ 2561512 h 6858000"/>
              <a:gd name="connsiteX27" fmla="*/ 7294038 w 9860025"/>
              <a:gd name="connsiteY27" fmla="*/ 2448826 h 6858000"/>
              <a:gd name="connsiteX28" fmla="*/ 7323970 w 9860025"/>
              <a:gd name="connsiteY28" fmla="*/ 2398645 h 6858000"/>
              <a:gd name="connsiteX29" fmla="*/ 7388236 w 9860025"/>
              <a:gd name="connsiteY29" fmla="*/ 2358149 h 6858000"/>
              <a:gd name="connsiteX30" fmla="*/ 7469230 w 9860025"/>
              <a:gd name="connsiteY30" fmla="*/ 2347584 h 6858000"/>
              <a:gd name="connsiteX31" fmla="*/ 7593361 w 9860025"/>
              <a:gd name="connsiteY31" fmla="*/ 2419774 h 6858000"/>
              <a:gd name="connsiteX32" fmla="*/ 7956068 w 9860025"/>
              <a:gd name="connsiteY32" fmla="*/ 2462031 h 6858000"/>
              <a:gd name="connsiteX33" fmla="*/ 8389205 w 9860025"/>
              <a:gd name="connsiteY33" fmla="*/ 2498126 h 6858000"/>
              <a:gd name="connsiteX34" fmla="*/ 8686766 w 9860025"/>
              <a:gd name="connsiteY34" fmla="*/ 2535101 h 6858000"/>
              <a:gd name="connsiteX35" fmla="*/ 9254598 w 9860025"/>
              <a:gd name="connsiteY35" fmla="*/ 2552708 h 6858000"/>
              <a:gd name="connsiteX36" fmla="*/ 9430670 w 9860025"/>
              <a:gd name="connsiteY36" fmla="*/ 2563272 h 6858000"/>
              <a:gd name="connsiteX37" fmla="*/ 9484372 w 9860025"/>
              <a:gd name="connsiteY37" fmla="*/ 2516613 h 6858000"/>
              <a:gd name="connsiteX38" fmla="*/ 9600580 w 9860025"/>
              <a:gd name="connsiteY38" fmla="*/ 2527178 h 6858000"/>
              <a:gd name="connsiteX39" fmla="*/ 9658683 w 9860025"/>
              <a:gd name="connsiteY39" fmla="*/ 2565033 h 6858000"/>
              <a:gd name="connsiteX40" fmla="*/ 9705343 w 9860025"/>
              <a:gd name="connsiteY40" fmla="*/ 2580880 h 6858000"/>
              <a:gd name="connsiteX41" fmla="*/ 9771370 w 9860025"/>
              <a:gd name="connsiteY41" fmla="*/ 2597606 h 6858000"/>
              <a:gd name="connsiteX42" fmla="*/ 9796019 w 9860025"/>
              <a:gd name="connsiteY42" fmla="*/ 2628419 h 6858000"/>
              <a:gd name="connsiteX43" fmla="*/ 9863808 w 9860025"/>
              <a:gd name="connsiteY43" fmla="*/ 2926861 h 6858000"/>
              <a:gd name="connsiteX44" fmla="*/ 9868209 w 9860025"/>
              <a:gd name="connsiteY44" fmla="*/ 3011375 h 6858000"/>
              <a:gd name="connsiteX45" fmla="*/ 9820670 w 9860025"/>
              <a:gd name="connsiteY45" fmla="*/ 3041308 h 6858000"/>
              <a:gd name="connsiteX46" fmla="*/ 9796019 w 9860025"/>
              <a:gd name="connsiteY46" fmla="*/ 3176883 h 6858000"/>
              <a:gd name="connsiteX47" fmla="*/ 9786335 w 9860025"/>
              <a:gd name="connsiteY47" fmla="*/ 3233226 h 6858000"/>
              <a:gd name="connsiteX48" fmla="*/ 9723830 w 9860025"/>
              <a:gd name="connsiteY48" fmla="*/ 3324783 h 6858000"/>
              <a:gd name="connsiteX49" fmla="*/ 9568006 w 9860025"/>
              <a:gd name="connsiteY49" fmla="*/ 3340630 h 6858000"/>
              <a:gd name="connsiteX50" fmla="*/ 9400738 w 9860025"/>
              <a:gd name="connsiteY50" fmla="*/ 3318621 h 6858000"/>
              <a:gd name="connsiteX51" fmla="*/ 9206178 w 9860025"/>
              <a:gd name="connsiteY51" fmla="*/ 3304535 h 6858000"/>
              <a:gd name="connsiteX52" fmla="*/ 9158639 w 9860025"/>
              <a:gd name="connsiteY52" fmla="*/ 3344151 h 6858000"/>
              <a:gd name="connsiteX53" fmla="*/ 9157759 w 9860025"/>
              <a:gd name="connsiteY53" fmla="*/ 3526386 h 6858000"/>
              <a:gd name="connsiteX54" fmla="*/ 9114621 w 9860025"/>
              <a:gd name="connsiteY54" fmla="*/ 3695415 h 6858000"/>
              <a:gd name="connsiteX55" fmla="*/ 9007217 w 9860025"/>
              <a:gd name="connsiteY55" fmla="*/ 3804579 h 6858000"/>
              <a:gd name="connsiteX56" fmla="*/ 8964960 w 9860025"/>
              <a:gd name="connsiteY56" fmla="*/ 3838913 h 6858000"/>
              <a:gd name="connsiteX57" fmla="*/ 8891010 w 9860025"/>
              <a:gd name="connsiteY57" fmla="*/ 3954240 h 6858000"/>
              <a:gd name="connsiteX58" fmla="*/ 8898933 w 9860025"/>
              <a:gd name="connsiteY58" fmla="*/ 4078371 h 6858000"/>
              <a:gd name="connsiteX59" fmla="*/ 8908617 w 9860025"/>
              <a:gd name="connsiteY59" fmla="*/ 4213066 h 6858000"/>
              <a:gd name="connsiteX60" fmla="*/ 9001935 w 9860025"/>
              <a:gd name="connsiteY60" fmla="*/ 4344240 h 6858000"/>
              <a:gd name="connsiteX61" fmla="*/ 9045073 w 9860025"/>
              <a:gd name="connsiteY61" fmla="*/ 4505346 h 6858000"/>
              <a:gd name="connsiteX62" fmla="*/ 8979926 w 9860025"/>
              <a:gd name="connsiteY62" fmla="*/ 4607467 h 6858000"/>
              <a:gd name="connsiteX63" fmla="*/ 8881326 w 9860025"/>
              <a:gd name="connsiteY63" fmla="*/ 4761530 h 6858000"/>
              <a:gd name="connsiteX64" fmla="*/ 8875164 w 9860025"/>
              <a:gd name="connsiteY64" fmla="*/ 4861011 h 6858000"/>
              <a:gd name="connsiteX65" fmla="*/ 8823222 w 9860025"/>
              <a:gd name="connsiteY65" fmla="*/ 4978979 h 6858000"/>
              <a:gd name="connsiteX66" fmla="*/ 8694690 w 9860025"/>
              <a:gd name="connsiteY66" fmla="*/ 5022997 h 6858000"/>
              <a:gd name="connsiteX67" fmla="*/ 8559114 w 9860025"/>
              <a:gd name="connsiteY67" fmla="*/ 5100468 h 6858000"/>
              <a:gd name="connsiteX68" fmla="*/ 8507173 w 9860025"/>
              <a:gd name="connsiteY68" fmla="*/ 5192906 h 6858000"/>
              <a:gd name="connsiteX69" fmla="*/ 8383923 w 9860025"/>
              <a:gd name="connsiteY69" fmla="*/ 5248369 h 6858000"/>
              <a:gd name="connsiteX70" fmla="*/ 8123337 w 9860025"/>
              <a:gd name="connsiteY70" fmla="*/ 5313515 h 6858000"/>
              <a:gd name="connsiteX71" fmla="*/ 7940222 w 9860025"/>
              <a:gd name="connsiteY71" fmla="*/ 5327601 h 6858000"/>
              <a:gd name="connsiteX72" fmla="*/ 7645302 w 9860025"/>
              <a:gd name="connsiteY72" fmla="*/ 5340807 h 6858000"/>
              <a:gd name="connsiteX73" fmla="*/ 7242977 w 9860025"/>
              <a:gd name="connsiteY73" fmla="*/ 5318798 h 6858000"/>
              <a:gd name="connsiteX74" fmla="*/ 6830969 w 9860025"/>
              <a:gd name="connsiteY74" fmla="*/ 5322319 h 6858000"/>
              <a:gd name="connsiteX75" fmla="*/ 6537810 w 9860025"/>
              <a:gd name="connsiteY75" fmla="*/ 5282703 h 6858000"/>
              <a:gd name="connsiteX76" fmla="*/ 6277223 w 9860025"/>
              <a:gd name="connsiteY76" fmla="*/ 5240446 h 6858000"/>
              <a:gd name="connsiteX77" fmla="*/ 6083544 w 9860025"/>
              <a:gd name="connsiteY77" fmla="*/ 5273899 h 6858000"/>
              <a:gd name="connsiteX78" fmla="*/ 5991107 w 9860025"/>
              <a:gd name="connsiteY78" fmla="*/ 5366337 h 6858000"/>
              <a:gd name="connsiteX79" fmla="*/ 5768375 w 9860025"/>
              <a:gd name="connsiteY79" fmla="*/ 5697352 h 6858000"/>
              <a:gd name="connsiteX80" fmla="*/ 5623997 w 9860025"/>
              <a:gd name="connsiteY80" fmla="*/ 5749293 h 6858000"/>
              <a:gd name="connsiteX81" fmla="*/ 5462010 w 9860025"/>
              <a:gd name="connsiteY81" fmla="*/ 5765140 h 6858000"/>
              <a:gd name="connsiteX82" fmla="*/ 5445284 w 9860025"/>
              <a:gd name="connsiteY82" fmla="*/ 5792431 h 6858000"/>
              <a:gd name="connsiteX83" fmla="*/ 5492823 w 9860025"/>
              <a:gd name="connsiteY83" fmla="*/ 5969383 h 6858000"/>
              <a:gd name="connsiteX84" fmla="*/ 5558850 w 9860025"/>
              <a:gd name="connsiteY84" fmla="*/ 6331211 h 6858000"/>
              <a:gd name="connsiteX85" fmla="*/ 5676818 w 9860025"/>
              <a:gd name="connsiteY85" fmla="*/ 6640217 h 6858000"/>
              <a:gd name="connsiteX86" fmla="*/ 5778940 w 9860025"/>
              <a:gd name="connsiteY86" fmla="*/ 6859427 h 6858000"/>
              <a:gd name="connsiteX87" fmla="*/ 1404434 w 9860025"/>
              <a:gd name="connsiteY87" fmla="*/ 6859427 h 6858000"/>
              <a:gd name="connsiteX88" fmla="*/ 1360416 w 9860025"/>
              <a:gd name="connsiteY88" fmla="*/ 6814528 h 6858000"/>
              <a:gd name="connsiteX89" fmla="*/ 1334885 w 9860025"/>
              <a:gd name="connsiteY89" fmla="*/ 6757305 h 6858000"/>
              <a:gd name="connsiteX90" fmla="*/ 1215156 w 9860025"/>
              <a:gd name="connsiteY90" fmla="*/ 6532813 h 6858000"/>
              <a:gd name="connsiteX91" fmla="*/ 1178181 w 9860025"/>
              <a:gd name="connsiteY91" fmla="*/ 6476470 h 6858000"/>
              <a:gd name="connsiteX92" fmla="*/ 1015315 w 9860025"/>
              <a:gd name="connsiteY92" fmla="*/ 6259022 h 6858000"/>
              <a:gd name="connsiteX93" fmla="*/ 974818 w 9860025"/>
              <a:gd name="connsiteY93" fmla="*/ 6223807 h 6858000"/>
              <a:gd name="connsiteX94" fmla="*/ 892945 w 9860025"/>
              <a:gd name="connsiteY94" fmla="*/ 6132250 h 6858000"/>
              <a:gd name="connsiteX95" fmla="*/ 801387 w 9860025"/>
              <a:gd name="connsiteY95" fmla="*/ 6003717 h 6858000"/>
              <a:gd name="connsiteX96" fmla="*/ 617392 w 9860025"/>
              <a:gd name="connsiteY96" fmla="*/ 5788029 h 6858000"/>
              <a:gd name="connsiteX97" fmla="*/ 267890 w 9860025"/>
              <a:gd name="connsiteY97" fmla="*/ 5159452 h 6858000"/>
              <a:gd name="connsiteX98" fmla="*/ 205384 w 9860025"/>
              <a:gd name="connsiteY98" fmla="*/ 5041485 h 6858000"/>
              <a:gd name="connsiteX99" fmla="*/ 170170 w 9860025"/>
              <a:gd name="connsiteY99" fmla="*/ 4942004 h 6858000"/>
              <a:gd name="connsiteX100" fmla="*/ 75971 w 9860025"/>
              <a:gd name="connsiteY100" fmla="*/ 4773855 h 6858000"/>
              <a:gd name="connsiteX101" fmla="*/ 260 w 9860025"/>
              <a:gd name="connsiteY101" fmla="*/ 4532636 h 6858000"/>
              <a:gd name="connsiteX102" fmla="*/ 155204 w 9860025"/>
              <a:gd name="connsiteY102" fmla="*/ 4036114 h 6858000"/>
              <a:gd name="connsiteX103" fmla="*/ 284616 w 9860025"/>
              <a:gd name="connsiteY103" fmla="*/ 3897897 h 6858000"/>
              <a:gd name="connsiteX104" fmla="*/ 449244 w 9860025"/>
              <a:gd name="connsiteY104" fmla="*/ 3800177 h 6858000"/>
              <a:gd name="connsiteX105" fmla="*/ 863893 w 9860025"/>
              <a:gd name="connsiteY105" fmla="*/ 3576566 h 6858000"/>
              <a:gd name="connsiteX106" fmla="*/ 1068136 w 9860025"/>
              <a:gd name="connsiteY106" fmla="*/ 3535189 h 6858000"/>
              <a:gd name="connsiteX107" fmla="*/ 1197549 w 9860025"/>
              <a:gd name="connsiteY107" fmla="*/ 3479727 h 6858000"/>
              <a:gd name="connsiteX108" fmla="*/ 1198430 w 9860025"/>
              <a:gd name="connsiteY108" fmla="*/ 3477086 h 6858000"/>
              <a:gd name="connsiteX109" fmla="*/ 1247730 w 9860025"/>
              <a:gd name="connsiteY109" fmla="*/ 3339750 h 6858000"/>
              <a:gd name="connsiteX110" fmla="*/ 1422041 w 9860025"/>
              <a:gd name="connsiteY110" fmla="*/ 3090608 h 6858000"/>
              <a:gd name="connsiteX111" fmla="*/ 1510957 w 9860025"/>
              <a:gd name="connsiteY111" fmla="*/ 2947990 h 6858000"/>
              <a:gd name="connsiteX112" fmla="*/ 1529445 w 9860025"/>
              <a:gd name="connsiteY112" fmla="*/ 2928622 h 6858000"/>
              <a:gd name="connsiteX113" fmla="*/ 1539129 w 9860025"/>
              <a:gd name="connsiteY113" fmla="*/ 2929502 h 6858000"/>
              <a:gd name="connsiteX114" fmla="*/ 1542650 w 9860025"/>
              <a:gd name="connsiteY114" fmla="*/ 2992888 h 6858000"/>
              <a:gd name="connsiteX115" fmla="*/ 1623643 w 9860025"/>
              <a:gd name="connsiteY115" fmla="*/ 3178644 h 6858000"/>
              <a:gd name="connsiteX116" fmla="*/ 1709918 w 9860025"/>
              <a:gd name="connsiteY116" fmla="*/ 3237628 h 6858000"/>
              <a:gd name="connsiteX117" fmla="*/ 1815562 w 9860025"/>
              <a:gd name="connsiteY117" fmla="*/ 3293090 h 6858000"/>
              <a:gd name="connsiteX118" fmla="*/ 1904478 w 9860025"/>
              <a:gd name="connsiteY118" fmla="*/ 3362639 h 6858000"/>
              <a:gd name="connsiteX119" fmla="*/ 1949376 w 9860025"/>
              <a:gd name="connsiteY119" fmla="*/ 3403135 h 6858000"/>
              <a:gd name="connsiteX120" fmla="*/ 2003958 w 9860025"/>
              <a:gd name="connsiteY120" fmla="*/ 3422503 h 6858000"/>
              <a:gd name="connsiteX121" fmla="*/ 2051498 w 9860025"/>
              <a:gd name="connsiteY121" fmla="*/ 3461239 h 6858000"/>
              <a:gd name="connsiteX122" fmla="*/ 2180030 w 9860025"/>
              <a:gd name="connsiteY122" fmla="*/ 3522864 h 6858000"/>
              <a:gd name="connsiteX123" fmla="*/ 2372829 w 9860025"/>
              <a:gd name="connsiteY123" fmla="*/ 3651397 h 6858000"/>
              <a:gd name="connsiteX124" fmla="*/ 2474070 w 9860025"/>
              <a:gd name="connsiteY124" fmla="*/ 3717424 h 6858000"/>
              <a:gd name="connsiteX125" fmla="*/ 2510165 w 9860025"/>
              <a:gd name="connsiteY125" fmla="*/ 3735031 h 6858000"/>
              <a:gd name="connsiteX126" fmla="*/ 2561226 w 9860025"/>
              <a:gd name="connsiteY126" fmla="*/ 3757040 h 6858000"/>
              <a:gd name="connsiteX127" fmla="*/ 2597321 w 9860025"/>
              <a:gd name="connsiteY127" fmla="*/ 3684850 h 6858000"/>
              <a:gd name="connsiteX128" fmla="*/ 2522490 w 9860025"/>
              <a:gd name="connsiteY128" fmla="*/ 3645234 h 6858000"/>
              <a:gd name="connsiteX129" fmla="*/ 2364025 w 9860025"/>
              <a:gd name="connsiteY129" fmla="*/ 3552796 h 6858000"/>
              <a:gd name="connsiteX130" fmla="*/ 1972265 w 9860025"/>
              <a:gd name="connsiteY130" fmla="*/ 3259637 h 6858000"/>
              <a:gd name="connsiteX131" fmla="*/ 1682627 w 9860025"/>
              <a:gd name="connsiteY131" fmla="*/ 3049231 h 6858000"/>
              <a:gd name="connsiteX132" fmla="*/ 1595472 w 9860025"/>
              <a:gd name="connsiteY132" fmla="*/ 2877561 h 6858000"/>
              <a:gd name="connsiteX133" fmla="*/ 1598993 w 9860025"/>
              <a:gd name="connsiteY133" fmla="*/ 2840586 h 6858000"/>
              <a:gd name="connsiteX134" fmla="*/ 1650934 w 9860025"/>
              <a:gd name="connsiteY134" fmla="*/ 2933904 h 6858000"/>
              <a:gd name="connsiteX135" fmla="*/ 1515359 w 9860025"/>
              <a:gd name="connsiteY135" fmla="*/ 2513092 h 6858000"/>
              <a:gd name="connsiteX136" fmla="*/ 1423802 w 9860025"/>
              <a:gd name="connsiteY136" fmla="*/ 2523656 h 6858000"/>
              <a:gd name="connsiteX137" fmla="*/ 1301432 w 9860025"/>
              <a:gd name="connsiteY137" fmla="*/ 2462911 h 6858000"/>
              <a:gd name="connsiteX138" fmla="*/ 1193147 w 9860025"/>
              <a:gd name="connsiteY138" fmla="*/ 2283318 h 6858000"/>
              <a:gd name="connsiteX139" fmla="*/ 1119197 w 9860025"/>
              <a:gd name="connsiteY139" fmla="*/ 1985757 h 6858000"/>
              <a:gd name="connsiteX140" fmla="*/ 1096308 w 9860025"/>
              <a:gd name="connsiteY140" fmla="*/ 1858105 h 6858000"/>
              <a:gd name="connsiteX141" fmla="*/ 1161454 w 9860025"/>
              <a:gd name="connsiteY141" fmla="*/ 1705802 h 6858000"/>
              <a:gd name="connsiteX142" fmla="*/ 1177301 w 9860025"/>
              <a:gd name="connsiteY142" fmla="*/ 1667947 h 6858000"/>
              <a:gd name="connsiteX143" fmla="*/ 1139445 w 9860025"/>
              <a:gd name="connsiteY143" fmla="*/ 1329008 h 6858000"/>
              <a:gd name="connsiteX144" fmla="*/ 1119197 w 9860025"/>
              <a:gd name="connsiteY144" fmla="*/ 1039370 h 6858000"/>
              <a:gd name="connsiteX145" fmla="*/ 1191387 w 9860025"/>
              <a:gd name="connsiteY145" fmla="*/ 662576 h 6858000"/>
              <a:gd name="connsiteX146" fmla="*/ 1296149 w 9860025"/>
              <a:gd name="connsiteY146" fmla="*/ 480342 h 6858000"/>
              <a:gd name="connsiteX147" fmla="*/ 1551454 w 9860025"/>
              <a:gd name="connsiteY147" fmla="*/ 211832 h 6858000"/>
              <a:gd name="connsiteX148" fmla="*/ 1763620 w 9860025"/>
              <a:gd name="connsiteY148" fmla="*/ 109711 h 6858000"/>
              <a:gd name="connsiteX149" fmla="*/ 1898315 w 9860025"/>
              <a:gd name="connsiteY149" fmla="*/ 65693 h 6858000"/>
              <a:gd name="connsiteX150" fmla="*/ 2076148 w 9860025"/>
              <a:gd name="connsiteY150" fmla="*/ 31359 h 6858000"/>
              <a:gd name="connsiteX151" fmla="*/ 2219646 w 9860025"/>
              <a:gd name="connsiteY151" fmla="*/ 14632 h 6858000"/>
              <a:gd name="connsiteX152" fmla="*/ 2245177 w 9860025"/>
              <a:gd name="connsiteY152" fmla="*/ 11110 h 6858000"/>
              <a:gd name="connsiteX153" fmla="*/ 2348179 w 9860025"/>
              <a:gd name="connsiteY153" fmla="*/ 7589 h 6858000"/>
              <a:gd name="connsiteX154" fmla="*/ 2434454 w 9860025"/>
              <a:gd name="connsiteY154" fmla="*/ 17273 h 6858000"/>
              <a:gd name="connsiteX155" fmla="*/ 2561226 w 9860025"/>
              <a:gd name="connsiteY155" fmla="*/ 51607 h 6858000"/>
              <a:gd name="connsiteX156" fmla="*/ 2689758 w 9860025"/>
              <a:gd name="connsiteY156" fmla="*/ 92103 h 6858000"/>
              <a:gd name="connsiteX157" fmla="*/ 2749623 w 9860025"/>
              <a:gd name="connsiteY157" fmla="*/ 119395 h 6858000"/>
              <a:gd name="connsiteX158" fmla="*/ 2885198 w 9860025"/>
              <a:gd name="connsiteY158" fmla="*/ 188943 h 6858000"/>
              <a:gd name="connsiteX159" fmla="*/ 3074476 w 9860025"/>
              <a:gd name="connsiteY159" fmla="*/ 315715 h 6858000"/>
              <a:gd name="connsiteX160" fmla="*/ 3171315 w 9860025"/>
              <a:gd name="connsiteY160" fmla="*/ 387904 h 6858000"/>
              <a:gd name="connsiteX161" fmla="*/ 3302489 w 9860025"/>
              <a:gd name="connsiteY161" fmla="*/ 537565 h 6858000"/>
              <a:gd name="connsiteX162" fmla="*/ 3438944 w 9860025"/>
              <a:gd name="connsiteY162" fmla="*/ 770861 h 6858000"/>
              <a:gd name="connsiteX163" fmla="*/ 3529621 w 9860025"/>
              <a:gd name="connsiteY163" fmla="*/ 1044652 h 6858000"/>
              <a:gd name="connsiteX164" fmla="*/ 3541946 w 9860025"/>
              <a:gd name="connsiteY164" fmla="*/ 1292033 h 6858000"/>
              <a:gd name="connsiteX165" fmla="*/ 3524339 w 9860025"/>
              <a:gd name="connsiteY165" fmla="*/ 1486593 h 6858000"/>
              <a:gd name="connsiteX166" fmla="*/ 3524339 w 9860025"/>
              <a:gd name="connsiteY166" fmla="*/ 1522688 h 6858000"/>
              <a:gd name="connsiteX167" fmla="*/ 3500569 w 9860025"/>
              <a:gd name="connsiteY167" fmla="*/ 1571988 h 6858000"/>
              <a:gd name="connsiteX168" fmla="*/ 3494407 w 9860025"/>
              <a:gd name="connsiteY168" fmla="*/ 1717247 h 6858000"/>
              <a:gd name="connsiteX169" fmla="*/ 3497048 w 9860025"/>
              <a:gd name="connsiteY169" fmla="*/ 1725170 h 6858000"/>
              <a:gd name="connsiteX170" fmla="*/ 3506732 w 9860025"/>
              <a:gd name="connsiteY170" fmla="*/ 1839617 h 6858000"/>
              <a:gd name="connsiteX171" fmla="*/ 3489125 w 9860025"/>
              <a:gd name="connsiteY171" fmla="*/ 1908285 h 6858000"/>
              <a:gd name="connsiteX172" fmla="*/ 3482082 w 9860025"/>
              <a:gd name="connsiteY172" fmla="*/ 2074673 h 6858000"/>
              <a:gd name="connsiteX173" fmla="*/ 3478560 w 9860025"/>
              <a:gd name="connsiteY173" fmla="*/ 2462031 h 6858000"/>
              <a:gd name="connsiteX174" fmla="*/ 3439825 w 9860025"/>
              <a:gd name="connsiteY174" fmla="*/ 2793046 h 6858000"/>
              <a:gd name="connsiteX175" fmla="*/ 3435423 w 9860025"/>
              <a:gd name="connsiteY175" fmla="*/ 2873159 h 6858000"/>
              <a:gd name="connsiteX176" fmla="*/ 3494407 w 9860025"/>
              <a:gd name="connsiteY176" fmla="*/ 2904852 h 6858000"/>
              <a:gd name="connsiteX177" fmla="*/ 3573639 w 9860025"/>
              <a:gd name="connsiteY177" fmla="*/ 2867877 h 6858000"/>
              <a:gd name="connsiteX178" fmla="*/ 3759395 w 9860025"/>
              <a:gd name="connsiteY178" fmla="*/ 2738464 h 6858000"/>
              <a:gd name="connsiteX179" fmla="*/ 4082487 w 9860025"/>
              <a:gd name="connsiteY179" fmla="*/ 2675078 h 6858000"/>
              <a:gd name="connsiteX180" fmla="*/ 4495376 w 9860025"/>
              <a:gd name="connsiteY180" fmla="*/ 2687403 h 6858000"/>
              <a:gd name="connsiteX181" fmla="*/ 4593095 w 9860025"/>
              <a:gd name="connsiteY181" fmla="*/ 2674198 h 6858000"/>
              <a:gd name="connsiteX182" fmla="*/ 4700499 w 9860025"/>
              <a:gd name="connsiteY182" fmla="*/ 2712053 h 6858000"/>
              <a:gd name="connsiteX183" fmla="*/ 4785894 w 9860025"/>
              <a:gd name="connsiteY183" fmla="*/ 2852030 h 6858000"/>
              <a:gd name="connsiteX184" fmla="*/ 4848400 w 9860025"/>
              <a:gd name="connsiteY184" fmla="*/ 2925981 h 6858000"/>
              <a:gd name="connsiteX185" fmla="*/ 4921470 w 9860025"/>
              <a:gd name="connsiteY185" fmla="*/ 3038667 h 6858000"/>
              <a:gd name="connsiteX186" fmla="*/ 5020070 w 9860025"/>
              <a:gd name="connsiteY186" fmla="*/ 3126702 h 6858000"/>
              <a:gd name="connsiteX187" fmla="*/ 5092259 w 9860025"/>
              <a:gd name="connsiteY187" fmla="*/ 3146070 h 6858000"/>
              <a:gd name="connsiteX188" fmla="*/ 5225194 w 9860025"/>
              <a:gd name="connsiteY188" fmla="*/ 3211217 h 6858000"/>
              <a:gd name="connsiteX189" fmla="*/ 5325555 w 9860025"/>
              <a:gd name="connsiteY189" fmla="*/ 3269321 h 6858000"/>
              <a:gd name="connsiteX190" fmla="*/ 5413590 w 9860025"/>
              <a:gd name="connsiteY190" fmla="*/ 3329185 h 6858000"/>
              <a:gd name="connsiteX191" fmla="*/ 5572936 w 9860025"/>
              <a:gd name="connsiteY191" fmla="*/ 3403135 h 6858000"/>
              <a:gd name="connsiteX192" fmla="*/ 5668895 w 9860025"/>
              <a:gd name="connsiteY192" fmla="*/ 3457718 h 6858000"/>
              <a:gd name="connsiteX193" fmla="*/ 5741084 w 9860025"/>
              <a:gd name="connsiteY193" fmla="*/ 3507018 h 6858000"/>
              <a:gd name="connsiteX194" fmla="*/ 5784222 w 9860025"/>
              <a:gd name="connsiteY194" fmla="*/ 3516702 h 6858000"/>
              <a:gd name="connsiteX195" fmla="*/ 5843206 w 9860025"/>
              <a:gd name="connsiteY195" fmla="*/ 3541352 h 6858000"/>
              <a:gd name="connsiteX196" fmla="*/ 5951490 w 9860025"/>
              <a:gd name="connsiteY196" fmla="*/ 3640832 h 6858000"/>
              <a:gd name="connsiteX197" fmla="*/ 6013116 w 9860025"/>
              <a:gd name="connsiteY197" fmla="*/ 3664602 h 6858000"/>
              <a:gd name="connsiteX198" fmla="*/ 6186546 w 9860025"/>
              <a:gd name="connsiteY198" fmla="*/ 3736792 h 6858000"/>
              <a:gd name="connsiteX199" fmla="*/ 6186546 w 9860025"/>
              <a:gd name="connsiteY199" fmla="*/ 3750877 h 6858000"/>
              <a:gd name="connsiteX200" fmla="*/ 8932387 w 9860025"/>
              <a:gd name="connsiteY200" fmla="*/ 3619704 h 6858000"/>
              <a:gd name="connsiteX201" fmla="*/ 8953516 w 9860025"/>
              <a:gd name="connsiteY201" fmla="*/ 3513180 h 6858000"/>
              <a:gd name="connsiteX202" fmla="*/ 8878685 w 9860025"/>
              <a:gd name="connsiteY202" fmla="*/ 3337108 h 6858000"/>
              <a:gd name="connsiteX203" fmla="*/ 8775683 w 9860025"/>
              <a:gd name="connsiteY203" fmla="*/ 3274603 h 6858000"/>
              <a:gd name="connsiteX204" fmla="*/ 8648911 w 9860025"/>
              <a:gd name="connsiteY204" fmla="*/ 3280765 h 6858000"/>
              <a:gd name="connsiteX205" fmla="*/ 8628663 w 9860025"/>
              <a:gd name="connsiteY205" fmla="*/ 3300133 h 6858000"/>
              <a:gd name="connsiteX206" fmla="*/ 8633945 w 9860025"/>
              <a:gd name="connsiteY206" fmla="*/ 3317741 h 6858000"/>
              <a:gd name="connsiteX207" fmla="*/ 8735186 w 9860025"/>
              <a:gd name="connsiteY207" fmla="*/ 3411059 h 6858000"/>
              <a:gd name="connsiteX208" fmla="*/ 8823222 w 9860025"/>
              <a:gd name="connsiteY208" fmla="*/ 3573925 h 6858000"/>
              <a:gd name="connsiteX209" fmla="*/ 8932387 w 9860025"/>
              <a:gd name="connsiteY209" fmla="*/ 3619704 h 6858000"/>
              <a:gd name="connsiteX210" fmla="*/ 1753056 w 9860025"/>
              <a:gd name="connsiteY210" fmla="*/ 2878441 h 6858000"/>
              <a:gd name="connsiteX211" fmla="*/ 1750415 w 9860025"/>
              <a:gd name="connsiteY211" fmla="*/ 2837945 h 6858000"/>
              <a:gd name="connsiteX212" fmla="*/ 1711679 w 9860025"/>
              <a:gd name="connsiteY212" fmla="*/ 2778080 h 6858000"/>
              <a:gd name="connsiteX213" fmla="*/ 1634207 w 9860025"/>
              <a:gd name="connsiteY213" fmla="*/ 2606410 h 6858000"/>
              <a:gd name="connsiteX214" fmla="*/ 1555855 w 9860025"/>
              <a:gd name="connsiteY214" fmla="*/ 2494604 h 6858000"/>
              <a:gd name="connsiteX215" fmla="*/ 1531205 w 9860025"/>
              <a:gd name="connsiteY215" fmla="*/ 2510451 h 6858000"/>
              <a:gd name="connsiteX216" fmla="*/ 1590189 w 9860025"/>
              <a:gd name="connsiteY216" fmla="*/ 2625778 h 6858000"/>
              <a:gd name="connsiteX217" fmla="*/ 1637729 w 9860025"/>
              <a:gd name="connsiteY217" fmla="*/ 2719096 h 6858000"/>
              <a:gd name="connsiteX218" fmla="*/ 1686149 w 9860025"/>
              <a:gd name="connsiteY218" fmla="*/ 2812414 h 6858000"/>
              <a:gd name="connsiteX219" fmla="*/ 1703756 w 9860025"/>
              <a:gd name="connsiteY219" fmla="*/ 2847629 h 6858000"/>
              <a:gd name="connsiteX220" fmla="*/ 1746893 w 9860025"/>
              <a:gd name="connsiteY220" fmla="*/ 2908373 h 6858000"/>
              <a:gd name="connsiteX221" fmla="*/ 1768022 w 9860025"/>
              <a:gd name="connsiteY221" fmla="*/ 2911895 h 6858000"/>
              <a:gd name="connsiteX222" fmla="*/ 1763620 w 9860025"/>
              <a:gd name="connsiteY222" fmla="*/ 2890766 h 6858000"/>
              <a:gd name="connsiteX223" fmla="*/ 1753056 w 9860025"/>
              <a:gd name="connsiteY223" fmla="*/ 28784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9860025" h="6858000">
                <a:moveTo>
                  <a:pt x="6186546" y="3750877"/>
                </a:moveTo>
                <a:cubicBezTo>
                  <a:pt x="6181264" y="3753518"/>
                  <a:pt x="6175982" y="3756159"/>
                  <a:pt x="6170700" y="3757920"/>
                </a:cubicBezTo>
                <a:cubicBezTo>
                  <a:pt x="6130203" y="3766724"/>
                  <a:pt x="6089706" y="3773767"/>
                  <a:pt x="6050090" y="3783451"/>
                </a:cubicBezTo>
                <a:cubicBezTo>
                  <a:pt x="5981422" y="3801058"/>
                  <a:pt x="5912754" y="3820426"/>
                  <a:pt x="5844086" y="3838033"/>
                </a:cubicBezTo>
                <a:cubicBezTo>
                  <a:pt x="5761332" y="3858281"/>
                  <a:pt x="5677698" y="3872367"/>
                  <a:pt x="5596705" y="3898778"/>
                </a:cubicBezTo>
                <a:cubicBezTo>
                  <a:pt x="5555329" y="3911983"/>
                  <a:pt x="5504267" y="3906701"/>
                  <a:pt x="5472575" y="3946317"/>
                </a:cubicBezTo>
                <a:cubicBezTo>
                  <a:pt x="5465532" y="3954240"/>
                  <a:pt x="5458489" y="3967446"/>
                  <a:pt x="5460249" y="3976249"/>
                </a:cubicBezTo>
                <a:cubicBezTo>
                  <a:pt x="5471694" y="4088055"/>
                  <a:pt x="5425035" y="4860130"/>
                  <a:pt x="5425035" y="4907670"/>
                </a:cubicBezTo>
                <a:cubicBezTo>
                  <a:pt x="5720836" y="4922636"/>
                  <a:pt x="6003431" y="5003629"/>
                  <a:pt x="6290429" y="5056450"/>
                </a:cubicBezTo>
                <a:cubicBezTo>
                  <a:pt x="6296591" y="5028279"/>
                  <a:pt x="6282505" y="5015954"/>
                  <a:pt x="6263137" y="5004509"/>
                </a:cubicBezTo>
                <a:cubicBezTo>
                  <a:pt x="6195349" y="4964013"/>
                  <a:pt x="6151332" y="4900627"/>
                  <a:pt x="6115237" y="4832839"/>
                </a:cubicBezTo>
                <a:cubicBezTo>
                  <a:pt x="6087065" y="4779137"/>
                  <a:pt x="6013996" y="4560808"/>
                  <a:pt x="6010474" y="4507106"/>
                </a:cubicBezTo>
                <a:cubicBezTo>
                  <a:pt x="6002551" y="4393540"/>
                  <a:pt x="6053612" y="3989455"/>
                  <a:pt x="6078262" y="3904060"/>
                </a:cubicBezTo>
                <a:cubicBezTo>
                  <a:pt x="6105553" y="3811622"/>
                  <a:pt x="6143409" y="3771126"/>
                  <a:pt x="6244650" y="3746475"/>
                </a:cubicBezTo>
                <a:cubicBezTo>
                  <a:pt x="6291309" y="3735031"/>
                  <a:pt x="6336207" y="3726227"/>
                  <a:pt x="6383747" y="3741193"/>
                </a:cubicBezTo>
                <a:cubicBezTo>
                  <a:pt x="6394311" y="3744715"/>
                  <a:pt x="6639931" y="3639072"/>
                  <a:pt x="6754378" y="3598575"/>
                </a:cubicBezTo>
                <a:cubicBezTo>
                  <a:pt x="6770225" y="3592413"/>
                  <a:pt x="7007041" y="3514061"/>
                  <a:pt x="7117086" y="3518462"/>
                </a:cubicBezTo>
                <a:cubicBezTo>
                  <a:pt x="7139095" y="3519343"/>
                  <a:pt x="7147898" y="3511420"/>
                  <a:pt x="7150539" y="3490291"/>
                </a:cubicBezTo>
                <a:cubicBezTo>
                  <a:pt x="7157583" y="3432187"/>
                  <a:pt x="7166386" y="3374084"/>
                  <a:pt x="7174309" y="3315099"/>
                </a:cubicBezTo>
                <a:cubicBezTo>
                  <a:pt x="7181352" y="3262278"/>
                  <a:pt x="7197199" y="3213858"/>
                  <a:pt x="7218327" y="3163678"/>
                </a:cubicBezTo>
                <a:cubicBezTo>
                  <a:pt x="7234174" y="3125822"/>
                  <a:pt x="7253542" y="3100292"/>
                  <a:pt x="7291397" y="3088847"/>
                </a:cubicBezTo>
                <a:cubicBezTo>
                  <a:pt x="7302842" y="3085326"/>
                  <a:pt x="7314287" y="3083565"/>
                  <a:pt x="7329253" y="3080044"/>
                </a:cubicBezTo>
                <a:cubicBezTo>
                  <a:pt x="7299320" y="3050991"/>
                  <a:pt x="7263226" y="3048351"/>
                  <a:pt x="7228892" y="3043068"/>
                </a:cubicBezTo>
                <a:cubicBezTo>
                  <a:pt x="7206003" y="3039547"/>
                  <a:pt x="7183113" y="3035145"/>
                  <a:pt x="7162865" y="3025461"/>
                </a:cubicBezTo>
                <a:cubicBezTo>
                  <a:pt x="7139095" y="3013136"/>
                  <a:pt x="7121488" y="2993768"/>
                  <a:pt x="7123249" y="2962956"/>
                </a:cubicBezTo>
                <a:cubicBezTo>
                  <a:pt x="7126770" y="2867877"/>
                  <a:pt x="7143497" y="2774559"/>
                  <a:pt x="7142617" y="2679480"/>
                </a:cubicBezTo>
                <a:cubicBezTo>
                  <a:pt x="7142617" y="2639864"/>
                  <a:pt x="7175190" y="2601128"/>
                  <a:pt x="7192797" y="2561512"/>
                </a:cubicBezTo>
                <a:cubicBezTo>
                  <a:pt x="7213925" y="2513092"/>
                  <a:pt x="7244738" y="2474356"/>
                  <a:pt x="7294038" y="2448826"/>
                </a:cubicBezTo>
                <a:cubicBezTo>
                  <a:pt x="7309004" y="2440903"/>
                  <a:pt x="7317808" y="2417133"/>
                  <a:pt x="7323970" y="2398645"/>
                </a:cubicBezTo>
                <a:cubicBezTo>
                  <a:pt x="7335415" y="2366072"/>
                  <a:pt x="7355664" y="2356388"/>
                  <a:pt x="7388236" y="2358149"/>
                </a:cubicBezTo>
                <a:cubicBezTo>
                  <a:pt x="7414647" y="2359029"/>
                  <a:pt x="7441939" y="2350226"/>
                  <a:pt x="7469230" y="2347584"/>
                </a:cubicBezTo>
                <a:cubicBezTo>
                  <a:pt x="7527334" y="2341422"/>
                  <a:pt x="7564308" y="2375756"/>
                  <a:pt x="7593361" y="2419774"/>
                </a:cubicBezTo>
                <a:cubicBezTo>
                  <a:pt x="7602164" y="2433860"/>
                  <a:pt x="7846023" y="2454108"/>
                  <a:pt x="7956068" y="2462031"/>
                </a:cubicBezTo>
                <a:cubicBezTo>
                  <a:pt x="8035301" y="2467313"/>
                  <a:pt x="8328461" y="2477878"/>
                  <a:pt x="8389205" y="2498126"/>
                </a:cubicBezTo>
                <a:cubicBezTo>
                  <a:pt x="8486925" y="2530699"/>
                  <a:pt x="8587286" y="2530699"/>
                  <a:pt x="8686766" y="2535101"/>
                </a:cubicBezTo>
                <a:cubicBezTo>
                  <a:pt x="8760717" y="2538622"/>
                  <a:pt x="9139271" y="2545665"/>
                  <a:pt x="9254598" y="2552708"/>
                </a:cubicBezTo>
                <a:cubicBezTo>
                  <a:pt x="9313583" y="2556230"/>
                  <a:pt x="9371686" y="2559751"/>
                  <a:pt x="9430670" y="2563272"/>
                </a:cubicBezTo>
                <a:cubicBezTo>
                  <a:pt x="9444756" y="2564153"/>
                  <a:pt x="9467646" y="2515733"/>
                  <a:pt x="9484372" y="2516613"/>
                </a:cubicBezTo>
                <a:cubicBezTo>
                  <a:pt x="9523108" y="2518374"/>
                  <a:pt x="9562724" y="2518374"/>
                  <a:pt x="9600580" y="2527178"/>
                </a:cubicBezTo>
                <a:cubicBezTo>
                  <a:pt x="9621709" y="2531579"/>
                  <a:pt x="9638435" y="2553588"/>
                  <a:pt x="9658683" y="2565033"/>
                </a:cubicBezTo>
                <a:cubicBezTo>
                  <a:pt x="9672769" y="2572956"/>
                  <a:pt x="9689496" y="2576478"/>
                  <a:pt x="9705343" y="2580880"/>
                </a:cubicBezTo>
                <a:cubicBezTo>
                  <a:pt x="9727352" y="2587042"/>
                  <a:pt x="9751121" y="2588803"/>
                  <a:pt x="9771370" y="2597606"/>
                </a:cubicBezTo>
                <a:cubicBezTo>
                  <a:pt x="9781934" y="2602008"/>
                  <a:pt x="9793379" y="2616974"/>
                  <a:pt x="9796019" y="2628419"/>
                </a:cubicBezTo>
                <a:cubicBezTo>
                  <a:pt x="9819790" y="2727900"/>
                  <a:pt x="9843559" y="2826500"/>
                  <a:pt x="9863808" y="2926861"/>
                </a:cubicBezTo>
                <a:cubicBezTo>
                  <a:pt x="9869970" y="2954152"/>
                  <a:pt x="9868209" y="2983204"/>
                  <a:pt x="9868209" y="3011375"/>
                </a:cubicBezTo>
                <a:cubicBezTo>
                  <a:pt x="9868209" y="3040427"/>
                  <a:pt x="9844439" y="3038667"/>
                  <a:pt x="9820670" y="3041308"/>
                </a:cubicBezTo>
                <a:cubicBezTo>
                  <a:pt x="9862926" y="3097651"/>
                  <a:pt x="9814507" y="3133745"/>
                  <a:pt x="9796019" y="3176883"/>
                </a:cubicBezTo>
                <a:cubicBezTo>
                  <a:pt x="9788977" y="3194490"/>
                  <a:pt x="9781934" y="3216499"/>
                  <a:pt x="9786335" y="3233226"/>
                </a:cubicBezTo>
                <a:cubicBezTo>
                  <a:pt x="9796899" y="3278124"/>
                  <a:pt x="9770489" y="3319501"/>
                  <a:pt x="9723830" y="3324783"/>
                </a:cubicBezTo>
                <a:cubicBezTo>
                  <a:pt x="9671889" y="3330066"/>
                  <a:pt x="9619947" y="3341510"/>
                  <a:pt x="9568006" y="3340630"/>
                </a:cubicBezTo>
                <a:cubicBezTo>
                  <a:pt x="9523988" y="3340630"/>
                  <a:pt x="9412183" y="3319501"/>
                  <a:pt x="9400738" y="3318621"/>
                </a:cubicBezTo>
                <a:cubicBezTo>
                  <a:pt x="9335592" y="3314219"/>
                  <a:pt x="9271325" y="3311578"/>
                  <a:pt x="9206178" y="3304535"/>
                </a:cubicBezTo>
                <a:cubicBezTo>
                  <a:pt x="9164802" y="3300133"/>
                  <a:pt x="9158639" y="3302774"/>
                  <a:pt x="9158639" y="3344151"/>
                </a:cubicBezTo>
                <a:cubicBezTo>
                  <a:pt x="9158639" y="3404896"/>
                  <a:pt x="9161280" y="3466521"/>
                  <a:pt x="9157759" y="3526386"/>
                </a:cubicBezTo>
                <a:cubicBezTo>
                  <a:pt x="9155998" y="3558079"/>
                  <a:pt x="9119023" y="3670765"/>
                  <a:pt x="9114621" y="3695415"/>
                </a:cubicBezTo>
                <a:cubicBezTo>
                  <a:pt x="9105817" y="3742954"/>
                  <a:pt x="9056517" y="3794895"/>
                  <a:pt x="9007217" y="3804579"/>
                </a:cubicBezTo>
                <a:cubicBezTo>
                  <a:pt x="8986089" y="3808101"/>
                  <a:pt x="8974644" y="3816904"/>
                  <a:pt x="8964960" y="3838913"/>
                </a:cubicBezTo>
                <a:cubicBezTo>
                  <a:pt x="8950874" y="3868846"/>
                  <a:pt x="8890130" y="3943676"/>
                  <a:pt x="8891010" y="3954240"/>
                </a:cubicBezTo>
                <a:cubicBezTo>
                  <a:pt x="8891891" y="3995617"/>
                  <a:pt x="8898053" y="4036994"/>
                  <a:pt x="8898933" y="4078371"/>
                </a:cubicBezTo>
                <a:cubicBezTo>
                  <a:pt x="8899813" y="4110944"/>
                  <a:pt x="8901574" y="4202502"/>
                  <a:pt x="8908617" y="4213066"/>
                </a:cubicBezTo>
                <a:cubicBezTo>
                  <a:pt x="8938549" y="4257084"/>
                  <a:pt x="8972003" y="4300222"/>
                  <a:pt x="9001935" y="4344240"/>
                </a:cubicBezTo>
                <a:cubicBezTo>
                  <a:pt x="9034508" y="4392660"/>
                  <a:pt x="9047714" y="4448122"/>
                  <a:pt x="9045073" y="4505346"/>
                </a:cubicBezTo>
                <a:cubicBezTo>
                  <a:pt x="9043312" y="4549363"/>
                  <a:pt x="9013380" y="4581056"/>
                  <a:pt x="8979926" y="4607467"/>
                </a:cubicBezTo>
                <a:cubicBezTo>
                  <a:pt x="8928865" y="4647964"/>
                  <a:pt x="8895412" y="4695503"/>
                  <a:pt x="8881326" y="4761530"/>
                </a:cubicBezTo>
                <a:cubicBezTo>
                  <a:pt x="8874283" y="4795864"/>
                  <a:pt x="8867240" y="4824916"/>
                  <a:pt x="8875164" y="4861011"/>
                </a:cubicBezTo>
                <a:cubicBezTo>
                  <a:pt x="8884847" y="4908550"/>
                  <a:pt x="8864599" y="4949047"/>
                  <a:pt x="8823222" y="4978979"/>
                </a:cubicBezTo>
                <a:cubicBezTo>
                  <a:pt x="8784487" y="5007150"/>
                  <a:pt x="8743990" y="5024758"/>
                  <a:pt x="8694690" y="5022997"/>
                </a:cubicBezTo>
                <a:cubicBezTo>
                  <a:pt x="8634825" y="5020356"/>
                  <a:pt x="8590808" y="5051168"/>
                  <a:pt x="8559114" y="5100468"/>
                </a:cubicBezTo>
                <a:cubicBezTo>
                  <a:pt x="8547670" y="5118075"/>
                  <a:pt x="8516857" y="5183222"/>
                  <a:pt x="8507173" y="5192906"/>
                </a:cubicBezTo>
                <a:cubicBezTo>
                  <a:pt x="8474600" y="5229001"/>
                  <a:pt x="8429702" y="5249249"/>
                  <a:pt x="8383923" y="5248369"/>
                </a:cubicBezTo>
                <a:cubicBezTo>
                  <a:pt x="8289725" y="5246608"/>
                  <a:pt x="8204330" y="5271258"/>
                  <a:pt x="8123337" y="5313515"/>
                </a:cubicBezTo>
                <a:cubicBezTo>
                  <a:pt x="8063472" y="5345209"/>
                  <a:pt x="8001847" y="5339046"/>
                  <a:pt x="7940222" y="5327601"/>
                </a:cubicBezTo>
                <a:cubicBezTo>
                  <a:pt x="7904127" y="5320558"/>
                  <a:pt x="7708688" y="5341687"/>
                  <a:pt x="7645302" y="5340807"/>
                </a:cubicBezTo>
                <a:cubicBezTo>
                  <a:pt x="7551984" y="5339926"/>
                  <a:pt x="7284354" y="5319678"/>
                  <a:pt x="7242977" y="5318798"/>
                </a:cubicBezTo>
                <a:cubicBezTo>
                  <a:pt x="7197199" y="5317917"/>
                  <a:pt x="6922527" y="5329362"/>
                  <a:pt x="6830969" y="5322319"/>
                </a:cubicBezTo>
                <a:cubicBezTo>
                  <a:pt x="6733249" y="5315276"/>
                  <a:pt x="6635529" y="5297669"/>
                  <a:pt x="6537810" y="5282703"/>
                </a:cubicBezTo>
                <a:cubicBezTo>
                  <a:pt x="6450654" y="5269497"/>
                  <a:pt x="6364379" y="5247488"/>
                  <a:pt x="6277223" y="5240446"/>
                </a:cubicBezTo>
                <a:cubicBezTo>
                  <a:pt x="6229684" y="5236044"/>
                  <a:pt x="6099391" y="5272138"/>
                  <a:pt x="6083544" y="5273899"/>
                </a:cubicBezTo>
                <a:cubicBezTo>
                  <a:pt x="6024560" y="5277421"/>
                  <a:pt x="6008714" y="5321439"/>
                  <a:pt x="5991107" y="5366337"/>
                </a:cubicBezTo>
                <a:cubicBezTo>
                  <a:pt x="5941806" y="5493989"/>
                  <a:pt x="5876660" y="5610197"/>
                  <a:pt x="5768375" y="5697352"/>
                </a:cubicBezTo>
                <a:cubicBezTo>
                  <a:pt x="5726999" y="5730806"/>
                  <a:pt x="5681220" y="5751054"/>
                  <a:pt x="5623997" y="5749293"/>
                </a:cubicBezTo>
                <a:cubicBezTo>
                  <a:pt x="5570294" y="5747532"/>
                  <a:pt x="5515712" y="5758097"/>
                  <a:pt x="5462010" y="5765140"/>
                </a:cubicBezTo>
                <a:cubicBezTo>
                  <a:pt x="5447044" y="5766900"/>
                  <a:pt x="5440001" y="5774824"/>
                  <a:pt x="5445284" y="5792431"/>
                </a:cubicBezTo>
                <a:cubicBezTo>
                  <a:pt x="5462891" y="5851415"/>
                  <a:pt x="5482258" y="5909519"/>
                  <a:pt x="5492823" y="5969383"/>
                </a:cubicBezTo>
                <a:cubicBezTo>
                  <a:pt x="5506909" y="6044214"/>
                  <a:pt x="5543003" y="6287193"/>
                  <a:pt x="5558850" y="6331211"/>
                </a:cubicBezTo>
                <a:cubicBezTo>
                  <a:pt x="5596705" y="6435093"/>
                  <a:pt x="5635441" y="6538096"/>
                  <a:pt x="5676818" y="6640217"/>
                </a:cubicBezTo>
                <a:cubicBezTo>
                  <a:pt x="5701468" y="6700081"/>
                  <a:pt x="5772777" y="6841820"/>
                  <a:pt x="5778940" y="6859427"/>
                </a:cubicBezTo>
                <a:cubicBezTo>
                  <a:pt x="5764854" y="6859427"/>
                  <a:pt x="2850864" y="6859427"/>
                  <a:pt x="1404434" y="6859427"/>
                </a:cubicBezTo>
                <a:cubicBezTo>
                  <a:pt x="1362176" y="6859427"/>
                  <a:pt x="1360416" y="6859427"/>
                  <a:pt x="1360416" y="6814528"/>
                </a:cubicBezTo>
                <a:cubicBezTo>
                  <a:pt x="1360416" y="6789878"/>
                  <a:pt x="1350732" y="6775793"/>
                  <a:pt x="1334885" y="6757305"/>
                </a:cubicBezTo>
                <a:cubicBezTo>
                  <a:pt x="1275021" y="6693919"/>
                  <a:pt x="1217797" y="6628773"/>
                  <a:pt x="1215156" y="6532813"/>
                </a:cubicBezTo>
                <a:cubicBezTo>
                  <a:pt x="1214276" y="6513445"/>
                  <a:pt x="1192267" y="6494958"/>
                  <a:pt x="1178181" y="6476470"/>
                </a:cubicBezTo>
                <a:cubicBezTo>
                  <a:pt x="1124479" y="6403400"/>
                  <a:pt x="1070777" y="6331211"/>
                  <a:pt x="1015315" y="6259022"/>
                </a:cubicBezTo>
                <a:cubicBezTo>
                  <a:pt x="1004750" y="6244936"/>
                  <a:pt x="990665" y="6229970"/>
                  <a:pt x="974818" y="6223807"/>
                </a:cubicBezTo>
                <a:cubicBezTo>
                  <a:pt x="932561" y="6205319"/>
                  <a:pt x="904389" y="6177148"/>
                  <a:pt x="892945" y="6132250"/>
                </a:cubicBezTo>
                <a:cubicBezTo>
                  <a:pt x="877979" y="6077667"/>
                  <a:pt x="834841" y="6044214"/>
                  <a:pt x="801387" y="6003717"/>
                </a:cubicBezTo>
                <a:cubicBezTo>
                  <a:pt x="741523" y="5930648"/>
                  <a:pt x="679017" y="5860219"/>
                  <a:pt x="617392" y="5788029"/>
                </a:cubicBezTo>
                <a:cubicBezTo>
                  <a:pt x="545203" y="5703514"/>
                  <a:pt x="270531" y="5171778"/>
                  <a:pt x="267890" y="5159452"/>
                </a:cubicBezTo>
                <a:cubicBezTo>
                  <a:pt x="258206" y="5114554"/>
                  <a:pt x="237077" y="5075818"/>
                  <a:pt x="205384" y="5041485"/>
                </a:cubicBezTo>
                <a:cubicBezTo>
                  <a:pt x="180734" y="5014193"/>
                  <a:pt x="166648" y="4980740"/>
                  <a:pt x="170170" y="4942004"/>
                </a:cubicBezTo>
                <a:cubicBezTo>
                  <a:pt x="171050" y="4934081"/>
                  <a:pt x="105903" y="4822275"/>
                  <a:pt x="75971" y="4773855"/>
                </a:cubicBezTo>
                <a:cubicBezTo>
                  <a:pt x="29312" y="4699905"/>
                  <a:pt x="-3261" y="4619792"/>
                  <a:pt x="260" y="4532636"/>
                </a:cubicBezTo>
                <a:cubicBezTo>
                  <a:pt x="7303" y="4353924"/>
                  <a:pt x="35475" y="4179612"/>
                  <a:pt x="155204" y="4036114"/>
                </a:cubicBezTo>
                <a:cubicBezTo>
                  <a:pt x="195700" y="3987694"/>
                  <a:pt x="240598" y="3942796"/>
                  <a:pt x="284616" y="3897897"/>
                </a:cubicBezTo>
                <a:cubicBezTo>
                  <a:pt x="295181" y="3886453"/>
                  <a:pt x="408747" y="3826588"/>
                  <a:pt x="449244" y="3800177"/>
                </a:cubicBezTo>
                <a:cubicBezTo>
                  <a:pt x="582178" y="3714783"/>
                  <a:pt x="720394" y="3640832"/>
                  <a:pt x="863893" y="3576566"/>
                </a:cubicBezTo>
                <a:cubicBezTo>
                  <a:pt x="928159" y="3547514"/>
                  <a:pt x="995066" y="3524625"/>
                  <a:pt x="1068136" y="3535189"/>
                </a:cubicBezTo>
                <a:cubicBezTo>
                  <a:pt x="1076060" y="3536070"/>
                  <a:pt x="1160574" y="3498214"/>
                  <a:pt x="1197549" y="3479727"/>
                </a:cubicBezTo>
                <a:cubicBezTo>
                  <a:pt x="1196669" y="3482368"/>
                  <a:pt x="1198430" y="3479727"/>
                  <a:pt x="1198430" y="3477086"/>
                </a:cubicBezTo>
                <a:cubicBezTo>
                  <a:pt x="1191387" y="3423384"/>
                  <a:pt x="1215156" y="3382007"/>
                  <a:pt x="1247730" y="3339750"/>
                </a:cubicBezTo>
                <a:cubicBezTo>
                  <a:pt x="1309355" y="3259637"/>
                  <a:pt x="1365698" y="3174242"/>
                  <a:pt x="1422041" y="3090608"/>
                </a:cubicBezTo>
                <a:cubicBezTo>
                  <a:pt x="1453734" y="3043949"/>
                  <a:pt x="1481025" y="2995529"/>
                  <a:pt x="1510957" y="2947990"/>
                </a:cubicBezTo>
                <a:cubicBezTo>
                  <a:pt x="1515359" y="2940947"/>
                  <a:pt x="1523282" y="2934784"/>
                  <a:pt x="1529445" y="2928622"/>
                </a:cubicBezTo>
                <a:cubicBezTo>
                  <a:pt x="1532966" y="2928622"/>
                  <a:pt x="1535607" y="2929502"/>
                  <a:pt x="1539129" y="2929502"/>
                </a:cubicBezTo>
                <a:cubicBezTo>
                  <a:pt x="1540889" y="2950631"/>
                  <a:pt x="1544411" y="2971759"/>
                  <a:pt x="1542650" y="2992888"/>
                </a:cubicBezTo>
                <a:cubicBezTo>
                  <a:pt x="1536487" y="3069479"/>
                  <a:pt x="1568180" y="3130224"/>
                  <a:pt x="1623643" y="3178644"/>
                </a:cubicBezTo>
                <a:cubicBezTo>
                  <a:pt x="1650054" y="3201533"/>
                  <a:pt x="1680866" y="3218260"/>
                  <a:pt x="1709918" y="3237628"/>
                </a:cubicBezTo>
                <a:cubicBezTo>
                  <a:pt x="1731927" y="3252594"/>
                  <a:pt x="1804997" y="3290449"/>
                  <a:pt x="1815562" y="3293090"/>
                </a:cubicBezTo>
                <a:cubicBezTo>
                  <a:pt x="1846374" y="3316860"/>
                  <a:pt x="1875426" y="3338869"/>
                  <a:pt x="1904478" y="3362639"/>
                </a:cubicBezTo>
                <a:cubicBezTo>
                  <a:pt x="1920324" y="3374964"/>
                  <a:pt x="1932649" y="3392571"/>
                  <a:pt x="1949376" y="3403135"/>
                </a:cubicBezTo>
                <a:cubicBezTo>
                  <a:pt x="1965223" y="3412819"/>
                  <a:pt x="1985471" y="3420742"/>
                  <a:pt x="2003958" y="3422503"/>
                </a:cubicBezTo>
                <a:cubicBezTo>
                  <a:pt x="2017164" y="3426905"/>
                  <a:pt x="2033891" y="3443632"/>
                  <a:pt x="2051498" y="3461239"/>
                </a:cubicBezTo>
                <a:cubicBezTo>
                  <a:pt x="2104319" y="3486769"/>
                  <a:pt x="2126328" y="3497334"/>
                  <a:pt x="2180030" y="3522864"/>
                </a:cubicBezTo>
                <a:cubicBezTo>
                  <a:pt x="2179150" y="3524625"/>
                  <a:pt x="2367547" y="3646115"/>
                  <a:pt x="2372829" y="3651397"/>
                </a:cubicBezTo>
                <a:cubicBezTo>
                  <a:pt x="2409804" y="3676047"/>
                  <a:pt x="2441497" y="3697176"/>
                  <a:pt x="2474070" y="3717424"/>
                </a:cubicBezTo>
                <a:cubicBezTo>
                  <a:pt x="2485515" y="3724466"/>
                  <a:pt x="2497840" y="3728868"/>
                  <a:pt x="2510165" y="3735031"/>
                </a:cubicBezTo>
                <a:cubicBezTo>
                  <a:pt x="2526892" y="3742074"/>
                  <a:pt x="2543619" y="3749117"/>
                  <a:pt x="2561226" y="3757040"/>
                </a:cubicBezTo>
                <a:cubicBezTo>
                  <a:pt x="2570029" y="3741193"/>
                  <a:pt x="2588517" y="3684850"/>
                  <a:pt x="2597321" y="3684850"/>
                </a:cubicBezTo>
                <a:cubicBezTo>
                  <a:pt x="2569149" y="3669004"/>
                  <a:pt x="2551542" y="3661961"/>
                  <a:pt x="2522490" y="3645234"/>
                </a:cubicBezTo>
                <a:cubicBezTo>
                  <a:pt x="2496079" y="3625866"/>
                  <a:pt x="2364025" y="3552796"/>
                  <a:pt x="2364025" y="3552796"/>
                </a:cubicBezTo>
                <a:cubicBezTo>
                  <a:pt x="2290075" y="3495573"/>
                  <a:pt x="2015403" y="3279885"/>
                  <a:pt x="1972265" y="3259637"/>
                </a:cubicBezTo>
                <a:cubicBezTo>
                  <a:pt x="1863101" y="3207696"/>
                  <a:pt x="1765381" y="3138147"/>
                  <a:pt x="1682627" y="3049231"/>
                </a:cubicBezTo>
                <a:cubicBezTo>
                  <a:pt x="1635968" y="2999931"/>
                  <a:pt x="1602514" y="2945348"/>
                  <a:pt x="1595472" y="2877561"/>
                </a:cubicBezTo>
                <a:cubicBezTo>
                  <a:pt x="1594591" y="2866996"/>
                  <a:pt x="1597232" y="2856432"/>
                  <a:pt x="1598993" y="2840586"/>
                </a:cubicBezTo>
                <a:cubicBezTo>
                  <a:pt x="1618361" y="2875800"/>
                  <a:pt x="1635088" y="2904852"/>
                  <a:pt x="1650934" y="2933904"/>
                </a:cubicBezTo>
                <a:cubicBezTo>
                  <a:pt x="1636849" y="2784243"/>
                  <a:pt x="1569941" y="2651308"/>
                  <a:pt x="1515359" y="2513092"/>
                </a:cubicBezTo>
                <a:cubicBezTo>
                  <a:pt x="1484546" y="2516613"/>
                  <a:pt x="1453734" y="2521896"/>
                  <a:pt x="1423802" y="2523656"/>
                </a:cubicBezTo>
                <a:cubicBezTo>
                  <a:pt x="1372741" y="2525417"/>
                  <a:pt x="1333125" y="2499006"/>
                  <a:pt x="1301432" y="2462911"/>
                </a:cubicBezTo>
                <a:cubicBezTo>
                  <a:pt x="1277662" y="2435620"/>
                  <a:pt x="1208114" y="2313250"/>
                  <a:pt x="1193147" y="2283318"/>
                </a:cubicBezTo>
                <a:cubicBezTo>
                  <a:pt x="1145608" y="2190000"/>
                  <a:pt x="1140326" y="2086118"/>
                  <a:pt x="1119197" y="1985757"/>
                </a:cubicBezTo>
                <a:cubicBezTo>
                  <a:pt x="1110394" y="1943499"/>
                  <a:pt x="1103351" y="1901242"/>
                  <a:pt x="1096308" y="1858105"/>
                </a:cubicBezTo>
                <a:cubicBezTo>
                  <a:pt x="1085743" y="1793838"/>
                  <a:pt x="1113035" y="1744538"/>
                  <a:pt x="1161454" y="1705802"/>
                </a:cubicBezTo>
                <a:cubicBezTo>
                  <a:pt x="1175540" y="1694358"/>
                  <a:pt x="1179942" y="1685554"/>
                  <a:pt x="1177301" y="1667947"/>
                </a:cubicBezTo>
                <a:cubicBezTo>
                  <a:pt x="1164096" y="1555261"/>
                  <a:pt x="1158813" y="1440814"/>
                  <a:pt x="1139445" y="1329008"/>
                </a:cubicBezTo>
                <a:cubicBezTo>
                  <a:pt x="1122719" y="1232169"/>
                  <a:pt x="1127120" y="1136210"/>
                  <a:pt x="1119197" y="1039370"/>
                </a:cubicBezTo>
                <a:cubicBezTo>
                  <a:pt x="1113035" y="953975"/>
                  <a:pt x="1180822" y="705714"/>
                  <a:pt x="1191387" y="662576"/>
                </a:cubicBezTo>
                <a:cubicBezTo>
                  <a:pt x="1209874" y="592148"/>
                  <a:pt x="1254772" y="535805"/>
                  <a:pt x="1296149" y="480342"/>
                </a:cubicBezTo>
                <a:cubicBezTo>
                  <a:pt x="1370100" y="380861"/>
                  <a:pt x="1453734" y="290184"/>
                  <a:pt x="1551454" y="211832"/>
                </a:cubicBezTo>
                <a:cubicBezTo>
                  <a:pt x="1615720" y="159891"/>
                  <a:pt x="1693191" y="144045"/>
                  <a:pt x="1763620" y="109711"/>
                </a:cubicBezTo>
                <a:cubicBezTo>
                  <a:pt x="1782108" y="100907"/>
                  <a:pt x="1872785" y="64812"/>
                  <a:pt x="1898315" y="65693"/>
                </a:cubicBezTo>
                <a:cubicBezTo>
                  <a:pt x="1960821" y="69214"/>
                  <a:pt x="2018924" y="54248"/>
                  <a:pt x="2076148" y="31359"/>
                </a:cubicBezTo>
                <a:cubicBezTo>
                  <a:pt x="2121927" y="12871"/>
                  <a:pt x="2170346" y="9350"/>
                  <a:pt x="2219646" y="14632"/>
                </a:cubicBezTo>
                <a:cubicBezTo>
                  <a:pt x="2228450" y="15512"/>
                  <a:pt x="2237254" y="13751"/>
                  <a:pt x="2245177" y="11110"/>
                </a:cubicBezTo>
                <a:cubicBezTo>
                  <a:pt x="2279511" y="-2095"/>
                  <a:pt x="2312084" y="-3856"/>
                  <a:pt x="2348179" y="7589"/>
                </a:cubicBezTo>
                <a:cubicBezTo>
                  <a:pt x="2375470" y="16392"/>
                  <a:pt x="2406283" y="11110"/>
                  <a:pt x="2434454" y="17273"/>
                </a:cubicBezTo>
                <a:cubicBezTo>
                  <a:pt x="2477592" y="26076"/>
                  <a:pt x="2518969" y="39282"/>
                  <a:pt x="2561226" y="51607"/>
                </a:cubicBezTo>
                <a:cubicBezTo>
                  <a:pt x="2604364" y="63932"/>
                  <a:pt x="2647501" y="77137"/>
                  <a:pt x="2689758" y="92103"/>
                </a:cubicBezTo>
                <a:cubicBezTo>
                  <a:pt x="2710007" y="99146"/>
                  <a:pt x="2730255" y="109711"/>
                  <a:pt x="2749623" y="119395"/>
                </a:cubicBezTo>
                <a:cubicBezTo>
                  <a:pt x="2795401" y="142284"/>
                  <a:pt x="2840300" y="165173"/>
                  <a:pt x="2885198" y="188943"/>
                </a:cubicBezTo>
                <a:cubicBezTo>
                  <a:pt x="2952986" y="224157"/>
                  <a:pt x="3019893" y="260252"/>
                  <a:pt x="3074476" y="315715"/>
                </a:cubicBezTo>
                <a:cubicBezTo>
                  <a:pt x="3102647" y="343886"/>
                  <a:pt x="3138742" y="364134"/>
                  <a:pt x="3171315" y="387904"/>
                </a:cubicBezTo>
                <a:cubicBezTo>
                  <a:pt x="3225897" y="428401"/>
                  <a:pt x="3266394" y="481222"/>
                  <a:pt x="3302489" y="537565"/>
                </a:cubicBezTo>
                <a:cubicBezTo>
                  <a:pt x="3350908" y="614157"/>
                  <a:pt x="3401969" y="688987"/>
                  <a:pt x="3438944" y="770861"/>
                </a:cubicBezTo>
                <a:cubicBezTo>
                  <a:pt x="3477680" y="858016"/>
                  <a:pt x="3504091" y="952215"/>
                  <a:pt x="3529621" y="1044652"/>
                </a:cubicBezTo>
                <a:cubicBezTo>
                  <a:pt x="3541066" y="1086029"/>
                  <a:pt x="3544587" y="1253298"/>
                  <a:pt x="3541946" y="1292033"/>
                </a:cubicBezTo>
                <a:cubicBezTo>
                  <a:pt x="3537545" y="1357180"/>
                  <a:pt x="3530502" y="1422327"/>
                  <a:pt x="3524339" y="1486593"/>
                </a:cubicBezTo>
                <a:cubicBezTo>
                  <a:pt x="3523459" y="1498918"/>
                  <a:pt x="3526980" y="1511243"/>
                  <a:pt x="3524339" y="1522688"/>
                </a:cubicBezTo>
                <a:cubicBezTo>
                  <a:pt x="3522578" y="1532372"/>
                  <a:pt x="3500569" y="1564945"/>
                  <a:pt x="3500569" y="1571988"/>
                </a:cubicBezTo>
                <a:cubicBezTo>
                  <a:pt x="3497928" y="1620407"/>
                  <a:pt x="3496168" y="1668827"/>
                  <a:pt x="3494407" y="1717247"/>
                </a:cubicBezTo>
                <a:cubicBezTo>
                  <a:pt x="3494407" y="1719888"/>
                  <a:pt x="3495287" y="1724290"/>
                  <a:pt x="3497048" y="1725170"/>
                </a:cubicBezTo>
                <a:cubicBezTo>
                  <a:pt x="3547228" y="1759504"/>
                  <a:pt x="3526980" y="1802642"/>
                  <a:pt x="3506732" y="1839617"/>
                </a:cubicBezTo>
                <a:cubicBezTo>
                  <a:pt x="3494407" y="1862506"/>
                  <a:pt x="3490005" y="1883635"/>
                  <a:pt x="3489125" y="1908285"/>
                </a:cubicBezTo>
                <a:cubicBezTo>
                  <a:pt x="3487364" y="1963748"/>
                  <a:pt x="3482962" y="2019210"/>
                  <a:pt x="3482082" y="2074673"/>
                </a:cubicBezTo>
                <a:cubicBezTo>
                  <a:pt x="3481201" y="2125734"/>
                  <a:pt x="3485603" y="2384560"/>
                  <a:pt x="3478560" y="2462031"/>
                </a:cubicBezTo>
                <a:cubicBezTo>
                  <a:pt x="3468876" y="2572076"/>
                  <a:pt x="3453030" y="2682121"/>
                  <a:pt x="3439825" y="2793046"/>
                </a:cubicBezTo>
                <a:cubicBezTo>
                  <a:pt x="3438064" y="2808012"/>
                  <a:pt x="3429260" y="2868757"/>
                  <a:pt x="3435423" y="2873159"/>
                </a:cubicBezTo>
                <a:cubicBezTo>
                  <a:pt x="3453030" y="2887245"/>
                  <a:pt x="3473278" y="2899570"/>
                  <a:pt x="3494407" y="2904852"/>
                </a:cubicBezTo>
                <a:cubicBezTo>
                  <a:pt x="3527861" y="2912775"/>
                  <a:pt x="3551630" y="2901330"/>
                  <a:pt x="3573639" y="2867877"/>
                </a:cubicBezTo>
                <a:cubicBezTo>
                  <a:pt x="3617657" y="2801850"/>
                  <a:pt x="3687206" y="2766635"/>
                  <a:pt x="3759395" y="2738464"/>
                </a:cubicBezTo>
                <a:cubicBezTo>
                  <a:pt x="3863278" y="2697968"/>
                  <a:pt x="3972442" y="2683001"/>
                  <a:pt x="4082487" y="2675078"/>
                </a:cubicBezTo>
                <a:cubicBezTo>
                  <a:pt x="4122984" y="2672437"/>
                  <a:pt x="4452238" y="2683001"/>
                  <a:pt x="4495376" y="2687403"/>
                </a:cubicBezTo>
                <a:cubicBezTo>
                  <a:pt x="4528829" y="2690044"/>
                  <a:pt x="4559642" y="2690044"/>
                  <a:pt x="4593095" y="2674198"/>
                </a:cubicBezTo>
                <a:cubicBezTo>
                  <a:pt x="4633592" y="2654830"/>
                  <a:pt x="4669687" y="2685642"/>
                  <a:pt x="4700499" y="2712053"/>
                </a:cubicBezTo>
                <a:cubicBezTo>
                  <a:pt x="4743637" y="2749909"/>
                  <a:pt x="4767407" y="2800089"/>
                  <a:pt x="4785894" y="2852030"/>
                </a:cubicBezTo>
                <a:cubicBezTo>
                  <a:pt x="4798220" y="2886364"/>
                  <a:pt x="4823750" y="2904852"/>
                  <a:pt x="4848400" y="2925981"/>
                </a:cubicBezTo>
                <a:cubicBezTo>
                  <a:pt x="4883614" y="2956793"/>
                  <a:pt x="4915307" y="2987606"/>
                  <a:pt x="4921470" y="3038667"/>
                </a:cubicBezTo>
                <a:cubicBezTo>
                  <a:pt x="4927632" y="3095009"/>
                  <a:pt x="4973411" y="3112617"/>
                  <a:pt x="5020070" y="3126702"/>
                </a:cubicBezTo>
                <a:cubicBezTo>
                  <a:pt x="5043839" y="3133745"/>
                  <a:pt x="5069370" y="3136386"/>
                  <a:pt x="5092259" y="3146070"/>
                </a:cubicBezTo>
                <a:cubicBezTo>
                  <a:pt x="5117790" y="3157515"/>
                  <a:pt x="5204065" y="3207696"/>
                  <a:pt x="5225194" y="3211217"/>
                </a:cubicBezTo>
                <a:cubicBezTo>
                  <a:pt x="5265690" y="3219140"/>
                  <a:pt x="5300024" y="3229705"/>
                  <a:pt x="5325555" y="3269321"/>
                </a:cubicBezTo>
                <a:cubicBezTo>
                  <a:pt x="5339641" y="3292210"/>
                  <a:pt x="5410069" y="3323903"/>
                  <a:pt x="5413590" y="3329185"/>
                </a:cubicBezTo>
                <a:cubicBezTo>
                  <a:pt x="5452326" y="3386408"/>
                  <a:pt x="5517473" y="3382887"/>
                  <a:pt x="5572936" y="3403135"/>
                </a:cubicBezTo>
                <a:cubicBezTo>
                  <a:pt x="5607270" y="3415461"/>
                  <a:pt x="5638082" y="3438350"/>
                  <a:pt x="5668895" y="3457718"/>
                </a:cubicBezTo>
                <a:cubicBezTo>
                  <a:pt x="5693545" y="3473564"/>
                  <a:pt x="5716434" y="3492932"/>
                  <a:pt x="5741084" y="3507018"/>
                </a:cubicBezTo>
                <a:cubicBezTo>
                  <a:pt x="5753409" y="3514061"/>
                  <a:pt x="5770136" y="3511420"/>
                  <a:pt x="5784222" y="3516702"/>
                </a:cubicBezTo>
                <a:cubicBezTo>
                  <a:pt x="5804470" y="3523745"/>
                  <a:pt x="5827359" y="3528146"/>
                  <a:pt x="5843206" y="3541352"/>
                </a:cubicBezTo>
                <a:cubicBezTo>
                  <a:pt x="5881062" y="3573045"/>
                  <a:pt x="5913634" y="3610020"/>
                  <a:pt x="5951490" y="3640832"/>
                </a:cubicBezTo>
                <a:cubicBezTo>
                  <a:pt x="5967337" y="3654038"/>
                  <a:pt x="5992867" y="3655799"/>
                  <a:pt x="6013116" y="3664602"/>
                </a:cubicBezTo>
                <a:cubicBezTo>
                  <a:pt x="6071219" y="3688372"/>
                  <a:pt x="6128442" y="3712141"/>
                  <a:pt x="6186546" y="3736792"/>
                </a:cubicBezTo>
                <a:cubicBezTo>
                  <a:pt x="6188307" y="3742954"/>
                  <a:pt x="6187427" y="3747356"/>
                  <a:pt x="6186546" y="3750877"/>
                </a:cubicBezTo>
                <a:close/>
                <a:moveTo>
                  <a:pt x="8932387" y="3619704"/>
                </a:moveTo>
                <a:cubicBezTo>
                  <a:pt x="8948233" y="3588011"/>
                  <a:pt x="8956157" y="3551036"/>
                  <a:pt x="8953516" y="3513180"/>
                </a:cubicBezTo>
                <a:cubicBezTo>
                  <a:pt x="8949114" y="3446273"/>
                  <a:pt x="8924463" y="3387289"/>
                  <a:pt x="8878685" y="3337108"/>
                </a:cubicBezTo>
                <a:cubicBezTo>
                  <a:pt x="8850514" y="3306296"/>
                  <a:pt x="8820581" y="3276364"/>
                  <a:pt x="8775683" y="3274603"/>
                </a:cubicBezTo>
                <a:cubicBezTo>
                  <a:pt x="8733426" y="3272842"/>
                  <a:pt x="8691168" y="3277244"/>
                  <a:pt x="8648911" y="3280765"/>
                </a:cubicBezTo>
                <a:cubicBezTo>
                  <a:pt x="8641868" y="3281646"/>
                  <a:pt x="8633945" y="3292210"/>
                  <a:pt x="8628663" y="3300133"/>
                </a:cubicBezTo>
                <a:cubicBezTo>
                  <a:pt x="8626902" y="3303655"/>
                  <a:pt x="8630424" y="3315099"/>
                  <a:pt x="8633945" y="3317741"/>
                </a:cubicBezTo>
                <a:cubicBezTo>
                  <a:pt x="8676202" y="3339750"/>
                  <a:pt x="8704374" y="3375844"/>
                  <a:pt x="8735186" y="3411059"/>
                </a:cubicBezTo>
                <a:cubicBezTo>
                  <a:pt x="8778324" y="3461239"/>
                  <a:pt x="8810017" y="3516702"/>
                  <a:pt x="8823222" y="3573925"/>
                </a:cubicBezTo>
                <a:cubicBezTo>
                  <a:pt x="8860197" y="3588011"/>
                  <a:pt x="8892771" y="3602977"/>
                  <a:pt x="8932387" y="3619704"/>
                </a:cubicBezTo>
                <a:close/>
                <a:moveTo>
                  <a:pt x="1753056" y="2878441"/>
                </a:moveTo>
                <a:cubicBezTo>
                  <a:pt x="1775065" y="2862595"/>
                  <a:pt x="1764501" y="2852911"/>
                  <a:pt x="1750415" y="2837945"/>
                </a:cubicBezTo>
                <a:cubicBezTo>
                  <a:pt x="1734568" y="2821218"/>
                  <a:pt x="1722243" y="2799209"/>
                  <a:pt x="1711679" y="2778080"/>
                </a:cubicBezTo>
                <a:cubicBezTo>
                  <a:pt x="1685268" y="2720857"/>
                  <a:pt x="1663259" y="2661873"/>
                  <a:pt x="1634207" y="2606410"/>
                </a:cubicBezTo>
                <a:cubicBezTo>
                  <a:pt x="1613079" y="2567674"/>
                  <a:pt x="1583147" y="2533340"/>
                  <a:pt x="1555855" y="2494604"/>
                </a:cubicBezTo>
                <a:cubicBezTo>
                  <a:pt x="1548813" y="2499006"/>
                  <a:pt x="1540889" y="2504288"/>
                  <a:pt x="1531205" y="2510451"/>
                </a:cubicBezTo>
                <a:cubicBezTo>
                  <a:pt x="1551454" y="2550067"/>
                  <a:pt x="1570822" y="2587923"/>
                  <a:pt x="1590189" y="2625778"/>
                </a:cubicBezTo>
                <a:cubicBezTo>
                  <a:pt x="1606036" y="2656591"/>
                  <a:pt x="1621882" y="2688284"/>
                  <a:pt x="1637729" y="2719096"/>
                </a:cubicBezTo>
                <a:cubicBezTo>
                  <a:pt x="1653575" y="2749909"/>
                  <a:pt x="1669422" y="2781602"/>
                  <a:pt x="1686149" y="2812414"/>
                </a:cubicBezTo>
                <a:cubicBezTo>
                  <a:pt x="1692311" y="2823859"/>
                  <a:pt x="1696713" y="2836184"/>
                  <a:pt x="1703756" y="2847629"/>
                </a:cubicBezTo>
                <a:cubicBezTo>
                  <a:pt x="1716961" y="2868757"/>
                  <a:pt x="1731047" y="2889005"/>
                  <a:pt x="1746893" y="2908373"/>
                </a:cubicBezTo>
                <a:cubicBezTo>
                  <a:pt x="1750415" y="2912775"/>
                  <a:pt x="1760979" y="2911014"/>
                  <a:pt x="1768022" y="2911895"/>
                </a:cubicBezTo>
                <a:cubicBezTo>
                  <a:pt x="1767142" y="2904852"/>
                  <a:pt x="1766261" y="2897809"/>
                  <a:pt x="1763620" y="2890766"/>
                </a:cubicBezTo>
                <a:cubicBezTo>
                  <a:pt x="1762740" y="2887245"/>
                  <a:pt x="1757458" y="2883723"/>
                  <a:pt x="1753056" y="2878441"/>
                </a:cubicBezTo>
                <a:close/>
              </a:path>
            </a:pathLst>
          </a:custGeom>
          <a:solidFill>
            <a:schemeClr val="accent1"/>
          </a:solidFill>
          <a:ln w="88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0F2930D-D4FF-45B8-99D8-CD74EB241193}"/>
              </a:ext>
            </a:extLst>
          </p:cNvPr>
          <p:cNvSpPr/>
          <p:nvPr/>
        </p:nvSpPr>
        <p:spPr>
          <a:xfrm>
            <a:off x="5147459" y="1305151"/>
            <a:ext cx="1433008" cy="2568166"/>
          </a:xfrm>
          <a:custGeom>
            <a:avLst/>
            <a:gdLst>
              <a:gd name="connsiteX0" fmla="*/ 1146336 w 2188369"/>
              <a:gd name="connsiteY0" fmla="*/ 149 h 3921886"/>
              <a:gd name="connsiteX1" fmla="*/ 1237381 w 2188369"/>
              <a:gd name="connsiteY1" fmla="*/ 39232 h 3921886"/>
              <a:gd name="connsiteX2" fmla="*/ 1334201 w 2188369"/>
              <a:gd name="connsiteY2" fmla="*/ 104519 h 3921886"/>
              <a:gd name="connsiteX3" fmla="*/ 1514960 w 2188369"/>
              <a:gd name="connsiteY3" fmla="*/ 246639 h 3921886"/>
              <a:gd name="connsiteX4" fmla="*/ 1558040 w 2188369"/>
              <a:gd name="connsiteY4" fmla="*/ 361668 h 3921886"/>
              <a:gd name="connsiteX5" fmla="*/ 1514516 w 2188369"/>
              <a:gd name="connsiteY5" fmla="*/ 396754 h 3921886"/>
              <a:gd name="connsiteX6" fmla="*/ 1518069 w 2188369"/>
              <a:gd name="connsiteY6" fmla="*/ 561968 h 3921886"/>
              <a:gd name="connsiteX7" fmla="*/ 1718370 w 2188369"/>
              <a:gd name="connsiteY7" fmla="*/ 646353 h 3921886"/>
              <a:gd name="connsiteX8" fmla="*/ 1838284 w 2188369"/>
              <a:gd name="connsiteY8" fmla="*/ 720966 h 3921886"/>
              <a:gd name="connsiteX9" fmla="*/ 1866708 w 2188369"/>
              <a:gd name="connsiteY9" fmla="*/ 748502 h 3921886"/>
              <a:gd name="connsiteX10" fmla="*/ 1926666 w 2188369"/>
              <a:gd name="connsiteY10" fmla="*/ 830665 h 3921886"/>
              <a:gd name="connsiteX11" fmla="*/ 2055906 w 2188369"/>
              <a:gd name="connsiteY11" fmla="*/ 1007427 h 3921886"/>
              <a:gd name="connsiteX12" fmla="*/ 2092768 w 2188369"/>
              <a:gd name="connsiteY12" fmla="*/ 1096252 h 3921886"/>
              <a:gd name="connsiteX13" fmla="*/ 2160720 w 2188369"/>
              <a:gd name="connsiteY13" fmla="*/ 1188187 h 3921886"/>
              <a:gd name="connsiteX14" fmla="*/ 2188256 w 2188369"/>
              <a:gd name="connsiteY14" fmla="*/ 1295221 h 3921886"/>
              <a:gd name="connsiteX15" fmla="*/ 2178485 w 2188369"/>
              <a:gd name="connsiteY15" fmla="*/ 1327198 h 3921886"/>
              <a:gd name="connsiteX16" fmla="*/ 2067898 w 2188369"/>
              <a:gd name="connsiteY16" fmla="*/ 1460880 h 3921886"/>
              <a:gd name="connsiteX17" fmla="*/ 1938657 w 2188369"/>
              <a:gd name="connsiteY17" fmla="*/ 1570135 h 3921886"/>
              <a:gd name="connsiteX18" fmla="*/ 1891580 w 2188369"/>
              <a:gd name="connsiteY18" fmla="*/ 1638086 h 3921886"/>
              <a:gd name="connsiteX19" fmla="*/ 1831622 w 2188369"/>
              <a:gd name="connsiteY19" fmla="*/ 1695823 h 3921886"/>
              <a:gd name="connsiteX20" fmla="*/ 1851164 w 2188369"/>
              <a:gd name="connsiteY20" fmla="*/ 1951195 h 3921886"/>
              <a:gd name="connsiteX21" fmla="*/ 1854717 w 2188369"/>
              <a:gd name="connsiteY21" fmla="*/ 2088430 h 3921886"/>
              <a:gd name="connsiteX22" fmla="*/ 1847638 w 2188369"/>
              <a:gd name="connsiteY22" fmla="*/ 2115855 h 3921886"/>
              <a:gd name="connsiteX23" fmla="*/ 1846817 w 2188369"/>
              <a:gd name="connsiteY23" fmla="*/ 2118444 h 3921886"/>
              <a:gd name="connsiteX24" fmla="*/ 2020821 w 2188369"/>
              <a:gd name="connsiteY24" fmla="*/ 2321151 h 3921886"/>
              <a:gd name="connsiteX25" fmla="*/ 2015936 w 2188369"/>
              <a:gd name="connsiteY25" fmla="*/ 2382885 h 3921886"/>
              <a:gd name="connsiteX26" fmla="*/ 1954202 w 2188369"/>
              <a:gd name="connsiteY26" fmla="*/ 2377999 h 3921886"/>
              <a:gd name="connsiteX27" fmla="*/ 1813079 w 2188369"/>
              <a:gd name="connsiteY27" fmla="*/ 2213597 h 3921886"/>
              <a:gd name="connsiteX28" fmla="*/ 1779215 w 2188369"/>
              <a:gd name="connsiteY28" fmla="*/ 2295837 h 3921886"/>
              <a:gd name="connsiteX29" fmla="*/ 1765004 w 2188369"/>
              <a:gd name="connsiteY29" fmla="*/ 2346023 h 3921886"/>
              <a:gd name="connsiteX30" fmla="*/ 1751236 w 2188369"/>
              <a:gd name="connsiteY30" fmla="*/ 2389992 h 3921886"/>
              <a:gd name="connsiteX31" fmla="*/ 1732138 w 2188369"/>
              <a:gd name="connsiteY31" fmla="*/ 2474376 h 3921886"/>
              <a:gd name="connsiteX32" fmla="*/ 1707267 w 2188369"/>
              <a:gd name="connsiteY32" fmla="*/ 2760393 h 3921886"/>
              <a:gd name="connsiteX33" fmla="*/ 1720147 w 2188369"/>
              <a:gd name="connsiteY33" fmla="*/ 2779935 h 3921886"/>
              <a:gd name="connsiteX34" fmla="*/ 1744129 w 2188369"/>
              <a:gd name="connsiteY34" fmla="*/ 2789706 h 3921886"/>
              <a:gd name="connsiteX35" fmla="*/ 1765004 w 2188369"/>
              <a:gd name="connsiteY35" fmla="*/ 2841224 h 3921886"/>
              <a:gd name="connsiteX36" fmla="*/ 1766336 w 2188369"/>
              <a:gd name="connsiteY36" fmla="*/ 2899849 h 3921886"/>
              <a:gd name="connsiteX37" fmla="*/ 1771221 w 2188369"/>
              <a:gd name="connsiteY37" fmla="*/ 2923832 h 3921886"/>
              <a:gd name="connsiteX38" fmla="*/ 1825848 w 2188369"/>
              <a:gd name="connsiteY38" fmla="*/ 2992671 h 3921886"/>
              <a:gd name="connsiteX39" fmla="*/ 1869817 w 2188369"/>
              <a:gd name="connsiteY39" fmla="*/ 3090823 h 3921886"/>
              <a:gd name="connsiteX40" fmla="*/ 1917339 w 2188369"/>
              <a:gd name="connsiteY40" fmla="*/ 3218287 h 3921886"/>
              <a:gd name="connsiteX41" fmla="*/ 1962195 w 2188369"/>
              <a:gd name="connsiteY41" fmla="*/ 3335981 h 3921886"/>
              <a:gd name="connsiteX42" fmla="*/ 2000390 w 2188369"/>
              <a:gd name="connsiteY42" fmla="*/ 3454562 h 3921886"/>
              <a:gd name="connsiteX43" fmla="*/ 2017267 w 2188369"/>
              <a:gd name="connsiteY43" fmla="*/ 3480766 h 3921886"/>
              <a:gd name="connsiteX44" fmla="*/ 2055462 w 2188369"/>
              <a:gd name="connsiteY44" fmla="*/ 3541611 h 3921886"/>
              <a:gd name="connsiteX45" fmla="*/ 2093657 w 2188369"/>
              <a:gd name="connsiteY45" fmla="*/ 3687728 h 3921886"/>
              <a:gd name="connsiteX46" fmla="*/ 2096322 w 2188369"/>
              <a:gd name="connsiteY46" fmla="*/ 3803202 h 3921886"/>
              <a:gd name="connsiteX47" fmla="*/ 2004387 w 2188369"/>
              <a:gd name="connsiteY47" fmla="*/ 3838731 h 3921886"/>
              <a:gd name="connsiteX48" fmla="*/ 1972854 w 2188369"/>
              <a:gd name="connsiteY48" fmla="*/ 3850278 h 3921886"/>
              <a:gd name="connsiteX49" fmla="*/ 1733470 w 2188369"/>
              <a:gd name="connsiteY49" fmla="*/ 3919118 h 3921886"/>
              <a:gd name="connsiteX50" fmla="*/ 1593571 w 2188369"/>
              <a:gd name="connsiteY50" fmla="*/ 3884476 h 3921886"/>
              <a:gd name="connsiteX51" fmla="*/ 1653972 w 2188369"/>
              <a:gd name="connsiteY51" fmla="*/ 3808087 h 3921886"/>
              <a:gd name="connsiteX52" fmla="*/ 1719259 w 2188369"/>
              <a:gd name="connsiteY52" fmla="*/ 3763674 h 3921886"/>
              <a:gd name="connsiteX53" fmla="*/ 1745462 w 2188369"/>
              <a:gd name="connsiteY53" fmla="*/ 3734806 h 3921886"/>
              <a:gd name="connsiteX54" fmla="*/ 1769001 w 2188369"/>
              <a:gd name="connsiteY54" fmla="*/ 3684619 h 3921886"/>
              <a:gd name="connsiteX55" fmla="*/ 1758342 w 2188369"/>
              <a:gd name="connsiteY55" fmla="*/ 3632213 h 3921886"/>
              <a:gd name="connsiteX56" fmla="*/ 1693499 w 2188369"/>
              <a:gd name="connsiteY56" fmla="*/ 3559376 h 3921886"/>
              <a:gd name="connsiteX57" fmla="*/ 1612224 w 2188369"/>
              <a:gd name="connsiteY57" fmla="*/ 3397714 h 3921886"/>
              <a:gd name="connsiteX58" fmla="*/ 1410147 w 2188369"/>
              <a:gd name="connsiteY58" fmla="*/ 2819462 h 3921886"/>
              <a:gd name="connsiteX59" fmla="*/ 1384387 w 2188369"/>
              <a:gd name="connsiteY59" fmla="*/ 2720866 h 3921886"/>
              <a:gd name="connsiteX60" fmla="*/ 1387052 w 2188369"/>
              <a:gd name="connsiteY60" fmla="*/ 2624047 h 3921886"/>
              <a:gd name="connsiteX61" fmla="*/ 1365734 w 2188369"/>
              <a:gd name="connsiteY61" fmla="*/ 2686224 h 3921886"/>
              <a:gd name="connsiteX62" fmla="*/ 1331092 w 2188369"/>
              <a:gd name="connsiteY62" fmla="*/ 2782155 h 3921886"/>
              <a:gd name="connsiteX63" fmla="*/ 1319989 w 2188369"/>
              <a:gd name="connsiteY63" fmla="*/ 2831453 h 3921886"/>
              <a:gd name="connsiteX64" fmla="*/ 1301779 w 2188369"/>
              <a:gd name="connsiteY64" fmla="*/ 2874533 h 3921886"/>
              <a:gd name="connsiteX65" fmla="*/ 1298227 w 2188369"/>
              <a:gd name="connsiteY65" fmla="*/ 2927829 h 3921886"/>
              <a:gd name="connsiteX66" fmla="*/ 1286235 w 2188369"/>
              <a:gd name="connsiteY66" fmla="*/ 3109476 h 3921886"/>
              <a:gd name="connsiteX67" fmla="*/ 1276464 w 2188369"/>
              <a:gd name="connsiteY67" fmla="*/ 3272026 h 3921886"/>
              <a:gd name="connsiteX68" fmla="*/ 1290677 w 2188369"/>
              <a:gd name="connsiteY68" fmla="*/ 3296453 h 3921886"/>
              <a:gd name="connsiteX69" fmla="*/ 1311995 w 2188369"/>
              <a:gd name="connsiteY69" fmla="*/ 3395049 h 3921886"/>
              <a:gd name="connsiteX70" fmla="*/ 1290677 w 2188369"/>
              <a:gd name="connsiteY70" fmla="*/ 3439462 h 3921886"/>
              <a:gd name="connsiteX71" fmla="*/ 1305333 w 2188369"/>
              <a:gd name="connsiteY71" fmla="*/ 3514075 h 3921886"/>
              <a:gd name="connsiteX72" fmla="*/ 1334201 w 2188369"/>
              <a:gd name="connsiteY72" fmla="*/ 3619777 h 3921886"/>
              <a:gd name="connsiteX73" fmla="*/ 1280462 w 2188369"/>
              <a:gd name="connsiteY73" fmla="*/ 3664190 h 3921886"/>
              <a:gd name="connsiteX74" fmla="*/ 1202740 w 2188369"/>
              <a:gd name="connsiteY74" fmla="*/ 3668187 h 3921886"/>
              <a:gd name="connsiteX75" fmla="*/ 1141894 w 2188369"/>
              <a:gd name="connsiteY75" fmla="*/ 3650866 h 3921886"/>
              <a:gd name="connsiteX76" fmla="*/ 1055289 w 2188369"/>
              <a:gd name="connsiteY76" fmla="*/ 3680179 h 3921886"/>
              <a:gd name="connsiteX77" fmla="*/ 767052 w 2188369"/>
              <a:gd name="connsiteY77" fmla="*/ 3671296 h 3921886"/>
              <a:gd name="connsiteX78" fmla="*/ 776378 w 2188369"/>
              <a:gd name="connsiteY78" fmla="*/ 3605121 h 3921886"/>
              <a:gd name="connsiteX79" fmla="*/ 852768 w 2188369"/>
              <a:gd name="connsiteY79" fmla="*/ 3582915 h 3921886"/>
              <a:gd name="connsiteX80" fmla="*/ 969573 w 2188369"/>
              <a:gd name="connsiteY80" fmla="*/ 3546496 h 3921886"/>
              <a:gd name="connsiteX81" fmla="*/ 1011765 w 2188369"/>
              <a:gd name="connsiteY81" fmla="*/ 3467442 h 3921886"/>
              <a:gd name="connsiteX82" fmla="*/ 988227 w 2188369"/>
              <a:gd name="connsiteY82" fmla="*/ 3375508 h 3921886"/>
              <a:gd name="connsiteX83" fmla="*/ 961579 w 2188369"/>
              <a:gd name="connsiteY83" fmla="*/ 3296897 h 3921886"/>
              <a:gd name="connsiteX84" fmla="*/ 960691 w 2188369"/>
              <a:gd name="connsiteY84" fmla="*/ 2883860 h 3921886"/>
              <a:gd name="connsiteX85" fmla="*/ 1093484 w 2188369"/>
              <a:gd name="connsiteY85" fmla="*/ 2241654 h 3921886"/>
              <a:gd name="connsiteX86" fmla="*/ 1126350 w 2188369"/>
              <a:gd name="connsiteY86" fmla="*/ 2140837 h 3921886"/>
              <a:gd name="connsiteX87" fmla="*/ 1196078 w 2188369"/>
              <a:gd name="connsiteY87" fmla="*/ 1841940 h 3921886"/>
              <a:gd name="connsiteX88" fmla="*/ 1212954 w 2188369"/>
              <a:gd name="connsiteY88" fmla="*/ 1825508 h 3921886"/>
              <a:gd name="connsiteX89" fmla="*/ 1212511 w 2188369"/>
              <a:gd name="connsiteY89" fmla="*/ 1749118 h 3921886"/>
              <a:gd name="connsiteX90" fmla="*/ 1188084 w 2188369"/>
              <a:gd name="connsiteY90" fmla="*/ 1682943 h 3921886"/>
              <a:gd name="connsiteX91" fmla="*/ 1172983 w 2188369"/>
              <a:gd name="connsiteY91" fmla="*/ 1607886 h 3921886"/>
              <a:gd name="connsiteX92" fmla="*/ 1169874 w 2188369"/>
              <a:gd name="connsiteY92" fmla="*/ 1507513 h 3921886"/>
              <a:gd name="connsiteX93" fmla="*/ 1167038 w 2188369"/>
              <a:gd name="connsiteY93" fmla="*/ 1485199 h 3921886"/>
              <a:gd name="connsiteX94" fmla="*/ 1163716 w 2188369"/>
              <a:gd name="connsiteY94" fmla="*/ 1457121 h 3921886"/>
              <a:gd name="connsiteX95" fmla="*/ 1046851 w 2188369"/>
              <a:gd name="connsiteY95" fmla="*/ 1320979 h 3921886"/>
              <a:gd name="connsiteX96" fmla="*/ 1051737 w 2188369"/>
              <a:gd name="connsiteY96" fmla="*/ 1259246 h 3921886"/>
              <a:gd name="connsiteX97" fmla="*/ 1113471 w 2188369"/>
              <a:gd name="connsiteY97" fmla="*/ 1264131 h 3921886"/>
              <a:gd name="connsiteX98" fmla="*/ 1145922 w 2188369"/>
              <a:gd name="connsiteY98" fmla="*/ 1301936 h 3921886"/>
              <a:gd name="connsiteX99" fmla="*/ 1140520 w 2188369"/>
              <a:gd name="connsiteY99" fmla="*/ 1254445 h 3921886"/>
              <a:gd name="connsiteX100" fmla="*/ 1135232 w 2188369"/>
              <a:gd name="connsiteY100" fmla="*/ 1209505 h 3921886"/>
              <a:gd name="connsiteX101" fmla="*/ 1132568 w 2188369"/>
              <a:gd name="connsiteY101" fmla="*/ 1097140 h 3921886"/>
              <a:gd name="connsiteX102" fmla="*/ 993556 w 2188369"/>
              <a:gd name="connsiteY102" fmla="*/ 1080708 h 3921886"/>
              <a:gd name="connsiteX103" fmla="*/ 712424 w 2188369"/>
              <a:gd name="connsiteY103" fmla="*/ 1026080 h 3921886"/>
              <a:gd name="connsiteX104" fmla="*/ 463713 w 2188369"/>
              <a:gd name="connsiteY104" fmla="*/ 985221 h 3921886"/>
              <a:gd name="connsiteX105" fmla="*/ 350461 w 2188369"/>
              <a:gd name="connsiteY105" fmla="*/ 931926 h 3921886"/>
              <a:gd name="connsiteX106" fmla="*/ 199902 w 2188369"/>
              <a:gd name="connsiteY106" fmla="*/ 885292 h 3921886"/>
              <a:gd name="connsiteX107" fmla="*/ 203900 w 2188369"/>
              <a:gd name="connsiteY107" fmla="*/ 852871 h 3921886"/>
              <a:gd name="connsiteX108" fmla="*/ 132839 w 2188369"/>
              <a:gd name="connsiteY108" fmla="*/ 823559 h 3921886"/>
              <a:gd name="connsiteX109" fmla="*/ 41793 w 2188369"/>
              <a:gd name="connsiteY109" fmla="*/ 688989 h 3921886"/>
              <a:gd name="connsiteX110" fmla="*/ 13813 w 2188369"/>
              <a:gd name="connsiteY110" fmla="*/ 605493 h 3921886"/>
              <a:gd name="connsiteX111" fmla="*/ 86206 w 2188369"/>
              <a:gd name="connsiteY111" fmla="*/ 663229 h 3921886"/>
              <a:gd name="connsiteX112" fmla="*/ 66220 w 2188369"/>
              <a:gd name="connsiteY112" fmla="*/ 608158 h 3921886"/>
              <a:gd name="connsiteX113" fmla="*/ 55118 w 2188369"/>
              <a:gd name="connsiteY113" fmla="*/ 561525 h 3921886"/>
              <a:gd name="connsiteX114" fmla="*/ 24029 w 2188369"/>
              <a:gd name="connsiteY114" fmla="*/ 472699 h 3921886"/>
              <a:gd name="connsiteX115" fmla="*/ 23140 w 2188369"/>
              <a:gd name="connsiteY115" fmla="*/ 468258 h 3921886"/>
              <a:gd name="connsiteX116" fmla="*/ 29358 w 2188369"/>
              <a:gd name="connsiteY116" fmla="*/ 444275 h 3921886"/>
              <a:gd name="connsiteX117" fmla="*/ 44014 w 2188369"/>
              <a:gd name="connsiteY117" fmla="*/ 460264 h 3921886"/>
              <a:gd name="connsiteX118" fmla="*/ 113742 w 2188369"/>
              <a:gd name="connsiteY118" fmla="*/ 565522 h 3921886"/>
              <a:gd name="connsiteX119" fmla="*/ 212338 w 2188369"/>
              <a:gd name="connsiteY119" fmla="*/ 754275 h 3921886"/>
              <a:gd name="connsiteX120" fmla="*/ 230103 w 2188369"/>
              <a:gd name="connsiteY120" fmla="*/ 751611 h 3921886"/>
              <a:gd name="connsiteX121" fmla="*/ 255863 w 2188369"/>
              <a:gd name="connsiteY121" fmla="*/ 746281 h 3921886"/>
              <a:gd name="connsiteX122" fmla="*/ 348241 w 2188369"/>
              <a:gd name="connsiteY122" fmla="*/ 773372 h 3921886"/>
              <a:gd name="connsiteX123" fmla="*/ 479702 w 2188369"/>
              <a:gd name="connsiteY123" fmla="*/ 768487 h 3921886"/>
              <a:gd name="connsiteX124" fmla="*/ 701765 w 2188369"/>
              <a:gd name="connsiteY124" fmla="*/ 789361 h 3921886"/>
              <a:gd name="connsiteX125" fmla="*/ 803914 w 2188369"/>
              <a:gd name="connsiteY125" fmla="*/ 796467 h 3921886"/>
              <a:gd name="connsiteX126" fmla="*/ 845662 w 2188369"/>
              <a:gd name="connsiteY126" fmla="*/ 792914 h 3921886"/>
              <a:gd name="connsiteX127" fmla="*/ 941593 w 2188369"/>
              <a:gd name="connsiteY127" fmla="*/ 804461 h 3921886"/>
              <a:gd name="connsiteX128" fmla="*/ 1079273 w 2188369"/>
              <a:gd name="connsiteY128" fmla="*/ 774261 h 3921886"/>
              <a:gd name="connsiteX129" fmla="*/ 1187639 w 2188369"/>
              <a:gd name="connsiteY129" fmla="*/ 731624 h 3921886"/>
              <a:gd name="connsiteX130" fmla="*/ 1274688 w 2188369"/>
              <a:gd name="connsiteY130" fmla="*/ 700092 h 3921886"/>
              <a:gd name="connsiteX131" fmla="*/ 1152109 w 2188369"/>
              <a:gd name="connsiteY131" fmla="*/ 690321 h 3921886"/>
              <a:gd name="connsiteX132" fmla="*/ 1121464 w 2188369"/>
              <a:gd name="connsiteY132" fmla="*/ 672112 h 3921886"/>
              <a:gd name="connsiteX133" fmla="*/ 1114359 w 2188369"/>
              <a:gd name="connsiteY133" fmla="*/ 623702 h 3921886"/>
              <a:gd name="connsiteX134" fmla="*/ 1121464 w 2188369"/>
              <a:gd name="connsiteY134" fmla="*/ 586395 h 3921886"/>
              <a:gd name="connsiteX135" fmla="*/ 1072167 w 2188369"/>
              <a:gd name="connsiteY135" fmla="*/ 518444 h 3921886"/>
              <a:gd name="connsiteX136" fmla="*/ 1038413 w 2188369"/>
              <a:gd name="connsiteY136" fmla="*/ 491353 h 3921886"/>
              <a:gd name="connsiteX137" fmla="*/ 1034416 w 2188369"/>
              <a:gd name="connsiteY137" fmla="*/ 447828 h 3921886"/>
              <a:gd name="connsiteX138" fmla="*/ 1050404 w 2188369"/>
              <a:gd name="connsiteY138" fmla="*/ 346123 h 3921886"/>
              <a:gd name="connsiteX139" fmla="*/ 977568 w 2188369"/>
              <a:gd name="connsiteY139" fmla="*/ 345679 h 3921886"/>
              <a:gd name="connsiteX140" fmla="*/ 973126 w 2188369"/>
              <a:gd name="connsiteY140" fmla="*/ 342570 h 3921886"/>
              <a:gd name="connsiteX141" fmla="*/ 985117 w 2188369"/>
              <a:gd name="connsiteY141" fmla="*/ 331911 h 3921886"/>
              <a:gd name="connsiteX142" fmla="*/ 1100591 w 2188369"/>
              <a:gd name="connsiteY142" fmla="*/ 225765 h 3921886"/>
              <a:gd name="connsiteX143" fmla="*/ 1112582 w 2188369"/>
              <a:gd name="connsiteY143" fmla="*/ 166696 h 3921886"/>
              <a:gd name="connsiteX144" fmla="*/ 1117023 w 2188369"/>
              <a:gd name="connsiteY144" fmla="*/ 141825 h 3921886"/>
              <a:gd name="connsiteX145" fmla="*/ 1113470 w 2188369"/>
              <a:gd name="connsiteY145" fmla="*/ 34790 h 3921886"/>
              <a:gd name="connsiteX146" fmla="*/ 1146336 w 2188369"/>
              <a:gd name="connsiteY146" fmla="*/ 149 h 392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188369" h="3921886">
                <a:moveTo>
                  <a:pt x="1146336" y="149"/>
                </a:moveTo>
                <a:cubicBezTo>
                  <a:pt x="1181865" y="-2072"/>
                  <a:pt x="1208957" y="21023"/>
                  <a:pt x="1237381" y="39232"/>
                </a:cubicBezTo>
                <a:cubicBezTo>
                  <a:pt x="1270247" y="60106"/>
                  <a:pt x="1302224" y="81868"/>
                  <a:pt x="1334201" y="104519"/>
                </a:cubicBezTo>
                <a:cubicBezTo>
                  <a:pt x="1396823" y="148931"/>
                  <a:pt x="1456780" y="196452"/>
                  <a:pt x="1514960" y="246639"/>
                </a:cubicBezTo>
                <a:cubicBezTo>
                  <a:pt x="1534946" y="263960"/>
                  <a:pt x="1630877" y="339905"/>
                  <a:pt x="1558040" y="361668"/>
                </a:cubicBezTo>
                <a:cubicBezTo>
                  <a:pt x="1542052" y="366553"/>
                  <a:pt x="1510519" y="375879"/>
                  <a:pt x="1514516" y="396754"/>
                </a:cubicBezTo>
                <a:cubicBezTo>
                  <a:pt x="1524287" y="447828"/>
                  <a:pt x="1492310" y="514891"/>
                  <a:pt x="1518069" y="561968"/>
                </a:cubicBezTo>
                <a:cubicBezTo>
                  <a:pt x="1549602" y="619705"/>
                  <a:pt x="1639760" y="624146"/>
                  <a:pt x="1718370" y="646353"/>
                </a:cubicBezTo>
                <a:cubicBezTo>
                  <a:pt x="1763227" y="658788"/>
                  <a:pt x="1808528" y="683215"/>
                  <a:pt x="1838284" y="720966"/>
                </a:cubicBezTo>
                <a:cubicBezTo>
                  <a:pt x="1846278" y="731181"/>
                  <a:pt x="1855605" y="741395"/>
                  <a:pt x="1866708" y="748502"/>
                </a:cubicBezTo>
                <a:cubicBezTo>
                  <a:pt x="1897797" y="769375"/>
                  <a:pt x="1906680" y="801796"/>
                  <a:pt x="1926666" y="830665"/>
                </a:cubicBezTo>
                <a:cubicBezTo>
                  <a:pt x="1972854" y="896840"/>
                  <a:pt x="2011049" y="940364"/>
                  <a:pt x="2055906" y="1007427"/>
                </a:cubicBezTo>
                <a:cubicBezTo>
                  <a:pt x="2068786" y="1026525"/>
                  <a:pt x="2079001" y="1077599"/>
                  <a:pt x="2092768" y="1096252"/>
                </a:cubicBezTo>
                <a:cubicBezTo>
                  <a:pt x="2115863" y="1126897"/>
                  <a:pt x="2147396" y="1152212"/>
                  <a:pt x="2160720" y="1188187"/>
                </a:cubicBezTo>
                <a:cubicBezTo>
                  <a:pt x="2173156" y="1220608"/>
                  <a:pt x="2185147" y="1260579"/>
                  <a:pt x="2188256" y="1295221"/>
                </a:cubicBezTo>
                <a:cubicBezTo>
                  <a:pt x="2189144" y="1305436"/>
                  <a:pt x="2184703" y="1318760"/>
                  <a:pt x="2178485" y="1327198"/>
                </a:cubicBezTo>
                <a:cubicBezTo>
                  <a:pt x="2142511" y="1372499"/>
                  <a:pt x="2109201" y="1420021"/>
                  <a:pt x="2067898" y="1460880"/>
                </a:cubicBezTo>
                <a:cubicBezTo>
                  <a:pt x="2029259" y="1499075"/>
                  <a:pt x="1983513" y="1539935"/>
                  <a:pt x="1938657" y="1570135"/>
                </a:cubicBezTo>
                <a:cubicBezTo>
                  <a:pt x="1913342" y="1587456"/>
                  <a:pt x="1894688" y="1606109"/>
                  <a:pt x="1891580" y="1638086"/>
                </a:cubicBezTo>
                <a:cubicBezTo>
                  <a:pt x="1888026" y="1672284"/>
                  <a:pt x="1838284" y="1659849"/>
                  <a:pt x="1831622" y="1695823"/>
                </a:cubicBezTo>
                <a:cubicBezTo>
                  <a:pt x="1815634" y="1780206"/>
                  <a:pt x="1848943" y="1866367"/>
                  <a:pt x="1851164" y="1951195"/>
                </a:cubicBezTo>
                <a:cubicBezTo>
                  <a:pt x="1852940" y="2011152"/>
                  <a:pt x="1866264" y="2029361"/>
                  <a:pt x="1854717" y="2088430"/>
                </a:cubicBezTo>
                <a:cubicBezTo>
                  <a:pt x="1853384" y="2095314"/>
                  <a:pt x="1850858" y="2104918"/>
                  <a:pt x="1847638" y="2115855"/>
                </a:cubicBezTo>
                <a:lnTo>
                  <a:pt x="1846817" y="2118444"/>
                </a:lnTo>
                <a:lnTo>
                  <a:pt x="2020821" y="2321151"/>
                </a:lnTo>
                <a:cubicBezTo>
                  <a:pt x="2036810" y="2339360"/>
                  <a:pt x="2034589" y="2367340"/>
                  <a:pt x="2015936" y="2382885"/>
                </a:cubicBezTo>
                <a:cubicBezTo>
                  <a:pt x="1997727" y="2398873"/>
                  <a:pt x="1969747" y="2396653"/>
                  <a:pt x="1954202" y="2377999"/>
                </a:cubicBezTo>
                <a:lnTo>
                  <a:pt x="1813079" y="2213597"/>
                </a:lnTo>
                <a:lnTo>
                  <a:pt x="1779215" y="2295837"/>
                </a:lnTo>
                <a:cubicBezTo>
                  <a:pt x="1773886" y="2312714"/>
                  <a:pt x="1772110" y="2330479"/>
                  <a:pt x="1765004" y="2346023"/>
                </a:cubicBezTo>
                <a:cubicBezTo>
                  <a:pt x="1757453" y="2363344"/>
                  <a:pt x="1762339" y="2374891"/>
                  <a:pt x="1751236" y="2389992"/>
                </a:cubicBezTo>
                <a:cubicBezTo>
                  <a:pt x="1765004" y="2410866"/>
                  <a:pt x="1735691" y="2453058"/>
                  <a:pt x="1732138" y="2474376"/>
                </a:cubicBezTo>
                <a:cubicBezTo>
                  <a:pt x="1716150" y="2572527"/>
                  <a:pt x="1714373" y="2660465"/>
                  <a:pt x="1707267" y="2760393"/>
                </a:cubicBezTo>
                <a:cubicBezTo>
                  <a:pt x="1706379" y="2770164"/>
                  <a:pt x="1709932" y="2776826"/>
                  <a:pt x="1720147" y="2779935"/>
                </a:cubicBezTo>
                <a:cubicBezTo>
                  <a:pt x="1728141" y="2782600"/>
                  <a:pt x="1736135" y="2786597"/>
                  <a:pt x="1744129" y="2789706"/>
                </a:cubicBezTo>
                <a:cubicBezTo>
                  <a:pt x="1762783" y="2797256"/>
                  <a:pt x="1761895" y="2823903"/>
                  <a:pt x="1765004" y="2841224"/>
                </a:cubicBezTo>
                <a:cubicBezTo>
                  <a:pt x="1769001" y="2864319"/>
                  <a:pt x="1777439" y="2878087"/>
                  <a:pt x="1766336" y="2899849"/>
                </a:cubicBezTo>
                <a:cubicBezTo>
                  <a:pt x="1761006" y="2910064"/>
                  <a:pt x="1763671" y="2915837"/>
                  <a:pt x="1771221" y="2923832"/>
                </a:cubicBezTo>
                <a:cubicBezTo>
                  <a:pt x="1794316" y="2947371"/>
                  <a:pt x="1811637" y="2962470"/>
                  <a:pt x="1825848" y="2992671"/>
                </a:cubicBezTo>
                <a:cubicBezTo>
                  <a:pt x="1841393" y="3025092"/>
                  <a:pt x="1856049" y="3057514"/>
                  <a:pt x="1869817" y="3090823"/>
                </a:cubicBezTo>
                <a:cubicBezTo>
                  <a:pt x="1887138" y="3132571"/>
                  <a:pt x="1903127" y="3175207"/>
                  <a:pt x="1917339" y="3218287"/>
                </a:cubicBezTo>
                <a:cubicBezTo>
                  <a:pt x="1930663" y="3258259"/>
                  <a:pt x="1938657" y="3300451"/>
                  <a:pt x="1962195" y="3335981"/>
                </a:cubicBezTo>
                <a:cubicBezTo>
                  <a:pt x="1981293" y="3365293"/>
                  <a:pt x="2000390" y="3419033"/>
                  <a:pt x="2000390" y="3454562"/>
                </a:cubicBezTo>
                <a:cubicBezTo>
                  <a:pt x="2000390" y="3467442"/>
                  <a:pt x="2005720" y="3475880"/>
                  <a:pt x="2017267" y="3480766"/>
                </a:cubicBezTo>
                <a:cubicBezTo>
                  <a:pt x="2040362" y="3490981"/>
                  <a:pt x="2047912" y="3519848"/>
                  <a:pt x="2055462" y="3541611"/>
                </a:cubicBezTo>
                <a:cubicBezTo>
                  <a:pt x="2072339" y="3589577"/>
                  <a:pt x="2093657" y="3636654"/>
                  <a:pt x="2093657" y="3687728"/>
                </a:cubicBezTo>
                <a:cubicBezTo>
                  <a:pt x="2098986" y="3729921"/>
                  <a:pt x="2130963" y="3765007"/>
                  <a:pt x="2096322" y="3803202"/>
                </a:cubicBezTo>
                <a:cubicBezTo>
                  <a:pt x="2078112" y="3823187"/>
                  <a:pt x="2031924" y="3852943"/>
                  <a:pt x="2004387" y="3838731"/>
                </a:cubicBezTo>
                <a:cubicBezTo>
                  <a:pt x="1990175" y="3831625"/>
                  <a:pt x="1981293" y="3841396"/>
                  <a:pt x="1972854" y="3850278"/>
                </a:cubicBezTo>
                <a:cubicBezTo>
                  <a:pt x="1914674" y="3910236"/>
                  <a:pt x="1820963" y="3929778"/>
                  <a:pt x="1733470" y="3919118"/>
                </a:cubicBezTo>
                <a:cubicBezTo>
                  <a:pt x="1682840" y="3912901"/>
                  <a:pt x="1617109" y="3921783"/>
                  <a:pt x="1593571" y="3884476"/>
                </a:cubicBezTo>
                <a:cubicBezTo>
                  <a:pt x="1581579" y="3865379"/>
                  <a:pt x="1644201" y="3816525"/>
                  <a:pt x="1653972" y="3808087"/>
                </a:cubicBezTo>
                <a:cubicBezTo>
                  <a:pt x="1683284" y="3783216"/>
                  <a:pt x="1686393" y="3784104"/>
                  <a:pt x="1719259" y="3763674"/>
                </a:cubicBezTo>
                <a:cubicBezTo>
                  <a:pt x="1724588" y="3760565"/>
                  <a:pt x="1741021" y="3738803"/>
                  <a:pt x="1745462" y="3734806"/>
                </a:cubicBezTo>
                <a:cubicBezTo>
                  <a:pt x="1760118" y="3721926"/>
                  <a:pt x="1767224" y="3703717"/>
                  <a:pt x="1769001" y="3684619"/>
                </a:cubicBezTo>
                <a:cubicBezTo>
                  <a:pt x="1770333" y="3672628"/>
                  <a:pt x="1772554" y="3638431"/>
                  <a:pt x="1758342" y="3632213"/>
                </a:cubicBezTo>
                <a:cubicBezTo>
                  <a:pt x="1728141" y="3618445"/>
                  <a:pt x="1710820" y="3586912"/>
                  <a:pt x="1693499" y="3559376"/>
                </a:cubicBezTo>
                <a:cubicBezTo>
                  <a:pt x="1661522" y="3508301"/>
                  <a:pt x="1637539" y="3452342"/>
                  <a:pt x="1612224" y="3397714"/>
                </a:cubicBezTo>
                <a:cubicBezTo>
                  <a:pt x="1526952" y="3212514"/>
                  <a:pt x="1462998" y="3016654"/>
                  <a:pt x="1410147" y="2819462"/>
                </a:cubicBezTo>
                <a:cubicBezTo>
                  <a:pt x="1399932" y="2781712"/>
                  <a:pt x="1394602" y="2758617"/>
                  <a:pt x="1384387" y="2720866"/>
                </a:cubicBezTo>
                <a:cubicBezTo>
                  <a:pt x="1382167" y="2713316"/>
                  <a:pt x="1390605" y="2631152"/>
                  <a:pt x="1387052" y="2624047"/>
                </a:cubicBezTo>
                <a:cubicBezTo>
                  <a:pt x="1385720" y="2624490"/>
                  <a:pt x="1375949" y="2656912"/>
                  <a:pt x="1365734" y="2686224"/>
                </a:cubicBezTo>
                <a:cubicBezTo>
                  <a:pt x="1360849" y="2699992"/>
                  <a:pt x="1335533" y="2768832"/>
                  <a:pt x="1331092" y="2782155"/>
                </a:cubicBezTo>
                <a:cubicBezTo>
                  <a:pt x="1325763" y="2798144"/>
                  <a:pt x="1323986" y="2815021"/>
                  <a:pt x="1319989" y="2831453"/>
                </a:cubicBezTo>
                <a:cubicBezTo>
                  <a:pt x="1315992" y="2846998"/>
                  <a:pt x="1307998" y="2859433"/>
                  <a:pt x="1301779" y="2874533"/>
                </a:cubicBezTo>
                <a:cubicBezTo>
                  <a:pt x="1295562" y="2890522"/>
                  <a:pt x="1295118" y="2910952"/>
                  <a:pt x="1298227" y="2927829"/>
                </a:cubicBezTo>
                <a:cubicBezTo>
                  <a:pt x="1309774" y="2988674"/>
                  <a:pt x="1293785" y="3049519"/>
                  <a:pt x="1286235" y="3109476"/>
                </a:cubicBezTo>
                <a:cubicBezTo>
                  <a:pt x="1278685" y="3168989"/>
                  <a:pt x="1284903" y="3212069"/>
                  <a:pt x="1276464" y="3272026"/>
                </a:cubicBezTo>
                <a:cubicBezTo>
                  <a:pt x="1274688" y="3284462"/>
                  <a:pt x="1277797" y="3291568"/>
                  <a:pt x="1290677" y="3296453"/>
                </a:cubicBezTo>
                <a:cubicBezTo>
                  <a:pt x="1330204" y="3310221"/>
                  <a:pt x="1326651" y="3363072"/>
                  <a:pt x="1311995" y="3395049"/>
                </a:cubicBezTo>
                <a:cubicBezTo>
                  <a:pt x="1305333" y="3409705"/>
                  <a:pt x="1293785" y="3423029"/>
                  <a:pt x="1290677" y="3439462"/>
                </a:cubicBezTo>
                <a:cubicBezTo>
                  <a:pt x="1286680" y="3463001"/>
                  <a:pt x="1297782" y="3492313"/>
                  <a:pt x="1305333" y="3514075"/>
                </a:cubicBezTo>
                <a:cubicBezTo>
                  <a:pt x="1317769" y="3549605"/>
                  <a:pt x="1329760" y="3582026"/>
                  <a:pt x="1334201" y="3619777"/>
                </a:cubicBezTo>
                <a:cubicBezTo>
                  <a:pt x="1337754" y="3648645"/>
                  <a:pt x="1303112" y="3660193"/>
                  <a:pt x="1280462" y="3664190"/>
                </a:cubicBezTo>
                <a:cubicBezTo>
                  <a:pt x="1255146" y="3669075"/>
                  <a:pt x="1228943" y="3670408"/>
                  <a:pt x="1202740" y="3668187"/>
                </a:cubicBezTo>
                <a:cubicBezTo>
                  <a:pt x="1180977" y="3666411"/>
                  <a:pt x="1163212" y="3651310"/>
                  <a:pt x="1141894" y="3650866"/>
                </a:cubicBezTo>
                <a:cubicBezTo>
                  <a:pt x="1112582" y="3649978"/>
                  <a:pt x="1082826" y="3670851"/>
                  <a:pt x="1055289" y="3680179"/>
                </a:cubicBezTo>
                <a:cubicBezTo>
                  <a:pt x="964244" y="3710379"/>
                  <a:pt x="853656" y="3718373"/>
                  <a:pt x="767052" y="3671296"/>
                </a:cubicBezTo>
                <a:cubicBezTo>
                  <a:pt x="739072" y="3656195"/>
                  <a:pt x="759502" y="3621110"/>
                  <a:pt x="776378" y="3605121"/>
                </a:cubicBezTo>
                <a:cubicBezTo>
                  <a:pt x="796364" y="3586468"/>
                  <a:pt x="827453" y="3588244"/>
                  <a:pt x="852768" y="3582915"/>
                </a:cubicBezTo>
                <a:cubicBezTo>
                  <a:pt x="888742" y="3575364"/>
                  <a:pt x="938929" y="3567370"/>
                  <a:pt x="969573" y="3546496"/>
                </a:cubicBezTo>
                <a:cubicBezTo>
                  <a:pt x="995333" y="3529176"/>
                  <a:pt x="1009101" y="3497198"/>
                  <a:pt x="1011765" y="3467442"/>
                </a:cubicBezTo>
                <a:cubicBezTo>
                  <a:pt x="1014874" y="3435021"/>
                  <a:pt x="1002883" y="3403488"/>
                  <a:pt x="988227" y="3375508"/>
                </a:cubicBezTo>
                <a:cubicBezTo>
                  <a:pt x="975791" y="3351525"/>
                  <a:pt x="961579" y="3323989"/>
                  <a:pt x="961579" y="3296897"/>
                </a:cubicBezTo>
                <a:cubicBezTo>
                  <a:pt x="961135" y="3158774"/>
                  <a:pt x="950476" y="3021540"/>
                  <a:pt x="960691" y="2883860"/>
                </a:cubicBezTo>
                <a:cubicBezTo>
                  <a:pt x="978900" y="2646697"/>
                  <a:pt x="1043298" y="2473044"/>
                  <a:pt x="1093484" y="2241654"/>
                </a:cubicBezTo>
                <a:cubicBezTo>
                  <a:pt x="1095705" y="2231439"/>
                  <a:pt x="1124129" y="2151052"/>
                  <a:pt x="1126350" y="2140837"/>
                </a:cubicBezTo>
                <a:cubicBezTo>
                  <a:pt x="1152553" y="2031138"/>
                  <a:pt x="1178313" y="1977843"/>
                  <a:pt x="1196078" y="1841940"/>
                </a:cubicBezTo>
                <a:cubicBezTo>
                  <a:pt x="1196522" y="1838387"/>
                  <a:pt x="1210734" y="1828172"/>
                  <a:pt x="1212954" y="1825508"/>
                </a:cubicBezTo>
                <a:cubicBezTo>
                  <a:pt x="1228499" y="1804189"/>
                  <a:pt x="1218728" y="1772212"/>
                  <a:pt x="1212511" y="1749118"/>
                </a:cubicBezTo>
                <a:cubicBezTo>
                  <a:pt x="1206737" y="1727800"/>
                  <a:pt x="1206292" y="1697599"/>
                  <a:pt x="1188084" y="1682943"/>
                </a:cubicBezTo>
                <a:cubicBezTo>
                  <a:pt x="1160547" y="1660737"/>
                  <a:pt x="1170318" y="1638974"/>
                  <a:pt x="1172983" y="1607886"/>
                </a:cubicBezTo>
                <a:cubicBezTo>
                  <a:pt x="1175648" y="1574576"/>
                  <a:pt x="1174760" y="1540823"/>
                  <a:pt x="1169874" y="1507513"/>
                </a:cubicBezTo>
                <a:cubicBezTo>
                  <a:pt x="1169264" y="1503239"/>
                  <a:pt x="1168285" y="1495494"/>
                  <a:pt x="1167038" y="1485199"/>
                </a:cubicBezTo>
                <a:lnTo>
                  <a:pt x="1163716" y="1457121"/>
                </a:lnTo>
                <a:lnTo>
                  <a:pt x="1046851" y="1320979"/>
                </a:lnTo>
                <a:cubicBezTo>
                  <a:pt x="1030863" y="1302770"/>
                  <a:pt x="1033084" y="1274790"/>
                  <a:pt x="1051737" y="1259246"/>
                </a:cubicBezTo>
                <a:cubicBezTo>
                  <a:pt x="1069946" y="1243257"/>
                  <a:pt x="1097926" y="1245478"/>
                  <a:pt x="1113471" y="1264131"/>
                </a:cubicBezTo>
                <a:lnTo>
                  <a:pt x="1145922" y="1301936"/>
                </a:lnTo>
                <a:lnTo>
                  <a:pt x="1140520" y="1254445"/>
                </a:lnTo>
                <a:cubicBezTo>
                  <a:pt x="1137592" y="1228824"/>
                  <a:pt x="1135565" y="1211392"/>
                  <a:pt x="1135232" y="1209505"/>
                </a:cubicBezTo>
                <a:cubicBezTo>
                  <a:pt x="1132568" y="1189963"/>
                  <a:pt x="1150333" y="1109576"/>
                  <a:pt x="1132568" y="1097140"/>
                </a:cubicBezTo>
                <a:cubicBezTo>
                  <a:pt x="1094817" y="1071381"/>
                  <a:pt x="1036193" y="1082040"/>
                  <a:pt x="993556" y="1080708"/>
                </a:cubicBezTo>
                <a:cubicBezTo>
                  <a:pt x="901622" y="1078487"/>
                  <a:pt x="801694" y="1045178"/>
                  <a:pt x="712424" y="1026080"/>
                </a:cubicBezTo>
                <a:cubicBezTo>
                  <a:pt x="623599" y="1006983"/>
                  <a:pt x="548098" y="1017642"/>
                  <a:pt x="463713" y="985221"/>
                </a:cubicBezTo>
                <a:cubicBezTo>
                  <a:pt x="424630" y="970120"/>
                  <a:pt x="389100" y="948359"/>
                  <a:pt x="350461" y="931926"/>
                </a:cubicBezTo>
                <a:cubicBezTo>
                  <a:pt x="338914" y="927040"/>
                  <a:pt x="200347" y="881739"/>
                  <a:pt x="199902" y="885292"/>
                </a:cubicBezTo>
                <a:cubicBezTo>
                  <a:pt x="201235" y="875078"/>
                  <a:pt x="202567" y="864419"/>
                  <a:pt x="203900" y="852871"/>
                </a:cubicBezTo>
                <a:cubicBezTo>
                  <a:pt x="180805" y="843101"/>
                  <a:pt x="157710" y="830665"/>
                  <a:pt x="132839" y="823559"/>
                </a:cubicBezTo>
                <a:cubicBezTo>
                  <a:pt x="52453" y="800908"/>
                  <a:pt x="101306" y="757828"/>
                  <a:pt x="41793" y="688989"/>
                </a:cubicBezTo>
                <a:cubicBezTo>
                  <a:pt x="28470" y="673444"/>
                  <a:pt x="-24826" y="599275"/>
                  <a:pt x="13813" y="605493"/>
                </a:cubicBezTo>
                <a:cubicBezTo>
                  <a:pt x="18699" y="606381"/>
                  <a:pt x="79988" y="659232"/>
                  <a:pt x="86206" y="663229"/>
                </a:cubicBezTo>
                <a:cubicBezTo>
                  <a:pt x="85318" y="662785"/>
                  <a:pt x="67109" y="612599"/>
                  <a:pt x="66220" y="608158"/>
                </a:cubicBezTo>
                <a:cubicBezTo>
                  <a:pt x="64000" y="592169"/>
                  <a:pt x="59558" y="577069"/>
                  <a:pt x="55118" y="561525"/>
                </a:cubicBezTo>
                <a:cubicBezTo>
                  <a:pt x="46235" y="531324"/>
                  <a:pt x="34688" y="502012"/>
                  <a:pt x="24029" y="472699"/>
                </a:cubicBezTo>
                <a:cubicBezTo>
                  <a:pt x="23584" y="471366"/>
                  <a:pt x="22696" y="469590"/>
                  <a:pt x="23140" y="468258"/>
                </a:cubicBezTo>
                <a:cubicBezTo>
                  <a:pt x="24917" y="459819"/>
                  <a:pt x="24917" y="446051"/>
                  <a:pt x="29358" y="444275"/>
                </a:cubicBezTo>
                <a:cubicBezTo>
                  <a:pt x="40905" y="439834"/>
                  <a:pt x="40017" y="454046"/>
                  <a:pt x="44014" y="460264"/>
                </a:cubicBezTo>
                <a:cubicBezTo>
                  <a:pt x="64444" y="492241"/>
                  <a:pt x="99974" y="529103"/>
                  <a:pt x="113742" y="565522"/>
                </a:cubicBezTo>
                <a:cubicBezTo>
                  <a:pt x="139946" y="636137"/>
                  <a:pt x="167481" y="694762"/>
                  <a:pt x="212338" y="754275"/>
                </a:cubicBezTo>
                <a:cubicBezTo>
                  <a:pt x="216780" y="760493"/>
                  <a:pt x="223885" y="759605"/>
                  <a:pt x="230103" y="751611"/>
                </a:cubicBezTo>
                <a:cubicBezTo>
                  <a:pt x="233212" y="747613"/>
                  <a:pt x="250089" y="745393"/>
                  <a:pt x="255863" y="746281"/>
                </a:cubicBezTo>
                <a:cubicBezTo>
                  <a:pt x="288728" y="751611"/>
                  <a:pt x="314931" y="770708"/>
                  <a:pt x="348241" y="773372"/>
                </a:cubicBezTo>
                <a:cubicBezTo>
                  <a:pt x="380218" y="775593"/>
                  <a:pt x="448169" y="773817"/>
                  <a:pt x="479702" y="768487"/>
                </a:cubicBezTo>
                <a:cubicBezTo>
                  <a:pt x="560089" y="755163"/>
                  <a:pt x="628484" y="763158"/>
                  <a:pt x="701765" y="789361"/>
                </a:cubicBezTo>
                <a:cubicBezTo>
                  <a:pt x="733298" y="800464"/>
                  <a:pt x="772825" y="824003"/>
                  <a:pt x="803914" y="796467"/>
                </a:cubicBezTo>
                <a:cubicBezTo>
                  <a:pt x="821679" y="780923"/>
                  <a:pt x="825232" y="780923"/>
                  <a:pt x="845662" y="792914"/>
                </a:cubicBezTo>
                <a:cubicBezTo>
                  <a:pt x="874531" y="810679"/>
                  <a:pt x="909616" y="803129"/>
                  <a:pt x="941593" y="804461"/>
                </a:cubicBezTo>
                <a:cubicBezTo>
                  <a:pt x="978012" y="805794"/>
                  <a:pt x="1046851" y="790694"/>
                  <a:pt x="1079273" y="774261"/>
                </a:cubicBezTo>
                <a:cubicBezTo>
                  <a:pt x="1133012" y="746725"/>
                  <a:pt x="1133012" y="756940"/>
                  <a:pt x="1187639" y="731624"/>
                </a:cubicBezTo>
                <a:cubicBezTo>
                  <a:pt x="1191192" y="729848"/>
                  <a:pt x="1273356" y="703645"/>
                  <a:pt x="1274688" y="700092"/>
                </a:cubicBezTo>
                <a:cubicBezTo>
                  <a:pt x="1272912" y="704089"/>
                  <a:pt x="1156995" y="691653"/>
                  <a:pt x="1152109" y="690321"/>
                </a:cubicBezTo>
                <a:cubicBezTo>
                  <a:pt x="1141894" y="687212"/>
                  <a:pt x="1126350" y="682771"/>
                  <a:pt x="1121464" y="672112"/>
                </a:cubicBezTo>
                <a:cubicBezTo>
                  <a:pt x="1113914" y="655235"/>
                  <a:pt x="1130791" y="641023"/>
                  <a:pt x="1114359" y="623702"/>
                </a:cubicBezTo>
                <a:cubicBezTo>
                  <a:pt x="1105032" y="613931"/>
                  <a:pt x="1110805" y="592613"/>
                  <a:pt x="1121464" y="586395"/>
                </a:cubicBezTo>
                <a:cubicBezTo>
                  <a:pt x="1187639" y="549089"/>
                  <a:pt x="1072167" y="562413"/>
                  <a:pt x="1072167" y="518444"/>
                </a:cubicBezTo>
                <a:cubicBezTo>
                  <a:pt x="1072167" y="496682"/>
                  <a:pt x="1054846" y="504232"/>
                  <a:pt x="1038413" y="491353"/>
                </a:cubicBezTo>
                <a:cubicBezTo>
                  <a:pt x="1019760" y="476697"/>
                  <a:pt x="1021092" y="466926"/>
                  <a:pt x="1034416" y="447828"/>
                </a:cubicBezTo>
                <a:cubicBezTo>
                  <a:pt x="1044187" y="434060"/>
                  <a:pt x="1099258" y="347900"/>
                  <a:pt x="1050404" y="346123"/>
                </a:cubicBezTo>
                <a:cubicBezTo>
                  <a:pt x="1032195" y="345679"/>
                  <a:pt x="995776" y="345679"/>
                  <a:pt x="977568" y="345679"/>
                </a:cubicBezTo>
                <a:cubicBezTo>
                  <a:pt x="976679" y="345679"/>
                  <a:pt x="975791" y="344791"/>
                  <a:pt x="973126" y="342570"/>
                </a:cubicBezTo>
                <a:cubicBezTo>
                  <a:pt x="977123" y="338573"/>
                  <a:pt x="980677" y="335020"/>
                  <a:pt x="985117" y="331911"/>
                </a:cubicBezTo>
                <a:cubicBezTo>
                  <a:pt x="1025977" y="302599"/>
                  <a:pt x="1089932" y="279949"/>
                  <a:pt x="1100591" y="225765"/>
                </a:cubicBezTo>
                <a:cubicBezTo>
                  <a:pt x="1104588" y="206223"/>
                  <a:pt x="1098370" y="183129"/>
                  <a:pt x="1112582" y="166696"/>
                </a:cubicBezTo>
                <a:cubicBezTo>
                  <a:pt x="1117467" y="161367"/>
                  <a:pt x="1117467" y="150264"/>
                  <a:pt x="1117023" y="141825"/>
                </a:cubicBezTo>
                <a:cubicBezTo>
                  <a:pt x="1116135" y="106295"/>
                  <a:pt x="1114802" y="70321"/>
                  <a:pt x="1113470" y="34790"/>
                </a:cubicBezTo>
                <a:cubicBezTo>
                  <a:pt x="1113026" y="17470"/>
                  <a:pt x="1129015" y="1037"/>
                  <a:pt x="1146336" y="149"/>
                </a:cubicBezTo>
                <a:close/>
              </a:path>
            </a:pathLst>
          </a:custGeom>
          <a:solidFill>
            <a:schemeClr val="accent1"/>
          </a:solidFill>
          <a:ln w="77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0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3A84CA-25E2-4175-B8FE-8C30428791E0}"/>
              </a:ext>
            </a:extLst>
          </p:cNvPr>
          <p:cNvCxnSpPr>
            <a:cxnSpLocks/>
          </p:cNvCxnSpPr>
          <p:nvPr/>
        </p:nvCxnSpPr>
        <p:spPr>
          <a:xfrm>
            <a:off x="896815" y="3810795"/>
            <a:ext cx="10383716" cy="0"/>
          </a:xfrm>
          <a:prstGeom prst="line">
            <a:avLst/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E1FADAA-2B68-408B-8224-C22C24E62CB7}"/>
              </a:ext>
            </a:extLst>
          </p:cNvPr>
          <p:cNvSpPr/>
          <p:nvPr/>
        </p:nvSpPr>
        <p:spPr>
          <a:xfrm>
            <a:off x="1045466" y="3666795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134CF2-AE77-48E9-A483-E53216D5B40A}"/>
              </a:ext>
            </a:extLst>
          </p:cNvPr>
          <p:cNvSpPr/>
          <p:nvPr/>
        </p:nvSpPr>
        <p:spPr>
          <a:xfrm>
            <a:off x="3102443" y="3681001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4AC343-3A2A-4237-BD5D-9921BA87474B}"/>
              </a:ext>
            </a:extLst>
          </p:cNvPr>
          <p:cNvSpPr/>
          <p:nvPr/>
        </p:nvSpPr>
        <p:spPr>
          <a:xfrm>
            <a:off x="5159420" y="3681001"/>
            <a:ext cx="288000" cy="288000"/>
          </a:xfrm>
          <a:prstGeom prst="ellipse">
            <a:avLst/>
          </a:pr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418027-9F55-4C10-93D0-3C30E8C56D5E}"/>
              </a:ext>
            </a:extLst>
          </p:cNvPr>
          <p:cNvSpPr/>
          <p:nvPr/>
        </p:nvSpPr>
        <p:spPr>
          <a:xfrm>
            <a:off x="7216397" y="3681001"/>
            <a:ext cx="288000" cy="288000"/>
          </a:xfrm>
          <a:prstGeom prst="ellips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1A1FCC-322A-445E-A14C-31353798D8AD}"/>
              </a:ext>
            </a:extLst>
          </p:cNvPr>
          <p:cNvSpPr/>
          <p:nvPr/>
        </p:nvSpPr>
        <p:spPr>
          <a:xfrm>
            <a:off x="9273375" y="3681001"/>
            <a:ext cx="288000" cy="288000"/>
          </a:xfrm>
          <a:prstGeom prst="ellipse">
            <a:avLst/>
          </a:pr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그룹 12">
            <a:extLst>
              <a:ext uri="{FF2B5EF4-FFF2-40B4-BE49-F238E27FC236}">
                <a16:creationId xmlns:a16="http://schemas.microsoft.com/office/drawing/2014/main" id="{98565789-3C9D-4DFC-8B93-CD1AD7832FD2}"/>
              </a:ext>
            </a:extLst>
          </p:cNvPr>
          <p:cNvGrpSpPr/>
          <p:nvPr/>
        </p:nvGrpSpPr>
        <p:grpSpPr>
          <a:xfrm>
            <a:off x="5486470" y="2166040"/>
            <a:ext cx="1416581" cy="1455279"/>
            <a:chOff x="3420659" y="2292502"/>
            <a:chExt cx="1416581" cy="14552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A49CE-7A5A-4A08-8A23-DD2AC1518966}"/>
                </a:ext>
              </a:extLst>
            </p:cNvPr>
            <p:cNvSpPr txBox="1"/>
            <p:nvPr/>
          </p:nvSpPr>
          <p:spPr>
            <a:xfrm>
              <a:off x="3420659" y="2292502"/>
              <a:ext cx="1416581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D5A609-D0DD-4CEA-8B3F-14016330FA8E}"/>
                </a:ext>
              </a:extLst>
            </p:cNvPr>
            <p:cNvSpPr txBox="1"/>
            <p:nvPr/>
          </p:nvSpPr>
          <p:spPr>
            <a:xfrm>
              <a:off x="3420659" y="2547452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0DD8FDD-E83D-4C26-A024-1109033CA271}"/>
              </a:ext>
            </a:extLst>
          </p:cNvPr>
          <p:cNvSpPr txBox="1"/>
          <p:nvPr/>
        </p:nvSpPr>
        <p:spPr>
          <a:xfrm>
            <a:off x="5486469" y="1564168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rgbClr val="2C2F45"/>
                </a:solidFill>
                <a:cs typeface="Arial" pitchFamily="34" charset="0"/>
              </a:rPr>
              <a:t>2017</a:t>
            </a:r>
            <a:endParaRPr lang="ko-KR" altLang="en-US" sz="4000" b="1" dirty="0">
              <a:solidFill>
                <a:srgbClr val="2C2F45"/>
              </a:solidFill>
              <a:cs typeface="Arial" pitchFamily="34" charset="0"/>
            </a:endParaRPr>
          </a:p>
        </p:txBody>
      </p:sp>
      <p:grpSp>
        <p:nvGrpSpPr>
          <p:cNvPr id="13" name="그룹 6">
            <a:extLst>
              <a:ext uri="{FF2B5EF4-FFF2-40B4-BE49-F238E27FC236}">
                <a16:creationId xmlns:a16="http://schemas.microsoft.com/office/drawing/2014/main" id="{2F70F6E1-16AE-4332-A7BB-A53FCA9093A5}"/>
              </a:ext>
            </a:extLst>
          </p:cNvPr>
          <p:cNvGrpSpPr/>
          <p:nvPr/>
        </p:nvGrpSpPr>
        <p:grpSpPr>
          <a:xfrm>
            <a:off x="3416029" y="4593092"/>
            <a:ext cx="1416581" cy="1455279"/>
            <a:chOff x="1357019" y="4770930"/>
            <a:chExt cx="1416581" cy="14552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3916DD-0415-42DB-BEFE-9E0AA63B9843}"/>
                </a:ext>
              </a:extLst>
            </p:cNvPr>
            <p:cNvSpPr txBox="1"/>
            <p:nvPr/>
          </p:nvSpPr>
          <p:spPr>
            <a:xfrm>
              <a:off x="1357019" y="4770930"/>
              <a:ext cx="1416581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4E37FD-A1C6-4242-A649-8F83EDDDA1E0}"/>
                </a:ext>
              </a:extLst>
            </p:cNvPr>
            <p:cNvSpPr txBox="1"/>
            <p:nvPr/>
          </p:nvSpPr>
          <p:spPr>
            <a:xfrm>
              <a:off x="1357019" y="5025880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AE1F9C-55A5-48B4-8E61-A2535B113C6A}"/>
              </a:ext>
            </a:extLst>
          </p:cNvPr>
          <p:cNvSpPr txBox="1"/>
          <p:nvPr/>
        </p:nvSpPr>
        <p:spPr>
          <a:xfrm>
            <a:off x="3416028" y="3991219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7" name="그룹 21">
            <a:extLst>
              <a:ext uri="{FF2B5EF4-FFF2-40B4-BE49-F238E27FC236}">
                <a16:creationId xmlns:a16="http://schemas.microsoft.com/office/drawing/2014/main" id="{66CF1B8B-2FF6-49E4-B2B6-F40030E32DE1}"/>
              </a:ext>
            </a:extLst>
          </p:cNvPr>
          <p:cNvGrpSpPr/>
          <p:nvPr/>
        </p:nvGrpSpPr>
        <p:grpSpPr>
          <a:xfrm>
            <a:off x="9613750" y="2161850"/>
            <a:ext cx="1416581" cy="1455279"/>
            <a:chOff x="7547939" y="2288312"/>
            <a:chExt cx="1416581" cy="14552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479CE4-6A44-423C-913D-E9953CBFC2F2}"/>
                </a:ext>
              </a:extLst>
            </p:cNvPr>
            <p:cNvSpPr txBox="1"/>
            <p:nvPr/>
          </p:nvSpPr>
          <p:spPr>
            <a:xfrm>
              <a:off x="7547939" y="2288312"/>
              <a:ext cx="1416581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403955-D7AD-43CE-8553-639EF6C8E08B}"/>
                </a:ext>
              </a:extLst>
            </p:cNvPr>
            <p:cNvSpPr txBox="1"/>
            <p:nvPr/>
          </p:nvSpPr>
          <p:spPr>
            <a:xfrm>
              <a:off x="7547939" y="2543262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F17895F-C02E-4B38-8778-A591F429FCC6}"/>
              </a:ext>
            </a:extLst>
          </p:cNvPr>
          <p:cNvSpPr txBox="1"/>
          <p:nvPr/>
        </p:nvSpPr>
        <p:spPr>
          <a:xfrm>
            <a:off x="9613749" y="1559978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rgbClr val="2C2F45"/>
                </a:solidFill>
                <a:cs typeface="Arial" pitchFamily="34" charset="0"/>
              </a:rPr>
              <a:t>2018</a:t>
            </a:r>
            <a:endParaRPr lang="ko-KR" altLang="en-US" sz="4000" b="1" dirty="0">
              <a:solidFill>
                <a:srgbClr val="2C2F45"/>
              </a:solidFill>
              <a:cs typeface="Arial" pitchFamily="34" charset="0"/>
            </a:endParaRPr>
          </a:p>
        </p:txBody>
      </p:sp>
      <p:grpSp>
        <p:nvGrpSpPr>
          <p:cNvPr id="21" name="그룹 5">
            <a:extLst>
              <a:ext uri="{FF2B5EF4-FFF2-40B4-BE49-F238E27FC236}">
                <a16:creationId xmlns:a16="http://schemas.microsoft.com/office/drawing/2014/main" id="{84C8D9D8-36F9-49DD-8EA7-CFB9F4F5DA0E}"/>
              </a:ext>
            </a:extLst>
          </p:cNvPr>
          <p:cNvGrpSpPr/>
          <p:nvPr/>
        </p:nvGrpSpPr>
        <p:grpSpPr>
          <a:xfrm>
            <a:off x="7543309" y="4588902"/>
            <a:ext cx="1416581" cy="1455279"/>
            <a:chOff x="5484299" y="4766740"/>
            <a:chExt cx="1416581" cy="14552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1775AE-F5D6-4028-BD32-1ADC15F29DE9}"/>
                </a:ext>
              </a:extLst>
            </p:cNvPr>
            <p:cNvSpPr txBox="1"/>
            <p:nvPr/>
          </p:nvSpPr>
          <p:spPr>
            <a:xfrm>
              <a:off x="5484299" y="4766740"/>
              <a:ext cx="1416581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828FE8-BA96-4AA6-B014-B7AD4C40358A}"/>
                </a:ext>
              </a:extLst>
            </p:cNvPr>
            <p:cNvSpPr txBox="1"/>
            <p:nvPr/>
          </p:nvSpPr>
          <p:spPr>
            <a:xfrm>
              <a:off x="5484299" y="5021690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5C28A7E-7A29-4E21-8809-6FB14FC5FEF8}"/>
              </a:ext>
            </a:extLst>
          </p:cNvPr>
          <p:cNvSpPr txBox="1"/>
          <p:nvPr/>
        </p:nvSpPr>
        <p:spPr>
          <a:xfrm>
            <a:off x="7543308" y="3987029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rgbClr val="07A398"/>
                </a:solidFill>
                <a:cs typeface="Arial" pitchFamily="34" charset="0"/>
              </a:rPr>
              <a:t>2021</a:t>
            </a:r>
            <a:endParaRPr lang="ko-KR" altLang="en-US" sz="4000" b="1" dirty="0">
              <a:solidFill>
                <a:srgbClr val="07A398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ACEB5A-3827-4003-A494-253E65CD0E85}"/>
              </a:ext>
            </a:extLst>
          </p:cNvPr>
          <p:cNvSpPr/>
          <p:nvPr/>
        </p:nvSpPr>
        <p:spPr>
          <a:xfrm>
            <a:off x="3191745" y="4135376"/>
            <a:ext cx="113463" cy="187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5E8A2F-AABF-4780-AE22-5DC14C623886}"/>
              </a:ext>
            </a:extLst>
          </p:cNvPr>
          <p:cNvSpPr/>
          <p:nvPr/>
        </p:nvSpPr>
        <p:spPr>
          <a:xfrm>
            <a:off x="7305699" y="4135376"/>
            <a:ext cx="113463" cy="1873220"/>
          </a:xfrm>
          <a:prstGeom prst="rect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1C5BC3-A36E-4527-801E-D709C89073D9}"/>
              </a:ext>
            </a:extLst>
          </p:cNvPr>
          <p:cNvGrpSpPr/>
          <p:nvPr/>
        </p:nvGrpSpPr>
        <p:grpSpPr>
          <a:xfrm>
            <a:off x="1161669" y="1559976"/>
            <a:ext cx="1807281" cy="2057153"/>
            <a:chOff x="9360645" y="4165008"/>
            <a:chExt cx="1807281" cy="2057153"/>
          </a:xfrm>
        </p:grpSpPr>
        <p:grpSp>
          <p:nvGrpSpPr>
            <p:cNvPr id="25" name="그룹 3">
              <a:extLst>
                <a:ext uri="{FF2B5EF4-FFF2-40B4-BE49-F238E27FC236}">
                  <a16:creationId xmlns:a16="http://schemas.microsoft.com/office/drawing/2014/main" id="{608C7E0E-9C35-4497-B353-4144AE30851D}"/>
                </a:ext>
              </a:extLst>
            </p:cNvPr>
            <p:cNvGrpSpPr/>
            <p:nvPr/>
          </p:nvGrpSpPr>
          <p:grpSpPr>
            <a:xfrm>
              <a:off x="9611579" y="4766882"/>
              <a:ext cx="1416581" cy="1455279"/>
              <a:chOff x="9611578" y="4766879"/>
              <a:chExt cx="1416581" cy="145527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B523FE-C66E-4E23-904B-F99ECB31DBF4}"/>
                  </a:ext>
                </a:extLst>
              </p:cNvPr>
              <p:cNvSpPr txBox="1"/>
              <p:nvPr/>
            </p:nvSpPr>
            <p:spPr>
              <a:xfrm>
                <a:off x="9611578" y="4766879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8E760A-58BC-4636-BDC3-E2C6951DFEBE}"/>
                  </a:ext>
                </a:extLst>
              </p:cNvPr>
              <p:cNvSpPr txBox="1"/>
              <p:nvPr/>
            </p:nvSpPr>
            <p:spPr>
              <a:xfrm>
                <a:off x="9611578" y="5021829"/>
                <a:ext cx="1416581" cy="120032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C30AD-AD00-47E8-B032-44611FE5D4EA}"/>
                </a:ext>
              </a:extLst>
            </p:cNvPr>
            <p:cNvSpPr txBox="1"/>
            <p:nvPr/>
          </p:nvSpPr>
          <p:spPr>
            <a:xfrm>
              <a:off x="9611578" y="4165008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6"/>
                  </a:solidFill>
                  <a:cs typeface="Arial" pitchFamily="34" charset="0"/>
                </a:rPr>
                <a:t>2019</a:t>
              </a:r>
              <a:endParaRPr lang="ko-KR" altLang="en-US" sz="4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885EB88-0B23-4DFA-9219-20988F355075}"/>
                </a:ext>
              </a:extLst>
            </p:cNvPr>
            <p:cNvSpPr/>
            <p:nvPr/>
          </p:nvSpPr>
          <p:spPr>
            <a:xfrm>
              <a:off x="9360645" y="4313217"/>
              <a:ext cx="113463" cy="187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5553693-18B8-4001-A38B-33F53F4BB859}"/>
              </a:ext>
            </a:extLst>
          </p:cNvPr>
          <p:cNvSpPr/>
          <p:nvPr/>
        </p:nvSpPr>
        <p:spPr>
          <a:xfrm>
            <a:off x="5255523" y="1684051"/>
            <a:ext cx="113463" cy="1873220"/>
          </a:xfrm>
          <a:prstGeom prst="rect">
            <a:avLst/>
          </a:pr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97E188-1ED5-435A-800B-CCC64C121353}"/>
              </a:ext>
            </a:extLst>
          </p:cNvPr>
          <p:cNvSpPr/>
          <p:nvPr/>
        </p:nvSpPr>
        <p:spPr>
          <a:xfrm>
            <a:off x="9369477" y="1684051"/>
            <a:ext cx="113463" cy="1873220"/>
          </a:xfrm>
          <a:prstGeom prst="rect">
            <a:avLst/>
          </a:prstGeom>
          <a:solidFill>
            <a:srgbClr val="2C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09264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5A77D178-EDB6-4051-A167-388DF51E5A44}"/>
              </a:ext>
            </a:extLst>
          </p:cNvPr>
          <p:cNvSpPr/>
          <p:nvPr/>
        </p:nvSpPr>
        <p:spPr>
          <a:xfrm>
            <a:off x="7276329" y="1977373"/>
            <a:ext cx="704533" cy="704533"/>
          </a:xfrm>
          <a:prstGeom prst="ellipse">
            <a:avLst/>
          </a:prstGeom>
          <a:solidFill>
            <a:srgbClr val="2C2F45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4B321-D698-418A-96AB-7CA373DFAC55}"/>
              </a:ext>
            </a:extLst>
          </p:cNvPr>
          <p:cNvSpPr txBox="1"/>
          <p:nvPr/>
        </p:nvSpPr>
        <p:spPr>
          <a:xfrm>
            <a:off x="8137173" y="2000063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9A9055B7-6CEB-46A4-AED2-9ADD18238E4D}"/>
              </a:ext>
            </a:extLst>
          </p:cNvPr>
          <p:cNvSpPr/>
          <p:nvPr/>
        </p:nvSpPr>
        <p:spPr>
          <a:xfrm>
            <a:off x="7276329" y="3072554"/>
            <a:ext cx="704533" cy="704533"/>
          </a:xfrm>
          <a:prstGeom prst="ellipse">
            <a:avLst/>
          </a:prstGeom>
          <a:solidFill>
            <a:srgbClr val="07A398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BC8D9-6373-48D0-A3F5-0C5D74F5BF8C}"/>
              </a:ext>
            </a:extLst>
          </p:cNvPr>
          <p:cNvSpPr txBox="1"/>
          <p:nvPr/>
        </p:nvSpPr>
        <p:spPr>
          <a:xfrm>
            <a:off x="8137173" y="30952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C8043483-6220-47C1-BE9D-F8A565AC1F5F}"/>
              </a:ext>
            </a:extLst>
          </p:cNvPr>
          <p:cNvSpPr/>
          <p:nvPr/>
        </p:nvSpPr>
        <p:spPr>
          <a:xfrm>
            <a:off x="7276329" y="4167735"/>
            <a:ext cx="704533" cy="704533"/>
          </a:xfrm>
          <a:prstGeom prst="ellipse">
            <a:avLst/>
          </a:prstGeom>
          <a:solidFill>
            <a:srgbClr val="2C2F45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D1BBF-6AFA-4504-A83C-4B65702A6AD5}"/>
              </a:ext>
            </a:extLst>
          </p:cNvPr>
          <p:cNvSpPr txBox="1"/>
          <p:nvPr/>
        </p:nvSpPr>
        <p:spPr>
          <a:xfrm>
            <a:off x="8137173" y="419042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0BFA858A-A84B-4323-990B-D7AE84B19D59}"/>
              </a:ext>
            </a:extLst>
          </p:cNvPr>
          <p:cNvCxnSpPr>
            <a:cxnSpLocks/>
            <a:stCxn id="7" idx="2"/>
            <a:endCxn id="14" idx="3"/>
          </p:cNvCxnSpPr>
          <p:nvPr/>
        </p:nvCxnSpPr>
        <p:spPr>
          <a:xfrm flipH="1" flipV="1">
            <a:off x="5854391" y="4515287"/>
            <a:ext cx="1421938" cy="4715"/>
          </a:xfrm>
          <a:prstGeom prst="line">
            <a:avLst/>
          </a:prstGeom>
          <a:ln w="19050">
            <a:solidFill>
              <a:srgbClr val="07A3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046F983-97F6-4758-BC66-1B6DFED11DD2}"/>
              </a:ext>
            </a:extLst>
          </p:cNvPr>
          <p:cNvCxnSpPr>
            <a:cxnSpLocks/>
            <a:stCxn id="5" idx="2"/>
            <a:endCxn id="13" idx="3"/>
          </p:cNvCxnSpPr>
          <p:nvPr/>
        </p:nvCxnSpPr>
        <p:spPr>
          <a:xfrm flipH="1">
            <a:off x="5854391" y="3424821"/>
            <a:ext cx="1421938" cy="941"/>
          </a:xfrm>
          <a:prstGeom prst="line">
            <a:avLst/>
          </a:prstGeom>
          <a:ln w="19050">
            <a:solidFill>
              <a:srgbClr val="2C2F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33DBD579-818F-4D54-83A6-91E7D669A7E7}"/>
              </a:ext>
            </a:extLst>
          </p:cNvPr>
          <p:cNvCxnSpPr>
            <a:cxnSpLocks/>
            <a:stCxn id="3" idx="2"/>
            <a:endCxn id="12" idx="3"/>
          </p:cNvCxnSpPr>
          <p:nvPr/>
        </p:nvCxnSpPr>
        <p:spPr>
          <a:xfrm flipH="1">
            <a:off x="5854391" y="2329640"/>
            <a:ext cx="1421938" cy="6597"/>
          </a:xfrm>
          <a:prstGeom prst="line">
            <a:avLst/>
          </a:prstGeom>
          <a:ln w="19050">
            <a:solidFill>
              <a:srgbClr val="07A3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2A082A-ECC2-4367-B2E8-F6FAB582BD00}"/>
              </a:ext>
            </a:extLst>
          </p:cNvPr>
          <p:cNvSpPr txBox="1"/>
          <p:nvPr/>
        </p:nvSpPr>
        <p:spPr>
          <a:xfrm>
            <a:off x="4278860" y="2182348"/>
            <a:ext cx="1575531" cy="307777"/>
          </a:xfrm>
          <a:prstGeom prst="rect">
            <a:avLst/>
          </a:prstGeom>
          <a:noFill/>
          <a:ln w="19050">
            <a:solidFill>
              <a:srgbClr val="07A3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424ADD-1ECC-4473-9327-8F5B91D4D395}"/>
              </a:ext>
            </a:extLst>
          </p:cNvPr>
          <p:cNvSpPr txBox="1"/>
          <p:nvPr/>
        </p:nvSpPr>
        <p:spPr>
          <a:xfrm>
            <a:off x="4278860" y="3271873"/>
            <a:ext cx="1575531" cy="307777"/>
          </a:xfrm>
          <a:prstGeom prst="rect">
            <a:avLst/>
          </a:prstGeom>
          <a:noFill/>
          <a:ln w="19050">
            <a:solidFill>
              <a:srgbClr val="2C2F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154F8-591B-405B-AA58-079E92ECAE3D}"/>
              </a:ext>
            </a:extLst>
          </p:cNvPr>
          <p:cNvSpPr txBox="1"/>
          <p:nvPr/>
        </p:nvSpPr>
        <p:spPr>
          <a:xfrm>
            <a:off x="4278860" y="4361398"/>
            <a:ext cx="1575531" cy="307777"/>
          </a:xfrm>
          <a:prstGeom prst="rect">
            <a:avLst/>
          </a:prstGeom>
          <a:noFill/>
          <a:ln w="19050">
            <a:solidFill>
              <a:srgbClr val="07A3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97E0746F-0213-4AB4-BCF7-CCCDAD2BE1AA}"/>
              </a:ext>
            </a:extLst>
          </p:cNvPr>
          <p:cNvCxnSpPr>
            <a:cxnSpLocks/>
            <a:stCxn id="14" idx="1"/>
            <a:endCxn id="51" idx="109"/>
          </p:cNvCxnSpPr>
          <p:nvPr/>
        </p:nvCxnSpPr>
        <p:spPr>
          <a:xfrm flipH="1" flipV="1">
            <a:off x="2889969" y="2608910"/>
            <a:ext cx="1388891" cy="1906377"/>
          </a:xfrm>
          <a:prstGeom prst="line">
            <a:avLst/>
          </a:prstGeom>
          <a:ln w="19050">
            <a:solidFill>
              <a:srgbClr val="07A3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5">
            <a:extLst>
              <a:ext uri="{FF2B5EF4-FFF2-40B4-BE49-F238E27FC236}">
                <a16:creationId xmlns:a16="http://schemas.microsoft.com/office/drawing/2014/main" id="{34D07094-51D5-47D8-948C-9A1D81BE35BD}"/>
              </a:ext>
            </a:extLst>
          </p:cNvPr>
          <p:cNvCxnSpPr>
            <a:cxnSpLocks/>
            <a:stCxn id="13" idx="1"/>
            <a:endCxn id="51" idx="109"/>
          </p:cNvCxnSpPr>
          <p:nvPr/>
        </p:nvCxnSpPr>
        <p:spPr>
          <a:xfrm flipH="1" flipV="1">
            <a:off x="2889969" y="2608910"/>
            <a:ext cx="1388891" cy="816852"/>
          </a:xfrm>
          <a:prstGeom prst="line">
            <a:avLst/>
          </a:prstGeom>
          <a:ln w="19050">
            <a:solidFill>
              <a:srgbClr val="2C2F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6">
            <a:extLst>
              <a:ext uri="{FF2B5EF4-FFF2-40B4-BE49-F238E27FC236}">
                <a16:creationId xmlns:a16="http://schemas.microsoft.com/office/drawing/2014/main" id="{F8DB158E-9A8B-4BE9-96F7-C8A33E7A9CD6}"/>
              </a:ext>
            </a:extLst>
          </p:cNvPr>
          <p:cNvCxnSpPr>
            <a:cxnSpLocks/>
            <a:stCxn id="12" idx="1"/>
            <a:endCxn id="51" idx="109"/>
          </p:cNvCxnSpPr>
          <p:nvPr/>
        </p:nvCxnSpPr>
        <p:spPr>
          <a:xfrm flipH="1">
            <a:off x="2889969" y="2336237"/>
            <a:ext cx="1388891" cy="272673"/>
          </a:xfrm>
          <a:prstGeom prst="line">
            <a:avLst/>
          </a:prstGeom>
          <a:ln w="19050">
            <a:solidFill>
              <a:srgbClr val="07A3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">
            <a:extLst>
              <a:ext uri="{FF2B5EF4-FFF2-40B4-BE49-F238E27FC236}">
                <a16:creationId xmlns:a16="http://schemas.microsoft.com/office/drawing/2014/main" id="{BD1A47DA-49CC-4EA9-9F3A-BA0E84C064F5}"/>
              </a:ext>
            </a:extLst>
          </p:cNvPr>
          <p:cNvSpPr/>
          <p:nvPr/>
        </p:nvSpPr>
        <p:spPr>
          <a:xfrm>
            <a:off x="7276329" y="5262917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490503-A8DF-40E1-B68F-229346C87B22}"/>
              </a:ext>
            </a:extLst>
          </p:cNvPr>
          <p:cNvSpPr txBox="1"/>
          <p:nvPr/>
        </p:nvSpPr>
        <p:spPr>
          <a:xfrm>
            <a:off x="8137173" y="528560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B5D62136-E5C7-44D2-A3A2-1564F0B7CF4A}"/>
              </a:ext>
            </a:extLst>
          </p:cNvPr>
          <p:cNvCxnSpPr>
            <a:cxnSpLocks/>
            <a:stCxn id="18" idx="2"/>
            <a:endCxn id="21" idx="3"/>
          </p:cNvCxnSpPr>
          <p:nvPr/>
        </p:nvCxnSpPr>
        <p:spPr>
          <a:xfrm flipH="1" flipV="1">
            <a:off x="5854391" y="5604813"/>
            <a:ext cx="1421938" cy="10371"/>
          </a:xfrm>
          <a:prstGeom prst="line">
            <a:avLst/>
          </a:prstGeom>
          <a:ln w="19050">
            <a:solidFill>
              <a:srgbClr val="2C2F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4B5CCC-392C-4F6E-A3B8-1BE46095E1B6}"/>
              </a:ext>
            </a:extLst>
          </p:cNvPr>
          <p:cNvSpPr txBox="1"/>
          <p:nvPr/>
        </p:nvSpPr>
        <p:spPr>
          <a:xfrm>
            <a:off x="4278860" y="5450924"/>
            <a:ext cx="1575531" cy="307777"/>
          </a:xfrm>
          <a:prstGeom prst="rect">
            <a:avLst/>
          </a:prstGeom>
          <a:noFill/>
          <a:ln w="19050">
            <a:solidFill>
              <a:srgbClr val="2C2F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2" name="Straight Connector 24">
            <a:extLst>
              <a:ext uri="{FF2B5EF4-FFF2-40B4-BE49-F238E27FC236}">
                <a16:creationId xmlns:a16="http://schemas.microsoft.com/office/drawing/2014/main" id="{E20272DD-C1C0-4DE5-BFBF-A62860A814DB}"/>
              </a:ext>
            </a:extLst>
          </p:cNvPr>
          <p:cNvCxnSpPr>
            <a:cxnSpLocks/>
            <a:stCxn id="21" idx="1"/>
            <a:endCxn id="51" idx="109"/>
          </p:cNvCxnSpPr>
          <p:nvPr/>
        </p:nvCxnSpPr>
        <p:spPr>
          <a:xfrm flipH="1" flipV="1">
            <a:off x="2889969" y="2608910"/>
            <a:ext cx="1388891" cy="2995903"/>
          </a:xfrm>
          <a:prstGeom prst="line">
            <a:avLst/>
          </a:prstGeom>
          <a:ln w="19050">
            <a:solidFill>
              <a:srgbClr val="2C2F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A28279D-9775-4367-BBE2-6C682A4A58B0}"/>
              </a:ext>
            </a:extLst>
          </p:cNvPr>
          <p:cNvSpPr/>
          <p:nvPr/>
        </p:nvSpPr>
        <p:spPr>
          <a:xfrm flipH="1">
            <a:off x="441714" y="1823090"/>
            <a:ext cx="2495922" cy="4473068"/>
          </a:xfrm>
          <a:custGeom>
            <a:avLst/>
            <a:gdLst>
              <a:gd name="connsiteX0" fmla="*/ 1146336 w 2188369"/>
              <a:gd name="connsiteY0" fmla="*/ 149 h 3921886"/>
              <a:gd name="connsiteX1" fmla="*/ 1237381 w 2188369"/>
              <a:gd name="connsiteY1" fmla="*/ 39232 h 3921886"/>
              <a:gd name="connsiteX2" fmla="*/ 1334201 w 2188369"/>
              <a:gd name="connsiteY2" fmla="*/ 104519 h 3921886"/>
              <a:gd name="connsiteX3" fmla="*/ 1514960 w 2188369"/>
              <a:gd name="connsiteY3" fmla="*/ 246639 h 3921886"/>
              <a:gd name="connsiteX4" fmla="*/ 1558040 w 2188369"/>
              <a:gd name="connsiteY4" fmla="*/ 361668 h 3921886"/>
              <a:gd name="connsiteX5" fmla="*/ 1514516 w 2188369"/>
              <a:gd name="connsiteY5" fmla="*/ 396754 h 3921886"/>
              <a:gd name="connsiteX6" fmla="*/ 1518069 w 2188369"/>
              <a:gd name="connsiteY6" fmla="*/ 561968 h 3921886"/>
              <a:gd name="connsiteX7" fmla="*/ 1718370 w 2188369"/>
              <a:gd name="connsiteY7" fmla="*/ 646353 h 3921886"/>
              <a:gd name="connsiteX8" fmla="*/ 1838284 w 2188369"/>
              <a:gd name="connsiteY8" fmla="*/ 720966 h 3921886"/>
              <a:gd name="connsiteX9" fmla="*/ 1866708 w 2188369"/>
              <a:gd name="connsiteY9" fmla="*/ 748502 h 3921886"/>
              <a:gd name="connsiteX10" fmla="*/ 1926666 w 2188369"/>
              <a:gd name="connsiteY10" fmla="*/ 830665 h 3921886"/>
              <a:gd name="connsiteX11" fmla="*/ 2055906 w 2188369"/>
              <a:gd name="connsiteY11" fmla="*/ 1007427 h 3921886"/>
              <a:gd name="connsiteX12" fmla="*/ 2092768 w 2188369"/>
              <a:gd name="connsiteY12" fmla="*/ 1096252 h 3921886"/>
              <a:gd name="connsiteX13" fmla="*/ 2160720 w 2188369"/>
              <a:gd name="connsiteY13" fmla="*/ 1188187 h 3921886"/>
              <a:gd name="connsiteX14" fmla="*/ 2188256 w 2188369"/>
              <a:gd name="connsiteY14" fmla="*/ 1295221 h 3921886"/>
              <a:gd name="connsiteX15" fmla="*/ 2178485 w 2188369"/>
              <a:gd name="connsiteY15" fmla="*/ 1327198 h 3921886"/>
              <a:gd name="connsiteX16" fmla="*/ 2067898 w 2188369"/>
              <a:gd name="connsiteY16" fmla="*/ 1460880 h 3921886"/>
              <a:gd name="connsiteX17" fmla="*/ 1938657 w 2188369"/>
              <a:gd name="connsiteY17" fmla="*/ 1570135 h 3921886"/>
              <a:gd name="connsiteX18" fmla="*/ 1891580 w 2188369"/>
              <a:gd name="connsiteY18" fmla="*/ 1638086 h 3921886"/>
              <a:gd name="connsiteX19" fmla="*/ 1831622 w 2188369"/>
              <a:gd name="connsiteY19" fmla="*/ 1695823 h 3921886"/>
              <a:gd name="connsiteX20" fmla="*/ 1851164 w 2188369"/>
              <a:gd name="connsiteY20" fmla="*/ 1951195 h 3921886"/>
              <a:gd name="connsiteX21" fmla="*/ 1854717 w 2188369"/>
              <a:gd name="connsiteY21" fmla="*/ 2088430 h 3921886"/>
              <a:gd name="connsiteX22" fmla="*/ 1847638 w 2188369"/>
              <a:gd name="connsiteY22" fmla="*/ 2115855 h 3921886"/>
              <a:gd name="connsiteX23" fmla="*/ 1846817 w 2188369"/>
              <a:gd name="connsiteY23" fmla="*/ 2118444 h 3921886"/>
              <a:gd name="connsiteX24" fmla="*/ 2020821 w 2188369"/>
              <a:gd name="connsiteY24" fmla="*/ 2321151 h 3921886"/>
              <a:gd name="connsiteX25" fmla="*/ 2015936 w 2188369"/>
              <a:gd name="connsiteY25" fmla="*/ 2382885 h 3921886"/>
              <a:gd name="connsiteX26" fmla="*/ 1954202 w 2188369"/>
              <a:gd name="connsiteY26" fmla="*/ 2377999 h 3921886"/>
              <a:gd name="connsiteX27" fmla="*/ 1813079 w 2188369"/>
              <a:gd name="connsiteY27" fmla="*/ 2213597 h 3921886"/>
              <a:gd name="connsiteX28" fmla="*/ 1779215 w 2188369"/>
              <a:gd name="connsiteY28" fmla="*/ 2295837 h 3921886"/>
              <a:gd name="connsiteX29" fmla="*/ 1765004 w 2188369"/>
              <a:gd name="connsiteY29" fmla="*/ 2346023 h 3921886"/>
              <a:gd name="connsiteX30" fmla="*/ 1751236 w 2188369"/>
              <a:gd name="connsiteY30" fmla="*/ 2389992 h 3921886"/>
              <a:gd name="connsiteX31" fmla="*/ 1732138 w 2188369"/>
              <a:gd name="connsiteY31" fmla="*/ 2474376 h 3921886"/>
              <a:gd name="connsiteX32" fmla="*/ 1707267 w 2188369"/>
              <a:gd name="connsiteY32" fmla="*/ 2760393 h 3921886"/>
              <a:gd name="connsiteX33" fmla="*/ 1720147 w 2188369"/>
              <a:gd name="connsiteY33" fmla="*/ 2779935 h 3921886"/>
              <a:gd name="connsiteX34" fmla="*/ 1744129 w 2188369"/>
              <a:gd name="connsiteY34" fmla="*/ 2789706 h 3921886"/>
              <a:gd name="connsiteX35" fmla="*/ 1765004 w 2188369"/>
              <a:gd name="connsiteY35" fmla="*/ 2841224 h 3921886"/>
              <a:gd name="connsiteX36" fmla="*/ 1766336 w 2188369"/>
              <a:gd name="connsiteY36" fmla="*/ 2899849 h 3921886"/>
              <a:gd name="connsiteX37" fmla="*/ 1771221 w 2188369"/>
              <a:gd name="connsiteY37" fmla="*/ 2923832 h 3921886"/>
              <a:gd name="connsiteX38" fmla="*/ 1825848 w 2188369"/>
              <a:gd name="connsiteY38" fmla="*/ 2992671 h 3921886"/>
              <a:gd name="connsiteX39" fmla="*/ 1869817 w 2188369"/>
              <a:gd name="connsiteY39" fmla="*/ 3090823 h 3921886"/>
              <a:gd name="connsiteX40" fmla="*/ 1917339 w 2188369"/>
              <a:gd name="connsiteY40" fmla="*/ 3218287 h 3921886"/>
              <a:gd name="connsiteX41" fmla="*/ 1962195 w 2188369"/>
              <a:gd name="connsiteY41" fmla="*/ 3335981 h 3921886"/>
              <a:gd name="connsiteX42" fmla="*/ 2000390 w 2188369"/>
              <a:gd name="connsiteY42" fmla="*/ 3454562 h 3921886"/>
              <a:gd name="connsiteX43" fmla="*/ 2017267 w 2188369"/>
              <a:gd name="connsiteY43" fmla="*/ 3480766 h 3921886"/>
              <a:gd name="connsiteX44" fmla="*/ 2055462 w 2188369"/>
              <a:gd name="connsiteY44" fmla="*/ 3541611 h 3921886"/>
              <a:gd name="connsiteX45" fmla="*/ 2093657 w 2188369"/>
              <a:gd name="connsiteY45" fmla="*/ 3687728 h 3921886"/>
              <a:gd name="connsiteX46" fmla="*/ 2096322 w 2188369"/>
              <a:gd name="connsiteY46" fmla="*/ 3803202 h 3921886"/>
              <a:gd name="connsiteX47" fmla="*/ 2004387 w 2188369"/>
              <a:gd name="connsiteY47" fmla="*/ 3838731 h 3921886"/>
              <a:gd name="connsiteX48" fmla="*/ 1972854 w 2188369"/>
              <a:gd name="connsiteY48" fmla="*/ 3850278 h 3921886"/>
              <a:gd name="connsiteX49" fmla="*/ 1733470 w 2188369"/>
              <a:gd name="connsiteY49" fmla="*/ 3919118 h 3921886"/>
              <a:gd name="connsiteX50" fmla="*/ 1593571 w 2188369"/>
              <a:gd name="connsiteY50" fmla="*/ 3884476 h 3921886"/>
              <a:gd name="connsiteX51" fmla="*/ 1653972 w 2188369"/>
              <a:gd name="connsiteY51" fmla="*/ 3808087 h 3921886"/>
              <a:gd name="connsiteX52" fmla="*/ 1719259 w 2188369"/>
              <a:gd name="connsiteY52" fmla="*/ 3763674 h 3921886"/>
              <a:gd name="connsiteX53" fmla="*/ 1745462 w 2188369"/>
              <a:gd name="connsiteY53" fmla="*/ 3734806 h 3921886"/>
              <a:gd name="connsiteX54" fmla="*/ 1769001 w 2188369"/>
              <a:gd name="connsiteY54" fmla="*/ 3684619 h 3921886"/>
              <a:gd name="connsiteX55" fmla="*/ 1758342 w 2188369"/>
              <a:gd name="connsiteY55" fmla="*/ 3632213 h 3921886"/>
              <a:gd name="connsiteX56" fmla="*/ 1693499 w 2188369"/>
              <a:gd name="connsiteY56" fmla="*/ 3559376 h 3921886"/>
              <a:gd name="connsiteX57" fmla="*/ 1612224 w 2188369"/>
              <a:gd name="connsiteY57" fmla="*/ 3397714 h 3921886"/>
              <a:gd name="connsiteX58" fmla="*/ 1410147 w 2188369"/>
              <a:gd name="connsiteY58" fmla="*/ 2819462 h 3921886"/>
              <a:gd name="connsiteX59" fmla="*/ 1384387 w 2188369"/>
              <a:gd name="connsiteY59" fmla="*/ 2720866 h 3921886"/>
              <a:gd name="connsiteX60" fmla="*/ 1387052 w 2188369"/>
              <a:gd name="connsiteY60" fmla="*/ 2624047 h 3921886"/>
              <a:gd name="connsiteX61" fmla="*/ 1365734 w 2188369"/>
              <a:gd name="connsiteY61" fmla="*/ 2686224 h 3921886"/>
              <a:gd name="connsiteX62" fmla="*/ 1331092 w 2188369"/>
              <a:gd name="connsiteY62" fmla="*/ 2782155 h 3921886"/>
              <a:gd name="connsiteX63" fmla="*/ 1319989 w 2188369"/>
              <a:gd name="connsiteY63" fmla="*/ 2831453 h 3921886"/>
              <a:gd name="connsiteX64" fmla="*/ 1301779 w 2188369"/>
              <a:gd name="connsiteY64" fmla="*/ 2874533 h 3921886"/>
              <a:gd name="connsiteX65" fmla="*/ 1298227 w 2188369"/>
              <a:gd name="connsiteY65" fmla="*/ 2927829 h 3921886"/>
              <a:gd name="connsiteX66" fmla="*/ 1286235 w 2188369"/>
              <a:gd name="connsiteY66" fmla="*/ 3109476 h 3921886"/>
              <a:gd name="connsiteX67" fmla="*/ 1276464 w 2188369"/>
              <a:gd name="connsiteY67" fmla="*/ 3272026 h 3921886"/>
              <a:gd name="connsiteX68" fmla="*/ 1290677 w 2188369"/>
              <a:gd name="connsiteY68" fmla="*/ 3296453 h 3921886"/>
              <a:gd name="connsiteX69" fmla="*/ 1311995 w 2188369"/>
              <a:gd name="connsiteY69" fmla="*/ 3395049 h 3921886"/>
              <a:gd name="connsiteX70" fmla="*/ 1290677 w 2188369"/>
              <a:gd name="connsiteY70" fmla="*/ 3439462 h 3921886"/>
              <a:gd name="connsiteX71" fmla="*/ 1305333 w 2188369"/>
              <a:gd name="connsiteY71" fmla="*/ 3514075 h 3921886"/>
              <a:gd name="connsiteX72" fmla="*/ 1334201 w 2188369"/>
              <a:gd name="connsiteY72" fmla="*/ 3619777 h 3921886"/>
              <a:gd name="connsiteX73" fmla="*/ 1280462 w 2188369"/>
              <a:gd name="connsiteY73" fmla="*/ 3664190 h 3921886"/>
              <a:gd name="connsiteX74" fmla="*/ 1202740 w 2188369"/>
              <a:gd name="connsiteY74" fmla="*/ 3668187 h 3921886"/>
              <a:gd name="connsiteX75" fmla="*/ 1141894 w 2188369"/>
              <a:gd name="connsiteY75" fmla="*/ 3650866 h 3921886"/>
              <a:gd name="connsiteX76" fmla="*/ 1055289 w 2188369"/>
              <a:gd name="connsiteY76" fmla="*/ 3680179 h 3921886"/>
              <a:gd name="connsiteX77" fmla="*/ 767052 w 2188369"/>
              <a:gd name="connsiteY77" fmla="*/ 3671296 h 3921886"/>
              <a:gd name="connsiteX78" fmla="*/ 776378 w 2188369"/>
              <a:gd name="connsiteY78" fmla="*/ 3605121 h 3921886"/>
              <a:gd name="connsiteX79" fmla="*/ 852768 w 2188369"/>
              <a:gd name="connsiteY79" fmla="*/ 3582915 h 3921886"/>
              <a:gd name="connsiteX80" fmla="*/ 969573 w 2188369"/>
              <a:gd name="connsiteY80" fmla="*/ 3546496 h 3921886"/>
              <a:gd name="connsiteX81" fmla="*/ 1011765 w 2188369"/>
              <a:gd name="connsiteY81" fmla="*/ 3467442 h 3921886"/>
              <a:gd name="connsiteX82" fmla="*/ 988227 w 2188369"/>
              <a:gd name="connsiteY82" fmla="*/ 3375508 h 3921886"/>
              <a:gd name="connsiteX83" fmla="*/ 961579 w 2188369"/>
              <a:gd name="connsiteY83" fmla="*/ 3296897 h 3921886"/>
              <a:gd name="connsiteX84" fmla="*/ 960691 w 2188369"/>
              <a:gd name="connsiteY84" fmla="*/ 2883860 h 3921886"/>
              <a:gd name="connsiteX85" fmla="*/ 1093484 w 2188369"/>
              <a:gd name="connsiteY85" fmla="*/ 2241654 h 3921886"/>
              <a:gd name="connsiteX86" fmla="*/ 1126350 w 2188369"/>
              <a:gd name="connsiteY86" fmla="*/ 2140837 h 3921886"/>
              <a:gd name="connsiteX87" fmla="*/ 1196078 w 2188369"/>
              <a:gd name="connsiteY87" fmla="*/ 1841940 h 3921886"/>
              <a:gd name="connsiteX88" fmla="*/ 1212954 w 2188369"/>
              <a:gd name="connsiteY88" fmla="*/ 1825508 h 3921886"/>
              <a:gd name="connsiteX89" fmla="*/ 1212511 w 2188369"/>
              <a:gd name="connsiteY89" fmla="*/ 1749118 h 3921886"/>
              <a:gd name="connsiteX90" fmla="*/ 1188084 w 2188369"/>
              <a:gd name="connsiteY90" fmla="*/ 1682943 h 3921886"/>
              <a:gd name="connsiteX91" fmla="*/ 1172983 w 2188369"/>
              <a:gd name="connsiteY91" fmla="*/ 1607886 h 3921886"/>
              <a:gd name="connsiteX92" fmla="*/ 1169874 w 2188369"/>
              <a:gd name="connsiteY92" fmla="*/ 1507513 h 3921886"/>
              <a:gd name="connsiteX93" fmla="*/ 1167038 w 2188369"/>
              <a:gd name="connsiteY93" fmla="*/ 1485199 h 3921886"/>
              <a:gd name="connsiteX94" fmla="*/ 1163716 w 2188369"/>
              <a:gd name="connsiteY94" fmla="*/ 1457121 h 3921886"/>
              <a:gd name="connsiteX95" fmla="*/ 1046851 w 2188369"/>
              <a:gd name="connsiteY95" fmla="*/ 1320979 h 3921886"/>
              <a:gd name="connsiteX96" fmla="*/ 1051737 w 2188369"/>
              <a:gd name="connsiteY96" fmla="*/ 1259246 h 3921886"/>
              <a:gd name="connsiteX97" fmla="*/ 1113471 w 2188369"/>
              <a:gd name="connsiteY97" fmla="*/ 1264131 h 3921886"/>
              <a:gd name="connsiteX98" fmla="*/ 1145922 w 2188369"/>
              <a:gd name="connsiteY98" fmla="*/ 1301936 h 3921886"/>
              <a:gd name="connsiteX99" fmla="*/ 1140520 w 2188369"/>
              <a:gd name="connsiteY99" fmla="*/ 1254445 h 3921886"/>
              <a:gd name="connsiteX100" fmla="*/ 1135232 w 2188369"/>
              <a:gd name="connsiteY100" fmla="*/ 1209505 h 3921886"/>
              <a:gd name="connsiteX101" fmla="*/ 1132568 w 2188369"/>
              <a:gd name="connsiteY101" fmla="*/ 1097140 h 3921886"/>
              <a:gd name="connsiteX102" fmla="*/ 993556 w 2188369"/>
              <a:gd name="connsiteY102" fmla="*/ 1080708 h 3921886"/>
              <a:gd name="connsiteX103" fmla="*/ 712424 w 2188369"/>
              <a:gd name="connsiteY103" fmla="*/ 1026080 h 3921886"/>
              <a:gd name="connsiteX104" fmla="*/ 463713 w 2188369"/>
              <a:gd name="connsiteY104" fmla="*/ 985221 h 3921886"/>
              <a:gd name="connsiteX105" fmla="*/ 350461 w 2188369"/>
              <a:gd name="connsiteY105" fmla="*/ 931926 h 3921886"/>
              <a:gd name="connsiteX106" fmla="*/ 199902 w 2188369"/>
              <a:gd name="connsiteY106" fmla="*/ 885292 h 3921886"/>
              <a:gd name="connsiteX107" fmla="*/ 203900 w 2188369"/>
              <a:gd name="connsiteY107" fmla="*/ 852871 h 3921886"/>
              <a:gd name="connsiteX108" fmla="*/ 132839 w 2188369"/>
              <a:gd name="connsiteY108" fmla="*/ 823559 h 3921886"/>
              <a:gd name="connsiteX109" fmla="*/ 41793 w 2188369"/>
              <a:gd name="connsiteY109" fmla="*/ 688989 h 3921886"/>
              <a:gd name="connsiteX110" fmla="*/ 13813 w 2188369"/>
              <a:gd name="connsiteY110" fmla="*/ 605493 h 3921886"/>
              <a:gd name="connsiteX111" fmla="*/ 86206 w 2188369"/>
              <a:gd name="connsiteY111" fmla="*/ 663229 h 3921886"/>
              <a:gd name="connsiteX112" fmla="*/ 66220 w 2188369"/>
              <a:gd name="connsiteY112" fmla="*/ 608158 h 3921886"/>
              <a:gd name="connsiteX113" fmla="*/ 55118 w 2188369"/>
              <a:gd name="connsiteY113" fmla="*/ 561525 h 3921886"/>
              <a:gd name="connsiteX114" fmla="*/ 24029 w 2188369"/>
              <a:gd name="connsiteY114" fmla="*/ 472699 h 3921886"/>
              <a:gd name="connsiteX115" fmla="*/ 23140 w 2188369"/>
              <a:gd name="connsiteY115" fmla="*/ 468258 h 3921886"/>
              <a:gd name="connsiteX116" fmla="*/ 29358 w 2188369"/>
              <a:gd name="connsiteY116" fmla="*/ 444275 h 3921886"/>
              <a:gd name="connsiteX117" fmla="*/ 44014 w 2188369"/>
              <a:gd name="connsiteY117" fmla="*/ 460264 h 3921886"/>
              <a:gd name="connsiteX118" fmla="*/ 113742 w 2188369"/>
              <a:gd name="connsiteY118" fmla="*/ 565522 h 3921886"/>
              <a:gd name="connsiteX119" fmla="*/ 212338 w 2188369"/>
              <a:gd name="connsiteY119" fmla="*/ 754275 h 3921886"/>
              <a:gd name="connsiteX120" fmla="*/ 230103 w 2188369"/>
              <a:gd name="connsiteY120" fmla="*/ 751611 h 3921886"/>
              <a:gd name="connsiteX121" fmla="*/ 255863 w 2188369"/>
              <a:gd name="connsiteY121" fmla="*/ 746281 h 3921886"/>
              <a:gd name="connsiteX122" fmla="*/ 348241 w 2188369"/>
              <a:gd name="connsiteY122" fmla="*/ 773372 h 3921886"/>
              <a:gd name="connsiteX123" fmla="*/ 479702 w 2188369"/>
              <a:gd name="connsiteY123" fmla="*/ 768487 h 3921886"/>
              <a:gd name="connsiteX124" fmla="*/ 701765 w 2188369"/>
              <a:gd name="connsiteY124" fmla="*/ 789361 h 3921886"/>
              <a:gd name="connsiteX125" fmla="*/ 803914 w 2188369"/>
              <a:gd name="connsiteY125" fmla="*/ 796467 h 3921886"/>
              <a:gd name="connsiteX126" fmla="*/ 845662 w 2188369"/>
              <a:gd name="connsiteY126" fmla="*/ 792914 h 3921886"/>
              <a:gd name="connsiteX127" fmla="*/ 941593 w 2188369"/>
              <a:gd name="connsiteY127" fmla="*/ 804461 h 3921886"/>
              <a:gd name="connsiteX128" fmla="*/ 1079273 w 2188369"/>
              <a:gd name="connsiteY128" fmla="*/ 774261 h 3921886"/>
              <a:gd name="connsiteX129" fmla="*/ 1187639 w 2188369"/>
              <a:gd name="connsiteY129" fmla="*/ 731624 h 3921886"/>
              <a:gd name="connsiteX130" fmla="*/ 1274688 w 2188369"/>
              <a:gd name="connsiteY130" fmla="*/ 700092 h 3921886"/>
              <a:gd name="connsiteX131" fmla="*/ 1152109 w 2188369"/>
              <a:gd name="connsiteY131" fmla="*/ 690321 h 3921886"/>
              <a:gd name="connsiteX132" fmla="*/ 1121464 w 2188369"/>
              <a:gd name="connsiteY132" fmla="*/ 672112 h 3921886"/>
              <a:gd name="connsiteX133" fmla="*/ 1114359 w 2188369"/>
              <a:gd name="connsiteY133" fmla="*/ 623702 h 3921886"/>
              <a:gd name="connsiteX134" fmla="*/ 1121464 w 2188369"/>
              <a:gd name="connsiteY134" fmla="*/ 586395 h 3921886"/>
              <a:gd name="connsiteX135" fmla="*/ 1072167 w 2188369"/>
              <a:gd name="connsiteY135" fmla="*/ 518444 h 3921886"/>
              <a:gd name="connsiteX136" fmla="*/ 1038413 w 2188369"/>
              <a:gd name="connsiteY136" fmla="*/ 491353 h 3921886"/>
              <a:gd name="connsiteX137" fmla="*/ 1034416 w 2188369"/>
              <a:gd name="connsiteY137" fmla="*/ 447828 h 3921886"/>
              <a:gd name="connsiteX138" fmla="*/ 1050404 w 2188369"/>
              <a:gd name="connsiteY138" fmla="*/ 346123 h 3921886"/>
              <a:gd name="connsiteX139" fmla="*/ 977568 w 2188369"/>
              <a:gd name="connsiteY139" fmla="*/ 345679 h 3921886"/>
              <a:gd name="connsiteX140" fmla="*/ 973126 w 2188369"/>
              <a:gd name="connsiteY140" fmla="*/ 342570 h 3921886"/>
              <a:gd name="connsiteX141" fmla="*/ 985117 w 2188369"/>
              <a:gd name="connsiteY141" fmla="*/ 331911 h 3921886"/>
              <a:gd name="connsiteX142" fmla="*/ 1100591 w 2188369"/>
              <a:gd name="connsiteY142" fmla="*/ 225765 h 3921886"/>
              <a:gd name="connsiteX143" fmla="*/ 1112582 w 2188369"/>
              <a:gd name="connsiteY143" fmla="*/ 166696 h 3921886"/>
              <a:gd name="connsiteX144" fmla="*/ 1117023 w 2188369"/>
              <a:gd name="connsiteY144" fmla="*/ 141825 h 3921886"/>
              <a:gd name="connsiteX145" fmla="*/ 1113470 w 2188369"/>
              <a:gd name="connsiteY145" fmla="*/ 34790 h 3921886"/>
              <a:gd name="connsiteX146" fmla="*/ 1146336 w 2188369"/>
              <a:gd name="connsiteY146" fmla="*/ 149 h 392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188369" h="3921886">
                <a:moveTo>
                  <a:pt x="1146336" y="149"/>
                </a:moveTo>
                <a:cubicBezTo>
                  <a:pt x="1181865" y="-2072"/>
                  <a:pt x="1208957" y="21023"/>
                  <a:pt x="1237381" y="39232"/>
                </a:cubicBezTo>
                <a:cubicBezTo>
                  <a:pt x="1270247" y="60106"/>
                  <a:pt x="1302224" y="81868"/>
                  <a:pt x="1334201" y="104519"/>
                </a:cubicBezTo>
                <a:cubicBezTo>
                  <a:pt x="1396823" y="148931"/>
                  <a:pt x="1456780" y="196452"/>
                  <a:pt x="1514960" y="246639"/>
                </a:cubicBezTo>
                <a:cubicBezTo>
                  <a:pt x="1534946" y="263960"/>
                  <a:pt x="1630877" y="339905"/>
                  <a:pt x="1558040" y="361668"/>
                </a:cubicBezTo>
                <a:cubicBezTo>
                  <a:pt x="1542052" y="366553"/>
                  <a:pt x="1510519" y="375879"/>
                  <a:pt x="1514516" y="396754"/>
                </a:cubicBezTo>
                <a:cubicBezTo>
                  <a:pt x="1524287" y="447828"/>
                  <a:pt x="1492310" y="514891"/>
                  <a:pt x="1518069" y="561968"/>
                </a:cubicBezTo>
                <a:cubicBezTo>
                  <a:pt x="1549602" y="619705"/>
                  <a:pt x="1639760" y="624146"/>
                  <a:pt x="1718370" y="646353"/>
                </a:cubicBezTo>
                <a:cubicBezTo>
                  <a:pt x="1763227" y="658788"/>
                  <a:pt x="1808528" y="683215"/>
                  <a:pt x="1838284" y="720966"/>
                </a:cubicBezTo>
                <a:cubicBezTo>
                  <a:pt x="1846278" y="731181"/>
                  <a:pt x="1855605" y="741395"/>
                  <a:pt x="1866708" y="748502"/>
                </a:cubicBezTo>
                <a:cubicBezTo>
                  <a:pt x="1897797" y="769375"/>
                  <a:pt x="1906680" y="801796"/>
                  <a:pt x="1926666" y="830665"/>
                </a:cubicBezTo>
                <a:cubicBezTo>
                  <a:pt x="1972854" y="896840"/>
                  <a:pt x="2011049" y="940364"/>
                  <a:pt x="2055906" y="1007427"/>
                </a:cubicBezTo>
                <a:cubicBezTo>
                  <a:pt x="2068786" y="1026525"/>
                  <a:pt x="2079001" y="1077599"/>
                  <a:pt x="2092768" y="1096252"/>
                </a:cubicBezTo>
                <a:cubicBezTo>
                  <a:pt x="2115863" y="1126897"/>
                  <a:pt x="2147396" y="1152212"/>
                  <a:pt x="2160720" y="1188187"/>
                </a:cubicBezTo>
                <a:cubicBezTo>
                  <a:pt x="2173156" y="1220608"/>
                  <a:pt x="2185147" y="1260579"/>
                  <a:pt x="2188256" y="1295221"/>
                </a:cubicBezTo>
                <a:cubicBezTo>
                  <a:pt x="2189144" y="1305436"/>
                  <a:pt x="2184703" y="1318760"/>
                  <a:pt x="2178485" y="1327198"/>
                </a:cubicBezTo>
                <a:cubicBezTo>
                  <a:pt x="2142511" y="1372499"/>
                  <a:pt x="2109201" y="1420021"/>
                  <a:pt x="2067898" y="1460880"/>
                </a:cubicBezTo>
                <a:cubicBezTo>
                  <a:pt x="2029259" y="1499075"/>
                  <a:pt x="1983513" y="1539935"/>
                  <a:pt x="1938657" y="1570135"/>
                </a:cubicBezTo>
                <a:cubicBezTo>
                  <a:pt x="1913342" y="1587456"/>
                  <a:pt x="1894688" y="1606109"/>
                  <a:pt x="1891580" y="1638086"/>
                </a:cubicBezTo>
                <a:cubicBezTo>
                  <a:pt x="1888026" y="1672284"/>
                  <a:pt x="1838284" y="1659849"/>
                  <a:pt x="1831622" y="1695823"/>
                </a:cubicBezTo>
                <a:cubicBezTo>
                  <a:pt x="1815634" y="1780206"/>
                  <a:pt x="1848943" y="1866367"/>
                  <a:pt x="1851164" y="1951195"/>
                </a:cubicBezTo>
                <a:cubicBezTo>
                  <a:pt x="1852940" y="2011152"/>
                  <a:pt x="1866264" y="2029361"/>
                  <a:pt x="1854717" y="2088430"/>
                </a:cubicBezTo>
                <a:cubicBezTo>
                  <a:pt x="1853384" y="2095314"/>
                  <a:pt x="1850858" y="2104918"/>
                  <a:pt x="1847638" y="2115855"/>
                </a:cubicBezTo>
                <a:lnTo>
                  <a:pt x="1846817" y="2118444"/>
                </a:lnTo>
                <a:lnTo>
                  <a:pt x="2020821" y="2321151"/>
                </a:lnTo>
                <a:cubicBezTo>
                  <a:pt x="2036810" y="2339360"/>
                  <a:pt x="2034589" y="2367340"/>
                  <a:pt x="2015936" y="2382885"/>
                </a:cubicBezTo>
                <a:cubicBezTo>
                  <a:pt x="1997727" y="2398873"/>
                  <a:pt x="1969747" y="2396653"/>
                  <a:pt x="1954202" y="2377999"/>
                </a:cubicBezTo>
                <a:lnTo>
                  <a:pt x="1813079" y="2213597"/>
                </a:lnTo>
                <a:lnTo>
                  <a:pt x="1779215" y="2295837"/>
                </a:lnTo>
                <a:cubicBezTo>
                  <a:pt x="1773886" y="2312714"/>
                  <a:pt x="1772110" y="2330479"/>
                  <a:pt x="1765004" y="2346023"/>
                </a:cubicBezTo>
                <a:cubicBezTo>
                  <a:pt x="1757453" y="2363344"/>
                  <a:pt x="1762339" y="2374891"/>
                  <a:pt x="1751236" y="2389992"/>
                </a:cubicBezTo>
                <a:cubicBezTo>
                  <a:pt x="1765004" y="2410866"/>
                  <a:pt x="1735691" y="2453058"/>
                  <a:pt x="1732138" y="2474376"/>
                </a:cubicBezTo>
                <a:cubicBezTo>
                  <a:pt x="1716150" y="2572527"/>
                  <a:pt x="1714373" y="2660465"/>
                  <a:pt x="1707267" y="2760393"/>
                </a:cubicBezTo>
                <a:cubicBezTo>
                  <a:pt x="1706379" y="2770164"/>
                  <a:pt x="1709932" y="2776826"/>
                  <a:pt x="1720147" y="2779935"/>
                </a:cubicBezTo>
                <a:cubicBezTo>
                  <a:pt x="1728141" y="2782600"/>
                  <a:pt x="1736135" y="2786597"/>
                  <a:pt x="1744129" y="2789706"/>
                </a:cubicBezTo>
                <a:cubicBezTo>
                  <a:pt x="1762783" y="2797256"/>
                  <a:pt x="1761895" y="2823903"/>
                  <a:pt x="1765004" y="2841224"/>
                </a:cubicBezTo>
                <a:cubicBezTo>
                  <a:pt x="1769001" y="2864319"/>
                  <a:pt x="1777439" y="2878087"/>
                  <a:pt x="1766336" y="2899849"/>
                </a:cubicBezTo>
                <a:cubicBezTo>
                  <a:pt x="1761006" y="2910064"/>
                  <a:pt x="1763671" y="2915837"/>
                  <a:pt x="1771221" y="2923832"/>
                </a:cubicBezTo>
                <a:cubicBezTo>
                  <a:pt x="1794316" y="2947371"/>
                  <a:pt x="1811637" y="2962470"/>
                  <a:pt x="1825848" y="2992671"/>
                </a:cubicBezTo>
                <a:cubicBezTo>
                  <a:pt x="1841393" y="3025092"/>
                  <a:pt x="1856049" y="3057514"/>
                  <a:pt x="1869817" y="3090823"/>
                </a:cubicBezTo>
                <a:cubicBezTo>
                  <a:pt x="1887138" y="3132571"/>
                  <a:pt x="1903127" y="3175207"/>
                  <a:pt x="1917339" y="3218287"/>
                </a:cubicBezTo>
                <a:cubicBezTo>
                  <a:pt x="1930663" y="3258259"/>
                  <a:pt x="1938657" y="3300451"/>
                  <a:pt x="1962195" y="3335981"/>
                </a:cubicBezTo>
                <a:cubicBezTo>
                  <a:pt x="1981293" y="3365293"/>
                  <a:pt x="2000390" y="3419033"/>
                  <a:pt x="2000390" y="3454562"/>
                </a:cubicBezTo>
                <a:cubicBezTo>
                  <a:pt x="2000390" y="3467442"/>
                  <a:pt x="2005720" y="3475880"/>
                  <a:pt x="2017267" y="3480766"/>
                </a:cubicBezTo>
                <a:cubicBezTo>
                  <a:pt x="2040362" y="3490981"/>
                  <a:pt x="2047912" y="3519848"/>
                  <a:pt x="2055462" y="3541611"/>
                </a:cubicBezTo>
                <a:cubicBezTo>
                  <a:pt x="2072339" y="3589577"/>
                  <a:pt x="2093657" y="3636654"/>
                  <a:pt x="2093657" y="3687728"/>
                </a:cubicBezTo>
                <a:cubicBezTo>
                  <a:pt x="2098986" y="3729921"/>
                  <a:pt x="2130963" y="3765007"/>
                  <a:pt x="2096322" y="3803202"/>
                </a:cubicBezTo>
                <a:cubicBezTo>
                  <a:pt x="2078112" y="3823187"/>
                  <a:pt x="2031924" y="3852943"/>
                  <a:pt x="2004387" y="3838731"/>
                </a:cubicBezTo>
                <a:cubicBezTo>
                  <a:pt x="1990175" y="3831625"/>
                  <a:pt x="1981293" y="3841396"/>
                  <a:pt x="1972854" y="3850278"/>
                </a:cubicBezTo>
                <a:cubicBezTo>
                  <a:pt x="1914674" y="3910236"/>
                  <a:pt x="1820963" y="3929778"/>
                  <a:pt x="1733470" y="3919118"/>
                </a:cubicBezTo>
                <a:cubicBezTo>
                  <a:pt x="1682840" y="3912901"/>
                  <a:pt x="1617109" y="3921783"/>
                  <a:pt x="1593571" y="3884476"/>
                </a:cubicBezTo>
                <a:cubicBezTo>
                  <a:pt x="1581579" y="3865379"/>
                  <a:pt x="1644201" y="3816525"/>
                  <a:pt x="1653972" y="3808087"/>
                </a:cubicBezTo>
                <a:cubicBezTo>
                  <a:pt x="1683284" y="3783216"/>
                  <a:pt x="1686393" y="3784104"/>
                  <a:pt x="1719259" y="3763674"/>
                </a:cubicBezTo>
                <a:cubicBezTo>
                  <a:pt x="1724588" y="3760565"/>
                  <a:pt x="1741021" y="3738803"/>
                  <a:pt x="1745462" y="3734806"/>
                </a:cubicBezTo>
                <a:cubicBezTo>
                  <a:pt x="1760118" y="3721926"/>
                  <a:pt x="1767224" y="3703717"/>
                  <a:pt x="1769001" y="3684619"/>
                </a:cubicBezTo>
                <a:cubicBezTo>
                  <a:pt x="1770333" y="3672628"/>
                  <a:pt x="1772554" y="3638431"/>
                  <a:pt x="1758342" y="3632213"/>
                </a:cubicBezTo>
                <a:cubicBezTo>
                  <a:pt x="1728141" y="3618445"/>
                  <a:pt x="1710820" y="3586912"/>
                  <a:pt x="1693499" y="3559376"/>
                </a:cubicBezTo>
                <a:cubicBezTo>
                  <a:pt x="1661522" y="3508301"/>
                  <a:pt x="1637539" y="3452342"/>
                  <a:pt x="1612224" y="3397714"/>
                </a:cubicBezTo>
                <a:cubicBezTo>
                  <a:pt x="1526952" y="3212514"/>
                  <a:pt x="1462998" y="3016654"/>
                  <a:pt x="1410147" y="2819462"/>
                </a:cubicBezTo>
                <a:cubicBezTo>
                  <a:pt x="1399932" y="2781712"/>
                  <a:pt x="1394602" y="2758617"/>
                  <a:pt x="1384387" y="2720866"/>
                </a:cubicBezTo>
                <a:cubicBezTo>
                  <a:pt x="1382167" y="2713316"/>
                  <a:pt x="1390605" y="2631152"/>
                  <a:pt x="1387052" y="2624047"/>
                </a:cubicBezTo>
                <a:cubicBezTo>
                  <a:pt x="1385720" y="2624490"/>
                  <a:pt x="1375949" y="2656912"/>
                  <a:pt x="1365734" y="2686224"/>
                </a:cubicBezTo>
                <a:cubicBezTo>
                  <a:pt x="1360849" y="2699992"/>
                  <a:pt x="1335533" y="2768832"/>
                  <a:pt x="1331092" y="2782155"/>
                </a:cubicBezTo>
                <a:cubicBezTo>
                  <a:pt x="1325763" y="2798144"/>
                  <a:pt x="1323986" y="2815021"/>
                  <a:pt x="1319989" y="2831453"/>
                </a:cubicBezTo>
                <a:cubicBezTo>
                  <a:pt x="1315992" y="2846998"/>
                  <a:pt x="1307998" y="2859433"/>
                  <a:pt x="1301779" y="2874533"/>
                </a:cubicBezTo>
                <a:cubicBezTo>
                  <a:pt x="1295562" y="2890522"/>
                  <a:pt x="1295118" y="2910952"/>
                  <a:pt x="1298227" y="2927829"/>
                </a:cubicBezTo>
                <a:cubicBezTo>
                  <a:pt x="1309774" y="2988674"/>
                  <a:pt x="1293785" y="3049519"/>
                  <a:pt x="1286235" y="3109476"/>
                </a:cubicBezTo>
                <a:cubicBezTo>
                  <a:pt x="1278685" y="3168989"/>
                  <a:pt x="1284903" y="3212069"/>
                  <a:pt x="1276464" y="3272026"/>
                </a:cubicBezTo>
                <a:cubicBezTo>
                  <a:pt x="1274688" y="3284462"/>
                  <a:pt x="1277797" y="3291568"/>
                  <a:pt x="1290677" y="3296453"/>
                </a:cubicBezTo>
                <a:cubicBezTo>
                  <a:pt x="1330204" y="3310221"/>
                  <a:pt x="1326651" y="3363072"/>
                  <a:pt x="1311995" y="3395049"/>
                </a:cubicBezTo>
                <a:cubicBezTo>
                  <a:pt x="1305333" y="3409705"/>
                  <a:pt x="1293785" y="3423029"/>
                  <a:pt x="1290677" y="3439462"/>
                </a:cubicBezTo>
                <a:cubicBezTo>
                  <a:pt x="1286680" y="3463001"/>
                  <a:pt x="1297782" y="3492313"/>
                  <a:pt x="1305333" y="3514075"/>
                </a:cubicBezTo>
                <a:cubicBezTo>
                  <a:pt x="1317769" y="3549605"/>
                  <a:pt x="1329760" y="3582026"/>
                  <a:pt x="1334201" y="3619777"/>
                </a:cubicBezTo>
                <a:cubicBezTo>
                  <a:pt x="1337754" y="3648645"/>
                  <a:pt x="1303112" y="3660193"/>
                  <a:pt x="1280462" y="3664190"/>
                </a:cubicBezTo>
                <a:cubicBezTo>
                  <a:pt x="1255146" y="3669075"/>
                  <a:pt x="1228943" y="3670408"/>
                  <a:pt x="1202740" y="3668187"/>
                </a:cubicBezTo>
                <a:cubicBezTo>
                  <a:pt x="1180977" y="3666411"/>
                  <a:pt x="1163212" y="3651310"/>
                  <a:pt x="1141894" y="3650866"/>
                </a:cubicBezTo>
                <a:cubicBezTo>
                  <a:pt x="1112582" y="3649978"/>
                  <a:pt x="1082826" y="3670851"/>
                  <a:pt x="1055289" y="3680179"/>
                </a:cubicBezTo>
                <a:cubicBezTo>
                  <a:pt x="964244" y="3710379"/>
                  <a:pt x="853656" y="3718373"/>
                  <a:pt x="767052" y="3671296"/>
                </a:cubicBezTo>
                <a:cubicBezTo>
                  <a:pt x="739072" y="3656195"/>
                  <a:pt x="759502" y="3621110"/>
                  <a:pt x="776378" y="3605121"/>
                </a:cubicBezTo>
                <a:cubicBezTo>
                  <a:pt x="796364" y="3586468"/>
                  <a:pt x="827453" y="3588244"/>
                  <a:pt x="852768" y="3582915"/>
                </a:cubicBezTo>
                <a:cubicBezTo>
                  <a:pt x="888742" y="3575364"/>
                  <a:pt x="938929" y="3567370"/>
                  <a:pt x="969573" y="3546496"/>
                </a:cubicBezTo>
                <a:cubicBezTo>
                  <a:pt x="995333" y="3529176"/>
                  <a:pt x="1009101" y="3497198"/>
                  <a:pt x="1011765" y="3467442"/>
                </a:cubicBezTo>
                <a:cubicBezTo>
                  <a:pt x="1014874" y="3435021"/>
                  <a:pt x="1002883" y="3403488"/>
                  <a:pt x="988227" y="3375508"/>
                </a:cubicBezTo>
                <a:cubicBezTo>
                  <a:pt x="975791" y="3351525"/>
                  <a:pt x="961579" y="3323989"/>
                  <a:pt x="961579" y="3296897"/>
                </a:cubicBezTo>
                <a:cubicBezTo>
                  <a:pt x="961135" y="3158774"/>
                  <a:pt x="950476" y="3021540"/>
                  <a:pt x="960691" y="2883860"/>
                </a:cubicBezTo>
                <a:cubicBezTo>
                  <a:pt x="978900" y="2646697"/>
                  <a:pt x="1043298" y="2473044"/>
                  <a:pt x="1093484" y="2241654"/>
                </a:cubicBezTo>
                <a:cubicBezTo>
                  <a:pt x="1095705" y="2231439"/>
                  <a:pt x="1124129" y="2151052"/>
                  <a:pt x="1126350" y="2140837"/>
                </a:cubicBezTo>
                <a:cubicBezTo>
                  <a:pt x="1152553" y="2031138"/>
                  <a:pt x="1178313" y="1977843"/>
                  <a:pt x="1196078" y="1841940"/>
                </a:cubicBezTo>
                <a:cubicBezTo>
                  <a:pt x="1196522" y="1838387"/>
                  <a:pt x="1210734" y="1828172"/>
                  <a:pt x="1212954" y="1825508"/>
                </a:cubicBezTo>
                <a:cubicBezTo>
                  <a:pt x="1228499" y="1804189"/>
                  <a:pt x="1218728" y="1772212"/>
                  <a:pt x="1212511" y="1749118"/>
                </a:cubicBezTo>
                <a:cubicBezTo>
                  <a:pt x="1206737" y="1727800"/>
                  <a:pt x="1206292" y="1697599"/>
                  <a:pt x="1188084" y="1682943"/>
                </a:cubicBezTo>
                <a:cubicBezTo>
                  <a:pt x="1160547" y="1660737"/>
                  <a:pt x="1170318" y="1638974"/>
                  <a:pt x="1172983" y="1607886"/>
                </a:cubicBezTo>
                <a:cubicBezTo>
                  <a:pt x="1175648" y="1574576"/>
                  <a:pt x="1174760" y="1540823"/>
                  <a:pt x="1169874" y="1507513"/>
                </a:cubicBezTo>
                <a:cubicBezTo>
                  <a:pt x="1169264" y="1503239"/>
                  <a:pt x="1168285" y="1495494"/>
                  <a:pt x="1167038" y="1485199"/>
                </a:cubicBezTo>
                <a:lnTo>
                  <a:pt x="1163716" y="1457121"/>
                </a:lnTo>
                <a:lnTo>
                  <a:pt x="1046851" y="1320979"/>
                </a:lnTo>
                <a:cubicBezTo>
                  <a:pt x="1030863" y="1302770"/>
                  <a:pt x="1033084" y="1274790"/>
                  <a:pt x="1051737" y="1259246"/>
                </a:cubicBezTo>
                <a:cubicBezTo>
                  <a:pt x="1069946" y="1243257"/>
                  <a:pt x="1097926" y="1245478"/>
                  <a:pt x="1113471" y="1264131"/>
                </a:cubicBezTo>
                <a:lnTo>
                  <a:pt x="1145922" y="1301936"/>
                </a:lnTo>
                <a:lnTo>
                  <a:pt x="1140520" y="1254445"/>
                </a:lnTo>
                <a:cubicBezTo>
                  <a:pt x="1137592" y="1228824"/>
                  <a:pt x="1135565" y="1211392"/>
                  <a:pt x="1135232" y="1209505"/>
                </a:cubicBezTo>
                <a:cubicBezTo>
                  <a:pt x="1132568" y="1189963"/>
                  <a:pt x="1150333" y="1109576"/>
                  <a:pt x="1132568" y="1097140"/>
                </a:cubicBezTo>
                <a:cubicBezTo>
                  <a:pt x="1094817" y="1071381"/>
                  <a:pt x="1036193" y="1082040"/>
                  <a:pt x="993556" y="1080708"/>
                </a:cubicBezTo>
                <a:cubicBezTo>
                  <a:pt x="901622" y="1078487"/>
                  <a:pt x="801694" y="1045178"/>
                  <a:pt x="712424" y="1026080"/>
                </a:cubicBezTo>
                <a:cubicBezTo>
                  <a:pt x="623599" y="1006983"/>
                  <a:pt x="548098" y="1017642"/>
                  <a:pt x="463713" y="985221"/>
                </a:cubicBezTo>
                <a:cubicBezTo>
                  <a:pt x="424630" y="970120"/>
                  <a:pt x="389100" y="948359"/>
                  <a:pt x="350461" y="931926"/>
                </a:cubicBezTo>
                <a:cubicBezTo>
                  <a:pt x="338914" y="927040"/>
                  <a:pt x="200347" y="881739"/>
                  <a:pt x="199902" y="885292"/>
                </a:cubicBezTo>
                <a:cubicBezTo>
                  <a:pt x="201235" y="875078"/>
                  <a:pt x="202567" y="864419"/>
                  <a:pt x="203900" y="852871"/>
                </a:cubicBezTo>
                <a:cubicBezTo>
                  <a:pt x="180805" y="843101"/>
                  <a:pt x="157710" y="830665"/>
                  <a:pt x="132839" y="823559"/>
                </a:cubicBezTo>
                <a:cubicBezTo>
                  <a:pt x="52453" y="800908"/>
                  <a:pt x="101306" y="757828"/>
                  <a:pt x="41793" y="688989"/>
                </a:cubicBezTo>
                <a:cubicBezTo>
                  <a:pt x="28470" y="673444"/>
                  <a:pt x="-24826" y="599275"/>
                  <a:pt x="13813" y="605493"/>
                </a:cubicBezTo>
                <a:cubicBezTo>
                  <a:pt x="18699" y="606381"/>
                  <a:pt x="79988" y="659232"/>
                  <a:pt x="86206" y="663229"/>
                </a:cubicBezTo>
                <a:cubicBezTo>
                  <a:pt x="85318" y="662785"/>
                  <a:pt x="67109" y="612599"/>
                  <a:pt x="66220" y="608158"/>
                </a:cubicBezTo>
                <a:cubicBezTo>
                  <a:pt x="64000" y="592169"/>
                  <a:pt x="59558" y="577069"/>
                  <a:pt x="55118" y="561525"/>
                </a:cubicBezTo>
                <a:cubicBezTo>
                  <a:pt x="46235" y="531324"/>
                  <a:pt x="34688" y="502012"/>
                  <a:pt x="24029" y="472699"/>
                </a:cubicBezTo>
                <a:cubicBezTo>
                  <a:pt x="23584" y="471366"/>
                  <a:pt x="22696" y="469590"/>
                  <a:pt x="23140" y="468258"/>
                </a:cubicBezTo>
                <a:cubicBezTo>
                  <a:pt x="24917" y="459819"/>
                  <a:pt x="24917" y="446051"/>
                  <a:pt x="29358" y="444275"/>
                </a:cubicBezTo>
                <a:cubicBezTo>
                  <a:pt x="40905" y="439834"/>
                  <a:pt x="40017" y="454046"/>
                  <a:pt x="44014" y="460264"/>
                </a:cubicBezTo>
                <a:cubicBezTo>
                  <a:pt x="64444" y="492241"/>
                  <a:pt x="99974" y="529103"/>
                  <a:pt x="113742" y="565522"/>
                </a:cubicBezTo>
                <a:cubicBezTo>
                  <a:pt x="139946" y="636137"/>
                  <a:pt x="167481" y="694762"/>
                  <a:pt x="212338" y="754275"/>
                </a:cubicBezTo>
                <a:cubicBezTo>
                  <a:pt x="216780" y="760493"/>
                  <a:pt x="223885" y="759605"/>
                  <a:pt x="230103" y="751611"/>
                </a:cubicBezTo>
                <a:cubicBezTo>
                  <a:pt x="233212" y="747613"/>
                  <a:pt x="250089" y="745393"/>
                  <a:pt x="255863" y="746281"/>
                </a:cubicBezTo>
                <a:cubicBezTo>
                  <a:pt x="288728" y="751611"/>
                  <a:pt x="314931" y="770708"/>
                  <a:pt x="348241" y="773372"/>
                </a:cubicBezTo>
                <a:cubicBezTo>
                  <a:pt x="380218" y="775593"/>
                  <a:pt x="448169" y="773817"/>
                  <a:pt x="479702" y="768487"/>
                </a:cubicBezTo>
                <a:cubicBezTo>
                  <a:pt x="560089" y="755163"/>
                  <a:pt x="628484" y="763158"/>
                  <a:pt x="701765" y="789361"/>
                </a:cubicBezTo>
                <a:cubicBezTo>
                  <a:pt x="733298" y="800464"/>
                  <a:pt x="772825" y="824003"/>
                  <a:pt x="803914" y="796467"/>
                </a:cubicBezTo>
                <a:cubicBezTo>
                  <a:pt x="821679" y="780923"/>
                  <a:pt x="825232" y="780923"/>
                  <a:pt x="845662" y="792914"/>
                </a:cubicBezTo>
                <a:cubicBezTo>
                  <a:pt x="874531" y="810679"/>
                  <a:pt x="909616" y="803129"/>
                  <a:pt x="941593" y="804461"/>
                </a:cubicBezTo>
                <a:cubicBezTo>
                  <a:pt x="978012" y="805794"/>
                  <a:pt x="1046851" y="790694"/>
                  <a:pt x="1079273" y="774261"/>
                </a:cubicBezTo>
                <a:cubicBezTo>
                  <a:pt x="1133012" y="746725"/>
                  <a:pt x="1133012" y="756940"/>
                  <a:pt x="1187639" y="731624"/>
                </a:cubicBezTo>
                <a:cubicBezTo>
                  <a:pt x="1191192" y="729848"/>
                  <a:pt x="1273356" y="703645"/>
                  <a:pt x="1274688" y="700092"/>
                </a:cubicBezTo>
                <a:cubicBezTo>
                  <a:pt x="1272912" y="704089"/>
                  <a:pt x="1156995" y="691653"/>
                  <a:pt x="1152109" y="690321"/>
                </a:cubicBezTo>
                <a:cubicBezTo>
                  <a:pt x="1141894" y="687212"/>
                  <a:pt x="1126350" y="682771"/>
                  <a:pt x="1121464" y="672112"/>
                </a:cubicBezTo>
                <a:cubicBezTo>
                  <a:pt x="1113914" y="655235"/>
                  <a:pt x="1130791" y="641023"/>
                  <a:pt x="1114359" y="623702"/>
                </a:cubicBezTo>
                <a:cubicBezTo>
                  <a:pt x="1105032" y="613931"/>
                  <a:pt x="1110805" y="592613"/>
                  <a:pt x="1121464" y="586395"/>
                </a:cubicBezTo>
                <a:cubicBezTo>
                  <a:pt x="1187639" y="549089"/>
                  <a:pt x="1072167" y="562413"/>
                  <a:pt x="1072167" y="518444"/>
                </a:cubicBezTo>
                <a:cubicBezTo>
                  <a:pt x="1072167" y="496682"/>
                  <a:pt x="1054846" y="504232"/>
                  <a:pt x="1038413" y="491353"/>
                </a:cubicBezTo>
                <a:cubicBezTo>
                  <a:pt x="1019760" y="476697"/>
                  <a:pt x="1021092" y="466926"/>
                  <a:pt x="1034416" y="447828"/>
                </a:cubicBezTo>
                <a:cubicBezTo>
                  <a:pt x="1044187" y="434060"/>
                  <a:pt x="1099258" y="347900"/>
                  <a:pt x="1050404" y="346123"/>
                </a:cubicBezTo>
                <a:cubicBezTo>
                  <a:pt x="1032195" y="345679"/>
                  <a:pt x="995776" y="345679"/>
                  <a:pt x="977568" y="345679"/>
                </a:cubicBezTo>
                <a:cubicBezTo>
                  <a:pt x="976679" y="345679"/>
                  <a:pt x="975791" y="344791"/>
                  <a:pt x="973126" y="342570"/>
                </a:cubicBezTo>
                <a:cubicBezTo>
                  <a:pt x="977123" y="338573"/>
                  <a:pt x="980677" y="335020"/>
                  <a:pt x="985117" y="331911"/>
                </a:cubicBezTo>
                <a:cubicBezTo>
                  <a:pt x="1025977" y="302599"/>
                  <a:pt x="1089932" y="279949"/>
                  <a:pt x="1100591" y="225765"/>
                </a:cubicBezTo>
                <a:cubicBezTo>
                  <a:pt x="1104588" y="206223"/>
                  <a:pt x="1098370" y="183129"/>
                  <a:pt x="1112582" y="166696"/>
                </a:cubicBezTo>
                <a:cubicBezTo>
                  <a:pt x="1117467" y="161367"/>
                  <a:pt x="1117467" y="150264"/>
                  <a:pt x="1117023" y="141825"/>
                </a:cubicBezTo>
                <a:cubicBezTo>
                  <a:pt x="1116135" y="106295"/>
                  <a:pt x="1114802" y="70321"/>
                  <a:pt x="1113470" y="34790"/>
                </a:cubicBezTo>
                <a:cubicBezTo>
                  <a:pt x="1113026" y="17470"/>
                  <a:pt x="1129015" y="1037"/>
                  <a:pt x="1146336" y="149"/>
                </a:cubicBezTo>
                <a:close/>
              </a:path>
            </a:pathLst>
          </a:custGeom>
          <a:solidFill>
            <a:schemeClr val="accent1"/>
          </a:solidFill>
          <a:ln w="77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48A544EE-A503-4A5F-8150-9CB703A7298F}"/>
              </a:ext>
            </a:extLst>
          </p:cNvPr>
          <p:cNvSpPr/>
          <p:nvPr/>
        </p:nvSpPr>
        <p:spPr>
          <a:xfrm>
            <a:off x="7496397" y="4415227"/>
            <a:ext cx="272902" cy="2001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160AFE9-04EE-4E1B-890A-6F86D56C3E73}"/>
              </a:ext>
            </a:extLst>
          </p:cNvPr>
          <p:cNvSpPr/>
          <p:nvPr/>
        </p:nvSpPr>
        <p:spPr>
          <a:xfrm rot="2700000">
            <a:off x="7533787" y="5409484"/>
            <a:ext cx="217901" cy="39065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AE820430-ED55-41F4-87D4-DCB9C0F12FEE}"/>
              </a:ext>
            </a:extLst>
          </p:cNvPr>
          <p:cNvSpPr/>
          <p:nvPr/>
        </p:nvSpPr>
        <p:spPr>
          <a:xfrm flipH="1">
            <a:off x="7474723" y="3292438"/>
            <a:ext cx="320952" cy="2647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276AB205-C444-4083-8054-4BBD6FED18DE}"/>
              </a:ext>
            </a:extLst>
          </p:cNvPr>
          <p:cNvSpPr>
            <a:spLocks noChangeAspect="1"/>
          </p:cNvSpPr>
          <p:nvPr/>
        </p:nvSpPr>
        <p:spPr>
          <a:xfrm>
            <a:off x="7490164" y="2162519"/>
            <a:ext cx="324893" cy="3276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672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C2DCF-DE69-42A9-BB96-1FF3E1066E14}"/>
              </a:ext>
            </a:extLst>
          </p:cNvPr>
          <p:cNvSpPr/>
          <p:nvPr/>
        </p:nvSpPr>
        <p:spPr>
          <a:xfrm>
            <a:off x="5311300" y="404414"/>
            <a:ext cx="5399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C2F45"/>
                </a:solidFill>
                <a:latin typeface="+mj-lt"/>
              </a:rPr>
              <a:t>GUN</a:t>
            </a:r>
            <a:r>
              <a:rPr lang="en-US" sz="4800" dirty="0">
                <a:solidFill>
                  <a:schemeClr val="bg1"/>
                </a:solidFill>
                <a:latin typeface="+mj-lt"/>
              </a:rPr>
              <a:t> FREE ZOON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5968A-CCA7-4B37-B070-5F89CDF14333}"/>
              </a:ext>
            </a:extLst>
          </p:cNvPr>
          <p:cNvSpPr/>
          <p:nvPr/>
        </p:nvSpPr>
        <p:spPr>
          <a:xfrm>
            <a:off x="3803515" y="496746"/>
            <a:ext cx="126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pc="-150" dirty="0">
                <a:solidFill>
                  <a:srgbClr val="2C2F45"/>
                </a:solidFill>
              </a:rPr>
              <a:t>NO GUNS ALLOWED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45FC4-B232-4186-B0D7-7A5143D74EFC}"/>
              </a:ext>
            </a:extLst>
          </p:cNvPr>
          <p:cNvSpPr/>
          <p:nvPr/>
        </p:nvSpPr>
        <p:spPr>
          <a:xfrm>
            <a:off x="1152348" y="2809328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C2F45"/>
                </a:solidFill>
              </a:rPr>
              <a:t>GUN-FREE ZONE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DCFF3-58CA-440E-A30A-09E0AA38335E}"/>
              </a:ext>
            </a:extLst>
          </p:cNvPr>
          <p:cNvSpPr/>
          <p:nvPr/>
        </p:nvSpPr>
        <p:spPr>
          <a:xfrm>
            <a:off x="1123164" y="3039917"/>
            <a:ext cx="49728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2C2F45"/>
                </a:solidFill>
              </a:rPr>
              <a:t>NO GUNS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6247B-1588-479A-A329-ECDDB2ABEE81}"/>
              </a:ext>
            </a:extLst>
          </p:cNvPr>
          <p:cNvSpPr/>
          <p:nvPr/>
        </p:nvSpPr>
        <p:spPr>
          <a:xfrm>
            <a:off x="6332706" y="4200739"/>
            <a:ext cx="5370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2C2F45"/>
                </a:solidFill>
              </a:rPr>
              <a:t>ALLOWED</a:t>
            </a: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9C58713C-2152-445A-8848-77DFC05C320D}"/>
              </a:ext>
            </a:extLst>
          </p:cNvPr>
          <p:cNvSpPr/>
          <p:nvPr/>
        </p:nvSpPr>
        <p:spPr>
          <a:xfrm>
            <a:off x="6332706" y="5531373"/>
            <a:ext cx="5398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/>
          </a:p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66143-5FD8-4117-8DFB-FB737B7CF7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A46848-7B7C-4546-8746-13B3BE0180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27B11BC-C624-40B4-BA3F-ACE2B74656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43CD6A-470B-440E-8EBB-DBFE68A7BF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12887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BD5BF-5DFB-4E46-80DF-89CE48FC40F2}"/>
              </a:ext>
            </a:extLst>
          </p:cNvPr>
          <p:cNvSpPr txBox="1"/>
          <p:nvPr/>
        </p:nvSpPr>
        <p:spPr>
          <a:xfrm>
            <a:off x="7845404" y="221334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2126D7-A311-4C39-9B22-D9B2842812BE}"/>
              </a:ext>
            </a:extLst>
          </p:cNvPr>
          <p:cNvGrpSpPr/>
          <p:nvPr/>
        </p:nvGrpSpPr>
        <p:grpSpPr>
          <a:xfrm>
            <a:off x="7625048" y="3427222"/>
            <a:ext cx="1401048" cy="1107996"/>
            <a:chOff x="2551705" y="4283314"/>
            <a:chExt cx="23570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620439-B317-4CCF-8C59-D6FA42AA208E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32288E-3D99-43F5-972D-83943AB7FCEE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436BB77-A8EE-47BE-8EDD-5413252ACD21}"/>
              </a:ext>
            </a:extLst>
          </p:cNvPr>
          <p:cNvSpPr txBox="1"/>
          <p:nvPr/>
        </p:nvSpPr>
        <p:spPr>
          <a:xfrm>
            <a:off x="9780419" y="221334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9CC9A4-60AA-4FBA-A91A-2FF14F05EE51}"/>
              </a:ext>
            </a:extLst>
          </p:cNvPr>
          <p:cNvGrpSpPr/>
          <p:nvPr/>
        </p:nvGrpSpPr>
        <p:grpSpPr>
          <a:xfrm>
            <a:off x="9560063" y="3427222"/>
            <a:ext cx="1401048" cy="1107996"/>
            <a:chOff x="2551705" y="4283314"/>
            <a:chExt cx="2357003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A5A37C-1155-43FB-9479-C84D8685B3A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50CDEB-C967-40EB-914D-5D1CC827DB25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891DD18-1CA7-4CA2-9FA4-E8227EA5DA15}"/>
              </a:ext>
            </a:extLst>
          </p:cNvPr>
          <p:cNvSpPr txBox="1"/>
          <p:nvPr/>
        </p:nvSpPr>
        <p:spPr>
          <a:xfrm>
            <a:off x="4016699" y="221334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6FA142-F68E-4B6E-B106-0CC69A6682C9}"/>
              </a:ext>
            </a:extLst>
          </p:cNvPr>
          <p:cNvGrpSpPr/>
          <p:nvPr/>
        </p:nvGrpSpPr>
        <p:grpSpPr>
          <a:xfrm>
            <a:off x="3796343" y="3427222"/>
            <a:ext cx="1401048" cy="1107996"/>
            <a:chOff x="2551705" y="4283314"/>
            <a:chExt cx="2357003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2A363D-8E33-4F4C-AFD7-B72B3A66970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1BA6BD-4475-42A0-94D7-9553F371C966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7351713-4AD2-4F8C-B4BE-7BD8F5CE18F1}"/>
              </a:ext>
            </a:extLst>
          </p:cNvPr>
          <p:cNvSpPr txBox="1"/>
          <p:nvPr/>
        </p:nvSpPr>
        <p:spPr>
          <a:xfrm>
            <a:off x="5931052" y="482648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BB1FB4-F5FB-4DD2-9026-5B59AC1F56AC}"/>
              </a:ext>
            </a:extLst>
          </p:cNvPr>
          <p:cNvGrpSpPr/>
          <p:nvPr/>
        </p:nvGrpSpPr>
        <p:grpSpPr>
          <a:xfrm>
            <a:off x="5710696" y="3427222"/>
            <a:ext cx="1401048" cy="1107996"/>
            <a:chOff x="2551705" y="4283314"/>
            <a:chExt cx="2357003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7297C3-3D39-46DC-BCE5-917E1170721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BF2824-1DE6-4635-98FA-7F731D162B71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8FF9817-6A16-406F-B491-92ACAA976F04}"/>
              </a:ext>
            </a:extLst>
          </p:cNvPr>
          <p:cNvSpPr txBox="1"/>
          <p:nvPr/>
        </p:nvSpPr>
        <p:spPr>
          <a:xfrm>
            <a:off x="2102346" y="482648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78DFEB-6368-4F4D-91F0-002B52F94D5C}"/>
              </a:ext>
            </a:extLst>
          </p:cNvPr>
          <p:cNvGrpSpPr/>
          <p:nvPr/>
        </p:nvGrpSpPr>
        <p:grpSpPr>
          <a:xfrm>
            <a:off x="1881990" y="3427222"/>
            <a:ext cx="1401048" cy="1107996"/>
            <a:chOff x="2551705" y="4283314"/>
            <a:chExt cx="2357003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695606-8106-489B-900A-2A9DC83CEFD4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5E8330-FA76-45F7-9658-B4251CB4B6CD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24">
            <a:extLst>
              <a:ext uri="{FF2B5EF4-FFF2-40B4-BE49-F238E27FC236}">
                <a16:creationId xmlns:a16="http://schemas.microsoft.com/office/drawing/2014/main" id="{135F8259-65F8-4C5D-83DA-B6E8BF1C4638}"/>
              </a:ext>
            </a:extLst>
          </p:cNvPr>
          <p:cNvGrpSpPr/>
          <p:nvPr/>
        </p:nvGrpSpPr>
        <p:grpSpPr>
          <a:xfrm rot="10800000">
            <a:off x="1575617" y="3352264"/>
            <a:ext cx="2013796" cy="2658860"/>
            <a:chOff x="1461188" y="2203612"/>
            <a:chExt cx="2149652" cy="2838234"/>
          </a:xfrm>
          <a:solidFill>
            <a:srgbClr val="2C2F45"/>
          </a:solidFill>
        </p:grpSpPr>
        <p:sp>
          <p:nvSpPr>
            <p:cNvPr id="39" name="막힌 원호 20">
              <a:extLst>
                <a:ext uri="{FF2B5EF4-FFF2-40B4-BE49-F238E27FC236}">
                  <a16:creationId xmlns:a16="http://schemas.microsoft.com/office/drawing/2014/main" id="{E19C202C-78D6-4CD0-9DC6-B95F0268D7C9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22">
              <a:extLst>
                <a:ext uri="{FF2B5EF4-FFF2-40B4-BE49-F238E27FC236}">
                  <a16:creationId xmlns:a16="http://schemas.microsoft.com/office/drawing/2014/main" id="{FAB2E8BE-642C-4627-B59A-DB23668A0E1B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직사각형 55">
              <a:extLst>
                <a:ext uri="{FF2B5EF4-FFF2-40B4-BE49-F238E27FC236}">
                  <a16:creationId xmlns:a16="http://schemas.microsoft.com/office/drawing/2014/main" id="{F9D82DDC-E276-4BF0-AB17-61DB4F775E8E}"/>
                </a:ext>
              </a:extLst>
            </p:cNvPr>
            <p:cNvSpPr/>
            <p:nvPr/>
          </p:nvSpPr>
          <p:spPr>
            <a:xfrm>
              <a:off x="3508975" y="3274127"/>
              <a:ext cx="101865" cy="1767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그룹 52">
            <a:extLst>
              <a:ext uri="{FF2B5EF4-FFF2-40B4-BE49-F238E27FC236}">
                <a16:creationId xmlns:a16="http://schemas.microsoft.com/office/drawing/2014/main" id="{248BF479-D677-4FCA-97BC-1F3C3AFCE2CC}"/>
              </a:ext>
            </a:extLst>
          </p:cNvPr>
          <p:cNvGrpSpPr/>
          <p:nvPr/>
        </p:nvGrpSpPr>
        <p:grpSpPr>
          <a:xfrm>
            <a:off x="3496412" y="1812379"/>
            <a:ext cx="2013796" cy="2658853"/>
            <a:chOff x="1461188" y="2203612"/>
            <a:chExt cx="2149652" cy="2838233"/>
          </a:xfrm>
          <a:solidFill>
            <a:srgbClr val="07A398"/>
          </a:solidFill>
        </p:grpSpPr>
        <p:sp>
          <p:nvSpPr>
            <p:cNvPr id="43" name="막힌 원호 53">
              <a:extLst>
                <a:ext uri="{FF2B5EF4-FFF2-40B4-BE49-F238E27FC236}">
                  <a16:creationId xmlns:a16="http://schemas.microsoft.com/office/drawing/2014/main" id="{F2724FDF-F79D-4CDA-8068-EEFA9B5F040D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직사각형 54">
              <a:extLst>
                <a:ext uri="{FF2B5EF4-FFF2-40B4-BE49-F238E27FC236}">
                  <a16:creationId xmlns:a16="http://schemas.microsoft.com/office/drawing/2014/main" id="{8A035084-81C0-405D-ADB2-1FBF9A816957}"/>
                </a:ext>
              </a:extLst>
            </p:cNvPr>
            <p:cNvSpPr/>
            <p:nvPr/>
          </p:nvSpPr>
          <p:spPr>
            <a:xfrm>
              <a:off x="1461188" y="3274122"/>
              <a:ext cx="101865" cy="1767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직사각형 56">
              <a:extLst>
                <a:ext uri="{FF2B5EF4-FFF2-40B4-BE49-F238E27FC236}">
                  <a16:creationId xmlns:a16="http://schemas.microsoft.com/office/drawing/2014/main" id="{1C049382-0227-4BC7-B03C-FB608239FC8A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6" name="그룹 61">
            <a:extLst>
              <a:ext uri="{FF2B5EF4-FFF2-40B4-BE49-F238E27FC236}">
                <a16:creationId xmlns:a16="http://schemas.microsoft.com/office/drawing/2014/main" id="{89305DD7-7C09-43DB-A1E2-F25933739871}"/>
              </a:ext>
            </a:extLst>
          </p:cNvPr>
          <p:cNvGrpSpPr/>
          <p:nvPr/>
        </p:nvGrpSpPr>
        <p:grpSpPr>
          <a:xfrm rot="10800000">
            <a:off x="5410018" y="3352265"/>
            <a:ext cx="2013796" cy="2658859"/>
            <a:chOff x="1461188" y="2203612"/>
            <a:chExt cx="2149652" cy="2838233"/>
          </a:xfrm>
          <a:solidFill>
            <a:srgbClr val="2C2F45"/>
          </a:solidFill>
        </p:grpSpPr>
        <p:sp>
          <p:nvSpPr>
            <p:cNvPr id="47" name="막힌 원호 62">
              <a:extLst>
                <a:ext uri="{FF2B5EF4-FFF2-40B4-BE49-F238E27FC236}">
                  <a16:creationId xmlns:a16="http://schemas.microsoft.com/office/drawing/2014/main" id="{AC7B4616-634C-4CA3-A99F-1C07DC455114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8" name="직사각형 63">
              <a:extLst>
                <a:ext uri="{FF2B5EF4-FFF2-40B4-BE49-F238E27FC236}">
                  <a16:creationId xmlns:a16="http://schemas.microsoft.com/office/drawing/2014/main" id="{C0C4657A-21D2-4E8E-AC50-12F43434C404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직사각형 64">
              <a:extLst>
                <a:ext uri="{FF2B5EF4-FFF2-40B4-BE49-F238E27FC236}">
                  <a16:creationId xmlns:a16="http://schemas.microsoft.com/office/drawing/2014/main" id="{5304E4D7-947C-464C-97D9-7410CE1CCB8F}"/>
                </a:ext>
              </a:extLst>
            </p:cNvPr>
            <p:cNvSpPr/>
            <p:nvPr/>
          </p:nvSpPr>
          <p:spPr>
            <a:xfrm>
              <a:off x="3508975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0" name="그룹 65">
            <a:extLst>
              <a:ext uri="{FF2B5EF4-FFF2-40B4-BE49-F238E27FC236}">
                <a16:creationId xmlns:a16="http://schemas.microsoft.com/office/drawing/2014/main" id="{C54A2E54-0AC9-43EA-861A-CE7BCD76AC59}"/>
              </a:ext>
            </a:extLst>
          </p:cNvPr>
          <p:cNvGrpSpPr/>
          <p:nvPr/>
        </p:nvGrpSpPr>
        <p:grpSpPr>
          <a:xfrm>
            <a:off x="7318674" y="1812379"/>
            <a:ext cx="2013796" cy="2658859"/>
            <a:chOff x="1461188" y="2203612"/>
            <a:chExt cx="2149652" cy="2838233"/>
          </a:xfrm>
          <a:solidFill>
            <a:schemeClr val="accent1"/>
          </a:solidFill>
        </p:grpSpPr>
        <p:sp>
          <p:nvSpPr>
            <p:cNvPr id="51" name="막힌 원호 66">
              <a:extLst>
                <a:ext uri="{FF2B5EF4-FFF2-40B4-BE49-F238E27FC236}">
                  <a16:creationId xmlns:a16="http://schemas.microsoft.com/office/drawing/2014/main" id="{22934E2F-7D0D-4FCC-AA0D-3FBAD74FD4C1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2" name="직사각형 67">
              <a:extLst>
                <a:ext uri="{FF2B5EF4-FFF2-40B4-BE49-F238E27FC236}">
                  <a16:creationId xmlns:a16="http://schemas.microsoft.com/office/drawing/2014/main" id="{F995AA8D-CD46-4331-83E9-C4D8914FECEE}"/>
                </a:ext>
              </a:extLst>
            </p:cNvPr>
            <p:cNvSpPr/>
            <p:nvPr/>
          </p:nvSpPr>
          <p:spPr>
            <a:xfrm>
              <a:off x="1461188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직사각형 68">
              <a:extLst>
                <a:ext uri="{FF2B5EF4-FFF2-40B4-BE49-F238E27FC236}">
                  <a16:creationId xmlns:a16="http://schemas.microsoft.com/office/drawing/2014/main" id="{1BC98DED-ABCE-49E1-8E1C-C0A812BBE6A7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4" name="그룹 23">
            <a:extLst>
              <a:ext uri="{FF2B5EF4-FFF2-40B4-BE49-F238E27FC236}">
                <a16:creationId xmlns:a16="http://schemas.microsoft.com/office/drawing/2014/main" id="{3A46A96C-2B8A-4D18-BD03-70D4EB8B7201}"/>
              </a:ext>
            </a:extLst>
          </p:cNvPr>
          <p:cNvGrpSpPr/>
          <p:nvPr/>
        </p:nvGrpSpPr>
        <p:grpSpPr>
          <a:xfrm>
            <a:off x="1372944" y="3222994"/>
            <a:ext cx="378655" cy="337248"/>
            <a:chOff x="1249118" y="3971544"/>
            <a:chExt cx="404200" cy="360000"/>
          </a:xfrm>
          <a:solidFill>
            <a:srgbClr val="2C2F45"/>
          </a:solidFill>
        </p:grpSpPr>
        <p:sp>
          <p:nvSpPr>
            <p:cNvPr id="55" name="사각형: 둥근 모서리 21">
              <a:extLst>
                <a:ext uri="{FF2B5EF4-FFF2-40B4-BE49-F238E27FC236}">
                  <a16:creationId xmlns:a16="http://schemas.microsoft.com/office/drawing/2014/main" id="{F4F7798F-D292-42F4-911E-1643A3FC491F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사각형: 둥근 모서리 69">
              <a:extLst>
                <a:ext uri="{FF2B5EF4-FFF2-40B4-BE49-F238E27FC236}">
                  <a16:creationId xmlns:a16="http://schemas.microsoft.com/office/drawing/2014/main" id="{B8602E6F-AD8C-4A72-A359-B680820755FB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7" name="그룹 71">
            <a:extLst>
              <a:ext uri="{FF2B5EF4-FFF2-40B4-BE49-F238E27FC236}">
                <a16:creationId xmlns:a16="http://schemas.microsoft.com/office/drawing/2014/main" id="{E75EF518-3DBD-4BEB-9BF8-1F3E16611F73}"/>
              </a:ext>
            </a:extLst>
          </p:cNvPr>
          <p:cNvGrpSpPr/>
          <p:nvPr/>
        </p:nvGrpSpPr>
        <p:grpSpPr>
          <a:xfrm rot="10800000">
            <a:off x="3421277" y="4248549"/>
            <a:ext cx="378655" cy="337248"/>
            <a:chOff x="1249118" y="3971544"/>
            <a:chExt cx="404200" cy="360000"/>
          </a:xfrm>
          <a:solidFill>
            <a:srgbClr val="07A398"/>
          </a:solidFill>
        </p:grpSpPr>
        <p:sp>
          <p:nvSpPr>
            <p:cNvPr id="58" name="사각형: 둥근 모서리 72">
              <a:extLst>
                <a:ext uri="{FF2B5EF4-FFF2-40B4-BE49-F238E27FC236}">
                  <a16:creationId xmlns:a16="http://schemas.microsoft.com/office/drawing/2014/main" id="{0BBA8419-2482-423D-B5F3-0F87A251486C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사각형: 둥근 모서리 73">
              <a:extLst>
                <a:ext uri="{FF2B5EF4-FFF2-40B4-BE49-F238E27FC236}">
                  <a16:creationId xmlns:a16="http://schemas.microsoft.com/office/drawing/2014/main" id="{70B8972C-E546-4F90-8037-982D838DD7D7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0" name="직사각형 74">
            <a:extLst>
              <a:ext uri="{FF2B5EF4-FFF2-40B4-BE49-F238E27FC236}">
                <a16:creationId xmlns:a16="http://schemas.microsoft.com/office/drawing/2014/main" id="{329CBDD7-7462-4AB3-B1CB-6A50221EEAFC}"/>
              </a:ext>
            </a:extLst>
          </p:cNvPr>
          <p:cNvSpPr/>
          <p:nvPr/>
        </p:nvSpPr>
        <p:spPr>
          <a:xfrm>
            <a:off x="9237043" y="3333738"/>
            <a:ext cx="101865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1" name="그룹 75">
            <a:extLst>
              <a:ext uri="{FF2B5EF4-FFF2-40B4-BE49-F238E27FC236}">
                <a16:creationId xmlns:a16="http://schemas.microsoft.com/office/drawing/2014/main" id="{AEB8EA05-9F75-4CCA-B785-C447A65DA5E2}"/>
              </a:ext>
            </a:extLst>
          </p:cNvPr>
          <p:cNvGrpSpPr/>
          <p:nvPr/>
        </p:nvGrpSpPr>
        <p:grpSpPr>
          <a:xfrm rot="10800000">
            <a:off x="7238912" y="4248548"/>
            <a:ext cx="378655" cy="337248"/>
            <a:chOff x="1249118" y="3971544"/>
            <a:chExt cx="404200" cy="360000"/>
          </a:xfrm>
        </p:grpSpPr>
        <p:sp>
          <p:nvSpPr>
            <p:cNvPr id="62" name="사각형: 둥근 모서리 76">
              <a:extLst>
                <a:ext uri="{FF2B5EF4-FFF2-40B4-BE49-F238E27FC236}">
                  <a16:creationId xmlns:a16="http://schemas.microsoft.com/office/drawing/2014/main" id="{B026EAA0-3A3D-49C7-AE5F-E3472378C4A8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사각형: 둥근 모서리 77">
              <a:extLst>
                <a:ext uri="{FF2B5EF4-FFF2-40B4-BE49-F238E27FC236}">
                  <a16:creationId xmlns:a16="http://schemas.microsoft.com/office/drawing/2014/main" id="{573F3979-4E35-47FE-8F3E-E527ED122E3D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4" name="그룹 78">
            <a:extLst>
              <a:ext uri="{FF2B5EF4-FFF2-40B4-BE49-F238E27FC236}">
                <a16:creationId xmlns:a16="http://schemas.microsoft.com/office/drawing/2014/main" id="{E0BAE283-6EC3-4B4C-9596-7E5568DDDA42}"/>
              </a:ext>
            </a:extLst>
          </p:cNvPr>
          <p:cNvGrpSpPr/>
          <p:nvPr/>
        </p:nvGrpSpPr>
        <p:grpSpPr>
          <a:xfrm>
            <a:off x="9033240" y="3222994"/>
            <a:ext cx="378655" cy="337248"/>
            <a:chOff x="1249118" y="3971544"/>
            <a:chExt cx="404200" cy="360000"/>
          </a:xfrm>
          <a:solidFill>
            <a:schemeClr val="accent6"/>
          </a:solidFill>
        </p:grpSpPr>
        <p:sp>
          <p:nvSpPr>
            <p:cNvPr id="65" name="사각형: 둥근 모서리 79">
              <a:extLst>
                <a:ext uri="{FF2B5EF4-FFF2-40B4-BE49-F238E27FC236}">
                  <a16:creationId xmlns:a16="http://schemas.microsoft.com/office/drawing/2014/main" id="{F189FED8-F196-4D4C-9AA3-B632E746BA8E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사각형: 둥근 모서리 80">
              <a:extLst>
                <a:ext uri="{FF2B5EF4-FFF2-40B4-BE49-F238E27FC236}">
                  <a16:creationId xmlns:a16="http://schemas.microsoft.com/office/drawing/2014/main" id="{24B0FE26-71C7-4CC1-93D2-8258611339E5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7" name="그룹 81">
            <a:extLst>
              <a:ext uri="{FF2B5EF4-FFF2-40B4-BE49-F238E27FC236}">
                <a16:creationId xmlns:a16="http://schemas.microsoft.com/office/drawing/2014/main" id="{FF4AA44E-FCB3-4310-9BAE-7C420BE5C682}"/>
              </a:ext>
            </a:extLst>
          </p:cNvPr>
          <p:cNvGrpSpPr/>
          <p:nvPr/>
        </p:nvGrpSpPr>
        <p:grpSpPr>
          <a:xfrm>
            <a:off x="5212800" y="3222994"/>
            <a:ext cx="378655" cy="337248"/>
            <a:chOff x="1249118" y="3971544"/>
            <a:chExt cx="404200" cy="360000"/>
          </a:xfrm>
          <a:solidFill>
            <a:srgbClr val="2C2F45"/>
          </a:solidFill>
        </p:grpSpPr>
        <p:sp>
          <p:nvSpPr>
            <p:cNvPr id="68" name="사각형: 둥근 모서리 82">
              <a:extLst>
                <a:ext uri="{FF2B5EF4-FFF2-40B4-BE49-F238E27FC236}">
                  <a16:creationId xmlns:a16="http://schemas.microsoft.com/office/drawing/2014/main" id="{F3CDB49B-4C43-4B81-A5DE-F1C555C365E1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사각형: 둥근 모서리 83">
              <a:extLst>
                <a:ext uri="{FF2B5EF4-FFF2-40B4-BE49-F238E27FC236}">
                  <a16:creationId xmlns:a16="http://schemas.microsoft.com/office/drawing/2014/main" id="{0BA7767C-561F-460E-A178-17FED106FDE1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962025" y="1014413"/>
            <a:ext cx="1706563" cy="2049463"/>
            <a:chOff x="962025" y="1014413"/>
            <a:chExt cx="1706563" cy="2049463"/>
          </a:xfrm>
          <a:solidFill>
            <a:srgbClr val="07A398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962025" y="1014413"/>
              <a:ext cx="1706563" cy="2049463"/>
            </a:xfrm>
            <a:custGeom>
              <a:avLst/>
              <a:gdLst>
                <a:gd name="T0" fmla="*/ 453 w 605"/>
                <a:gd name="T1" fmla="*/ 246 h 727"/>
                <a:gd name="T2" fmla="*/ 603 w 605"/>
                <a:gd name="T3" fmla="*/ 513 h 727"/>
                <a:gd name="T4" fmla="*/ 436 w 605"/>
                <a:gd name="T5" fmla="*/ 534 h 727"/>
                <a:gd name="T6" fmla="*/ 1 w 605"/>
                <a:gd name="T7" fmla="*/ 691 h 727"/>
                <a:gd name="T8" fmla="*/ 19 w 605"/>
                <a:gd name="T9" fmla="*/ 377 h 727"/>
                <a:gd name="T10" fmla="*/ 172 w 605"/>
                <a:gd name="T11" fmla="*/ 314 h 727"/>
                <a:gd name="T12" fmla="*/ 189 w 605"/>
                <a:gd name="T13" fmla="*/ 278 h 727"/>
                <a:gd name="T14" fmla="*/ 141 w 605"/>
                <a:gd name="T15" fmla="*/ 199 h 727"/>
                <a:gd name="T16" fmla="*/ 177 w 605"/>
                <a:gd name="T17" fmla="*/ 13 h 727"/>
                <a:gd name="T18" fmla="*/ 135 w 605"/>
                <a:gd name="T19" fmla="*/ 564 h 727"/>
                <a:gd name="T20" fmla="*/ 124 w 605"/>
                <a:gd name="T21" fmla="*/ 557 h 727"/>
                <a:gd name="T22" fmla="*/ 113 w 605"/>
                <a:gd name="T23" fmla="*/ 555 h 727"/>
                <a:gd name="T24" fmla="*/ 88 w 605"/>
                <a:gd name="T25" fmla="*/ 551 h 727"/>
                <a:gd name="T26" fmla="*/ 165 w 605"/>
                <a:gd name="T27" fmla="*/ 551 h 727"/>
                <a:gd name="T28" fmla="*/ 336 w 605"/>
                <a:gd name="T29" fmla="*/ 573 h 727"/>
                <a:gd name="T30" fmla="*/ 382 w 605"/>
                <a:gd name="T31" fmla="*/ 536 h 727"/>
                <a:gd name="T32" fmla="*/ 349 w 605"/>
                <a:gd name="T33" fmla="*/ 559 h 727"/>
                <a:gd name="T34" fmla="*/ 338 w 605"/>
                <a:gd name="T35" fmla="*/ 385 h 727"/>
                <a:gd name="T36" fmla="*/ 424 w 605"/>
                <a:gd name="T37" fmla="*/ 383 h 727"/>
                <a:gd name="T38" fmla="*/ 424 w 605"/>
                <a:gd name="T39" fmla="*/ 363 h 727"/>
                <a:gd name="T40" fmla="*/ 364 w 605"/>
                <a:gd name="T41" fmla="*/ 217 h 727"/>
                <a:gd name="T42" fmla="*/ 336 w 605"/>
                <a:gd name="T43" fmla="*/ 227 h 727"/>
                <a:gd name="T44" fmla="*/ 295 w 605"/>
                <a:gd name="T45" fmla="*/ 276 h 727"/>
                <a:gd name="T46" fmla="*/ 302 w 605"/>
                <a:gd name="T47" fmla="*/ 306 h 727"/>
                <a:gd name="T48" fmla="*/ 175 w 605"/>
                <a:gd name="T49" fmla="*/ 328 h 727"/>
                <a:gd name="T50" fmla="*/ 221 w 605"/>
                <a:gd name="T51" fmla="*/ 447 h 727"/>
                <a:gd name="T52" fmla="*/ 255 w 605"/>
                <a:gd name="T53" fmla="*/ 407 h 727"/>
                <a:gd name="T54" fmla="*/ 206 w 605"/>
                <a:gd name="T55" fmla="*/ 535 h 727"/>
                <a:gd name="T56" fmla="*/ 211 w 605"/>
                <a:gd name="T57" fmla="*/ 543 h 727"/>
                <a:gd name="T58" fmla="*/ 310 w 605"/>
                <a:gd name="T59" fmla="*/ 317 h 727"/>
                <a:gd name="T60" fmla="*/ 328 w 605"/>
                <a:gd name="T61" fmla="*/ 141 h 727"/>
                <a:gd name="T62" fmla="*/ 143 w 605"/>
                <a:gd name="T63" fmla="*/ 155 h 727"/>
                <a:gd name="T64" fmla="*/ 286 w 605"/>
                <a:gd name="T65" fmla="*/ 517 h 727"/>
                <a:gd name="T66" fmla="*/ 390 w 605"/>
                <a:gd name="T67" fmla="*/ 494 h 727"/>
                <a:gd name="T68" fmla="*/ 363 w 605"/>
                <a:gd name="T69" fmla="*/ 511 h 727"/>
                <a:gd name="T70" fmla="*/ 290 w 605"/>
                <a:gd name="T71" fmla="*/ 539 h 727"/>
                <a:gd name="T72" fmla="*/ 239 w 605"/>
                <a:gd name="T73" fmla="*/ 25 h 727"/>
                <a:gd name="T74" fmla="*/ 245 w 605"/>
                <a:gd name="T75" fmla="*/ 71 h 727"/>
                <a:gd name="T76" fmla="*/ 242 w 605"/>
                <a:gd name="T77" fmla="*/ 503 h 727"/>
                <a:gd name="T78" fmla="*/ 328 w 605"/>
                <a:gd name="T79" fmla="*/ 389 h 727"/>
                <a:gd name="T80" fmla="*/ 177 w 605"/>
                <a:gd name="T81" fmla="*/ 583 h 727"/>
                <a:gd name="T82" fmla="*/ 107 w 605"/>
                <a:gd name="T83" fmla="*/ 615 h 727"/>
                <a:gd name="T84" fmla="*/ 116 w 605"/>
                <a:gd name="T85" fmla="*/ 641 h 727"/>
                <a:gd name="T86" fmla="*/ 163 w 605"/>
                <a:gd name="T87" fmla="*/ 378 h 727"/>
                <a:gd name="T88" fmla="*/ 140 w 605"/>
                <a:gd name="T89" fmla="*/ 443 h 727"/>
                <a:gd name="T90" fmla="*/ 131 w 605"/>
                <a:gd name="T91" fmla="*/ 426 h 727"/>
                <a:gd name="T92" fmla="*/ 373 w 605"/>
                <a:gd name="T93" fmla="*/ 587 h 727"/>
                <a:gd name="T94" fmla="*/ 302 w 605"/>
                <a:gd name="T95" fmla="*/ 623 h 727"/>
                <a:gd name="T96" fmla="*/ 310 w 605"/>
                <a:gd name="T97" fmla="*/ 641 h 727"/>
                <a:gd name="T98" fmla="*/ 75 w 605"/>
                <a:gd name="T99" fmla="*/ 701 h 727"/>
                <a:gd name="T100" fmla="*/ 184 w 605"/>
                <a:gd name="T101" fmla="*/ 535 h 727"/>
                <a:gd name="T102" fmla="*/ 186 w 605"/>
                <a:gd name="T103" fmla="*/ 514 h 727"/>
                <a:gd name="T104" fmla="*/ 36 w 605"/>
                <a:gd name="T105" fmla="*/ 395 h 727"/>
                <a:gd name="T106" fmla="*/ 133 w 605"/>
                <a:gd name="T107" fmla="*/ 363 h 727"/>
                <a:gd name="T108" fmla="*/ 230 w 605"/>
                <a:gd name="T109" fmla="*/ 624 h 727"/>
                <a:gd name="T110" fmla="*/ 242 w 605"/>
                <a:gd name="T111" fmla="*/ 531 h 727"/>
                <a:gd name="T112" fmla="*/ 242 w 605"/>
                <a:gd name="T113" fmla="*/ 535 h 727"/>
                <a:gd name="T114" fmla="*/ 223 w 605"/>
                <a:gd name="T115" fmla="*/ 701 h 727"/>
                <a:gd name="T116" fmla="*/ 116 w 605"/>
                <a:gd name="T117" fmla="*/ 573 h 727"/>
                <a:gd name="T118" fmla="*/ 352 w 605"/>
                <a:gd name="T119" fmla="*/ 622 h 727"/>
                <a:gd name="T120" fmla="*/ 143 w 605"/>
                <a:gd name="T121" fmla="*/ 573 h 727"/>
                <a:gd name="T122" fmla="*/ 139 w 605"/>
                <a:gd name="T123" fmla="*/ 393 h 727"/>
                <a:gd name="T124" fmla="*/ 124 w 605"/>
                <a:gd name="T125" fmla="*/ 37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5" h="727">
                  <a:moveTo>
                    <a:pt x="356" y="171"/>
                  </a:moveTo>
                  <a:cubicBezTo>
                    <a:pt x="376" y="175"/>
                    <a:pt x="388" y="189"/>
                    <a:pt x="402" y="200"/>
                  </a:cubicBezTo>
                  <a:cubicBezTo>
                    <a:pt x="418" y="213"/>
                    <a:pt x="436" y="225"/>
                    <a:pt x="447" y="244"/>
                  </a:cubicBezTo>
                  <a:cubicBezTo>
                    <a:pt x="448" y="246"/>
                    <a:pt x="451" y="246"/>
                    <a:pt x="453" y="246"/>
                  </a:cubicBezTo>
                  <a:cubicBezTo>
                    <a:pt x="456" y="245"/>
                    <a:pt x="459" y="244"/>
                    <a:pt x="463" y="242"/>
                  </a:cubicBezTo>
                  <a:cubicBezTo>
                    <a:pt x="468" y="251"/>
                    <a:pt x="474" y="260"/>
                    <a:pt x="479" y="269"/>
                  </a:cubicBezTo>
                  <a:cubicBezTo>
                    <a:pt x="517" y="334"/>
                    <a:pt x="555" y="399"/>
                    <a:pt x="586" y="467"/>
                  </a:cubicBezTo>
                  <a:cubicBezTo>
                    <a:pt x="593" y="482"/>
                    <a:pt x="598" y="498"/>
                    <a:pt x="603" y="513"/>
                  </a:cubicBezTo>
                  <a:cubicBezTo>
                    <a:pt x="605" y="520"/>
                    <a:pt x="603" y="527"/>
                    <a:pt x="600" y="533"/>
                  </a:cubicBezTo>
                  <a:cubicBezTo>
                    <a:pt x="589" y="550"/>
                    <a:pt x="575" y="563"/>
                    <a:pt x="557" y="573"/>
                  </a:cubicBezTo>
                  <a:cubicBezTo>
                    <a:pt x="546" y="579"/>
                    <a:pt x="535" y="577"/>
                    <a:pt x="524" y="574"/>
                  </a:cubicBezTo>
                  <a:cubicBezTo>
                    <a:pt x="492" y="565"/>
                    <a:pt x="463" y="551"/>
                    <a:pt x="436" y="534"/>
                  </a:cubicBezTo>
                  <a:cubicBezTo>
                    <a:pt x="433" y="532"/>
                    <a:pt x="431" y="531"/>
                    <a:pt x="426" y="528"/>
                  </a:cubicBezTo>
                  <a:cubicBezTo>
                    <a:pt x="420" y="595"/>
                    <a:pt x="414" y="661"/>
                    <a:pt x="408" y="727"/>
                  </a:cubicBezTo>
                  <a:cubicBezTo>
                    <a:pt x="274" y="727"/>
                    <a:pt x="139" y="727"/>
                    <a:pt x="3" y="727"/>
                  </a:cubicBezTo>
                  <a:cubicBezTo>
                    <a:pt x="3" y="715"/>
                    <a:pt x="1" y="703"/>
                    <a:pt x="1" y="691"/>
                  </a:cubicBezTo>
                  <a:cubicBezTo>
                    <a:pt x="1" y="626"/>
                    <a:pt x="0" y="561"/>
                    <a:pt x="1" y="497"/>
                  </a:cubicBezTo>
                  <a:cubicBezTo>
                    <a:pt x="2" y="468"/>
                    <a:pt x="7" y="439"/>
                    <a:pt x="10" y="409"/>
                  </a:cubicBezTo>
                  <a:cubicBezTo>
                    <a:pt x="11" y="401"/>
                    <a:pt x="12" y="392"/>
                    <a:pt x="14" y="383"/>
                  </a:cubicBezTo>
                  <a:cubicBezTo>
                    <a:pt x="15" y="381"/>
                    <a:pt x="17" y="378"/>
                    <a:pt x="19" y="377"/>
                  </a:cubicBezTo>
                  <a:cubicBezTo>
                    <a:pt x="51" y="366"/>
                    <a:pt x="82" y="355"/>
                    <a:pt x="113" y="344"/>
                  </a:cubicBezTo>
                  <a:cubicBezTo>
                    <a:pt x="121" y="342"/>
                    <a:pt x="130" y="342"/>
                    <a:pt x="139" y="341"/>
                  </a:cubicBezTo>
                  <a:cubicBezTo>
                    <a:pt x="142" y="340"/>
                    <a:pt x="146" y="339"/>
                    <a:pt x="149" y="336"/>
                  </a:cubicBezTo>
                  <a:cubicBezTo>
                    <a:pt x="157" y="329"/>
                    <a:pt x="165" y="322"/>
                    <a:pt x="172" y="314"/>
                  </a:cubicBezTo>
                  <a:cubicBezTo>
                    <a:pt x="174" y="312"/>
                    <a:pt x="176" y="308"/>
                    <a:pt x="176" y="305"/>
                  </a:cubicBezTo>
                  <a:cubicBezTo>
                    <a:pt x="176" y="293"/>
                    <a:pt x="175" y="282"/>
                    <a:pt x="175" y="270"/>
                  </a:cubicBezTo>
                  <a:cubicBezTo>
                    <a:pt x="186" y="291"/>
                    <a:pt x="205" y="299"/>
                    <a:pt x="226" y="302"/>
                  </a:cubicBezTo>
                  <a:cubicBezTo>
                    <a:pt x="212" y="296"/>
                    <a:pt x="198" y="291"/>
                    <a:pt x="189" y="278"/>
                  </a:cubicBezTo>
                  <a:cubicBezTo>
                    <a:pt x="180" y="266"/>
                    <a:pt x="173" y="253"/>
                    <a:pt x="166" y="241"/>
                  </a:cubicBezTo>
                  <a:cubicBezTo>
                    <a:pt x="166" y="242"/>
                    <a:pt x="164" y="243"/>
                    <a:pt x="162" y="243"/>
                  </a:cubicBezTo>
                  <a:cubicBezTo>
                    <a:pt x="153" y="243"/>
                    <a:pt x="147" y="238"/>
                    <a:pt x="145" y="229"/>
                  </a:cubicBezTo>
                  <a:cubicBezTo>
                    <a:pt x="143" y="219"/>
                    <a:pt x="141" y="209"/>
                    <a:pt x="141" y="199"/>
                  </a:cubicBezTo>
                  <a:cubicBezTo>
                    <a:pt x="140" y="195"/>
                    <a:pt x="145" y="191"/>
                    <a:pt x="147" y="187"/>
                  </a:cubicBezTo>
                  <a:cubicBezTo>
                    <a:pt x="147" y="188"/>
                    <a:pt x="147" y="187"/>
                    <a:pt x="146" y="187"/>
                  </a:cubicBezTo>
                  <a:cubicBezTo>
                    <a:pt x="112" y="167"/>
                    <a:pt x="100" y="133"/>
                    <a:pt x="107" y="91"/>
                  </a:cubicBezTo>
                  <a:cubicBezTo>
                    <a:pt x="115" y="51"/>
                    <a:pt x="138" y="25"/>
                    <a:pt x="177" y="13"/>
                  </a:cubicBezTo>
                  <a:cubicBezTo>
                    <a:pt x="221" y="0"/>
                    <a:pt x="264" y="1"/>
                    <a:pt x="308" y="15"/>
                  </a:cubicBezTo>
                  <a:cubicBezTo>
                    <a:pt x="349" y="28"/>
                    <a:pt x="370" y="58"/>
                    <a:pt x="375" y="99"/>
                  </a:cubicBezTo>
                  <a:cubicBezTo>
                    <a:pt x="379" y="129"/>
                    <a:pt x="375" y="143"/>
                    <a:pt x="356" y="171"/>
                  </a:cubicBezTo>
                  <a:close/>
                  <a:moveTo>
                    <a:pt x="135" y="564"/>
                  </a:moveTo>
                  <a:cubicBezTo>
                    <a:pt x="136" y="563"/>
                    <a:pt x="137" y="562"/>
                    <a:pt x="137" y="561"/>
                  </a:cubicBezTo>
                  <a:cubicBezTo>
                    <a:pt x="138" y="558"/>
                    <a:pt x="140" y="553"/>
                    <a:pt x="138" y="551"/>
                  </a:cubicBezTo>
                  <a:cubicBezTo>
                    <a:pt x="136" y="549"/>
                    <a:pt x="131" y="547"/>
                    <a:pt x="128" y="548"/>
                  </a:cubicBezTo>
                  <a:cubicBezTo>
                    <a:pt x="126" y="549"/>
                    <a:pt x="123" y="554"/>
                    <a:pt x="124" y="557"/>
                  </a:cubicBezTo>
                  <a:cubicBezTo>
                    <a:pt x="124" y="560"/>
                    <a:pt x="129" y="562"/>
                    <a:pt x="132" y="564"/>
                  </a:cubicBezTo>
                  <a:cubicBezTo>
                    <a:pt x="132" y="564"/>
                    <a:pt x="134" y="564"/>
                    <a:pt x="135" y="564"/>
                  </a:cubicBezTo>
                  <a:cubicBezTo>
                    <a:pt x="134" y="566"/>
                    <a:pt x="132" y="567"/>
                    <a:pt x="131" y="568"/>
                  </a:cubicBezTo>
                  <a:cubicBezTo>
                    <a:pt x="124" y="563"/>
                    <a:pt x="119" y="558"/>
                    <a:pt x="113" y="555"/>
                  </a:cubicBezTo>
                  <a:cubicBezTo>
                    <a:pt x="107" y="552"/>
                    <a:pt x="99" y="551"/>
                    <a:pt x="92" y="548"/>
                  </a:cubicBezTo>
                  <a:cubicBezTo>
                    <a:pt x="92" y="544"/>
                    <a:pt x="92" y="538"/>
                    <a:pt x="92" y="533"/>
                  </a:cubicBezTo>
                  <a:cubicBezTo>
                    <a:pt x="91" y="533"/>
                    <a:pt x="91" y="533"/>
                    <a:pt x="91" y="533"/>
                  </a:cubicBezTo>
                  <a:cubicBezTo>
                    <a:pt x="90" y="539"/>
                    <a:pt x="89" y="546"/>
                    <a:pt x="88" y="551"/>
                  </a:cubicBezTo>
                  <a:cubicBezTo>
                    <a:pt x="97" y="555"/>
                    <a:pt x="105" y="558"/>
                    <a:pt x="112" y="562"/>
                  </a:cubicBezTo>
                  <a:cubicBezTo>
                    <a:pt x="117" y="565"/>
                    <a:pt x="121" y="570"/>
                    <a:pt x="125" y="573"/>
                  </a:cubicBezTo>
                  <a:cubicBezTo>
                    <a:pt x="127" y="574"/>
                    <a:pt x="131" y="575"/>
                    <a:pt x="132" y="574"/>
                  </a:cubicBezTo>
                  <a:cubicBezTo>
                    <a:pt x="143" y="567"/>
                    <a:pt x="154" y="560"/>
                    <a:pt x="165" y="551"/>
                  </a:cubicBezTo>
                  <a:cubicBezTo>
                    <a:pt x="155" y="556"/>
                    <a:pt x="145" y="560"/>
                    <a:pt x="135" y="564"/>
                  </a:cubicBezTo>
                  <a:close/>
                  <a:moveTo>
                    <a:pt x="336" y="565"/>
                  </a:moveTo>
                  <a:cubicBezTo>
                    <a:pt x="326" y="561"/>
                    <a:pt x="316" y="557"/>
                    <a:pt x="307" y="553"/>
                  </a:cubicBezTo>
                  <a:cubicBezTo>
                    <a:pt x="317" y="560"/>
                    <a:pt x="327" y="566"/>
                    <a:pt x="336" y="573"/>
                  </a:cubicBezTo>
                  <a:cubicBezTo>
                    <a:pt x="341" y="577"/>
                    <a:pt x="344" y="579"/>
                    <a:pt x="349" y="573"/>
                  </a:cubicBezTo>
                  <a:cubicBezTo>
                    <a:pt x="357" y="564"/>
                    <a:pt x="367" y="557"/>
                    <a:pt x="380" y="556"/>
                  </a:cubicBezTo>
                  <a:cubicBezTo>
                    <a:pt x="381" y="556"/>
                    <a:pt x="383" y="554"/>
                    <a:pt x="383" y="553"/>
                  </a:cubicBezTo>
                  <a:cubicBezTo>
                    <a:pt x="383" y="547"/>
                    <a:pt x="382" y="542"/>
                    <a:pt x="382" y="536"/>
                  </a:cubicBezTo>
                  <a:cubicBezTo>
                    <a:pt x="381" y="536"/>
                    <a:pt x="380" y="537"/>
                    <a:pt x="380" y="537"/>
                  </a:cubicBezTo>
                  <a:cubicBezTo>
                    <a:pt x="380" y="542"/>
                    <a:pt x="380" y="546"/>
                    <a:pt x="380" y="552"/>
                  </a:cubicBezTo>
                  <a:cubicBezTo>
                    <a:pt x="367" y="552"/>
                    <a:pt x="356" y="557"/>
                    <a:pt x="347" y="565"/>
                  </a:cubicBezTo>
                  <a:cubicBezTo>
                    <a:pt x="348" y="563"/>
                    <a:pt x="350" y="560"/>
                    <a:pt x="349" y="559"/>
                  </a:cubicBezTo>
                  <a:cubicBezTo>
                    <a:pt x="348" y="556"/>
                    <a:pt x="346" y="551"/>
                    <a:pt x="344" y="550"/>
                  </a:cubicBezTo>
                  <a:cubicBezTo>
                    <a:pt x="341" y="549"/>
                    <a:pt x="336" y="551"/>
                    <a:pt x="334" y="553"/>
                  </a:cubicBezTo>
                  <a:cubicBezTo>
                    <a:pt x="330" y="557"/>
                    <a:pt x="332" y="561"/>
                    <a:pt x="336" y="565"/>
                  </a:cubicBezTo>
                  <a:close/>
                  <a:moveTo>
                    <a:pt x="338" y="385"/>
                  </a:moveTo>
                  <a:cubicBezTo>
                    <a:pt x="338" y="386"/>
                    <a:pt x="339" y="386"/>
                    <a:pt x="339" y="387"/>
                  </a:cubicBezTo>
                  <a:cubicBezTo>
                    <a:pt x="345" y="383"/>
                    <a:pt x="352" y="381"/>
                    <a:pt x="357" y="376"/>
                  </a:cubicBezTo>
                  <a:cubicBezTo>
                    <a:pt x="358" y="374"/>
                    <a:pt x="354" y="366"/>
                    <a:pt x="353" y="362"/>
                  </a:cubicBezTo>
                  <a:cubicBezTo>
                    <a:pt x="376" y="369"/>
                    <a:pt x="400" y="376"/>
                    <a:pt x="424" y="383"/>
                  </a:cubicBezTo>
                  <a:cubicBezTo>
                    <a:pt x="424" y="381"/>
                    <a:pt x="424" y="380"/>
                    <a:pt x="425" y="379"/>
                  </a:cubicBezTo>
                  <a:cubicBezTo>
                    <a:pt x="405" y="373"/>
                    <a:pt x="385" y="366"/>
                    <a:pt x="365" y="361"/>
                  </a:cubicBezTo>
                  <a:cubicBezTo>
                    <a:pt x="352" y="359"/>
                    <a:pt x="345" y="353"/>
                    <a:pt x="338" y="341"/>
                  </a:cubicBezTo>
                  <a:cubicBezTo>
                    <a:pt x="370" y="339"/>
                    <a:pt x="395" y="358"/>
                    <a:pt x="424" y="363"/>
                  </a:cubicBezTo>
                  <a:cubicBezTo>
                    <a:pt x="413" y="339"/>
                    <a:pt x="402" y="316"/>
                    <a:pt x="390" y="293"/>
                  </a:cubicBezTo>
                  <a:cubicBezTo>
                    <a:pt x="394" y="289"/>
                    <a:pt x="398" y="286"/>
                    <a:pt x="401" y="283"/>
                  </a:cubicBezTo>
                  <a:cubicBezTo>
                    <a:pt x="400" y="281"/>
                    <a:pt x="400" y="280"/>
                    <a:pt x="399" y="278"/>
                  </a:cubicBezTo>
                  <a:cubicBezTo>
                    <a:pt x="387" y="258"/>
                    <a:pt x="376" y="237"/>
                    <a:pt x="364" y="217"/>
                  </a:cubicBezTo>
                  <a:cubicBezTo>
                    <a:pt x="358" y="207"/>
                    <a:pt x="350" y="198"/>
                    <a:pt x="344" y="188"/>
                  </a:cubicBezTo>
                  <a:cubicBezTo>
                    <a:pt x="340" y="183"/>
                    <a:pt x="336" y="184"/>
                    <a:pt x="334" y="187"/>
                  </a:cubicBezTo>
                  <a:cubicBezTo>
                    <a:pt x="336" y="192"/>
                    <a:pt x="340" y="195"/>
                    <a:pt x="340" y="199"/>
                  </a:cubicBezTo>
                  <a:cubicBezTo>
                    <a:pt x="340" y="209"/>
                    <a:pt x="338" y="218"/>
                    <a:pt x="336" y="227"/>
                  </a:cubicBezTo>
                  <a:cubicBezTo>
                    <a:pt x="334" y="238"/>
                    <a:pt x="328" y="242"/>
                    <a:pt x="317" y="243"/>
                  </a:cubicBezTo>
                  <a:cubicBezTo>
                    <a:pt x="316" y="243"/>
                    <a:pt x="316" y="242"/>
                    <a:pt x="315" y="242"/>
                  </a:cubicBezTo>
                  <a:cubicBezTo>
                    <a:pt x="315" y="240"/>
                    <a:pt x="315" y="238"/>
                    <a:pt x="316" y="237"/>
                  </a:cubicBezTo>
                  <a:cubicBezTo>
                    <a:pt x="309" y="250"/>
                    <a:pt x="302" y="263"/>
                    <a:pt x="295" y="276"/>
                  </a:cubicBezTo>
                  <a:cubicBezTo>
                    <a:pt x="288" y="290"/>
                    <a:pt x="275" y="298"/>
                    <a:pt x="260" y="302"/>
                  </a:cubicBezTo>
                  <a:cubicBezTo>
                    <a:pt x="282" y="301"/>
                    <a:pt x="296" y="290"/>
                    <a:pt x="305" y="271"/>
                  </a:cubicBezTo>
                  <a:cubicBezTo>
                    <a:pt x="305" y="282"/>
                    <a:pt x="305" y="292"/>
                    <a:pt x="305" y="302"/>
                  </a:cubicBezTo>
                  <a:cubicBezTo>
                    <a:pt x="305" y="303"/>
                    <a:pt x="304" y="305"/>
                    <a:pt x="302" y="306"/>
                  </a:cubicBezTo>
                  <a:cubicBezTo>
                    <a:pt x="281" y="322"/>
                    <a:pt x="261" y="337"/>
                    <a:pt x="240" y="351"/>
                  </a:cubicBezTo>
                  <a:cubicBezTo>
                    <a:pt x="218" y="338"/>
                    <a:pt x="197" y="325"/>
                    <a:pt x="176" y="313"/>
                  </a:cubicBezTo>
                  <a:cubicBezTo>
                    <a:pt x="176" y="313"/>
                    <a:pt x="175" y="313"/>
                    <a:pt x="174" y="314"/>
                  </a:cubicBezTo>
                  <a:cubicBezTo>
                    <a:pt x="175" y="319"/>
                    <a:pt x="174" y="324"/>
                    <a:pt x="175" y="328"/>
                  </a:cubicBezTo>
                  <a:cubicBezTo>
                    <a:pt x="179" y="341"/>
                    <a:pt x="182" y="353"/>
                    <a:pt x="187" y="365"/>
                  </a:cubicBezTo>
                  <a:cubicBezTo>
                    <a:pt x="199" y="399"/>
                    <a:pt x="213" y="433"/>
                    <a:pt x="226" y="468"/>
                  </a:cubicBezTo>
                  <a:cubicBezTo>
                    <a:pt x="226" y="470"/>
                    <a:pt x="227" y="471"/>
                    <a:pt x="228" y="473"/>
                  </a:cubicBezTo>
                  <a:cubicBezTo>
                    <a:pt x="227" y="464"/>
                    <a:pt x="224" y="456"/>
                    <a:pt x="221" y="447"/>
                  </a:cubicBezTo>
                  <a:cubicBezTo>
                    <a:pt x="215" y="435"/>
                    <a:pt x="213" y="422"/>
                    <a:pt x="220" y="409"/>
                  </a:cubicBezTo>
                  <a:cubicBezTo>
                    <a:pt x="222" y="405"/>
                    <a:pt x="221" y="398"/>
                    <a:pt x="224" y="396"/>
                  </a:cubicBezTo>
                  <a:cubicBezTo>
                    <a:pt x="227" y="394"/>
                    <a:pt x="233" y="396"/>
                    <a:pt x="238" y="395"/>
                  </a:cubicBezTo>
                  <a:cubicBezTo>
                    <a:pt x="248" y="394"/>
                    <a:pt x="253" y="397"/>
                    <a:pt x="255" y="407"/>
                  </a:cubicBezTo>
                  <a:cubicBezTo>
                    <a:pt x="256" y="411"/>
                    <a:pt x="259" y="415"/>
                    <a:pt x="258" y="418"/>
                  </a:cubicBezTo>
                  <a:cubicBezTo>
                    <a:pt x="256" y="426"/>
                    <a:pt x="252" y="433"/>
                    <a:pt x="249" y="441"/>
                  </a:cubicBezTo>
                  <a:cubicBezTo>
                    <a:pt x="236" y="467"/>
                    <a:pt x="222" y="494"/>
                    <a:pt x="209" y="521"/>
                  </a:cubicBezTo>
                  <a:cubicBezTo>
                    <a:pt x="207" y="525"/>
                    <a:pt x="206" y="530"/>
                    <a:pt x="206" y="535"/>
                  </a:cubicBezTo>
                  <a:cubicBezTo>
                    <a:pt x="206" y="562"/>
                    <a:pt x="206" y="590"/>
                    <a:pt x="206" y="617"/>
                  </a:cubicBezTo>
                  <a:cubicBezTo>
                    <a:pt x="206" y="638"/>
                    <a:pt x="206" y="659"/>
                    <a:pt x="206" y="680"/>
                  </a:cubicBezTo>
                  <a:cubicBezTo>
                    <a:pt x="208" y="678"/>
                    <a:pt x="208" y="677"/>
                    <a:pt x="208" y="676"/>
                  </a:cubicBezTo>
                  <a:cubicBezTo>
                    <a:pt x="209" y="632"/>
                    <a:pt x="211" y="587"/>
                    <a:pt x="211" y="543"/>
                  </a:cubicBezTo>
                  <a:cubicBezTo>
                    <a:pt x="212" y="534"/>
                    <a:pt x="213" y="526"/>
                    <a:pt x="217" y="519"/>
                  </a:cubicBezTo>
                  <a:cubicBezTo>
                    <a:pt x="227" y="498"/>
                    <a:pt x="238" y="476"/>
                    <a:pt x="247" y="454"/>
                  </a:cubicBezTo>
                  <a:cubicBezTo>
                    <a:pt x="262" y="422"/>
                    <a:pt x="277" y="389"/>
                    <a:pt x="291" y="356"/>
                  </a:cubicBezTo>
                  <a:cubicBezTo>
                    <a:pt x="297" y="343"/>
                    <a:pt x="304" y="329"/>
                    <a:pt x="310" y="317"/>
                  </a:cubicBezTo>
                  <a:cubicBezTo>
                    <a:pt x="330" y="330"/>
                    <a:pt x="342" y="351"/>
                    <a:pt x="351" y="375"/>
                  </a:cubicBezTo>
                  <a:cubicBezTo>
                    <a:pt x="347" y="378"/>
                    <a:pt x="342" y="382"/>
                    <a:pt x="338" y="385"/>
                  </a:cubicBezTo>
                  <a:close/>
                  <a:moveTo>
                    <a:pt x="333" y="152"/>
                  </a:moveTo>
                  <a:cubicBezTo>
                    <a:pt x="331" y="148"/>
                    <a:pt x="330" y="144"/>
                    <a:pt x="328" y="141"/>
                  </a:cubicBezTo>
                  <a:cubicBezTo>
                    <a:pt x="317" y="126"/>
                    <a:pt x="303" y="116"/>
                    <a:pt x="285" y="111"/>
                  </a:cubicBezTo>
                  <a:cubicBezTo>
                    <a:pt x="251" y="101"/>
                    <a:pt x="217" y="101"/>
                    <a:pt x="183" y="111"/>
                  </a:cubicBezTo>
                  <a:cubicBezTo>
                    <a:pt x="171" y="115"/>
                    <a:pt x="160" y="121"/>
                    <a:pt x="152" y="131"/>
                  </a:cubicBezTo>
                  <a:cubicBezTo>
                    <a:pt x="147" y="138"/>
                    <a:pt x="143" y="145"/>
                    <a:pt x="143" y="155"/>
                  </a:cubicBezTo>
                  <a:cubicBezTo>
                    <a:pt x="152" y="141"/>
                    <a:pt x="164" y="135"/>
                    <a:pt x="178" y="131"/>
                  </a:cubicBezTo>
                  <a:cubicBezTo>
                    <a:pt x="205" y="123"/>
                    <a:pt x="233" y="123"/>
                    <a:pt x="261" y="125"/>
                  </a:cubicBezTo>
                  <a:cubicBezTo>
                    <a:pt x="287" y="128"/>
                    <a:pt x="312" y="133"/>
                    <a:pt x="333" y="152"/>
                  </a:cubicBezTo>
                  <a:close/>
                  <a:moveTo>
                    <a:pt x="286" y="517"/>
                  </a:moveTo>
                  <a:cubicBezTo>
                    <a:pt x="288" y="517"/>
                    <a:pt x="289" y="517"/>
                    <a:pt x="291" y="517"/>
                  </a:cubicBezTo>
                  <a:cubicBezTo>
                    <a:pt x="314" y="516"/>
                    <a:pt x="338" y="516"/>
                    <a:pt x="361" y="515"/>
                  </a:cubicBezTo>
                  <a:cubicBezTo>
                    <a:pt x="364" y="515"/>
                    <a:pt x="367" y="514"/>
                    <a:pt x="368" y="513"/>
                  </a:cubicBezTo>
                  <a:cubicBezTo>
                    <a:pt x="376" y="507"/>
                    <a:pt x="383" y="500"/>
                    <a:pt x="390" y="494"/>
                  </a:cubicBezTo>
                  <a:cubicBezTo>
                    <a:pt x="389" y="482"/>
                    <a:pt x="388" y="469"/>
                    <a:pt x="387" y="456"/>
                  </a:cubicBezTo>
                  <a:cubicBezTo>
                    <a:pt x="372" y="456"/>
                    <a:pt x="356" y="456"/>
                    <a:pt x="342" y="456"/>
                  </a:cubicBezTo>
                  <a:cubicBezTo>
                    <a:pt x="341" y="470"/>
                    <a:pt x="340" y="481"/>
                    <a:pt x="339" y="493"/>
                  </a:cubicBezTo>
                  <a:cubicBezTo>
                    <a:pt x="347" y="499"/>
                    <a:pt x="355" y="505"/>
                    <a:pt x="363" y="511"/>
                  </a:cubicBezTo>
                  <a:cubicBezTo>
                    <a:pt x="363" y="512"/>
                    <a:pt x="362" y="513"/>
                    <a:pt x="362" y="514"/>
                  </a:cubicBezTo>
                  <a:cubicBezTo>
                    <a:pt x="335" y="512"/>
                    <a:pt x="308" y="509"/>
                    <a:pt x="281" y="513"/>
                  </a:cubicBezTo>
                  <a:cubicBezTo>
                    <a:pt x="284" y="522"/>
                    <a:pt x="286" y="531"/>
                    <a:pt x="289" y="539"/>
                  </a:cubicBezTo>
                  <a:cubicBezTo>
                    <a:pt x="289" y="539"/>
                    <a:pt x="290" y="539"/>
                    <a:pt x="290" y="539"/>
                  </a:cubicBezTo>
                  <a:cubicBezTo>
                    <a:pt x="289" y="532"/>
                    <a:pt x="288" y="525"/>
                    <a:pt x="286" y="517"/>
                  </a:cubicBezTo>
                  <a:close/>
                  <a:moveTo>
                    <a:pt x="261" y="51"/>
                  </a:moveTo>
                  <a:cubicBezTo>
                    <a:pt x="260" y="47"/>
                    <a:pt x="259" y="42"/>
                    <a:pt x="257" y="38"/>
                  </a:cubicBezTo>
                  <a:cubicBezTo>
                    <a:pt x="254" y="30"/>
                    <a:pt x="248" y="25"/>
                    <a:pt x="239" y="25"/>
                  </a:cubicBezTo>
                  <a:cubicBezTo>
                    <a:pt x="230" y="25"/>
                    <a:pt x="224" y="30"/>
                    <a:pt x="221" y="37"/>
                  </a:cubicBezTo>
                  <a:cubicBezTo>
                    <a:pt x="216" y="46"/>
                    <a:pt x="216" y="55"/>
                    <a:pt x="220" y="64"/>
                  </a:cubicBezTo>
                  <a:cubicBezTo>
                    <a:pt x="222" y="69"/>
                    <a:pt x="224" y="73"/>
                    <a:pt x="231" y="71"/>
                  </a:cubicBezTo>
                  <a:cubicBezTo>
                    <a:pt x="235" y="70"/>
                    <a:pt x="241" y="70"/>
                    <a:pt x="245" y="71"/>
                  </a:cubicBezTo>
                  <a:cubicBezTo>
                    <a:pt x="253" y="73"/>
                    <a:pt x="257" y="69"/>
                    <a:pt x="259" y="62"/>
                  </a:cubicBezTo>
                  <a:cubicBezTo>
                    <a:pt x="259" y="59"/>
                    <a:pt x="260" y="56"/>
                    <a:pt x="261" y="51"/>
                  </a:cubicBezTo>
                  <a:close/>
                  <a:moveTo>
                    <a:pt x="240" y="502"/>
                  </a:moveTo>
                  <a:cubicBezTo>
                    <a:pt x="242" y="503"/>
                    <a:pt x="242" y="503"/>
                    <a:pt x="242" y="503"/>
                  </a:cubicBezTo>
                  <a:cubicBezTo>
                    <a:pt x="281" y="479"/>
                    <a:pt x="321" y="454"/>
                    <a:pt x="360" y="430"/>
                  </a:cubicBezTo>
                  <a:cubicBezTo>
                    <a:pt x="364" y="427"/>
                    <a:pt x="363" y="425"/>
                    <a:pt x="360" y="422"/>
                  </a:cubicBezTo>
                  <a:cubicBezTo>
                    <a:pt x="354" y="415"/>
                    <a:pt x="348" y="409"/>
                    <a:pt x="342" y="402"/>
                  </a:cubicBezTo>
                  <a:cubicBezTo>
                    <a:pt x="338" y="398"/>
                    <a:pt x="333" y="393"/>
                    <a:pt x="328" y="389"/>
                  </a:cubicBezTo>
                  <a:cubicBezTo>
                    <a:pt x="328" y="389"/>
                    <a:pt x="327" y="389"/>
                    <a:pt x="327" y="390"/>
                  </a:cubicBezTo>
                  <a:cubicBezTo>
                    <a:pt x="337" y="401"/>
                    <a:pt x="347" y="413"/>
                    <a:pt x="356" y="425"/>
                  </a:cubicBezTo>
                  <a:cubicBezTo>
                    <a:pt x="317" y="451"/>
                    <a:pt x="279" y="476"/>
                    <a:pt x="240" y="502"/>
                  </a:cubicBezTo>
                  <a:close/>
                  <a:moveTo>
                    <a:pt x="177" y="583"/>
                  </a:moveTo>
                  <a:cubicBezTo>
                    <a:pt x="177" y="583"/>
                    <a:pt x="176" y="583"/>
                    <a:pt x="175" y="583"/>
                  </a:cubicBezTo>
                  <a:cubicBezTo>
                    <a:pt x="175" y="589"/>
                    <a:pt x="174" y="596"/>
                    <a:pt x="173" y="602"/>
                  </a:cubicBezTo>
                  <a:cubicBezTo>
                    <a:pt x="169" y="632"/>
                    <a:pt x="173" y="637"/>
                    <a:pt x="135" y="637"/>
                  </a:cubicBezTo>
                  <a:cubicBezTo>
                    <a:pt x="113" y="637"/>
                    <a:pt x="113" y="637"/>
                    <a:pt x="107" y="615"/>
                  </a:cubicBezTo>
                  <a:cubicBezTo>
                    <a:pt x="104" y="604"/>
                    <a:pt x="102" y="593"/>
                    <a:pt x="99" y="582"/>
                  </a:cubicBezTo>
                  <a:cubicBezTo>
                    <a:pt x="98" y="583"/>
                    <a:pt x="97" y="583"/>
                    <a:pt x="97" y="583"/>
                  </a:cubicBezTo>
                  <a:cubicBezTo>
                    <a:pt x="100" y="600"/>
                    <a:pt x="103" y="616"/>
                    <a:pt x="108" y="633"/>
                  </a:cubicBezTo>
                  <a:cubicBezTo>
                    <a:pt x="108" y="636"/>
                    <a:pt x="112" y="640"/>
                    <a:pt x="116" y="641"/>
                  </a:cubicBezTo>
                  <a:cubicBezTo>
                    <a:pt x="132" y="646"/>
                    <a:pt x="148" y="645"/>
                    <a:pt x="163" y="639"/>
                  </a:cubicBezTo>
                  <a:cubicBezTo>
                    <a:pt x="169" y="636"/>
                    <a:pt x="173" y="632"/>
                    <a:pt x="174" y="625"/>
                  </a:cubicBezTo>
                  <a:cubicBezTo>
                    <a:pt x="175" y="611"/>
                    <a:pt x="176" y="597"/>
                    <a:pt x="177" y="583"/>
                  </a:cubicBezTo>
                  <a:close/>
                  <a:moveTo>
                    <a:pt x="163" y="378"/>
                  </a:moveTo>
                  <a:cubicBezTo>
                    <a:pt x="163" y="378"/>
                    <a:pt x="163" y="378"/>
                    <a:pt x="163" y="378"/>
                  </a:cubicBezTo>
                  <a:cubicBezTo>
                    <a:pt x="150" y="390"/>
                    <a:pt x="137" y="402"/>
                    <a:pt x="124" y="415"/>
                  </a:cubicBezTo>
                  <a:cubicBezTo>
                    <a:pt x="123" y="416"/>
                    <a:pt x="122" y="421"/>
                    <a:pt x="123" y="423"/>
                  </a:cubicBezTo>
                  <a:cubicBezTo>
                    <a:pt x="128" y="430"/>
                    <a:pt x="133" y="438"/>
                    <a:pt x="140" y="443"/>
                  </a:cubicBezTo>
                  <a:cubicBezTo>
                    <a:pt x="156" y="456"/>
                    <a:pt x="173" y="467"/>
                    <a:pt x="190" y="480"/>
                  </a:cubicBezTo>
                  <a:cubicBezTo>
                    <a:pt x="195" y="483"/>
                    <a:pt x="199" y="488"/>
                    <a:pt x="204" y="492"/>
                  </a:cubicBezTo>
                  <a:cubicBezTo>
                    <a:pt x="189" y="473"/>
                    <a:pt x="170" y="458"/>
                    <a:pt x="151" y="444"/>
                  </a:cubicBezTo>
                  <a:cubicBezTo>
                    <a:pt x="144" y="439"/>
                    <a:pt x="138" y="432"/>
                    <a:pt x="131" y="426"/>
                  </a:cubicBezTo>
                  <a:cubicBezTo>
                    <a:pt x="128" y="422"/>
                    <a:pt x="128" y="419"/>
                    <a:pt x="132" y="415"/>
                  </a:cubicBezTo>
                  <a:cubicBezTo>
                    <a:pt x="142" y="403"/>
                    <a:pt x="153" y="390"/>
                    <a:pt x="163" y="378"/>
                  </a:cubicBezTo>
                  <a:close/>
                  <a:moveTo>
                    <a:pt x="375" y="587"/>
                  </a:moveTo>
                  <a:cubicBezTo>
                    <a:pt x="374" y="587"/>
                    <a:pt x="374" y="587"/>
                    <a:pt x="373" y="587"/>
                  </a:cubicBezTo>
                  <a:cubicBezTo>
                    <a:pt x="369" y="601"/>
                    <a:pt x="366" y="615"/>
                    <a:pt x="361" y="629"/>
                  </a:cubicBezTo>
                  <a:cubicBezTo>
                    <a:pt x="360" y="633"/>
                    <a:pt x="356" y="637"/>
                    <a:pt x="353" y="638"/>
                  </a:cubicBezTo>
                  <a:cubicBezTo>
                    <a:pt x="340" y="638"/>
                    <a:pt x="328" y="638"/>
                    <a:pt x="315" y="637"/>
                  </a:cubicBezTo>
                  <a:cubicBezTo>
                    <a:pt x="307" y="636"/>
                    <a:pt x="303" y="631"/>
                    <a:pt x="302" y="623"/>
                  </a:cubicBezTo>
                  <a:cubicBezTo>
                    <a:pt x="300" y="611"/>
                    <a:pt x="298" y="599"/>
                    <a:pt x="297" y="587"/>
                  </a:cubicBezTo>
                  <a:cubicBezTo>
                    <a:pt x="296" y="587"/>
                    <a:pt x="295" y="587"/>
                    <a:pt x="295" y="587"/>
                  </a:cubicBezTo>
                  <a:cubicBezTo>
                    <a:pt x="296" y="602"/>
                    <a:pt x="297" y="617"/>
                    <a:pt x="300" y="632"/>
                  </a:cubicBezTo>
                  <a:cubicBezTo>
                    <a:pt x="301" y="636"/>
                    <a:pt x="306" y="640"/>
                    <a:pt x="310" y="641"/>
                  </a:cubicBezTo>
                  <a:cubicBezTo>
                    <a:pt x="325" y="647"/>
                    <a:pt x="340" y="647"/>
                    <a:pt x="355" y="643"/>
                  </a:cubicBezTo>
                  <a:cubicBezTo>
                    <a:pt x="358" y="642"/>
                    <a:pt x="363" y="639"/>
                    <a:pt x="364" y="636"/>
                  </a:cubicBezTo>
                  <a:cubicBezTo>
                    <a:pt x="368" y="620"/>
                    <a:pt x="372" y="603"/>
                    <a:pt x="375" y="587"/>
                  </a:cubicBezTo>
                  <a:close/>
                  <a:moveTo>
                    <a:pt x="75" y="701"/>
                  </a:moveTo>
                  <a:cubicBezTo>
                    <a:pt x="72" y="652"/>
                    <a:pt x="69" y="603"/>
                    <a:pt x="66" y="554"/>
                  </a:cubicBezTo>
                  <a:cubicBezTo>
                    <a:pt x="62" y="603"/>
                    <a:pt x="65" y="652"/>
                    <a:pt x="75" y="701"/>
                  </a:cubicBezTo>
                  <a:close/>
                  <a:moveTo>
                    <a:pt x="182" y="535"/>
                  </a:moveTo>
                  <a:cubicBezTo>
                    <a:pt x="183" y="535"/>
                    <a:pt x="183" y="535"/>
                    <a:pt x="184" y="535"/>
                  </a:cubicBezTo>
                  <a:cubicBezTo>
                    <a:pt x="186" y="527"/>
                    <a:pt x="189" y="519"/>
                    <a:pt x="191" y="511"/>
                  </a:cubicBezTo>
                  <a:cubicBezTo>
                    <a:pt x="162" y="507"/>
                    <a:pt x="135" y="511"/>
                    <a:pt x="107" y="512"/>
                  </a:cubicBezTo>
                  <a:cubicBezTo>
                    <a:pt x="107" y="513"/>
                    <a:pt x="107" y="514"/>
                    <a:pt x="107" y="514"/>
                  </a:cubicBezTo>
                  <a:cubicBezTo>
                    <a:pt x="133" y="514"/>
                    <a:pt x="159" y="514"/>
                    <a:pt x="186" y="514"/>
                  </a:cubicBezTo>
                  <a:cubicBezTo>
                    <a:pt x="185" y="522"/>
                    <a:pt x="183" y="529"/>
                    <a:pt x="182" y="535"/>
                  </a:cubicBezTo>
                  <a:close/>
                  <a:moveTo>
                    <a:pt x="133" y="363"/>
                  </a:moveTo>
                  <a:cubicBezTo>
                    <a:pt x="133" y="363"/>
                    <a:pt x="133" y="363"/>
                    <a:pt x="133" y="362"/>
                  </a:cubicBezTo>
                  <a:cubicBezTo>
                    <a:pt x="100" y="373"/>
                    <a:pt x="68" y="384"/>
                    <a:pt x="36" y="395"/>
                  </a:cubicBezTo>
                  <a:cubicBezTo>
                    <a:pt x="36" y="395"/>
                    <a:pt x="37" y="396"/>
                    <a:pt x="37" y="397"/>
                  </a:cubicBezTo>
                  <a:cubicBezTo>
                    <a:pt x="53" y="393"/>
                    <a:pt x="69" y="389"/>
                    <a:pt x="85" y="384"/>
                  </a:cubicBezTo>
                  <a:cubicBezTo>
                    <a:pt x="97" y="380"/>
                    <a:pt x="109" y="375"/>
                    <a:pt x="122" y="370"/>
                  </a:cubicBezTo>
                  <a:cubicBezTo>
                    <a:pt x="126" y="368"/>
                    <a:pt x="129" y="365"/>
                    <a:pt x="133" y="363"/>
                  </a:cubicBezTo>
                  <a:close/>
                  <a:moveTo>
                    <a:pt x="231" y="605"/>
                  </a:moveTo>
                  <a:cubicBezTo>
                    <a:pt x="230" y="605"/>
                    <a:pt x="229" y="605"/>
                    <a:pt x="228" y="605"/>
                  </a:cubicBezTo>
                  <a:cubicBezTo>
                    <a:pt x="225" y="609"/>
                    <a:pt x="222" y="612"/>
                    <a:pt x="221" y="615"/>
                  </a:cubicBezTo>
                  <a:cubicBezTo>
                    <a:pt x="221" y="620"/>
                    <a:pt x="225" y="624"/>
                    <a:pt x="230" y="624"/>
                  </a:cubicBezTo>
                  <a:cubicBezTo>
                    <a:pt x="235" y="623"/>
                    <a:pt x="239" y="620"/>
                    <a:pt x="238" y="615"/>
                  </a:cubicBezTo>
                  <a:cubicBezTo>
                    <a:pt x="237" y="611"/>
                    <a:pt x="233" y="608"/>
                    <a:pt x="231" y="605"/>
                  </a:cubicBezTo>
                  <a:close/>
                  <a:moveTo>
                    <a:pt x="242" y="535"/>
                  </a:moveTo>
                  <a:cubicBezTo>
                    <a:pt x="242" y="534"/>
                    <a:pt x="242" y="532"/>
                    <a:pt x="242" y="531"/>
                  </a:cubicBezTo>
                  <a:cubicBezTo>
                    <a:pt x="238" y="529"/>
                    <a:pt x="235" y="525"/>
                    <a:pt x="232" y="525"/>
                  </a:cubicBezTo>
                  <a:cubicBezTo>
                    <a:pt x="227" y="524"/>
                    <a:pt x="223" y="528"/>
                    <a:pt x="224" y="533"/>
                  </a:cubicBezTo>
                  <a:cubicBezTo>
                    <a:pt x="224" y="539"/>
                    <a:pt x="227" y="542"/>
                    <a:pt x="232" y="542"/>
                  </a:cubicBezTo>
                  <a:cubicBezTo>
                    <a:pt x="236" y="541"/>
                    <a:pt x="238" y="537"/>
                    <a:pt x="242" y="535"/>
                  </a:cubicBezTo>
                  <a:close/>
                  <a:moveTo>
                    <a:pt x="233" y="711"/>
                  </a:moveTo>
                  <a:cubicBezTo>
                    <a:pt x="236" y="708"/>
                    <a:pt x="239" y="705"/>
                    <a:pt x="240" y="701"/>
                  </a:cubicBezTo>
                  <a:cubicBezTo>
                    <a:pt x="241" y="696"/>
                    <a:pt x="237" y="693"/>
                    <a:pt x="232" y="693"/>
                  </a:cubicBezTo>
                  <a:cubicBezTo>
                    <a:pt x="226" y="693"/>
                    <a:pt x="223" y="696"/>
                    <a:pt x="223" y="701"/>
                  </a:cubicBezTo>
                  <a:cubicBezTo>
                    <a:pt x="223" y="706"/>
                    <a:pt x="226" y="709"/>
                    <a:pt x="233" y="711"/>
                  </a:cubicBezTo>
                  <a:close/>
                  <a:moveTo>
                    <a:pt x="116" y="573"/>
                  </a:moveTo>
                  <a:cubicBezTo>
                    <a:pt x="111" y="588"/>
                    <a:pt x="110" y="602"/>
                    <a:pt x="119" y="616"/>
                  </a:cubicBezTo>
                  <a:cubicBezTo>
                    <a:pt x="118" y="602"/>
                    <a:pt x="117" y="587"/>
                    <a:pt x="116" y="573"/>
                  </a:cubicBezTo>
                  <a:close/>
                  <a:moveTo>
                    <a:pt x="329" y="576"/>
                  </a:moveTo>
                  <a:cubicBezTo>
                    <a:pt x="328" y="590"/>
                    <a:pt x="327" y="605"/>
                    <a:pt x="326" y="620"/>
                  </a:cubicBezTo>
                  <a:cubicBezTo>
                    <a:pt x="334" y="605"/>
                    <a:pt x="334" y="591"/>
                    <a:pt x="329" y="576"/>
                  </a:cubicBezTo>
                  <a:close/>
                  <a:moveTo>
                    <a:pt x="352" y="622"/>
                  </a:moveTo>
                  <a:cubicBezTo>
                    <a:pt x="361" y="607"/>
                    <a:pt x="362" y="591"/>
                    <a:pt x="356" y="575"/>
                  </a:cubicBezTo>
                  <a:cubicBezTo>
                    <a:pt x="355" y="590"/>
                    <a:pt x="354" y="605"/>
                    <a:pt x="352" y="622"/>
                  </a:cubicBezTo>
                  <a:close/>
                  <a:moveTo>
                    <a:pt x="146" y="618"/>
                  </a:moveTo>
                  <a:cubicBezTo>
                    <a:pt x="145" y="603"/>
                    <a:pt x="144" y="588"/>
                    <a:pt x="143" y="573"/>
                  </a:cubicBezTo>
                  <a:cubicBezTo>
                    <a:pt x="137" y="589"/>
                    <a:pt x="138" y="604"/>
                    <a:pt x="146" y="618"/>
                  </a:cubicBezTo>
                  <a:close/>
                  <a:moveTo>
                    <a:pt x="115" y="385"/>
                  </a:moveTo>
                  <a:cubicBezTo>
                    <a:pt x="115" y="386"/>
                    <a:pt x="115" y="387"/>
                    <a:pt x="115" y="388"/>
                  </a:cubicBezTo>
                  <a:cubicBezTo>
                    <a:pt x="123" y="390"/>
                    <a:pt x="131" y="391"/>
                    <a:pt x="139" y="393"/>
                  </a:cubicBezTo>
                  <a:cubicBezTo>
                    <a:pt x="139" y="392"/>
                    <a:pt x="140" y="391"/>
                    <a:pt x="140" y="390"/>
                  </a:cubicBezTo>
                  <a:cubicBezTo>
                    <a:pt x="134" y="388"/>
                    <a:pt x="128" y="385"/>
                    <a:pt x="121" y="382"/>
                  </a:cubicBezTo>
                  <a:cubicBezTo>
                    <a:pt x="122" y="380"/>
                    <a:pt x="123" y="377"/>
                    <a:pt x="124" y="374"/>
                  </a:cubicBezTo>
                  <a:cubicBezTo>
                    <a:pt x="124" y="373"/>
                    <a:pt x="124" y="373"/>
                    <a:pt x="124" y="373"/>
                  </a:cubicBezTo>
                  <a:cubicBezTo>
                    <a:pt x="121" y="377"/>
                    <a:pt x="118" y="381"/>
                    <a:pt x="115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565275" y="2014538"/>
              <a:ext cx="133350" cy="101600"/>
            </a:xfrm>
            <a:custGeom>
              <a:avLst/>
              <a:gdLst>
                <a:gd name="T0" fmla="*/ 22 w 47"/>
                <a:gd name="T1" fmla="*/ 34 h 36"/>
                <a:gd name="T2" fmla="*/ 2 w 47"/>
                <a:gd name="T3" fmla="*/ 19 h 36"/>
                <a:gd name="T4" fmla="*/ 6 w 47"/>
                <a:gd name="T5" fmla="*/ 7 h 36"/>
                <a:gd name="T6" fmla="*/ 38 w 47"/>
                <a:gd name="T7" fmla="*/ 1 h 36"/>
                <a:gd name="T8" fmla="*/ 44 w 47"/>
                <a:gd name="T9" fmla="*/ 12 h 36"/>
                <a:gd name="T10" fmla="*/ 40 w 47"/>
                <a:gd name="T11" fmla="*/ 26 h 36"/>
                <a:gd name="T12" fmla="*/ 28 w 47"/>
                <a:gd name="T13" fmla="*/ 34 h 36"/>
                <a:gd name="T14" fmla="*/ 22 w 47"/>
                <a:gd name="T1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6">
                  <a:moveTo>
                    <a:pt x="22" y="34"/>
                  </a:moveTo>
                  <a:cubicBezTo>
                    <a:pt x="8" y="34"/>
                    <a:pt x="7" y="34"/>
                    <a:pt x="2" y="19"/>
                  </a:cubicBezTo>
                  <a:cubicBezTo>
                    <a:pt x="0" y="14"/>
                    <a:pt x="1" y="11"/>
                    <a:pt x="6" y="7"/>
                  </a:cubicBezTo>
                  <a:cubicBezTo>
                    <a:pt x="16" y="0"/>
                    <a:pt x="27" y="0"/>
                    <a:pt x="38" y="1"/>
                  </a:cubicBezTo>
                  <a:cubicBezTo>
                    <a:pt x="46" y="2"/>
                    <a:pt x="47" y="5"/>
                    <a:pt x="44" y="12"/>
                  </a:cubicBezTo>
                  <a:cubicBezTo>
                    <a:pt x="42" y="17"/>
                    <a:pt x="41" y="21"/>
                    <a:pt x="40" y="26"/>
                  </a:cubicBezTo>
                  <a:cubicBezTo>
                    <a:pt x="38" y="32"/>
                    <a:pt x="36" y="36"/>
                    <a:pt x="28" y="34"/>
                  </a:cubicBezTo>
                  <a:cubicBezTo>
                    <a:pt x="26" y="34"/>
                    <a:pt x="24" y="34"/>
                    <a:pt x="2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486756" y="4482403"/>
            <a:ext cx="1296353" cy="1727704"/>
            <a:chOff x="12033251" y="3471863"/>
            <a:chExt cx="1789112" cy="2384425"/>
          </a:xfrm>
          <a:solidFill>
            <a:srgbClr val="2C2F45"/>
          </a:solidFill>
        </p:grpSpPr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2033251" y="3484563"/>
              <a:ext cx="1789112" cy="2371725"/>
            </a:xfrm>
            <a:custGeom>
              <a:avLst/>
              <a:gdLst>
                <a:gd name="T0" fmla="*/ 35 w 1040"/>
                <a:gd name="T1" fmla="*/ 1145 h 1378"/>
                <a:gd name="T2" fmla="*/ 77 w 1040"/>
                <a:gd name="T3" fmla="*/ 1018 h 1378"/>
                <a:gd name="T4" fmla="*/ 33 w 1040"/>
                <a:gd name="T5" fmla="*/ 755 h 1378"/>
                <a:gd name="T6" fmla="*/ 73 w 1040"/>
                <a:gd name="T7" fmla="*/ 575 h 1378"/>
                <a:gd name="T8" fmla="*/ 14 w 1040"/>
                <a:gd name="T9" fmla="*/ 439 h 1378"/>
                <a:gd name="T10" fmla="*/ 53 w 1040"/>
                <a:gd name="T11" fmla="*/ 283 h 1378"/>
                <a:gd name="T12" fmla="*/ 243 w 1040"/>
                <a:gd name="T13" fmla="*/ 149 h 1378"/>
                <a:gd name="T14" fmla="*/ 407 w 1040"/>
                <a:gd name="T15" fmla="*/ 222 h 1378"/>
                <a:gd name="T16" fmla="*/ 467 w 1040"/>
                <a:gd name="T17" fmla="*/ 484 h 1378"/>
                <a:gd name="T18" fmla="*/ 487 w 1040"/>
                <a:gd name="T19" fmla="*/ 437 h 1378"/>
                <a:gd name="T20" fmla="*/ 633 w 1040"/>
                <a:gd name="T21" fmla="*/ 334 h 1378"/>
                <a:gd name="T22" fmla="*/ 727 w 1040"/>
                <a:gd name="T23" fmla="*/ 245 h 1378"/>
                <a:gd name="T24" fmla="*/ 731 w 1040"/>
                <a:gd name="T25" fmla="*/ 86 h 1378"/>
                <a:gd name="T26" fmla="*/ 812 w 1040"/>
                <a:gd name="T27" fmla="*/ 0 h 1378"/>
                <a:gd name="T28" fmla="*/ 868 w 1040"/>
                <a:gd name="T29" fmla="*/ 109 h 1378"/>
                <a:gd name="T30" fmla="*/ 870 w 1040"/>
                <a:gd name="T31" fmla="*/ 210 h 1378"/>
                <a:gd name="T32" fmla="*/ 987 w 1040"/>
                <a:gd name="T33" fmla="*/ 291 h 1378"/>
                <a:gd name="T34" fmla="*/ 1040 w 1040"/>
                <a:gd name="T35" fmla="*/ 493 h 1378"/>
                <a:gd name="T36" fmla="*/ 961 w 1040"/>
                <a:gd name="T37" fmla="*/ 694 h 1378"/>
                <a:gd name="T38" fmla="*/ 940 w 1040"/>
                <a:gd name="T39" fmla="*/ 929 h 1378"/>
                <a:gd name="T40" fmla="*/ 911 w 1040"/>
                <a:gd name="T41" fmla="*/ 1240 h 1378"/>
                <a:gd name="T42" fmla="*/ 905 w 1040"/>
                <a:gd name="T43" fmla="*/ 1368 h 1378"/>
                <a:gd name="T44" fmla="*/ 813 w 1040"/>
                <a:gd name="T45" fmla="*/ 1247 h 1378"/>
                <a:gd name="T46" fmla="*/ 821 w 1040"/>
                <a:gd name="T47" fmla="*/ 936 h 1378"/>
                <a:gd name="T48" fmla="*/ 796 w 1040"/>
                <a:gd name="T49" fmla="*/ 944 h 1378"/>
                <a:gd name="T50" fmla="*/ 788 w 1040"/>
                <a:gd name="T51" fmla="*/ 1259 h 1378"/>
                <a:gd name="T52" fmla="*/ 690 w 1040"/>
                <a:gd name="T53" fmla="*/ 1352 h 1378"/>
                <a:gd name="T54" fmla="*/ 701 w 1040"/>
                <a:gd name="T55" fmla="*/ 1228 h 1378"/>
                <a:gd name="T56" fmla="*/ 688 w 1040"/>
                <a:gd name="T57" fmla="*/ 1090 h 1378"/>
                <a:gd name="T58" fmla="*/ 668 w 1040"/>
                <a:gd name="T59" fmla="*/ 785 h 1378"/>
                <a:gd name="T60" fmla="*/ 633 w 1040"/>
                <a:gd name="T61" fmla="*/ 651 h 1378"/>
                <a:gd name="T62" fmla="*/ 544 w 1040"/>
                <a:gd name="T63" fmla="*/ 946 h 1378"/>
                <a:gd name="T64" fmla="*/ 493 w 1040"/>
                <a:gd name="T65" fmla="*/ 1286 h 1378"/>
                <a:gd name="T66" fmla="*/ 534 w 1040"/>
                <a:gd name="T67" fmla="*/ 1361 h 1378"/>
                <a:gd name="T68" fmla="*/ 422 w 1040"/>
                <a:gd name="T69" fmla="*/ 1270 h 1378"/>
                <a:gd name="T70" fmla="*/ 430 w 1040"/>
                <a:gd name="T71" fmla="*/ 1093 h 1378"/>
                <a:gd name="T72" fmla="*/ 454 w 1040"/>
                <a:gd name="T73" fmla="*/ 790 h 1378"/>
                <a:gd name="T74" fmla="*/ 315 w 1040"/>
                <a:gd name="T75" fmla="*/ 1223 h 1378"/>
                <a:gd name="T76" fmla="*/ 290 w 1040"/>
                <a:gd name="T77" fmla="*/ 1337 h 1378"/>
                <a:gd name="T78" fmla="*/ 137 w 1040"/>
                <a:gd name="T79" fmla="*/ 1279 h 1378"/>
                <a:gd name="T80" fmla="*/ 98 w 1040"/>
                <a:gd name="T81" fmla="*/ 1185 h 1378"/>
                <a:gd name="T82" fmla="*/ 0 w 1040"/>
                <a:gd name="T83" fmla="*/ 1241 h 1378"/>
                <a:gd name="T84" fmla="*/ 168 w 1040"/>
                <a:gd name="T85" fmla="*/ 1143 h 1378"/>
                <a:gd name="T86" fmla="*/ 245 w 1040"/>
                <a:gd name="T87" fmla="*/ 1255 h 1378"/>
                <a:gd name="T88" fmla="*/ 684 w 1040"/>
                <a:gd name="T89" fmla="*/ 426 h 1378"/>
                <a:gd name="T90" fmla="*/ 684 w 1040"/>
                <a:gd name="T91" fmla="*/ 426 h 1378"/>
                <a:gd name="T92" fmla="*/ 938 w 1040"/>
                <a:gd name="T93" fmla="*/ 527 h 1378"/>
                <a:gd name="T94" fmla="*/ 948 w 1040"/>
                <a:gd name="T95" fmla="*/ 624 h 1378"/>
                <a:gd name="T96" fmla="*/ 980 w 1040"/>
                <a:gd name="T97" fmla="*/ 499 h 1378"/>
                <a:gd name="T98" fmla="*/ 300 w 1040"/>
                <a:gd name="T99" fmla="*/ 694 h 1378"/>
                <a:gd name="T100" fmla="*/ 312 w 1040"/>
                <a:gd name="T101" fmla="*/ 756 h 1378"/>
                <a:gd name="T102" fmla="*/ 326 w 1040"/>
                <a:gd name="T103" fmla="*/ 635 h 1378"/>
                <a:gd name="T104" fmla="*/ 169 w 1040"/>
                <a:gd name="T105" fmla="*/ 899 h 1378"/>
                <a:gd name="T106" fmla="*/ 188 w 1040"/>
                <a:gd name="T107" fmla="*/ 999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0" h="1378">
                  <a:moveTo>
                    <a:pt x="0" y="1241"/>
                  </a:moveTo>
                  <a:cubicBezTo>
                    <a:pt x="0" y="1232"/>
                    <a:pt x="0" y="1222"/>
                    <a:pt x="0" y="1213"/>
                  </a:cubicBezTo>
                  <a:cubicBezTo>
                    <a:pt x="12" y="1190"/>
                    <a:pt x="26" y="1169"/>
                    <a:pt x="35" y="1145"/>
                  </a:cubicBezTo>
                  <a:cubicBezTo>
                    <a:pt x="47" y="1114"/>
                    <a:pt x="57" y="1108"/>
                    <a:pt x="91" y="1123"/>
                  </a:cubicBezTo>
                  <a:cubicBezTo>
                    <a:pt x="89" y="1112"/>
                    <a:pt x="87" y="1103"/>
                    <a:pt x="85" y="1095"/>
                  </a:cubicBezTo>
                  <a:cubicBezTo>
                    <a:pt x="82" y="1069"/>
                    <a:pt x="76" y="1044"/>
                    <a:pt x="77" y="1018"/>
                  </a:cubicBezTo>
                  <a:cubicBezTo>
                    <a:pt x="78" y="980"/>
                    <a:pt x="79" y="942"/>
                    <a:pt x="67" y="904"/>
                  </a:cubicBezTo>
                  <a:cubicBezTo>
                    <a:pt x="58" y="877"/>
                    <a:pt x="49" y="850"/>
                    <a:pt x="43" y="822"/>
                  </a:cubicBezTo>
                  <a:cubicBezTo>
                    <a:pt x="37" y="800"/>
                    <a:pt x="36" y="778"/>
                    <a:pt x="33" y="755"/>
                  </a:cubicBezTo>
                  <a:cubicBezTo>
                    <a:pt x="28" y="717"/>
                    <a:pt x="58" y="684"/>
                    <a:pt x="47" y="645"/>
                  </a:cubicBezTo>
                  <a:cubicBezTo>
                    <a:pt x="47" y="642"/>
                    <a:pt x="50" y="638"/>
                    <a:pt x="52" y="634"/>
                  </a:cubicBezTo>
                  <a:cubicBezTo>
                    <a:pt x="59" y="613"/>
                    <a:pt x="67" y="593"/>
                    <a:pt x="73" y="575"/>
                  </a:cubicBezTo>
                  <a:cubicBezTo>
                    <a:pt x="62" y="569"/>
                    <a:pt x="47" y="566"/>
                    <a:pt x="43" y="557"/>
                  </a:cubicBezTo>
                  <a:cubicBezTo>
                    <a:pt x="33" y="533"/>
                    <a:pt x="26" y="508"/>
                    <a:pt x="20" y="482"/>
                  </a:cubicBezTo>
                  <a:cubicBezTo>
                    <a:pt x="17" y="468"/>
                    <a:pt x="17" y="453"/>
                    <a:pt x="14" y="439"/>
                  </a:cubicBezTo>
                  <a:cubicBezTo>
                    <a:pt x="7" y="410"/>
                    <a:pt x="13" y="384"/>
                    <a:pt x="28" y="359"/>
                  </a:cubicBezTo>
                  <a:cubicBezTo>
                    <a:pt x="36" y="347"/>
                    <a:pt x="40" y="331"/>
                    <a:pt x="44" y="317"/>
                  </a:cubicBezTo>
                  <a:cubicBezTo>
                    <a:pt x="48" y="306"/>
                    <a:pt x="48" y="294"/>
                    <a:pt x="53" y="283"/>
                  </a:cubicBezTo>
                  <a:cubicBezTo>
                    <a:pt x="64" y="256"/>
                    <a:pt x="76" y="229"/>
                    <a:pt x="87" y="203"/>
                  </a:cubicBezTo>
                  <a:cubicBezTo>
                    <a:pt x="97" y="182"/>
                    <a:pt x="105" y="159"/>
                    <a:pt x="116" y="140"/>
                  </a:cubicBezTo>
                  <a:cubicBezTo>
                    <a:pt x="140" y="101"/>
                    <a:pt x="224" y="99"/>
                    <a:pt x="243" y="149"/>
                  </a:cubicBezTo>
                  <a:cubicBezTo>
                    <a:pt x="257" y="184"/>
                    <a:pt x="263" y="221"/>
                    <a:pt x="270" y="258"/>
                  </a:cubicBezTo>
                  <a:cubicBezTo>
                    <a:pt x="274" y="276"/>
                    <a:pt x="274" y="294"/>
                    <a:pt x="297" y="303"/>
                  </a:cubicBezTo>
                  <a:cubicBezTo>
                    <a:pt x="308" y="241"/>
                    <a:pt x="365" y="246"/>
                    <a:pt x="407" y="222"/>
                  </a:cubicBezTo>
                  <a:cubicBezTo>
                    <a:pt x="429" y="294"/>
                    <a:pt x="452" y="364"/>
                    <a:pt x="474" y="435"/>
                  </a:cubicBezTo>
                  <a:cubicBezTo>
                    <a:pt x="456" y="439"/>
                    <a:pt x="437" y="432"/>
                    <a:pt x="440" y="459"/>
                  </a:cubicBezTo>
                  <a:cubicBezTo>
                    <a:pt x="442" y="484"/>
                    <a:pt x="440" y="484"/>
                    <a:pt x="467" y="484"/>
                  </a:cubicBezTo>
                  <a:cubicBezTo>
                    <a:pt x="478" y="484"/>
                    <a:pt x="489" y="485"/>
                    <a:pt x="501" y="484"/>
                  </a:cubicBezTo>
                  <a:cubicBezTo>
                    <a:pt x="505" y="484"/>
                    <a:pt x="511" y="480"/>
                    <a:pt x="512" y="476"/>
                  </a:cubicBezTo>
                  <a:cubicBezTo>
                    <a:pt x="519" y="451"/>
                    <a:pt x="511" y="439"/>
                    <a:pt x="487" y="437"/>
                  </a:cubicBezTo>
                  <a:cubicBezTo>
                    <a:pt x="485" y="437"/>
                    <a:pt x="484" y="436"/>
                    <a:pt x="481" y="434"/>
                  </a:cubicBezTo>
                  <a:cubicBezTo>
                    <a:pt x="501" y="373"/>
                    <a:pt x="521" y="311"/>
                    <a:pt x="541" y="248"/>
                  </a:cubicBezTo>
                  <a:cubicBezTo>
                    <a:pt x="580" y="268"/>
                    <a:pt x="624" y="279"/>
                    <a:pt x="633" y="334"/>
                  </a:cubicBezTo>
                  <a:cubicBezTo>
                    <a:pt x="637" y="325"/>
                    <a:pt x="639" y="323"/>
                    <a:pt x="639" y="319"/>
                  </a:cubicBezTo>
                  <a:cubicBezTo>
                    <a:pt x="642" y="301"/>
                    <a:pt x="651" y="289"/>
                    <a:pt x="669" y="280"/>
                  </a:cubicBezTo>
                  <a:cubicBezTo>
                    <a:pt x="689" y="271"/>
                    <a:pt x="708" y="257"/>
                    <a:pt x="727" y="245"/>
                  </a:cubicBezTo>
                  <a:cubicBezTo>
                    <a:pt x="756" y="227"/>
                    <a:pt x="765" y="168"/>
                    <a:pt x="743" y="142"/>
                  </a:cubicBezTo>
                  <a:cubicBezTo>
                    <a:pt x="737" y="134"/>
                    <a:pt x="733" y="123"/>
                    <a:pt x="731" y="114"/>
                  </a:cubicBezTo>
                  <a:cubicBezTo>
                    <a:pt x="729" y="105"/>
                    <a:pt x="734" y="94"/>
                    <a:pt x="731" y="86"/>
                  </a:cubicBezTo>
                  <a:cubicBezTo>
                    <a:pt x="723" y="63"/>
                    <a:pt x="734" y="45"/>
                    <a:pt x="748" y="30"/>
                  </a:cubicBezTo>
                  <a:cubicBezTo>
                    <a:pt x="758" y="19"/>
                    <a:pt x="772" y="10"/>
                    <a:pt x="784" y="0"/>
                  </a:cubicBezTo>
                  <a:cubicBezTo>
                    <a:pt x="794" y="0"/>
                    <a:pt x="803" y="0"/>
                    <a:pt x="812" y="0"/>
                  </a:cubicBezTo>
                  <a:cubicBezTo>
                    <a:pt x="816" y="2"/>
                    <a:pt x="820" y="5"/>
                    <a:pt x="825" y="6"/>
                  </a:cubicBezTo>
                  <a:cubicBezTo>
                    <a:pt x="853" y="12"/>
                    <a:pt x="864" y="31"/>
                    <a:pt x="865" y="58"/>
                  </a:cubicBezTo>
                  <a:cubicBezTo>
                    <a:pt x="866" y="75"/>
                    <a:pt x="868" y="92"/>
                    <a:pt x="868" y="109"/>
                  </a:cubicBezTo>
                  <a:cubicBezTo>
                    <a:pt x="868" y="117"/>
                    <a:pt x="868" y="130"/>
                    <a:pt x="863" y="133"/>
                  </a:cubicBezTo>
                  <a:cubicBezTo>
                    <a:pt x="840" y="149"/>
                    <a:pt x="849" y="171"/>
                    <a:pt x="850" y="191"/>
                  </a:cubicBezTo>
                  <a:cubicBezTo>
                    <a:pt x="850" y="201"/>
                    <a:pt x="853" y="214"/>
                    <a:pt x="870" y="210"/>
                  </a:cubicBezTo>
                  <a:cubicBezTo>
                    <a:pt x="873" y="209"/>
                    <a:pt x="879" y="211"/>
                    <a:pt x="880" y="214"/>
                  </a:cubicBezTo>
                  <a:cubicBezTo>
                    <a:pt x="897" y="248"/>
                    <a:pt x="935" y="249"/>
                    <a:pt x="962" y="268"/>
                  </a:cubicBezTo>
                  <a:cubicBezTo>
                    <a:pt x="971" y="275"/>
                    <a:pt x="983" y="282"/>
                    <a:pt x="987" y="291"/>
                  </a:cubicBezTo>
                  <a:cubicBezTo>
                    <a:pt x="997" y="320"/>
                    <a:pt x="1003" y="350"/>
                    <a:pt x="1012" y="379"/>
                  </a:cubicBezTo>
                  <a:cubicBezTo>
                    <a:pt x="1015" y="389"/>
                    <a:pt x="1021" y="399"/>
                    <a:pt x="1024" y="410"/>
                  </a:cubicBezTo>
                  <a:cubicBezTo>
                    <a:pt x="1030" y="437"/>
                    <a:pt x="1035" y="465"/>
                    <a:pt x="1040" y="493"/>
                  </a:cubicBezTo>
                  <a:cubicBezTo>
                    <a:pt x="1040" y="507"/>
                    <a:pt x="1040" y="522"/>
                    <a:pt x="1040" y="537"/>
                  </a:cubicBezTo>
                  <a:cubicBezTo>
                    <a:pt x="1037" y="545"/>
                    <a:pt x="1034" y="554"/>
                    <a:pt x="1031" y="563"/>
                  </a:cubicBezTo>
                  <a:cubicBezTo>
                    <a:pt x="1012" y="609"/>
                    <a:pt x="994" y="655"/>
                    <a:pt x="961" y="694"/>
                  </a:cubicBezTo>
                  <a:cubicBezTo>
                    <a:pt x="956" y="699"/>
                    <a:pt x="955" y="709"/>
                    <a:pt x="955" y="717"/>
                  </a:cubicBezTo>
                  <a:cubicBezTo>
                    <a:pt x="955" y="736"/>
                    <a:pt x="962" y="756"/>
                    <a:pt x="957" y="772"/>
                  </a:cubicBezTo>
                  <a:cubicBezTo>
                    <a:pt x="943" y="824"/>
                    <a:pt x="944" y="877"/>
                    <a:pt x="940" y="929"/>
                  </a:cubicBezTo>
                  <a:cubicBezTo>
                    <a:pt x="935" y="989"/>
                    <a:pt x="930" y="1049"/>
                    <a:pt x="924" y="1110"/>
                  </a:cubicBezTo>
                  <a:cubicBezTo>
                    <a:pt x="921" y="1144"/>
                    <a:pt x="916" y="1178"/>
                    <a:pt x="912" y="1212"/>
                  </a:cubicBezTo>
                  <a:cubicBezTo>
                    <a:pt x="911" y="1221"/>
                    <a:pt x="910" y="1231"/>
                    <a:pt x="911" y="1240"/>
                  </a:cubicBezTo>
                  <a:cubicBezTo>
                    <a:pt x="913" y="1252"/>
                    <a:pt x="914" y="1262"/>
                    <a:pt x="896" y="1263"/>
                  </a:cubicBezTo>
                  <a:cubicBezTo>
                    <a:pt x="904" y="1281"/>
                    <a:pt x="911" y="1296"/>
                    <a:pt x="918" y="1312"/>
                  </a:cubicBezTo>
                  <a:cubicBezTo>
                    <a:pt x="927" y="1331"/>
                    <a:pt x="920" y="1362"/>
                    <a:pt x="905" y="1368"/>
                  </a:cubicBezTo>
                  <a:cubicBezTo>
                    <a:pt x="881" y="1378"/>
                    <a:pt x="854" y="1367"/>
                    <a:pt x="846" y="1341"/>
                  </a:cubicBezTo>
                  <a:cubicBezTo>
                    <a:pt x="842" y="1332"/>
                    <a:pt x="842" y="1322"/>
                    <a:pt x="840" y="1312"/>
                  </a:cubicBezTo>
                  <a:cubicBezTo>
                    <a:pt x="835" y="1289"/>
                    <a:pt x="837" y="1263"/>
                    <a:pt x="813" y="1247"/>
                  </a:cubicBezTo>
                  <a:cubicBezTo>
                    <a:pt x="809" y="1244"/>
                    <a:pt x="806" y="1235"/>
                    <a:pt x="807" y="1229"/>
                  </a:cubicBezTo>
                  <a:cubicBezTo>
                    <a:pt x="810" y="1204"/>
                    <a:pt x="812" y="1179"/>
                    <a:pt x="818" y="1154"/>
                  </a:cubicBezTo>
                  <a:cubicBezTo>
                    <a:pt x="835" y="1082"/>
                    <a:pt x="831" y="1009"/>
                    <a:pt x="821" y="936"/>
                  </a:cubicBezTo>
                  <a:cubicBezTo>
                    <a:pt x="816" y="902"/>
                    <a:pt x="813" y="868"/>
                    <a:pt x="810" y="832"/>
                  </a:cubicBezTo>
                  <a:cubicBezTo>
                    <a:pt x="809" y="836"/>
                    <a:pt x="809" y="839"/>
                    <a:pt x="808" y="841"/>
                  </a:cubicBezTo>
                  <a:cubicBezTo>
                    <a:pt x="804" y="875"/>
                    <a:pt x="801" y="910"/>
                    <a:pt x="796" y="944"/>
                  </a:cubicBezTo>
                  <a:cubicBezTo>
                    <a:pt x="792" y="979"/>
                    <a:pt x="782" y="1015"/>
                    <a:pt x="783" y="1050"/>
                  </a:cubicBezTo>
                  <a:cubicBezTo>
                    <a:pt x="785" y="1108"/>
                    <a:pt x="793" y="1166"/>
                    <a:pt x="799" y="1223"/>
                  </a:cubicBezTo>
                  <a:cubicBezTo>
                    <a:pt x="801" y="1238"/>
                    <a:pt x="798" y="1249"/>
                    <a:pt x="788" y="1259"/>
                  </a:cubicBezTo>
                  <a:cubicBezTo>
                    <a:pt x="771" y="1278"/>
                    <a:pt x="761" y="1299"/>
                    <a:pt x="761" y="1325"/>
                  </a:cubicBezTo>
                  <a:cubicBezTo>
                    <a:pt x="761" y="1351"/>
                    <a:pt x="748" y="1369"/>
                    <a:pt x="729" y="1368"/>
                  </a:cubicBezTo>
                  <a:cubicBezTo>
                    <a:pt x="715" y="1367"/>
                    <a:pt x="694" y="1361"/>
                    <a:pt x="690" y="1352"/>
                  </a:cubicBezTo>
                  <a:cubicBezTo>
                    <a:pt x="683" y="1338"/>
                    <a:pt x="684" y="1318"/>
                    <a:pt x="690" y="1303"/>
                  </a:cubicBezTo>
                  <a:cubicBezTo>
                    <a:pt x="695" y="1287"/>
                    <a:pt x="707" y="1276"/>
                    <a:pt x="694" y="1258"/>
                  </a:cubicBezTo>
                  <a:cubicBezTo>
                    <a:pt x="690" y="1253"/>
                    <a:pt x="698" y="1238"/>
                    <a:pt x="701" y="1228"/>
                  </a:cubicBezTo>
                  <a:cubicBezTo>
                    <a:pt x="702" y="1223"/>
                    <a:pt x="708" y="1217"/>
                    <a:pt x="707" y="1212"/>
                  </a:cubicBezTo>
                  <a:cubicBezTo>
                    <a:pt x="702" y="1179"/>
                    <a:pt x="695" y="1147"/>
                    <a:pt x="690" y="1114"/>
                  </a:cubicBezTo>
                  <a:cubicBezTo>
                    <a:pt x="688" y="1106"/>
                    <a:pt x="688" y="1098"/>
                    <a:pt x="688" y="1090"/>
                  </a:cubicBezTo>
                  <a:cubicBezTo>
                    <a:pt x="689" y="1058"/>
                    <a:pt x="692" y="1025"/>
                    <a:pt x="690" y="992"/>
                  </a:cubicBezTo>
                  <a:cubicBezTo>
                    <a:pt x="689" y="972"/>
                    <a:pt x="679" y="951"/>
                    <a:pt x="677" y="930"/>
                  </a:cubicBezTo>
                  <a:cubicBezTo>
                    <a:pt x="673" y="882"/>
                    <a:pt x="671" y="834"/>
                    <a:pt x="668" y="785"/>
                  </a:cubicBezTo>
                  <a:cubicBezTo>
                    <a:pt x="668" y="771"/>
                    <a:pt x="666" y="755"/>
                    <a:pt x="670" y="741"/>
                  </a:cubicBezTo>
                  <a:cubicBezTo>
                    <a:pt x="676" y="720"/>
                    <a:pt x="668" y="704"/>
                    <a:pt x="656" y="688"/>
                  </a:cubicBezTo>
                  <a:cubicBezTo>
                    <a:pt x="647" y="677"/>
                    <a:pt x="641" y="664"/>
                    <a:pt x="633" y="651"/>
                  </a:cubicBezTo>
                  <a:cubicBezTo>
                    <a:pt x="630" y="646"/>
                    <a:pt x="628" y="640"/>
                    <a:pt x="623" y="632"/>
                  </a:cubicBezTo>
                  <a:cubicBezTo>
                    <a:pt x="612" y="668"/>
                    <a:pt x="599" y="700"/>
                    <a:pt x="591" y="733"/>
                  </a:cubicBezTo>
                  <a:cubicBezTo>
                    <a:pt x="574" y="804"/>
                    <a:pt x="559" y="875"/>
                    <a:pt x="544" y="946"/>
                  </a:cubicBezTo>
                  <a:cubicBezTo>
                    <a:pt x="535" y="986"/>
                    <a:pt x="525" y="1027"/>
                    <a:pt x="518" y="1068"/>
                  </a:cubicBezTo>
                  <a:cubicBezTo>
                    <a:pt x="509" y="1125"/>
                    <a:pt x="501" y="1182"/>
                    <a:pt x="493" y="1240"/>
                  </a:cubicBezTo>
                  <a:cubicBezTo>
                    <a:pt x="492" y="1253"/>
                    <a:pt x="493" y="1266"/>
                    <a:pt x="493" y="1286"/>
                  </a:cubicBezTo>
                  <a:cubicBezTo>
                    <a:pt x="516" y="1302"/>
                    <a:pt x="545" y="1323"/>
                    <a:pt x="574" y="1343"/>
                  </a:cubicBezTo>
                  <a:cubicBezTo>
                    <a:pt x="574" y="1346"/>
                    <a:pt x="574" y="1348"/>
                    <a:pt x="574" y="1350"/>
                  </a:cubicBezTo>
                  <a:cubicBezTo>
                    <a:pt x="560" y="1354"/>
                    <a:pt x="546" y="1363"/>
                    <a:pt x="534" y="1361"/>
                  </a:cubicBezTo>
                  <a:cubicBezTo>
                    <a:pt x="497" y="1355"/>
                    <a:pt x="461" y="1346"/>
                    <a:pt x="425" y="1338"/>
                  </a:cubicBezTo>
                  <a:cubicBezTo>
                    <a:pt x="422" y="1337"/>
                    <a:pt x="419" y="1335"/>
                    <a:pt x="417" y="1333"/>
                  </a:cubicBezTo>
                  <a:cubicBezTo>
                    <a:pt x="409" y="1321"/>
                    <a:pt x="414" y="1278"/>
                    <a:pt x="422" y="1270"/>
                  </a:cubicBezTo>
                  <a:cubicBezTo>
                    <a:pt x="421" y="1261"/>
                    <a:pt x="418" y="1253"/>
                    <a:pt x="419" y="1246"/>
                  </a:cubicBezTo>
                  <a:cubicBezTo>
                    <a:pt x="420" y="1226"/>
                    <a:pt x="422" y="1206"/>
                    <a:pt x="424" y="1186"/>
                  </a:cubicBezTo>
                  <a:cubicBezTo>
                    <a:pt x="426" y="1155"/>
                    <a:pt x="427" y="1124"/>
                    <a:pt x="430" y="1093"/>
                  </a:cubicBezTo>
                  <a:cubicBezTo>
                    <a:pt x="434" y="1052"/>
                    <a:pt x="438" y="1012"/>
                    <a:pt x="442" y="972"/>
                  </a:cubicBezTo>
                  <a:cubicBezTo>
                    <a:pt x="444" y="947"/>
                    <a:pt x="445" y="922"/>
                    <a:pt x="447" y="897"/>
                  </a:cubicBezTo>
                  <a:cubicBezTo>
                    <a:pt x="449" y="861"/>
                    <a:pt x="452" y="826"/>
                    <a:pt x="454" y="790"/>
                  </a:cubicBezTo>
                  <a:cubicBezTo>
                    <a:pt x="433" y="833"/>
                    <a:pt x="416" y="877"/>
                    <a:pt x="402" y="921"/>
                  </a:cubicBezTo>
                  <a:cubicBezTo>
                    <a:pt x="389" y="958"/>
                    <a:pt x="380" y="997"/>
                    <a:pt x="369" y="1035"/>
                  </a:cubicBezTo>
                  <a:cubicBezTo>
                    <a:pt x="351" y="1098"/>
                    <a:pt x="333" y="1161"/>
                    <a:pt x="315" y="1223"/>
                  </a:cubicBezTo>
                  <a:cubicBezTo>
                    <a:pt x="312" y="1236"/>
                    <a:pt x="306" y="1249"/>
                    <a:pt x="301" y="1262"/>
                  </a:cubicBezTo>
                  <a:cubicBezTo>
                    <a:pt x="303" y="1270"/>
                    <a:pt x="301" y="1324"/>
                    <a:pt x="295" y="1333"/>
                  </a:cubicBezTo>
                  <a:cubicBezTo>
                    <a:pt x="293" y="1334"/>
                    <a:pt x="292" y="1336"/>
                    <a:pt x="290" y="1337"/>
                  </a:cubicBezTo>
                  <a:cubicBezTo>
                    <a:pt x="264" y="1348"/>
                    <a:pt x="240" y="1366"/>
                    <a:pt x="208" y="1366"/>
                  </a:cubicBezTo>
                  <a:cubicBezTo>
                    <a:pt x="187" y="1366"/>
                    <a:pt x="178" y="1349"/>
                    <a:pt x="163" y="1343"/>
                  </a:cubicBezTo>
                  <a:cubicBezTo>
                    <a:pt x="133" y="1328"/>
                    <a:pt x="131" y="1301"/>
                    <a:pt x="137" y="1279"/>
                  </a:cubicBezTo>
                  <a:cubicBezTo>
                    <a:pt x="145" y="1249"/>
                    <a:pt x="129" y="1227"/>
                    <a:pt x="124" y="1202"/>
                  </a:cubicBezTo>
                  <a:cubicBezTo>
                    <a:pt x="122" y="1191"/>
                    <a:pt x="116" y="1180"/>
                    <a:pt x="111" y="1167"/>
                  </a:cubicBezTo>
                  <a:cubicBezTo>
                    <a:pt x="106" y="1175"/>
                    <a:pt x="103" y="1184"/>
                    <a:pt x="98" y="1185"/>
                  </a:cubicBezTo>
                  <a:cubicBezTo>
                    <a:pt x="73" y="1195"/>
                    <a:pt x="59" y="1215"/>
                    <a:pt x="46" y="1236"/>
                  </a:cubicBezTo>
                  <a:cubicBezTo>
                    <a:pt x="40" y="1245"/>
                    <a:pt x="31" y="1254"/>
                    <a:pt x="22" y="1257"/>
                  </a:cubicBezTo>
                  <a:cubicBezTo>
                    <a:pt x="16" y="1258"/>
                    <a:pt x="8" y="1247"/>
                    <a:pt x="0" y="1241"/>
                  </a:cubicBezTo>
                  <a:close/>
                  <a:moveTo>
                    <a:pt x="282" y="1042"/>
                  </a:moveTo>
                  <a:cubicBezTo>
                    <a:pt x="244" y="1071"/>
                    <a:pt x="209" y="1097"/>
                    <a:pt x="175" y="1125"/>
                  </a:cubicBezTo>
                  <a:cubicBezTo>
                    <a:pt x="170" y="1128"/>
                    <a:pt x="167" y="1137"/>
                    <a:pt x="168" y="1143"/>
                  </a:cubicBezTo>
                  <a:cubicBezTo>
                    <a:pt x="175" y="1181"/>
                    <a:pt x="183" y="1219"/>
                    <a:pt x="192" y="1257"/>
                  </a:cubicBezTo>
                  <a:cubicBezTo>
                    <a:pt x="196" y="1272"/>
                    <a:pt x="201" y="1287"/>
                    <a:pt x="207" y="1305"/>
                  </a:cubicBezTo>
                  <a:cubicBezTo>
                    <a:pt x="222" y="1286"/>
                    <a:pt x="235" y="1271"/>
                    <a:pt x="245" y="1255"/>
                  </a:cubicBezTo>
                  <a:cubicBezTo>
                    <a:pt x="250" y="1247"/>
                    <a:pt x="249" y="1235"/>
                    <a:pt x="251" y="1224"/>
                  </a:cubicBezTo>
                  <a:cubicBezTo>
                    <a:pt x="261" y="1165"/>
                    <a:pt x="271" y="1105"/>
                    <a:pt x="282" y="1042"/>
                  </a:cubicBezTo>
                  <a:close/>
                  <a:moveTo>
                    <a:pt x="684" y="426"/>
                  </a:moveTo>
                  <a:cubicBezTo>
                    <a:pt x="671" y="465"/>
                    <a:pt x="639" y="493"/>
                    <a:pt x="648" y="537"/>
                  </a:cubicBezTo>
                  <a:cubicBezTo>
                    <a:pt x="655" y="575"/>
                    <a:pt x="659" y="614"/>
                    <a:pt x="680" y="649"/>
                  </a:cubicBezTo>
                  <a:cubicBezTo>
                    <a:pt x="688" y="575"/>
                    <a:pt x="725" y="504"/>
                    <a:pt x="684" y="426"/>
                  </a:cubicBezTo>
                  <a:close/>
                  <a:moveTo>
                    <a:pt x="949" y="430"/>
                  </a:moveTo>
                  <a:cubicBezTo>
                    <a:pt x="948" y="430"/>
                    <a:pt x="947" y="430"/>
                    <a:pt x="946" y="430"/>
                  </a:cubicBezTo>
                  <a:cubicBezTo>
                    <a:pt x="943" y="462"/>
                    <a:pt x="940" y="495"/>
                    <a:pt x="938" y="527"/>
                  </a:cubicBezTo>
                  <a:cubicBezTo>
                    <a:pt x="938" y="530"/>
                    <a:pt x="939" y="532"/>
                    <a:pt x="940" y="535"/>
                  </a:cubicBezTo>
                  <a:cubicBezTo>
                    <a:pt x="949" y="558"/>
                    <a:pt x="957" y="581"/>
                    <a:pt x="947" y="606"/>
                  </a:cubicBezTo>
                  <a:cubicBezTo>
                    <a:pt x="945" y="611"/>
                    <a:pt x="948" y="618"/>
                    <a:pt x="948" y="624"/>
                  </a:cubicBezTo>
                  <a:cubicBezTo>
                    <a:pt x="951" y="625"/>
                    <a:pt x="953" y="625"/>
                    <a:pt x="956" y="626"/>
                  </a:cubicBezTo>
                  <a:cubicBezTo>
                    <a:pt x="965" y="587"/>
                    <a:pt x="973" y="548"/>
                    <a:pt x="981" y="509"/>
                  </a:cubicBezTo>
                  <a:cubicBezTo>
                    <a:pt x="982" y="506"/>
                    <a:pt x="981" y="502"/>
                    <a:pt x="980" y="499"/>
                  </a:cubicBezTo>
                  <a:cubicBezTo>
                    <a:pt x="970" y="476"/>
                    <a:pt x="960" y="453"/>
                    <a:pt x="949" y="430"/>
                  </a:cubicBezTo>
                  <a:close/>
                  <a:moveTo>
                    <a:pt x="306" y="590"/>
                  </a:moveTo>
                  <a:cubicBezTo>
                    <a:pt x="304" y="626"/>
                    <a:pt x="301" y="660"/>
                    <a:pt x="300" y="694"/>
                  </a:cubicBezTo>
                  <a:cubicBezTo>
                    <a:pt x="299" y="715"/>
                    <a:pt x="299" y="735"/>
                    <a:pt x="299" y="755"/>
                  </a:cubicBezTo>
                  <a:cubicBezTo>
                    <a:pt x="299" y="779"/>
                    <a:pt x="299" y="802"/>
                    <a:pt x="299" y="826"/>
                  </a:cubicBezTo>
                  <a:cubicBezTo>
                    <a:pt x="306" y="803"/>
                    <a:pt x="309" y="779"/>
                    <a:pt x="312" y="756"/>
                  </a:cubicBezTo>
                  <a:cubicBezTo>
                    <a:pt x="315" y="737"/>
                    <a:pt x="319" y="717"/>
                    <a:pt x="321" y="698"/>
                  </a:cubicBezTo>
                  <a:cubicBezTo>
                    <a:pt x="323" y="687"/>
                    <a:pt x="318" y="673"/>
                    <a:pt x="323" y="666"/>
                  </a:cubicBezTo>
                  <a:cubicBezTo>
                    <a:pt x="332" y="655"/>
                    <a:pt x="330" y="645"/>
                    <a:pt x="326" y="635"/>
                  </a:cubicBezTo>
                  <a:cubicBezTo>
                    <a:pt x="320" y="620"/>
                    <a:pt x="313" y="606"/>
                    <a:pt x="306" y="590"/>
                  </a:cubicBezTo>
                  <a:close/>
                  <a:moveTo>
                    <a:pt x="174" y="899"/>
                  </a:moveTo>
                  <a:cubicBezTo>
                    <a:pt x="172" y="899"/>
                    <a:pt x="171" y="899"/>
                    <a:pt x="169" y="899"/>
                  </a:cubicBezTo>
                  <a:cubicBezTo>
                    <a:pt x="164" y="943"/>
                    <a:pt x="160" y="987"/>
                    <a:pt x="155" y="1031"/>
                  </a:cubicBezTo>
                  <a:cubicBezTo>
                    <a:pt x="157" y="1031"/>
                    <a:pt x="159" y="1031"/>
                    <a:pt x="161" y="1032"/>
                  </a:cubicBezTo>
                  <a:cubicBezTo>
                    <a:pt x="171" y="1022"/>
                    <a:pt x="191" y="1021"/>
                    <a:pt x="188" y="999"/>
                  </a:cubicBezTo>
                  <a:cubicBezTo>
                    <a:pt x="183" y="966"/>
                    <a:pt x="179" y="932"/>
                    <a:pt x="174" y="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2744450" y="3471863"/>
              <a:ext cx="260350" cy="688975"/>
            </a:xfrm>
            <a:custGeom>
              <a:avLst/>
              <a:gdLst>
                <a:gd name="T0" fmla="*/ 65 w 152"/>
                <a:gd name="T1" fmla="*/ 400 h 400"/>
                <a:gd name="T2" fmla="*/ 48 w 152"/>
                <a:gd name="T3" fmla="*/ 349 h 400"/>
                <a:gd name="T4" fmla="*/ 14 w 152"/>
                <a:gd name="T5" fmla="*/ 238 h 400"/>
                <a:gd name="T6" fmla="*/ 16 w 152"/>
                <a:gd name="T7" fmla="*/ 214 h 400"/>
                <a:gd name="T8" fmla="*/ 17 w 152"/>
                <a:gd name="T9" fmla="*/ 155 h 400"/>
                <a:gd name="T10" fmla="*/ 12 w 152"/>
                <a:gd name="T11" fmla="*/ 61 h 400"/>
                <a:gd name="T12" fmla="*/ 113 w 152"/>
                <a:gd name="T13" fmla="*/ 19 h 400"/>
                <a:gd name="T14" fmla="*/ 147 w 152"/>
                <a:gd name="T15" fmla="*/ 53 h 400"/>
                <a:gd name="T16" fmla="*/ 150 w 152"/>
                <a:gd name="T17" fmla="*/ 85 h 400"/>
                <a:gd name="T18" fmla="*/ 116 w 152"/>
                <a:gd name="T19" fmla="*/ 187 h 400"/>
                <a:gd name="T20" fmla="*/ 112 w 152"/>
                <a:gd name="T21" fmla="*/ 238 h 400"/>
                <a:gd name="T22" fmla="*/ 114 w 152"/>
                <a:gd name="T23" fmla="*/ 251 h 400"/>
                <a:gd name="T24" fmla="*/ 65 w 152"/>
                <a:gd name="T25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400">
                  <a:moveTo>
                    <a:pt x="65" y="400"/>
                  </a:moveTo>
                  <a:cubicBezTo>
                    <a:pt x="58" y="380"/>
                    <a:pt x="53" y="364"/>
                    <a:pt x="48" y="349"/>
                  </a:cubicBezTo>
                  <a:cubicBezTo>
                    <a:pt x="37" y="312"/>
                    <a:pt x="25" y="275"/>
                    <a:pt x="14" y="238"/>
                  </a:cubicBezTo>
                  <a:cubicBezTo>
                    <a:pt x="12" y="231"/>
                    <a:pt x="12" y="220"/>
                    <a:pt x="16" y="214"/>
                  </a:cubicBezTo>
                  <a:cubicBezTo>
                    <a:pt x="28" y="194"/>
                    <a:pt x="27" y="173"/>
                    <a:pt x="17" y="155"/>
                  </a:cubicBezTo>
                  <a:cubicBezTo>
                    <a:pt x="0" y="124"/>
                    <a:pt x="5" y="92"/>
                    <a:pt x="12" y="61"/>
                  </a:cubicBezTo>
                  <a:cubicBezTo>
                    <a:pt x="20" y="25"/>
                    <a:pt x="72" y="0"/>
                    <a:pt x="113" y="19"/>
                  </a:cubicBezTo>
                  <a:cubicBezTo>
                    <a:pt x="127" y="25"/>
                    <a:pt x="138" y="39"/>
                    <a:pt x="147" y="53"/>
                  </a:cubicBezTo>
                  <a:cubicBezTo>
                    <a:pt x="152" y="61"/>
                    <a:pt x="151" y="74"/>
                    <a:pt x="150" y="85"/>
                  </a:cubicBezTo>
                  <a:cubicBezTo>
                    <a:pt x="149" y="122"/>
                    <a:pt x="136" y="156"/>
                    <a:pt x="116" y="187"/>
                  </a:cubicBezTo>
                  <a:cubicBezTo>
                    <a:pt x="106" y="203"/>
                    <a:pt x="104" y="220"/>
                    <a:pt x="112" y="238"/>
                  </a:cubicBezTo>
                  <a:cubicBezTo>
                    <a:pt x="114" y="242"/>
                    <a:pt x="116" y="248"/>
                    <a:pt x="114" y="251"/>
                  </a:cubicBezTo>
                  <a:cubicBezTo>
                    <a:pt x="99" y="299"/>
                    <a:pt x="83" y="347"/>
                    <a:pt x="65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6635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>
            <a:extLst>
              <a:ext uri="{FF2B5EF4-FFF2-40B4-BE49-F238E27FC236}">
                <a16:creationId xmlns:a16="http://schemas.microsoft.com/office/drawing/2014/main" id="{7ADF72E1-943C-4B1E-9CE1-CFCC3AED994D}"/>
              </a:ext>
            </a:extLst>
          </p:cNvPr>
          <p:cNvGrpSpPr/>
          <p:nvPr/>
        </p:nvGrpSpPr>
        <p:grpSpPr>
          <a:xfrm>
            <a:off x="4880714" y="1901015"/>
            <a:ext cx="2464138" cy="3943066"/>
            <a:chOff x="4722461" y="1907611"/>
            <a:chExt cx="2138040" cy="3421250"/>
          </a:xfrm>
        </p:grpSpPr>
        <p:grpSp>
          <p:nvGrpSpPr>
            <p:cNvPr id="4" name="Group 23">
              <a:extLst>
                <a:ext uri="{FF2B5EF4-FFF2-40B4-BE49-F238E27FC236}">
                  <a16:creationId xmlns:a16="http://schemas.microsoft.com/office/drawing/2014/main" id="{BD0EB982-8AF2-46E9-B27F-BDD10700D30F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id="{37F38F73-E923-43DE-9547-159844FC3721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390DE3CC-5202-4E28-AE56-C38115013D21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0" name="Rectangle 15">
                  <a:extLst>
                    <a:ext uri="{FF2B5EF4-FFF2-40B4-BE49-F238E27FC236}">
                      <a16:creationId xmlns:a16="http://schemas.microsoft.com/office/drawing/2014/main" id="{B7772D24-C171-4741-8442-3713DAB849FD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rgbClr val="2C2F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" name="Rectangle 15">
                  <a:extLst>
                    <a:ext uri="{FF2B5EF4-FFF2-40B4-BE49-F238E27FC236}">
                      <a16:creationId xmlns:a16="http://schemas.microsoft.com/office/drawing/2014/main" id="{6D196CB0-0E1A-498C-A83D-ABB07E07DE75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5" name="Oval 97">
              <a:extLst>
                <a:ext uri="{FF2B5EF4-FFF2-40B4-BE49-F238E27FC236}">
                  <a16:creationId xmlns:a16="http://schemas.microsoft.com/office/drawing/2014/main" id="{ECFEC133-8C40-4AC0-9777-C6DA49EFACC4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98">
              <a:extLst>
                <a:ext uri="{FF2B5EF4-FFF2-40B4-BE49-F238E27FC236}">
                  <a16:creationId xmlns:a16="http://schemas.microsoft.com/office/drawing/2014/main" id="{49E1C9BB-DF21-4BD5-82BB-5F7CFF61B790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rgbClr val="2C2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99">
              <a:extLst>
                <a:ext uri="{FF2B5EF4-FFF2-40B4-BE49-F238E27FC236}">
                  <a16:creationId xmlns:a16="http://schemas.microsoft.com/office/drawing/2014/main" id="{63BCD960-6719-47E9-97D2-53BE02DF8DA9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242FCB59-AB02-49AC-94F4-F6659901CEB6}"/>
              </a:ext>
            </a:extLst>
          </p:cNvPr>
          <p:cNvSpPr/>
          <p:nvPr/>
        </p:nvSpPr>
        <p:spPr>
          <a:xfrm rot="16200000">
            <a:off x="6868938" y="3674347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5D4E5592-2F64-47A3-9383-49E0E71E1235}"/>
              </a:ext>
            </a:extLst>
          </p:cNvPr>
          <p:cNvSpPr/>
          <p:nvPr/>
        </p:nvSpPr>
        <p:spPr>
          <a:xfrm>
            <a:off x="6201531" y="5370580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669A7FD-D150-446C-9B06-F2AE1DD08DE8}"/>
              </a:ext>
            </a:extLst>
          </p:cNvPr>
          <p:cNvSpPr>
            <a:spLocks noChangeAspect="1"/>
          </p:cNvSpPr>
          <p:nvPr/>
        </p:nvSpPr>
        <p:spPr>
          <a:xfrm>
            <a:off x="6099953" y="2099406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03">
            <a:extLst>
              <a:ext uri="{FF2B5EF4-FFF2-40B4-BE49-F238E27FC236}">
                <a16:creationId xmlns:a16="http://schemas.microsoft.com/office/drawing/2014/main" id="{65E52522-0234-4B95-97DA-C9175338E4BB}"/>
              </a:ext>
            </a:extLst>
          </p:cNvPr>
          <p:cNvGrpSpPr/>
          <p:nvPr/>
        </p:nvGrpSpPr>
        <p:grpSpPr>
          <a:xfrm>
            <a:off x="6843441" y="1837532"/>
            <a:ext cx="4211028" cy="842012"/>
            <a:chOff x="4965551" y="1783849"/>
            <a:chExt cx="1780587" cy="8420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AF041B-E4CA-408B-BFCA-362631690DF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86A869-8155-4334-AB9C-EE2D4A60613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8" name="Group 106">
            <a:extLst>
              <a:ext uri="{FF2B5EF4-FFF2-40B4-BE49-F238E27FC236}">
                <a16:creationId xmlns:a16="http://schemas.microsoft.com/office/drawing/2014/main" id="{3AB2D8B0-1A3F-43D0-B622-32921F62D60C}"/>
              </a:ext>
            </a:extLst>
          </p:cNvPr>
          <p:cNvGrpSpPr/>
          <p:nvPr/>
        </p:nvGrpSpPr>
        <p:grpSpPr>
          <a:xfrm>
            <a:off x="7544524" y="3451541"/>
            <a:ext cx="4211028" cy="842012"/>
            <a:chOff x="4965551" y="1783849"/>
            <a:chExt cx="1780587" cy="8420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0D79BD-F89D-4B85-A2FF-5209B7269BF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0E6E32-4A2F-4AAC-9EE8-65FD8D299BD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1" name="Group 118">
            <a:extLst>
              <a:ext uri="{FF2B5EF4-FFF2-40B4-BE49-F238E27FC236}">
                <a16:creationId xmlns:a16="http://schemas.microsoft.com/office/drawing/2014/main" id="{340CF43A-A0AE-428A-8A4F-D8161FAC4B38}"/>
              </a:ext>
            </a:extLst>
          </p:cNvPr>
          <p:cNvGrpSpPr/>
          <p:nvPr/>
        </p:nvGrpSpPr>
        <p:grpSpPr>
          <a:xfrm>
            <a:off x="6916578" y="5065551"/>
            <a:ext cx="4211028" cy="842012"/>
            <a:chOff x="4965551" y="1783849"/>
            <a:chExt cx="1780587" cy="8420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6C055C-DE1A-4FF1-9DFD-F4916698759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8DB4F2-6EB2-48B8-8C3B-AED535BE556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837DF28-1DEA-4CBA-AC76-A35827F6648F}"/>
              </a:ext>
            </a:extLst>
          </p:cNvPr>
          <p:cNvSpPr txBox="1"/>
          <p:nvPr/>
        </p:nvSpPr>
        <p:spPr>
          <a:xfrm>
            <a:off x="4257076" y="25671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>
            <a:off x="1128713" y="703262"/>
            <a:ext cx="2979738" cy="5991226"/>
          </a:xfrm>
          <a:custGeom>
            <a:avLst/>
            <a:gdLst>
              <a:gd name="T0" fmla="*/ 15 w 1107"/>
              <a:gd name="T1" fmla="*/ 2190 h 2229"/>
              <a:gd name="T2" fmla="*/ 4 w 1107"/>
              <a:gd name="T3" fmla="*/ 2126 h 2229"/>
              <a:gd name="T4" fmla="*/ 21 w 1107"/>
              <a:gd name="T5" fmla="*/ 1985 h 2229"/>
              <a:gd name="T6" fmla="*/ 14 w 1107"/>
              <a:gd name="T7" fmla="*/ 1916 h 2229"/>
              <a:gd name="T8" fmla="*/ 32 w 1107"/>
              <a:gd name="T9" fmla="*/ 1721 h 2229"/>
              <a:gd name="T10" fmla="*/ 134 w 1107"/>
              <a:gd name="T11" fmla="*/ 1471 h 2229"/>
              <a:gd name="T12" fmla="*/ 269 w 1107"/>
              <a:gd name="T13" fmla="*/ 1292 h 2229"/>
              <a:gd name="T14" fmla="*/ 278 w 1107"/>
              <a:gd name="T15" fmla="*/ 1235 h 2229"/>
              <a:gd name="T16" fmla="*/ 361 w 1107"/>
              <a:gd name="T17" fmla="*/ 1084 h 2229"/>
              <a:gd name="T18" fmla="*/ 256 w 1107"/>
              <a:gd name="T19" fmla="*/ 1070 h 2229"/>
              <a:gd name="T20" fmla="*/ 207 w 1107"/>
              <a:gd name="T21" fmla="*/ 973 h 2229"/>
              <a:gd name="T22" fmla="*/ 194 w 1107"/>
              <a:gd name="T23" fmla="*/ 893 h 2229"/>
              <a:gd name="T24" fmla="*/ 135 w 1107"/>
              <a:gd name="T25" fmla="*/ 806 h 2229"/>
              <a:gd name="T26" fmla="*/ 192 w 1107"/>
              <a:gd name="T27" fmla="*/ 654 h 2229"/>
              <a:gd name="T28" fmla="*/ 186 w 1107"/>
              <a:gd name="T29" fmla="*/ 517 h 2229"/>
              <a:gd name="T30" fmla="*/ 36 w 1107"/>
              <a:gd name="T31" fmla="*/ 506 h 2229"/>
              <a:gd name="T32" fmla="*/ 29 w 1107"/>
              <a:gd name="T33" fmla="*/ 473 h 2229"/>
              <a:gd name="T34" fmla="*/ 169 w 1107"/>
              <a:gd name="T35" fmla="*/ 375 h 2229"/>
              <a:gd name="T36" fmla="*/ 199 w 1107"/>
              <a:gd name="T37" fmla="*/ 233 h 2229"/>
              <a:gd name="T38" fmla="*/ 145 w 1107"/>
              <a:gd name="T39" fmla="*/ 10 h 2229"/>
              <a:gd name="T40" fmla="*/ 304 w 1107"/>
              <a:gd name="T41" fmla="*/ 42 h 2229"/>
              <a:gd name="T42" fmla="*/ 842 w 1107"/>
              <a:gd name="T43" fmla="*/ 296 h 2229"/>
              <a:gd name="T44" fmla="*/ 1103 w 1107"/>
              <a:gd name="T45" fmla="*/ 530 h 2229"/>
              <a:gd name="T46" fmla="*/ 944 w 1107"/>
              <a:gd name="T47" fmla="*/ 520 h 2229"/>
              <a:gd name="T48" fmla="*/ 910 w 1107"/>
              <a:gd name="T49" fmla="*/ 595 h 2229"/>
              <a:gd name="T50" fmla="*/ 887 w 1107"/>
              <a:gd name="T51" fmla="*/ 624 h 2229"/>
              <a:gd name="T52" fmla="*/ 785 w 1107"/>
              <a:gd name="T53" fmla="*/ 926 h 2229"/>
              <a:gd name="T54" fmla="*/ 801 w 1107"/>
              <a:gd name="T55" fmla="*/ 1006 h 2229"/>
              <a:gd name="T56" fmla="*/ 842 w 1107"/>
              <a:gd name="T57" fmla="*/ 1167 h 2229"/>
              <a:gd name="T58" fmla="*/ 944 w 1107"/>
              <a:gd name="T59" fmla="*/ 1378 h 2229"/>
              <a:gd name="T60" fmla="*/ 1027 w 1107"/>
              <a:gd name="T61" fmla="*/ 1696 h 2229"/>
              <a:gd name="T62" fmla="*/ 1020 w 1107"/>
              <a:gd name="T63" fmla="*/ 1761 h 2229"/>
              <a:gd name="T64" fmla="*/ 1033 w 1107"/>
              <a:gd name="T65" fmla="*/ 1882 h 2229"/>
              <a:gd name="T66" fmla="*/ 1025 w 1107"/>
              <a:gd name="T67" fmla="*/ 1979 h 2229"/>
              <a:gd name="T68" fmla="*/ 1030 w 1107"/>
              <a:gd name="T69" fmla="*/ 2120 h 2229"/>
              <a:gd name="T70" fmla="*/ 1034 w 1107"/>
              <a:gd name="T71" fmla="*/ 2229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07" h="2229">
                <a:moveTo>
                  <a:pt x="2" y="2229"/>
                </a:moveTo>
                <a:cubicBezTo>
                  <a:pt x="1" y="2214"/>
                  <a:pt x="0" y="2202"/>
                  <a:pt x="15" y="2190"/>
                </a:cubicBezTo>
                <a:cubicBezTo>
                  <a:pt x="21" y="2185"/>
                  <a:pt x="16" y="2164"/>
                  <a:pt x="14" y="2151"/>
                </a:cubicBezTo>
                <a:cubicBezTo>
                  <a:pt x="12" y="2142"/>
                  <a:pt x="4" y="2134"/>
                  <a:pt x="4" y="2126"/>
                </a:cubicBezTo>
                <a:cubicBezTo>
                  <a:pt x="4" y="2089"/>
                  <a:pt x="5" y="2053"/>
                  <a:pt x="7" y="2016"/>
                </a:cubicBezTo>
                <a:cubicBezTo>
                  <a:pt x="8" y="2005"/>
                  <a:pt x="15" y="1994"/>
                  <a:pt x="21" y="1985"/>
                </a:cubicBezTo>
                <a:cubicBezTo>
                  <a:pt x="31" y="1971"/>
                  <a:pt x="32" y="1945"/>
                  <a:pt x="21" y="1932"/>
                </a:cubicBezTo>
                <a:cubicBezTo>
                  <a:pt x="18" y="1927"/>
                  <a:pt x="14" y="1921"/>
                  <a:pt x="14" y="1916"/>
                </a:cubicBezTo>
                <a:cubicBezTo>
                  <a:pt x="17" y="1874"/>
                  <a:pt x="16" y="1830"/>
                  <a:pt x="25" y="1789"/>
                </a:cubicBezTo>
                <a:cubicBezTo>
                  <a:pt x="31" y="1765"/>
                  <a:pt x="35" y="1747"/>
                  <a:pt x="32" y="1721"/>
                </a:cubicBezTo>
                <a:cubicBezTo>
                  <a:pt x="28" y="1679"/>
                  <a:pt x="33" y="1633"/>
                  <a:pt x="46" y="1593"/>
                </a:cubicBezTo>
                <a:cubicBezTo>
                  <a:pt x="61" y="1545"/>
                  <a:pt x="88" y="1500"/>
                  <a:pt x="134" y="1471"/>
                </a:cubicBezTo>
                <a:cubicBezTo>
                  <a:pt x="141" y="1466"/>
                  <a:pt x="148" y="1458"/>
                  <a:pt x="152" y="1450"/>
                </a:cubicBezTo>
                <a:cubicBezTo>
                  <a:pt x="183" y="1392"/>
                  <a:pt x="218" y="1336"/>
                  <a:pt x="269" y="1292"/>
                </a:cubicBezTo>
                <a:cubicBezTo>
                  <a:pt x="273" y="1289"/>
                  <a:pt x="275" y="1281"/>
                  <a:pt x="276" y="1275"/>
                </a:cubicBezTo>
                <a:cubicBezTo>
                  <a:pt x="278" y="1262"/>
                  <a:pt x="277" y="1248"/>
                  <a:pt x="278" y="1235"/>
                </a:cubicBezTo>
                <a:cubicBezTo>
                  <a:pt x="282" y="1187"/>
                  <a:pt x="305" y="1151"/>
                  <a:pt x="348" y="1128"/>
                </a:cubicBezTo>
                <a:cubicBezTo>
                  <a:pt x="365" y="1119"/>
                  <a:pt x="371" y="1104"/>
                  <a:pt x="361" y="1084"/>
                </a:cubicBezTo>
                <a:cubicBezTo>
                  <a:pt x="357" y="1076"/>
                  <a:pt x="342" y="1072"/>
                  <a:pt x="332" y="1071"/>
                </a:cubicBezTo>
                <a:cubicBezTo>
                  <a:pt x="307" y="1069"/>
                  <a:pt x="281" y="1072"/>
                  <a:pt x="256" y="1070"/>
                </a:cubicBezTo>
                <a:cubicBezTo>
                  <a:pt x="221" y="1068"/>
                  <a:pt x="200" y="1040"/>
                  <a:pt x="204" y="1004"/>
                </a:cubicBezTo>
                <a:cubicBezTo>
                  <a:pt x="205" y="994"/>
                  <a:pt x="208" y="983"/>
                  <a:pt x="207" y="973"/>
                </a:cubicBezTo>
                <a:cubicBezTo>
                  <a:pt x="206" y="963"/>
                  <a:pt x="203" y="952"/>
                  <a:pt x="198" y="946"/>
                </a:cubicBezTo>
                <a:cubicBezTo>
                  <a:pt x="178" y="922"/>
                  <a:pt x="177" y="919"/>
                  <a:pt x="194" y="893"/>
                </a:cubicBezTo>
                <a:cubicBezTo>
                  <a:pt x="153" y="878"/>
                  <a:pt x="173" y="849"/>
                  <a:pt x="180" y="821"/>
                </a:cubicBezTo>
                <a:cubicBezTo>
                  <a:pt x="165" y="816"/>
                  <a:pt x="150" y="810"/>
                  <a:pt x="135" y="806"/>
                </a:cubicBezTo>
                <a:cubicBezTo>
                  <a:pt x="101" y="795"/>
                  <a:pt x="95" y="773"/>
                  <a:pt x="119" y="746"/>
                </a:cubicBezTo>
                <a:cubicBezTo>
                  <a:pt x="144" y="716"/>
                  <a:pt x="169" y="686"/>
                  <a:pt x="192" y="654"/>
                </a:cubicBezTo>
                <a:cubicBezTo>
                  <a:pt x="207" y="636"/>
                  <a:pt x="207" y="615"/>
                  <a:pt x="200" y="592"/>
                </a:cubicBezTo>
                <a:cubicBezTo>
                  <a:pt x="192" y="569"/>
                  <a:pt x="190" y="544"/>
                  <a:pt x="186" y="517"/>
                </a:cubicBezTo>
                <a:cubicBezTo>
                  <a:pt x="178" y="517"/>
                  <a:pt x="167" y="518"/>
                  <a:pt x="155" y="517"/>
                </a:cubicBezTo>
                <a:cubicBezTo>
                  <a:pt x="115" y="514"/>
                  <a:pt x="76" y="511"/>
                  <a:pt x="36" y="506"/>
                </a:cubicBezTo>
                <a:cubicBezTo>
                  <a:pt x="28" y="505"/>
                  <a:pt x="21" y="498"/>
                  <a:pt x="13" y="494"/>
                </a:cubicBezTo>
                <a:cubicBezTo>
                  <a:pt x="18" y="486"/>
                  <a:pt x="22" y="477"/>
                  <a:pt x="29" y="473"/>
                </a:cubicBezTo>
                <a:cubicBezTo>
                  <a:pt x="70" y="448"/>
                  <a:pt x="112" y="423"/>
                  <a:pt x="153" y="400"/>
                </a:cubicBezTo>
                <a:cubicBezTo>
                  <a:pt x="164" y="394"/>
                  <a:pt x="170" y="389"/>
                  <a:pt x="169" y="375"/>
                </a:cubicBezTo>
                <a:cubicBezTo>
                  <a:pt x="169" y="336"/>
                  <a:pt x="181" y="299"/>
                  <a:pt x="196" y="263"/>
                </a:cubicBezTo>
                <a:cubicBezTo>
                  <a:pt x="200" y="254"/>
                  <a:pt x="202" y="242"/>
                  <a:pt x="199" y="233"/>
                </a:cubicBezTo>
                <a:cubicBezTo>
                  <a:pt x="179" y="170"/>
                  <a:pt x="156" y="107"/>
                  <a:pt x="137" y="44"/>
                </a:cubicBezTo>
                <a:cubicBezTo>
                  <a:pt x="134" y="34"/>
                  <a:pt x="138" y="17"/>
                  <a:pt x="145" y="10"/>
                </a:cubicBezTo>
                <a:cubicBezTo>
                  <a:pt x="151" y="3"/>
                  <a:pt x="167" y="0"/>
                  <a:pt x="177" y="3"/>
                </a:cubicBezTo>
                <a:cubicBezTo>
                  <a:pt x="220" y="14"/>
                  <a:pt x="262" y="27"/>
                  <a:pt x="304" y="42"/>
                </a:cubicBezTo>
                <a:cubicBezTo>
                  <a:pt x="375" y="66"/>
                  <a:pt x="448" y="86"/>
                  <a:pt x="514" y="118"/>
                </a:cubicBezTo>
                <a:cubicBezTo>
                  <a:pt x="626" y="173"/>
                  <a:pt x="732" y="238"/>
                  <a:pt x="842" y="296"/>
                </a:cubicBezTo>
                <a:cubicBezTo>
                  <a:pt x="940" y="349"/>
                  <a:pt x="1018" y="426"/>
                  <a:pt x="1097" y="501"/>
                </a:cubicBezTo>
                <a:cubicBezTo>
                  <a:pt x="1103" y="507"/>
                  <a:pt x="1107" y="523"/>
                  <a:pt x="1103" y="530"/>
                </a:cubicBezTo>
                <a:cubicBezTo>
                  <a:pt x="1100" y="538"/>
                  <a:pt x="1085" y="547"/>
                  <a:pt x="1077" y="545"/>
                </a:cubicBezTo>
                <a:cubicBezTo>
                  <a:pt x="1032" y="539"/>
                  <a:pt x="988" y="529"/>
                  <a:pt x="944" y="520"/>
                </a:cubicBezTo>
                <a:cubicBezTo>
                  <a:pt x="941" y="520"/>
                  <a:pt x="938" y="519"/>
                  <a:pt x="933" y="518"/>
                </a:cubicBezTo>
                <a:cubicBezTo>
                  <a:pt x="925" y="544"/>
                  <a:pt x="918" y="570"/>
                  <a:pt x="910" y="595"/>
                </a:cubicBezTo>
                <a:cubicBezTo>
                  <a:pt x="907" y="602"/>
                  <a:pt x="900" y="607"/>
                  <a:pt x="895" y="614"/>
                </a:cubicBezTo>
                <a:cubicBezTo>
                  <a:pt x="892" y="617"/>
                  <a:pt x="889" y="620"/>
                  <a:pt x="887" y="624"/>
                </a:cubicBezTo>
                <a:cubicBezTo>
                  <a:pt x="866" y="680"/>
                  <a:pt x="844" y="737"/>
                  <a:pt x="825" y="794"/>
                </a:cubicBezTo>
                <a:cubicBezTo>
                  <a:pt x="810" y="837"/>
                  <a:pt x="797" y="881"/>
                  <a:pt x="785" y="926"/>
                </a:cubicBezTo>
                <a:cubicBezTo>
                  <a:pt x="781" y="941"/>
                  <a:pt x="783" y="959"/>
                  <a:pt x="783" y="975"/>
                </a:cubicBezTo>
                <a:cubicBezTo>
                  <a:pt x="783" y="989"/>
                  <a:pt x="787" y="998"/>
                  <a:pt x="801" y="1006"/>
                </a:cubicBezTo>
                <a:cubicBezTo>
                  <a:pt x="813" y="1013"/>
                  <a:pt x="823" y="1029"/>
                  <a:pt x="826" y="1043"/>
                </a:cubicBezTo>
                <a:cubicBezTo>
                  <a:pt x="833" y="1084"/>
                  <a:pt x="837" y="1126"/>
                  <a:pt x="842" y="1167"/>
                </a:cubicBezTo>
                <a:cubicBezTo>
                  <a:pt x="844" y="1178"/>
                  <a:pt x="846" y="1189"/>
                  <a:pt x="851" y="1199"/>
                </a:cubicBezTo>
                <a:cubicBezTo>
                  <a:pt x="881" y="1259"/>
                  <a:pt x="912" y="1319"/>
                  <a:pt x="944" y="1378"/>
                </a:cubicBezTo>
                <a:cubicBezTo>
                  <a:pt x="967" y="1419"/>
                  <a:pt x="989" y="1461"/>
                  <a:pt x="1000" y="1507"/>
                </a:cubicBezTo>
                <a:cubicBezTo>
                  <a:pt x="1014" y="1570"/>
                  <a:pt x="1032" y="1631"/>
                  <a:pt x="1027" y="1696"/>
                </a:cubicBezTo>
                <a:cubicBezTo>
                  <a:pt x="1027" y="1708"/>
                  <a:pt x="1020" y="1718"/>
                  <a:pt x="1019" y="1729"/>
                </a:cubicBezTo>
                <a:cubicBezTo>
                  <a:pt x="1018" y="1740"/>
                  <a:pt x="1018" y="1751"/>
                  <a:pt x="1020" y="1761"/>
                </a:cubicBezTo>
                <a:cubicBezTo>
                  <a:pt x="1022" y="1771"/>
                  <a:pt x="1029" y="1780"/>
                  <a:pt x="1030" y="1790"/>
                </a:cubicBezTo>
                <a:cubicBezTo>
                  <a:pt x="1032" y="1820"/>
                  <a:pt x="1033" y="1851"/>
                  <a:pt x="1033" y="1882"/>
                </a:cubicBezTo>
                <a:cubicBezTo>
                  <a:pt x="1033" y="1897"/>
                  <a:pt x="1031" y="1911"/>
                  <a:pt x="1023" y="1927"/>
                </a:cubicBezTo>
                <a:cubicBezTo>
                  <a:pt x="1017" y="1941"/>
                  <a:pt x="1023" y="1961"/>
                  <a:pt x="1025" y="1979"/>
                </a:cubicBezTo>
                <a:cubicBezTo>
                  <a:pt x="1026" y="1989"/>
                  <a:pt x="1033" y="1999"/>
                  <a:pt x="1033" y="2008"/>
                </a:cubicBezTo>
                <a:cubicBezTo>
                  <a:pt x="1033" y="2046"/>
                  <a:pt x="1032" y="2083"/>
                  <a:pt x="1030" y="2120"/>
                </a:cubicBezTo>
                <a:cubicBezTo>
                  <a:pt x="1029" y="2137"/>
                  <a:pt x="1022" y="2154"/>
                  <a:pt x="1023" y="2170"/>
                </a:cubicBezTo>
                <a:cubicBezTo>
                  <a:pt x="1023" y="2189"/>
                  <a:pt x="1030" y="2208"/>
                  <a:pt x="1034" y="2229"/>
                </a:cubicBezTo>
                <a:cubicBezTo>
                  <a:pt x="687" y="2229"/>
                  <a:pt x="345" y="2229"/>
                  <a:pt x="2" y="2229"/>
                </a:cubicBezTo>
                <a:close/>
              </a:path>
            </a:pathLst>
          </a:custGeom>
          <a:solidFill>
            <a:srgbClr val="07A3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21199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4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B05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4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B05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4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B05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4028</Words>
  <Application>Microsoft Office PowerPoint</Application>
  <PresentationFormat>Panorámica</PresentationFormat>
  <Paragraphs>431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Arial</vt:lpstr>
      <vt:lpstr>Arial Unicode MS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145</cp:revision>
  <dcterms:created xsi:type="dcterms:W3CDTF">2019-01-14T06:35:35Z</dcterms:created>
  <dcterms:modified xsi:type="dcterms:W3CDTF">2023-11-20T13:44:07Z</dcterms:modified>
</cp:coreProperties>
</file>