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2" r:id="rId4"/>
    <p:sldMasterId id="2147483663" r:id="rId5"/>
  </p:sldMasterIdLst>
  <p:notesMasterIdLst>
    <p:notesMasterId r:id="rId6"/>
  </p:notesMasterIdLst>
  <p:sldIdLst>
    <p:sldId id="256" r:id="rId7"/>
    <p:sldId id="257" r:id="rId8"/>
    <p:sldId id="258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2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"/>
          <p:cNvSpPr txBox="1"/>
          <p:nvPr>
            <p:ph type="title"/>
          </p:nvPr>
        </p:nvSpPr>
        <p:spPr>
          <a:xfrm>
            <a:off x="457200" y="204788"/>
            <a:ext cx="3008313" cy="8715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" type="body"/>
          </p:nvPr>
        </p:nvSpPr>
        <p:spPr>
          <a:xfrm>
            <a:off x="3575050" y="204788"/>
            <a:ext cx="5111750" cy="438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7" name="Google Shape;67;p13"/>
          <p:cNvSpPr txBox="1"/>
          <p:nvPr>
            <p:ph idx="2" type="body"/>
          </p:nvPr>
        </p:nvSpPr>
        <p:spPr>
          <a:xfrm>
            <a:off x="457200" y="1076325"/>
            <a:ext cx="3008313" cy="351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8" name="Google Shape;68;p13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3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>
            <p:ph type="title"/>
          </p:nvPr>
        </p:nvSpPr>
        <p:spPr>
          <a:xfrm>
            <a:off x="1792288" y="3600450"/>
            <a:ext cx="5486400" cy="4254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/>
          <p:nvPr>
            <p:ph idx="2" type="pic"/>
          </p:nvPr>
        </p:nvSpPr>
        <p:spPr>
          <a:xfrm>
            <a:off x="1792288" y="460375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1792288" y="4025900"/>
            <a:ext cx="5486400" cy="603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5" name="Google Shape;75;p14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5"/>
          <p:cNvSpPr txBox="1"/>
          <p:nvPr>
            <p:ph idx="1" type="body"/>
          </p:nvPr>
        </p:nvSpPr>
        <p:spPr>
          <a:xfrm rot="5400000">
            <a:off x="2874963" y="-1217612"/>
            <a:ext cx="3394075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5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5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5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/>
          <p:nvPr>
            <p:ph type="title"/>
          </p:nvPr>
        </p:nvSpPr>
        <p:spPr>
          <a:xfrm rot="5400000">
            <a:off x="5464175" y="1371600"/>
            <a:ext cx="438785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6"/>
          <p:cNvSpPr txBox="1"/>
          <p:nvPr>
            <p:ph idx="1" type="body"/>
          </p:nvPr>
        </p:nvSpPr>
        <p:spPr>
          <a:xfrm rot="5400000">
            <a:off x="1273175" y="-609600"/>
            <a:ext cx="438785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6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6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6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3"/>
          <p:cNvSpPr txBox="1"/>
          <p:nvPr>
            <p:ph type="title"/>
          </p:nvPr>
        </p:nvSpPr>
        <p:spPr>
          <a:xfrm>
            <a:off x="0" y="0"/>
            <a:ext cx="9144000" cy="8844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3"/>
          <p:cNvSpPr txBox="1"/>
          <p:nvPr>
            <p:ph idx="1" type="body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2" type="body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396000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title"/>
          </p:nvPr>
        </p:nvSpPr>
        <p:spPr>
          <a:xfrm>
            <a:off x="1619672" y="0"/>
            <a:ext cx="7524328" cy="8844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4"/>
          <p:cNvSpPr txBox="1"/>
          <p:nvPr>
            <p:ph idx="1" type="body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4" name="Google Shape;14;p4"/>
          <p:cNvSpPr txBox="1"/>
          <p:nvPr>
            <p:ph idx="2" type="body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396000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ctrTitle"/>
          </p:nvPr>
        </p:nvSpPr>
        <p:spPr>
          <a:xfrm>
            <a:off x="685800" y="1598613"/>
            <a:ext cx="7772400" cy="1101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7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722313" y="3305175"/>
            <a:ext cx="7772400" cy="1022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" type="body"/>
          </p:nvPr>
        </p:nvSpPr>
        <p:spPr>
          <a:xfrm>
            <a:off x="722313" y="2179638"/>
            <a:ext cx="7772400" cy="11255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8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" type="body"/>
          </p:nvPr>
        </p:nvSpPr>
        <p:spPr>
          <a:xfrm>
            <a:off x="457200" y="1200150"/>
            <a:ext cx="40386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648200" y="1200150"/>
            <a:ext cx="40386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3" name="Google Shape;43;p9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" type="body"/>
          </p:nvPr>
        </p:nvSpPr>
        <p:spPr>
          <a:xfrm>
            <a:off x="457200" y="1150938"/>
            <a:ext cx="4040188" cy="481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0"/>
          <p:cNvSpPr txBox="1"/>
          <p:nvPr>
            <p:ph idx="2" type="body"/>
          </p:nvPr>
        </p:nvSpPr>
        <p:spPr>
          <a:xfrm>
            <a:off x="457200" y="1631950"/>
            <a:ext cx="4040188" cy="2962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10"/>
          <p:cNvSpPr txBox="1"/>
          <p:nvPr>
            <p:ph idx="3" type="body"/>
          </p:nvPr>
        </p:nvSpPr>
        <p:spPr>
          <a:xfrm>
            <a:off x="4645025" y="1150938"/>
            <a:ext cx="4041775" cy="481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10"/>
          <p:cNvSpPr txBox="1"/>
          <p:nvPr>
            <p:ph idx="4" type="body"/>
          </p:nvPr>
        </p:nvSpPr>
        <p:spPr>
          <a:xfrm>
            <a:off x="4645025" y="1631950"/>
            <a:ext cx="4041775" cy="2962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2" name="Google Shape;52;p10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0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1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1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3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12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<Relationship Id="rId8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7" name="Google Shape;17;p5"/>
          <p:cNvSpPr txBox="1"/>
          <p:nvPr>
            <p:ph idx="1" type="body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5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5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free-powerpoint-templates-design.com/free-powerpoint-templates-design" TargetMode="External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/>
          <p:nvPr/>
        </p:nvSpPr>
        <p:spPr>
          <a:xfrm>
            <a:off x="3767296" y="1750280"/>
            <a:ext cx="486003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INSERT THE TITLE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OF YOUR PRESENTATION HERE    </a:t>
            </a:r>
            <a:endParaRPr/>
          </a:p>
        </p:txBody>
      </p:sp>
      <p:sp>
        <p:nvSpPr>
          <p:cNvPr id="95" name="Google Shape;95;p17"/>
          <p:cNvSpPr txBox="1"/>
          <p:nvPr/>
        </p:nvSpPr>
        <p:spPr>
          <a:xfrm>
            <a:off x="3779912" y="414412"/>
            <a:ext cx="4860032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FREE Powerpoint Templates</a:t>
            </a:r>
            <a:endParaRPr/>
          </a:p>
        </p:txBody>
      </p:sp>
      <p:sp>
        <p:nvSpPr>
          <p:cNvPr id="96" name="Google Shape;96;p17">
            <a:hlinkClick r:id="rId3"/>
          </p:cNvPr>
          <p:cNvSpPr txBox="1"/>
          <p:nvPr/>
        </p:nvSpPr>
        <p:spPr>
          <a:xfrm>
            <a:off x="0" y="4844068"/>
            <a:ext cx="8639944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www.Freepptbackgrounds.net _ Free PowerPoint Templates, Diagrams and Charts</a:t>
            </a:r>
            <a:endParaRPr b="0" i="0" sz="1000" u="none" cap="none" strike="noStrike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97" name="Google Shape;97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96466" y="4407239"/>
            <a:ext cx="1301512" cy="321849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23960" y="3801904"/>
            <a:ext cx="1301512" cy="3218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idx="1" type="body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r>
              <a:rPr b="1" lang="en-US">
                <a:latin typeface="Century Gothic"/>
                <a:ea typeface="Century Gothic"/>
                <a:cs typeface="Century Gothic"/>
                <a:sym typeface="Century Gothic"/>
              </a:rPr>
              <a:t>Free PPT Templates - Widescreen(16:9)</a:t>
            </a:r>
            <a:endParaRPr/>
          </a:p>
        </p:txBody>
      </p:sp>
      <p:sp>
        <p:nvSpPr>
          <p:cNvPr id="104" name="Google Shape;104;p18"/>
          <p:cNvSpPr txBox="1"/>
          <p:nvPr>
            <p:ph idx="2" type="body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39600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Noto Sans Symbols"/>
              <a:buNone/>
            </a:pPr>
            <a:r>
              <a:t/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t/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5" name="Google Shape;105;p18"/>
          <p:cNvSpPr txBox="1"/>
          <p:nvPr>
            <p:ph type="title"/>
          </p:nvPr>
        </p:nvSpPr>
        <p:spPr>
          <a:xfrm>
            <a:off x="0" y="0"/>
            <a:ext cx="9144000" cy="8844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Century Gothic"/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 Click to add title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9"/>
          <p:cNvSpPr txBox="1"/>
          <p:nvPr>
            <p:ph type="title"/>
          </p:nvPr>
        </p:nvSpPr>
        <p:spPr>
          <a:xfrm>
            <a:off x="1619672" y="0"/>
            <a:ext cx="7524328" cy="8844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Century Gothic"/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Click to add title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1" name="Google Shape;111;p19"/>
          <p:cNvSpPr txBox="1"/>
          <p:nvPr>
            <p:ph idx="1" type="body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r>
              <a:rPr b="1" lang="en-US">
                <a:latin typeface="Century Gothic"/>
                <a:ea typeface="Century Gothic"/>
                <a:cs typeface="Century Gothic"/>
                <a:sym typeface="Century Gothic"/>
              </a:rPr>
              <a:t>Free PPT Templates - Widescreen(16:9)</a:t>
            </a:r>
            <a:endParaRPr/>
          </a:p>
        </p:txBody>
      </p:sp>
      <p:sp>
        <p:nvSpPr>
          <p:cNvPr id="112" name="Google Shape;112;p19"/>
          <p:cNvSpPr txBox="1"/>
          <p:nvPr>
            <p:ph idx="2" type="body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39600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Noto Sans Symbols"/>
              <a:buNone/>
            </a:pPr>
            <a:r>
              <a:t/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t/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