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Mate"/>
      <p:regular r:id="rId30"/>
      <p:italic r:id="rId31"/>
    </p:embeddedFont>
    <p:embeddedFont>
      <p:font typeface="Inter"/>
      <p:regular r:id="rId32"/>
      <p:bold r:id="rId33"/>
      <p:italic r:id="rId34"/>
      <p:boldItalic r:id="rId35"/>
    </p:embeddedFont>
    <p:embeddedFont>
      <p:font typeface="Lato"/>
      <p:regular r:id="rId36"/>
      <p:bold r:id="rId37"/>
      <p:italic r:id="rId38"/>
      <p:boldItalic r:id="rId39"/>
    </p:embeddedFont>
    <p:embeddedFont>
      <p:font typeface="Stardos Stencil"/>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2" roundtripDataSignature="AMtx7mhoZSaIxyojaixR7U2txj//rVt62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StardosStencil-regular.fntdata"/><Relationship Id="rId20" Type="http://schemas.openxmlformats.org/officeDocument/2006/relationships/slide" Target="slides/slide16.xml"/><Relationship Id="rId42" Type="http://customschemas.google.com/relationships/presentationmetadata" Target="metadata"/><Relationship Id="rId41" Type="http://schemas.openxmlformats.org/officeDocument/2006/relationships/font" Target="fonts/StardosStencil-bold.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Mate-italic.fntdata"/><Relationship Id="rId30" Type="http://schemas.openxmlformats.org/officeDocument/2006/relationships/font" Target="fonts/Mate-regular.fntdata"/><Relationship Id="rId11" Type="http://schemas.openxmlformats.org/officeDocument/2006/relationships/slide" Target="slides/slide7.xml"/><Relationship Id="rId33" Type="http://schemas.openxmlformats.org/officeDocument/2006/relationships/font" Target="fonts/Inter-bold.fntdata"/><Relationship Id="rId10" Type="http://schemas.openxmlformats.org/officeDocument/2006/relationships/slide" Target="slides/slide6.xml"/><Relationship Id="rId32" Type="http://schemas.openxmlformats.org/officeDocument/2006/relationships/font" Target="fonts/Inter-regular.fntdata"/><Relationship Id="rId13" Type="http://schemas.openxmlformats.org/officeDocument/2006/relationships/slide" Target="slides/slide9.xml"/><Relationship Id="rId35" Type="http://schemas.openxmlformats.org/officeDocument/2006/relationships/font" Target="fonts/Inter-boldItalic.fntdata"/><Relationship Id="rId12" Type="http://schemas.openxmlformats.org/officeDocument/2006/relationships/slide" Target="slides/slide8.xml"/><Relationship Id="rId34" Type="http://schemas.openxmlformats.org/officeDocument/2006/relationships/font" Target="fonts/Inter-italic.fntdata"/><Relationship Id="rId15" Type="http://schemas.openxmlformats.org/officeDocument/2006/relationships/slide" Target="slides/slide11.xml"/><Relationship Id="rId37" Type="http://schemas.openxmlformats.org/officeDocument/2006/relationships/font" Target="fonts/Lato-bold.fntdata"/><Relationship Id="rId14" Type="http://schemas.openxmlformats.org/officeDocument/2006/relationships/slide" Target="slides/slide10.xml"/><Relationship Id="rId36" Type="http://schemas.openxmlformats.org/officeDocument/2006/relationships/font" Target="fonts/Lato-regular.fntdata"/><Relationship Id="rId17" Type="http://schemas.openxmlformats.org/officeDocument/2006/relationships/slide" Target="slides/slide13.xml"/><Relationship Id="rId39" Type="http://schemas.openxmlformats.org/officeDocument/2006/relationships/font" Target="fonts/Lato-boldItalic.fntdata"/><Relationship Id="rId16" Type="http://schemas.openxmlformats.org/officeDocument/2006/relationships/slide" Target="slides/slide12.xml"/><Relationship Id="rId38" Type="http://schemas.openxmlformats.org/officeDocument/2006/relationships/font" Target="fonts/Lato-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1f71cef0f24d6d9c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1f71cef0f24d6d9c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1f71cef0f24d6d9c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h1f71cef0f24d6d9c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h1f71cef0f24d6d9c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h1f71cef0f24d6d9c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h1f71cef0f24d6d9c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h1f71cef0f24d6d9c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h1f71cef0f24d6d9c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h1f71cef0f24d6d9c_0_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 name="Google Shape;78;h1f71cef0f24d6d9c_0_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 name="Google Shape;79;h1f71cef0f24d6d9c_0_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h1f71cef0f24d6d9c_0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h1f71cef0f24d6d9c_0_7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h1f71cef0f24d6d9c_0_7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h1f71cef0f24d6d9c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h1f71cef0f24d6d9c_0_9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h1f71cef0f24d6d9c_0_9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h1f71cef0f24d6d9c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h1f71cef0f24d6d9c_0_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h1f71cef0f24d6d9c_0_1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1f71cef0f24d6d9c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h1f71cef0f24d6d9c_0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h1f71cef0f24d6d9c_0_1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h1f71cef0f24d6d9c_0_1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h1f71cef0f24d6d9c_0_1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h1f71cef0f24d6d9c_0_1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1f71cef0f24d6d9c_0_1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h1f71cef0f24d6d9c_0_1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h1f71cef0f24d6d9c_0_1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h1f71cef0f24d6d9c_0_2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h1f71cef0f24d6d9c_0_2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h1f71cef0f24d6d9c_0_2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h1f71cef0f24d6d9c_0_2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h1f71cef0f24d6d9c_0_2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h1f71cef0f24d6d9c_0_2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h1f71cef0f24d6d9c_0_2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h1f71cef0f24d6d9c_0_26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h1f71cef0f24d6d9c_0_26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h1f71cef0f24d6d9c_0_2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h1f71cef0f24d6d9c_0_2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h1f71cef0f24d6d9c_0_2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h1f71cef0f24d6d9c_0_3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h1f71cef0f24d6d9c_0_3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h1f71cef0f24d6d9c_0_3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h1f71cef0f24d6d9c_0_3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h1f71cef0f24d6d9c_0_3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0" name="Google Shape;390;h1f71cef0f24d6d9c_0_3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h1f71cef0f24d6d9c_0_3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h1f71cef0f24d6d9c_0_3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h1f71cef0f24d6d9c_0_3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h1f71cef0f24d6d9c_0_3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h1f71cef0f24d6d9c_0_3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h1f71cef0f24d6d9c_0_3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h1f71cef0f24d6d9c_0_4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h1f71cef0f24d6d9c_0_40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h1f71cef0f24d6d9c_0_40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h1f71cef0f24d6d9c_0_4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h1f71cef0f24d6d9c_0_4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h1f71cef0f24d6d9c_0_4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h1f71cef0f24d6d9c_0_4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3" name="Google Shape;483;h1f71cef0f24d6d9c_0_4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h1f71cef0f24d6d9c_0_4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h1f71cef0f24d6d9c_0_4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h1f71cef0f24d6d9c_0_4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h1f71cef0f24d6d9c_0_4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h1f71cef0f24d6d9c_0_5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h1f71cef0f24d6d9c_0_5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h1f71cef0f24d6d9c_0_5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h1f71cef0f24d6d9c_0_5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5" name="Google Shape;565;h1f71cef0f24d6d9c_0_5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6" name="Google Shape;566;h1f71cef0f24d6d9c_0_5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h1f71cef0f24d6d9c_0_6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6" name="Google Shape;656;h1f71cef0f24d6d9c_0_6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h1f71cef0f24d6d9c_0_6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8.png"/><Relationship Id="rId4"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23.png"/><Relationship Id="rId7" Type="http://schemas.openxmlformats.org/officeDocument/2006/relationships/image" Target="../media/image22.png"/><Relationship Id="rId8"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35.png"/><Relationship Id="rId7" Type="http://schemas.openxmlformats.org/officeDocument/2006/relationships/image" Target="../media/image28.png"/><Relationship Id="rId8" Type="http://schemas.openxmlformats.org/officeDocument/2006/relationships/image" Target="../media/image2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4.png"/><Relationship Id="rId6" Type="http://schemas.openxmlformats.org/officeDocument/2006/relationships/image" Target="../media/image34.png"/><Relationship Id="rId7" Type="http://schemas.openxmlformats.org/officeDocument/2006/relationships/image" Target="../media/image38.png"/><Relationship Id="rId8" Type="http://schemas.openxmlformats.org/officeDocument/2006/relationships/image" Target="../media/image3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44.png"/><Relationship Id="rId5" Type="http://schemas.openxmlformats.org/officeDocument/2006/relationships/image" Target="../media/image4.png"/><Relationship Id="rId6" Type="http://schemas.openxmlformats.org/officeDocument/2006/relationships/image" Target="../media/image40.png"/><Relationship Id="rId7" Type="http://schemas.openxmlformats.org/officeDocument/2006/relationships/image" Target="../media/image43.png"/><Relationship Id="rId8"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5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4.png"/></Relationships>
</file>

<file path=ppt/slides/_rels/slide14.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68.png"/><Relationship Id="rId13" Type="http://schemas.openxmlformats.org/officeDocument/2006/relationships/image" Target="../media/image76.png"/><Relationship Id="rId12" Type="http://schemas.openxmlformats.org/officeDocument/2006/relationships/image" Target="../media/image73.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70.png"/><Relationship Id="rId15" Type="http://schemas.openxmlformats.org/officeDocument/2006/relationships/image" Target="../media/image77.png"/><Relationship Id="rId14" Type="http://schemas.openxmlformats.org/officeDocument/2006/relationships/image" Target="../media/image83.png"/><Relationship Id="rId16" Type="http://schemas.openxmlformats.org/officeDocument/2006/relationships/image" Target="../media/image86.png"/><Relationship Id="rId5" Type="http://schemas.openxmlformats.org/officeDocument/2006/relationships/image" Target="../media/image4.png"/><Relationship Id="rId6" Type="http://schemas.openxmlformats.org/officeDocument/2006/relationships/image" Target="../media/image67.png"/><Relationship Id="rId7" Type="http://schemas.openxmlformats.org/officeDocument/2006/relationships/image" Target="../media/image60.png"/><Relationship Id="rId8" Type="http://schemas.openxmlformats.org/officeDocument/2006/relationships/image" Target="../media/image6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4.png"/><Relationship Id="rId6" Type="http://schemas.openxmlformats.org/officeDocument/2006/relationships/image" Target="../media/image87.png"/><Relationship Id="rId7" Type="http://schemas.openxmlformats.org/officeDocument/2006/relationships/image" Target="../media/image10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4.png"/><Relationship Id="rId6" Type="http://schemas.openxmlformats.org/officeDocument/2006/relationships/image" Target="../media/image98.png"/><Relationship Id="rId7" Type="http://schemas.openxmlformats.org/officeDocument/2006/relationships/image" Target="../media/image9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4.png"/><Relationship Id="rId6" Type="http://schemas.openxmlformats.org/officeDocument/2006/relationships/image" Target="../media/image108.png"/><Relationship Id="rId7" Type="http://schemas.openxmlformats.org/officeDocument/2006/relationships/image" Target="../media/image1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14.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12.png"/><Relationship Id="rId7" Type="http://schemas.openxmlformats.org/officeDocument/2006/relationships/image" Target="../media/image1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1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25.png"/><Relationship Id="rId9" Type="http://schemas.openxmlformats.org/officeDocument/2006/relationships/image" Target="../media/image113.png"/><Relationship Id="rId5" Type="http://schemas.openxmlformats.org/officeDocument/2006/relationships/image" Target="../media/image4.png"/><Relationship Id="rId6" Type="http://schemas.openxmlformats.org/officeDocument/2006/relationships/image" Target="../media/image120.png"/><Relationship Id="rId7" Type="http://schemas.openxmlformats.org/officeDocument/2006/relationships/image" Target="../media/image117.png"/><Relationship Id="rId8" Type="http://schemas.openxmlformats.org/officeDocument/2006/relationships/image" Target="../media/image1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2.png"/><Relationship Id="rId9" Type="http://schemas.openxmlformats.org/officeDocument/2006/relationships/image" Target="../media/image121.png"/><Relationship Id="rId5" Type="http://schemas.openxmlformats.org/officeDocument/2006/relationships/image" Target="../media/image4.png"/><Relationship Id="rId6" Type="http://schemas.openxmlformats.org/officeDocument/2006/relationships/image" Target="../media/image126.png"/><Relationship Id="rId7" Type="http://schemas.openxmlformats.org/officeDocument/2006/relationships/image" Target="../media/image128.png"/><Relationship Id="rId8" Type="http://schemas.openxmlformats.org/officeDocument/2006/relationships/image" Target="../media/image124.png"/></Relationships>
</file>

<file path=ppt/slides/_rels/slide23.xml.rels><?xml version="1.0" encoding="UTF-8" standalone="yes"?><Relationships xmlns="http://schemas.openxmlformats.org/package/2006/relationships"><Relationship Id="rId10" Type="http://schemas.openxmlformats.org/officeDocument/2006/relationships/image" Target="../media/image134.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10.png"/><Relationship Id="rId9" Type="http://schemas.openxmlformats.org/officeDocument/2006/relationships/image" Target="../media/image133.png"/><Relationship Id="rId5" Type="http://schemas.openxmlformats.org/officeDocument/2006/relationships/image" Target="../media/image125.png"/><Relationship Id="rId6" Type="http://schemas.openxmlformats.org/officeDocument/2006/relationships/image" Target="../media/image132.png"/><Relationship Id="rId7" Type="http://schemas.openxmlformats.org/officeDocument/2006/relationships/image" Target="../media/image135.png"/><Relationship Id="rId8" Type="http://schemas.openxmlformats.org/officeDocument/2006/relationships/image" Target="../media/image131.png"/></Relationships>
</file>

<file path=ppt/slides/_rels/slide24.xml.rels><?xml version="1.0" encoding="UTF-8" standalone="yes"?><Relationships xmlns="http://schemas.openxmlformats.org/package/2006/relationships"><Relationship Id="rId11" Type="http://schemas.openxmlformats.org/officeDocument/2006/relationships/image" Target="../media/image141.png"/><Relationship Id="rId10" Type="http://schemas.openxmlformats.org/officeDocument/2006/relationships/image" Target="../media/image140.png"/><Relationship Id="rId13" Type="http://schemas.openxmlformats.org/officeDocument/2006/relationships/image" Target="../media/image143.png"/><Relationship Id="rId12" Type="http://schemas.openxmlformats.org/officeDocument/2006/relationships/image" Target="../media/image142.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25.png"/><Relationship Id="rId9" Type="http://schemas.openxmlformats.org/officeDocument/2006/relationships/image" Target="../media/image139.png"/><Relationship Id="rId15" Type="http://schemas.openxmlformats.org/officeDocument/2006/relationships/image" Target="../media/image145.png"/><Relationship Id="rId14" Type="http://schemas.openxmlformats.org/officeDocument/2006/relationships/image" Target="../media/image144.png"/><Relationship Id="rId17" Type="http://schemas.openxmlformats.org/officeDocument/2006/relationships/hyperlink" Target="https://eatemp.com/powerpoint-org-chart-template/" TargetMode="External"/><Relationship Id="rId16" Type="http://schemas.openxmlformats.org/officeDocument/2006/relationships/image" Target="../media/image146.png"/><Relationship Id="rId5" Type="http://schemas.openxmlformats.org/officeDocument/2006/relationships/image" Target="../media/image4.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50.png"/><Relationship Id="rId4" Type="http://schemas.openxmlformats.org/officeDocument/2006/relationships/image" Target="../media/image18.png"/><Relationship Id="rId5" Type="http://schemas.openxmlformats.org/officeDocument/2006/relationships/image" Target="../media/image4.png"/><Relationship Id="rId6" Type="http://schemas.openxmlformats.org/officeDocument/2006/relationships/hyperlink" Target="https://unsplash.com/" TargetMode="External"/><Relationship Id="rId7" Type="http://schemas.openxmlformats.org/officeDocument/2006/relationships/image" Target="../media/image14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5" name="Shape 15"/>
        <p:cNvGrpSpPr/>
        <p:nvPr/>
      </p:nvGrpSpPr>
      <p:grpSpPr>
        <a:xfrm>
          <a:off x="0" y="0"/>
          <a:ext cx="0" cy="0"/>
          <a:chOff x="0" y="0"/>
          <a:chExt cx="0" cy="0"/>
        </a:xfrm>
      </p:grpSpPr>
      <p:pic>
        <p:nvPicPr>
          <p:cNvPr descr="preencoded.png" id="16" name="Google Shape;16;h1f71cef0f24d6d9c_0_0"/>
          <p:cNvPicPr preferRelativeResize="0"/>
          <p:nvPr/>
        </p:nvPicPr>
        <p:blipFill rotWithShape="1">
          <a:blip r:embed="rId3">
            <a:alphaModFix/>
          </a:blip>
          <a:srcRect b="0" l="0" r="0" t="0"/>
          <a:stretch/>
        </p:blipFill>
        <p:spPr>
          <a:xfrm>
            <a:off x="10944225" y="2819400"/>
            <a:ext cx="6296025" cy="6515100"/>
          </a:xfrm>
          <a:prstGeom prst="rect">
            <a:avLst/>
          </a:prstGeom>
          <a:noFill/>
          <a:ln>
            <a:noFill/>
          </a:ln>
        </p:spPr>
      </p:pic>
      <p:pic>
        <p:nvPicPr>
          <p:cNvPr descr="preencoded.png" id="17" name="Google Shape;17;h1f71cef0f24d6d9c_0_0"/>
          <p:cNvPicPr preferRelativeResize="0"/>
          <p:nvPr/>
        </p:nvPicPr>
        <p:blipFill rotWithShape="1">
          <a:blip r:embed="rId4">
            <a:alphaModFix/>
          </a:blip>
          <a:srcRect b="0" l="0" r="0" t="0"/>
          <a:stretch/>
        </p:blipFill>
        <p:spPr>
          <a:xfrm>
            <a:off x="13668375" y="276225"/>
            <a:ext cx="6286500" cy="6286500"/>
          </a:xfrm>
          <a:prstGeom prst="rect">
            <a:avLst/>
          </a:prstGeom>
          <a:noFill/>
          <a:ln>
            <a:noFill/>
          </a:ln>
        </p:spPr>
      </p:pic>
      <p:sp>
        <p:nvSpPr>
          <p:cNvPr id="18" name="Google Shape;18;h1f71cef0f24d6d9c_0_0"/>
          <p:cNvSpPr/>
          <p:nvPr/>
        </p:nvSpPr>
        <p:spPr>
          <a:xfrm>
            <a:off x="8715375" y="2952750"/>
            <a:ext cx="8115300" cy="39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42E52"/>
              </a:buClr>
              <a:buSzPts val="18000"/>
              <a:buFont typeface="Stardos Stencil"/>
              <a:buNone/>
            </a:pPr>
            <a:r>
              <a:rPr b="1" i="0" lang="en-US" sz="18000" u="none" cap="none" strike="noStrike">
                <a:solidFill>
                  <a:srgbClr val="142E52"/>
                </a:solidFill>
                <a:latin typeface="Stardos Stencil"/>
                <a:ea typeface="Stardos Stencil"/>
                <a:cs typeface="Stardos Stencil"/>
                <a:sym typeface="Stardos Stencil"/>
              </a:rPr>
              <a:t>E-book</a:t>
            </a:r>
            <a:endParaRPr b="0" i="0" sz="18000" u="none" cap="none" strike="noStrike">
              <a:solidFill>
                <a:schemeClr val="dk1"/>
              </a:solidFill>
              <a:latin typeface="Calibri"/>
              <a:ea typeface="Calibri"/>
              <a:cs typeface="Calibri"/>
              <a:sym typeface="Calibri"/>
            </a:endParaRPr>
          </a:p>
        </p:txBody>
      </p:sp>
      <p:sp>
        <p:nvSpPr>
          <p:cNvPr id="19" name="Google Shape;19;h1f71cef0f24d6d9c_0_0"/>
          <p:cNvSpPr/>
          <p:nvPr/>
        </p:nvSpPr>
        <p:spPr>
          <a:xfrm>
            <a:off x="8715375" y="5848350"/>
            <a:ext cx="8218200" cy="169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Mate"/>
              <a:buNone/>
            </a:pPr>
            <a:r>
              <a:rPr b="0" i="0" lang="en-US" sz="4800" u="none" cap="none" strike="noStrike">
                <a:solidFill>
                  <a:srgbClr val="0E0E0E"/>
                </a:solidFill>
                <a:latin typeface="Mate"/>
                <a:ea typeface="Mate"/>
                <a:cs typeface="Mate"/>
                <a:sym typeface="Mate"/>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0" name="Google Shape;20;h1f71cef0f24d6d9c_0_0"/>
          <p:cNvGrpSpPr/>
          <p:nvPr/>
        </p:nvGrpSpPr>
        <p:grpSpPr>
          <a:xfrm>
            <a:off x="17640300" y="7994925"/>
            <a:ext cx="596549" cy="2063476"/>
            <a:chOff x="17640300" y="7994925"/>
            <a:chExt cx="596549" cy="2063476"/>
          </a:xfrm>
        </p:grpSpPr>
        <p:pic>
          <p:nvPicPr>
            <p:cNvPr descr="preencoded.png" id="21" name="Google Shape;21;h1f71cef0f24d6d9c_0_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h1f71cef0f24d6d9c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h1f71cef0f24d6d9c_0_0"/>
          <p:cNvPicPr preferRelativeResize="0"/>
          <p:nvPr/>
        </p:nvPicPr>
        <p:blipFill rotWithShape="1">
          <a:blip r:embed="rId6">
            <a:alphaModFix/>
          </a:blip>
          <a:srcRect b="0" l="0" r="0" t="0"/>
          <a:stretch/>
        </p:blipFill>
        <p:spPr>
          <a:xfrm>
            <a:off x="914400" y="1276350"/>
            <a:ext cx="7515225" cy="7724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8" name="Shape 28"/>
        <p:cNvGrpSpPr/>
        <p:nvPr/>
      </p:nvGrpSpPr>
      <p:grpSpPr>
        <a:xfrm>
          <a:off x="0" y="0"/>
          <a:ext cx="0" cy="0"/>
          <a:chOff x="0" y="0"/>
          <a:chExt cx="0" cy="0"/>
        </a:xfrm>
      </p:grpSpPr>
      <p:pic>
        <p:nvPicPr>
          <p:cNvPr descr="preencoded.png" id="29" name="Google Shape;29;h1f71cef0f24d6d9c_0_12"/>
          <p:cNvPicPr preferRelativeResize="0"/>
          <p:nvPr/>
        </p:nvPicPr>
        <p:blipFill rotWithShape="1">
          <a:blip r:embed="rId3">
            <a:alphaModFix/>
          </a:blip>
          <a:srcRect b="0" l="0" r="0" t="0"/>
          <a:stretch/>
        </p:blipFill>
        <p:spPr>
          <a:xfrm>
            <a:off x="10982325" y="2638425"/>
            <a:ext cx="10477500" cy="10477500"/>
          </a:xfrm>
          <a:prstGeom prst="rect">
            <a:avLst/>
          </a:prstGeom>
          <a:noFill/>
          <a:ln>
            <a:noFill/>
          </a:ln>
        </p:spPr>
      </p:pic>
      <p:pic>
        <p:nvPicPr>
          <p:cNvPr descr="preencoded.png" id="30" name="Google Shape;30;h1f71cef0f24d6d9c_0_12"/>
          <p:cNvPicPr preferRelativeResize="0"/>
          <p:nvPr/>
        </p:nvPicPr>
        <p:blipFill rotWithShape="1">
          <a:blip r:embed="rId4">
            <a:alphaModFix/>
          </a:blip>
          <a:srcRect b="0" l="0" r="0" t="0"/>
          <a:stretch/>
        </p:blipFill>
        <p:spPr>
          <a:xfrm>
            <a:off x="-476250" y="1362075"/>
            <a:ext cx="6296025" cy="6515100"/>
          </a:xfrm>
          <a:prstGeom prst="rect">
            <a:avLst/>
          </a:prstGeom>
          <a:noFill/>
          <a:ln>
            <a:noFill/>
          </a:ln>
        </p:spPr>
      </p:pic>
      <p:grpSp>
        <p:nvGrpSpPr>
          <p:cNvPr id="31" name="Google Shape;31;h1f71cef0f24d6d9c_0_12"/>
          <p:cNvGrpSpPr/>
          <p:nvPr/>
        </p:nvGrpSpPr>
        <p:grpSpPr>
          <a:xfrm>
            <a:off x="17640300" y="7994925"/>
            <a:ext cx="596549" cy="2063476"/>
            <a:chOff x="17640300" y="7994925"/>
            <a:chExt cx="596549" cy="2063476"/>
          </a:xfrm>
        </p:grpSpPr>
        <p:pic>
          <p:nvPicPr>
            <p:cNvPr descr="preencoded.png" id="32" name="Google Shape;32;h1f71cef0f24d6d9c_0_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3" name="Google Shape;33;h1f71cef0f24d6d9c_0_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 name="Google Shape;34;h1f71cef0f24d6d9c_0_12"/>
          <p:cNvSpPr/>
          <p:nvPr/>
        </p:nvSpPr>
        <p:spPr>
          <a:xfrm>
            <a:off x="1834515" y="3209925"/>
            <a:ext cx="5436900" cy="2112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Welcome</a:t>
            </a:r>
            <a:endParaRPr b="0" i="0" sz="9600" u="none" cap="none" strike="noStrike">
              <a:solidFill>
                <a:schemeClr val="dk1"/>
              </a:solidFill>
              <a:latin typeface="Calibri"/>
              <a:ea typeface="Calibri"/>
              <a:cs typeface="Calibri"/>
              <a:sym typeface="Calibri"/>
            </a:endParaRPr>
          </a:p>
        </p:txBody>
      </p:sp>
      <p:sp>
        <p:nvSpPr>
          <p:cNvPr id="35" name="Google Shape;35;h1f71cef0f24d6d9c_0_12"/>
          <p:cNvSpPr/>
          <p:nvPr/>
        </p:nvSpPr>
        <p:spPr>
          <a:xfrm>
            <a:off x="2047875" y="5591175"/>
            <a:ext cx="7595100" cy="1964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6" name="Google Shape;36;h1f71cef0f24d6d9c_0_12"/>
          <p:cNvPicPr preferRelativeResize="0"/>
          <p:nvPr/>
        </p:nvPicPr>
        <p:blipFill rotWithShape="1">
          <a:blip r:embed="rId6">
            <a:alphaModFix/>
          </a:blip>
          <a:srcRect b="0" l="0" r="0" t="0"/>
          <a:stretch/>
        </p:blipFill>
        <p:spPr>
          <a:xfrm>
            <a:off x="10115550" y="1838325"/>
            <a:ext cx="7791450" cy="72485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1" name="Shape 41"/>
        <p:cNvGrpSpPr/>
        <p:nvPr/>
      </p:nvGrpSpPr>
      <p:grpSpPr>
        <a:xfrm>
          <a:off x="0" y="0"/>
          <a:ext cx="0" cy="0"/>
          <a:chOff x="0" y="0"/>
          <a:chExt cx="0" cy="0"/>
        </a:xfrm>
      </p:grpSpPr>
      <p:pic>
        <p:nvPicPr>
          <p:cNvPr descr="preencoded.png" id="42" name="Google Shape;42;h1f71cef0f24d6d9c_0_24"/>
          <p:cNvPicPr preferRelativeResize="0"/>
          <p:nvPr/>
        </p:nvPicPr>
        <p:blipFill rotWithShape="1">
          <a:blip r:embed="rId3">
            <a:alphaModFix/>
          </a:blip>
          <a:srcRect b="0" l="0" r="0" t="0"/>
          <a:stretch/>
        </p:blipFill>
        <p:spPr>
          <a:xfrm>
            <a:off x="895350" y="1000125"/>
            <a:ext cx="6296025" cy="6515100"/>
          </a:xfrm>
          <a:prstGeom prst="rect">
            <a:avLst/>
          </a:prstGeom>
          <a:noFill/>
          <a:ln>
            <a:noFill/>
          </a:ln>
        </p:spPr>
      </p:pic>
      <p:pic>
        <p:nvPicPr>
          <p:cNvPr descr="preencoded.png" id="43" name="Google Shape;43;h1f71cef0f24d6d9c_0_24"/>
          <p:cNvPicPr preferRelativeResize="0"/>
          <p:nvPr/>
        </p:nvPicPr>
        <p:blipFill rotWithShape="1">
          <a:blip r:embed="rId4">
            <a:alphaModFix/>
          </a:blip>
          <a:srcRect b="0" l="0" r="0" t="0"/>
          <a:stretch/>
        </p:blipFill>
        <p:spPr>
          <a:xfrm>
            <a:off x="-2276475" y="1562100"/>
            <a:ext cx="11896725" cy="11896725"/>
          </a:xfrm>
          <a:prstGeom prst="rect">
            <a:avLst/>
          </a:prstGeom>
          <a:noFill/>
          <a:ln>
            <a:noFill/>
          </a:ln>
        </p:spPr>
      </p:pic>
      <p:pic>
        <p:nvPicPr>
          <p:cNvPr descr="preencoded.png" id="44" name="Google Shape;44;h1f71cef0f24d6d9c_0_24"/>
          <p:cNvPicPr preferRelativeResize="0"/>
          <p:nvPr/>
        </p:nvPicPr>
        <p:blipFill rotWithShape="1">
          <a:blip r:embed="rId5">
            <a:alphaModFix/>
          </a:blip>
          <a:srcRect b="0" l="0" r="0" t="0"/>
          <a:stretch/>
        </p:blipFill>
        <p:spPr>
          <a:xfrm>
            <a:off x="2266950" y="1714500"/>
            <a:ext cx="8782050" cy="6867525"/>
          </a:xfrm>
          <a:prstGeom prst="rect">
            <a:avLst/>
          </a:prstGeom>
          <a:noFill/>
          <a:ln>
            <a:noFill/>
          </a:ln>
        </p:spPr>
      </p:pic>
      <p:grpSp>
        <p:nvGrpSpPr>
          <p:cNvPr id="45" name="Google Shape;45;h1f71cef0f24d6d9c_0_24"/>
          <p:cNvGrpSpPr/>
          <p:nvPr/>
        </p:nvGrpSpPr>
        <p:grpSpPr>
          <a:xfrm>
            <a:off x="16116300" y="9620250"/>
            <a:ext cx="2063475" cy="596550"/>
            <a:chOff x="16116300" y="9620250"/>
            <a:chExt cx="2063475" cy="596550"/>
          </a:xfrm>
        </p:grpSpPr>
        <p:pic>
          <p:nvPicPr>
            <p:cNvPr descr="preencoded.png" id="46" name="Google Shape;46;h1f71cef0f24d6d9c_0_24"/>
            <p:cNvPicPr preferRelativeResize="0"/>
            <p:nvPr/>
          </p:nvPicPr>
          <p:blipFill rotWithShape="1">
            <a:blip r:embed="rId6">
              <a:alphaModFix/>
            </a:blip>
            <a:srcRect b="0" l="0" r="0" t="0"/>
            <a:stretch/>
          </p:blipFill>
          <p:spPr>
            <a:xfrm>
              <a:off x="16116300" y="9620250"/>
              <a:ext cx="533400" cy="533400"/>
            </a:xfrm>
            <a:prstGeom prst="rect">
              <a:avLst/>
            </a:prstGeom>
            <a:noFill/>
            <a:ln>
              <a:noFill/>
            </a:ln>
          </p:spPr>
        </p:pic>
        <p:sp>
          <p:nvSpPr>
            <p:cNvPr id="47" name="Google Shape;47;h1f71cef0f24d6d9c_0_24"/>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 name="Google Shape;48;h1f71cef0f24d6d9c_0_24"/>
          <p:cNvSpPr/>
          <p:nvPr/>
        </p:nvSpPr>
        <p:spPr>
          <a:xfrm rot="-5400000">
            <a:off x="-4124400" y="3869025"/>
            <a:ext cx="103614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Table of Contents</a:t>
            </a:r>
            <a:endParaRPr b="0" i="0" sz="9600" u="none" cap="none" strike="noStrike">
              <a:solidFill>
                <a:schemeClr val="dk1"/>
              </a:solidFill>
              <a:latin typeface="Calibri"/>
              <a:ea typeface="Calibri"/>
              <a:cs typeface="Calibri"/>
              <a:sym typeface="Calibri"/>
            </a:endParaRPr>
          </a:p>
        </p:txBody>
      </p:sp>
      <p:grpSp>
        <p:nvGrpSpPr>
          <p:cNvPr id="49" name="Google Shape;49;h1f71cef0f24d6d9c_0_24"/>
          <p:cNvGrpSpPr/>
          <p:nvPr/>
        </p:nvGrpSpPr>
        <p:grpSpPr>
          <a:xfrm>
            <a:off x="11296650" y="1476375"/>
            <a:ext cx="1219200" cy="1219200"/>
            <a:chOff x="11296650" y="1476375"/>
            <a:chExt cx="1219200" cy="1219200"/>
          </a:xfrm>
        </p:grpSpPr>
        <p:sp>
          <p:nvSpPr>
            <p:cNvPr id="50" name="Google Shape;50;h1f71cef0f24d6d9c_0_24"/>
            <p:cNvSpPr/>
            <p:nvPr/>
          </p:nvSpPr>
          <p:spPr>
            <a:xfrm>
              <a:off x="11296650" y="14763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h1f71cef0f24d6d9c_0_24"/>
            <p:cNvSpPr/>
            <p:nvPr/>
          </p:nvSpPr>
          <p:spPr>
            <a:xfrm>
              <a:off x="11564303" y="1691640"/>
              <a:ext cx="684000" cy="78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ardos Stencil"/>
                <a:buNone/>
              </a:pPr>
              <a:r>
                <a:rPr b="1" i="0" lang="en-US" sz="3600" u="none" cap="none" strike="noStrike">
                  <a:solidFill>
                    <a:srgbClr val="000000"/>
                  </a:solidFill>
                  <a:latin typeface="Stardos Stencil"/>
                  <a:ea typeface="Stardos Stencil"/>
                  <a:cs typeface="Stardos Stencil"/>
                  <a:sym typeface="Stardos Stencil"/>
                </a:rPr>
                <a:t>01</a:t>
              </a:r>
              <a:endParaRPr b="0" i="0" sz="3600" u="none" cap="none" strike="noStrike">
                <a:solidFill>
                  <a:schemeClr val="dk1"/>
                </a:solidFill>
                <a:latin typeface="Calibri"/>
                <a:ea typeface="Calibri"/>
                <a:cs typeface="Calibri"/>
                <a:sym typeface="Calibri"/>
              </a:endParaRPr>
            </a:p>
          </p:txBody>
        </p:sp>
      </p:grpSp>
      <p:grpSp>
        <p:nvGrpSpPr>
          <p:cNvPr id="52" name="Google Shape;52;h1f71cef0f24d6d9c_0_24"/>
          <p:cNvGrpSpPr/>
          <p:nvPr/>
        </p:nvGrpSpPr>
        <p:grpSpPr>
          <a:xfrm>
            <a:off x="12668250" y="1547813"/>
            <a:ext cx="4539600" cy="1183050"/>
            <a:chOff x="12668250" y="1547813"/>
            <a:chExt cx="4539600" cy="1183050"/>
          </a:xfrm>
        </p:grpSpPr>
        <p:sp>
          <p:nvSpPr>
            <p:cNvPr id="53" name="Google Shape;53;h1f71cef0f24d6d9c_0_24"/>
            <p:cNvSpPr/>
            <p:nvPr/>
          </p:nvSpPr>
          <p:spPr>
            <a:xfrm>
              <a:off x="12668250" y="1547813"/>
              <a:ext cx="45396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Introduction</a:t>
              </a:r>
              <a:endParaRPr b="0" i="0" sz="3600" u="none" cap="none" strike="noStrike">
                <a:solidFill>
                  <a:schemeClr val="dk1"/>
                </a:solidFill>
                <a:latin typeface="Calibri"/>
                <a:ea typeface="Calibri"/>
                <a:cs typeface="Calibri"/>
                <a:sym typeface="Calibri"/>
              </a:endParaRPr>
            </a:p>
          </p:txBody>
        </p:sp>
        <p:sp>
          <p:nvSpPr>
            <p:cNvPr id="54" name="Google Shape;54;h1f71cef0f24d6d9c_0_24"/>
            <p:cNvSpPr/>
            <p:nvPr/>
          </p:nvSpPr>
          <p:spPr>
            <a:xfrm>
              <a:off x="12668250" y="2252663"/>
              <a:ext cx="4509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Extraordinary Realm</a:t>
              </a:r>
              <a:endParaRPr b="0" i="0" sz="2400" u="none" cap="none" strike="noStrike">
                <a:solidFill>
                  <a:schemeClr val="dk1"/>
                </a:solidFill>
                <a:latin typeface="Calibri"/>
                <a:ea typeface="Calibri"/>
                <a:cs typeface="Calibri"/>
                <a:sym typeface="Calibri"/>
              </a:endParaRPr>
            </a:p>
          </p:txBody>
        </p:sp>
      </p:grpSp>
      <p:grpSp>
        <p:nvGrpSpPr>
          <p:cNvPr id="55" name="Google Shape;55;h1f71cef0f24d6d9c_0_24"/>
          <p:cNvGrpSpPr/>
          <p:nvPr/>
        </p:nvGrpSpPr>
        <p:grpSpPr>
          <a:xfrm>
            <a:off x="11296650" y="3514725"/>
            <a:ext cx="1219200" cy="1219200"/>
            <a:chOff x="11296650" y="3514725"/>
            <a:chExt cx="1219200" cy="1219200"/>
          </a:xfrm>
        </p:grpSpPr>
        <p:sp>
          <p:nvSpPr>
            <p:cNvPr id="56" name="Google Shape;56;h1f71cef0f24d6d9c_0_24"/>
            <p:cNvSpPr/>
            <p:nvPr/>
          </p:nvSpPr>
          <p:spPr>
            <a:xfrm>
              <a:off x="11296650" y="3514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h1f71cef0f24d6d9c_0_24"/>
            <p:cNvSpPr/>
            <p:nvPr/>
          </p:nvSpPr>
          <p:spPr>
            <a:xfrm>
              <a:off x="11564303" y="3729990"/>
              <a:ext cx="684000" cy="78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ardos Stencil"/>
                <a:buNone/>
              </a:pPr>
              <a:r>
                <a:rPr b="1" i="0" lang="en-US" sz="3600" u="none" cap="none" strike="noStrike">
                  <a:solidFill>
                    <a:srgbClr val="000000"/>
                  </a:solidFill>
                  <a:latin typeface="Stardos Stencil"/>
                  <a:ea typeface="Stardos Stencil"/>
                  <a:cs typeface="Stardos Stencil"/>
                  <a:sym typeface="Stardos Stencil"/>
                </a:rPr>
                <a:t>02</a:t>
              </a:r>
              <a:endParaRPr b="0" i="0" sz="3600" u="none" cap="none" strike="noStrike">
                <a:solidFill>
                  <a:schemeClr val="dk1"/>
                </a:solidFill>
                <a:latin typeface="Calibri"/>
                <a:ea typeface="Calibri"/>
                <a:cs typeface="Calibri"/>
                <a:sym typeface="Calibri"/>
              </a:endParaRPr>
            </a:p>
          </p:txBody>
        </p:sp>
      </p:grpSp>
      <p:grpSp>
        <p:nvGrpSpPr>
          <p:cNvPr id="58" name="Google Shape;58;h1f71cef0f24d6d9c_0_24"/>
          <p:cNvGrpSpPr/>
          <p:nvPr/>
        </p:nvGrpSpPr>
        <p:grpSpPr>
          <a:xfrm>
            <a:off x="12668250" y="3586163"/>
            <a:ext cx="4539600" cy="1183050"/>
            <a:chOff x="12668250" y="3586163"/>
            <a:chExt cx="4539600" cy="1183050"/>
          </a:xfrm>
        </p:grpSpPr>
        <p:sp>
          <p:nvSpPr>
            <p:cNvPr id="59" name="Google Shape;59;h1f71cef0f24d6d9c_0_24"/>
            <p:cNvSpPr/>
            <p:nvPr/>
          </p:nvSpPr>
          <p:spPr>
            <a:xfrm>
              <a:off x="12668250" y="3586163"/>
              <a:ext cx="45396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Encounters</a:t>
              </a:r>
              <a:endParaRPr b="0" i="0" sz="3600" u="none" cap="none" strike="noStrike">
                <a:solidFill>
                  <a:schemeClr val="dk1"/>
                </a:solidFill>
                <a:latin typeface="Calibri"/>
                <a:ea typeface="Calibri"/>
                <a:cs typeface="Calibri"/>
                <a:sym typeface="Calibri"/>
              </a:endParaRPr>
            </a:p>
          </p:txBody>
        </p:sp>
        <p:sp>
          <p:nvSpPr>
            <p:cNvPr id="60" name="Google Shape;60;h1f71cef0f24d6d9c_0_24"/>
            <p:cNvSpPr/>
            <p:nvPr/>
          </p:nvSpPr>
          <p:spPr>
            <a:xfrm>
              <a:off x="12668250" y="4291013"/>
              <a:ext cx="4509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Unicorn Sightings</a:t>
              </a:r>
              <a:endParaRPr b="0" i="0" sz="2400" u="none" cap="none" strike="noStrike">
                <a:solidFill>
                  <a:schemeClr val="dk1"/>
                </a:solidFill>
                <a:latin typeface="Calibri"/>
                <a:ea typeface="Calibri"/>
                <a:cs typeface="Calibri"/>
                <a:sym typeface="Calibri"/>
              </a:endParaRPr>
            </a:p>
          </p:txBody>
        </p:sp>
      </p:grpSp>
      <p:grpSp>
        <p:nvGrpSpPr>
          <p:cNvPr id="61" name="Google Shape;61;h1f71cef0f24d6d9c_0_24"/>
          <p:cNvGrpSpPr/>
          <p:nvPr/>
        </p:nvGrpSpPr>
        <p:grpSpPr>
          <a:xfrm>
            <a:off x="11296650" y="5553075"/>
            <a:ext cx="1219200" cy="1219200"/>
            <a:chOff x="11296650" y="5553075"/>
            <a:chExt cx="1219200" cy="1219200"/>
          </a:xfrm>
        </p:grpSpPr>
        <p:sp>
          <p:nvSpPr>
            <p:cNvPr id="62" name="Google Shape;62;h1f71cef0f24d6d9c_0_24"/>
            <p:cNvSpPr/>
            <p:nvPr/>
          </p:nvSpPr>
          <p:spPr>
            <a:xfrm>
              <a:off x="11296650" y="55530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h1f71cef0f24d6d9c_0_24"/>
            <p:cNvSpPr/>
            <p:nvPr/>
          </p:nvSpPr>
          <p:spPr>
            <a:xfrm>
              <a:off x="11564303" y="5768340"/>
              <a:ext cx="684000" cy="78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ardos Stencil"/>
                <a:buNone/>
              </a:pPr>
              <a:r>
                <a:rPr b="1" i="0" lang="en-US" sz="3600" u="none" cap="none" strike="noStrike">
                  <a:solidFill>
                    <a:srgbClr val="000000"/>
                  </a:solidFill>
                  <a:latin typeface="Stardos Stencil"/>
                  <a:ea typeface="Stardos Stencil"/>
                  <a:cs typeface="Stardos Stencil"/>
                  <a:sym typeface="Stardos Stencil"/>
                </a:rPr>
                <a:t>03</a:t>
              </a:r>
              <a:endParaRPr b="0" i="0" sz="3600" u="none" cap="none" strike="noStrike">
                <a:solidFill>
                  <a:schemeClr val="dk1"/>
                </a:solidFill>
                <a:latin typeface="Calibri"/>
                <a:ea typeface="Calibri"/>
                <a:cs typeface="Calibri"/>
                <a:sym typeface="Calibri"/>
              </a:endParaRPr>
            </a:p>
          </p:txBody>
        </p:sp>
      </p:grpSp>
      <p:grpSp>
        <p:nvGrpSpPr>
          <p:cNvPr id="64" name="Google Shape;64;h1f71cef0f24d6d9c_0_24"/>
          <p:cNvGrpSpPr/>
          <p:nvPr/>
        </p:nvGrpSpPr>
        <p:grpSpPr>
          <a:xfrm>
            <a:off x="12668250" y="5624513"/>
            <a:ext cx="4539600" cy="1183050"/>
            <a:chOff x="12668250" y="5624513"/>
            <a:chExt cx="4539600" cy="1183050"/>
          </a:xfrm>
        </p:grpSpPr>
        <p:sp>
          <p:nvSpPr>
            <p:cNvPr id="65" name="Google Shape;65;h1f71cef0f24d6d9c_0_24"/>
            <p:cNvSpPr/>
            <p:nvPr/>
          </p:nvSpPr>
          <p:spPr>
            <a:xfrm>
              <a:off x="12668250" y="5624513"/>
              <a:ext cx="45396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Wonders</a:t>
              </a:r>
              <a:endParaRPr b="0" i="0" sz="3600" u="none" cap="none" strike="noStrike">
                <a:solidFill>
                  <a:schemeClr val="dk1"/>
                </a:solidFill>
                <a:latin typeface="Calibri"/>
                <a:ea typeface="Calibri"/>
                <a:cs typeface="Calibri"/>
                <a:sym typeface="Calibri"/>
              </a:endParaRPr>
            </a:p>
          </p:txBody>
        </p:sp>
        <p:sp>
          <p:nvSpPr>
            <p:cNvPr id="66" name="Google Shape;66;h1f71cef0f24d6d9c_0_24"/>
            <p:cNvSpPr/>
            <p:nvPr/>
          </p:nvSpPr>
          <p:spPr>
            <a:xfrm>
              <a:off x="12668250" y="6329363"/>
              <a:ext cx="4509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Wishes Granted</a:t>
              </a:r>
              <a:endParaRPr b="0" i="0" sz="2400" u="none" cap="none" strike="noStrike">
                <a:solidFill>
                  <a:schemeClr val="dk1"/>
                </a:solidFill>
                <a:latin typeface="Calibri"/>
                <a:ea typeface="Calibri"/>
                <a:cs typeface="Calibri"/>
                <a:sym typeface="Calibri"/>
              </a:endParaRPr>
            </a:p>
          </p:txBody>
        </p:sp>
      </p:grpSp>
      <p:grpSp>
        <p:nvGrpSpPr>
          <p:cNvPr id="67" name="Google Shape;67;h1f71cef0f24d6d9c_0_24"/>
          <p:cNvGrpSpPr/>
          <p:nvPr/>
        </p:nvGrpSpPr>
        <p:grpSpPr>
          <a:xfrm>
            <a:off x="11296650" y="7591425"/>
            <a:ext cx="1219200" cy="1219200"/>
            <a:chOff x="11296650" y="7591425"/>
            <a:chExt cx="1219200" cy="1219200"/>
          </a:xfrm>
        </p:grpSpPr>
        <p:sp>
          <p:nvSpPr>
            <p:cNvPr id="68" name="Google Shape;68;h1f71cef0f24d6d9c_0_24"/>
            <p:cNvSpPr/>
            <p:nvPr/>
          </p:nvSpPr>
          <p:spPr>
            <a:xfrm>
              <a:off x="11296650" y="75914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h1f71cef0f24d6d9c_0_24"/>
            <p:cNvSpPr/>
            <p:nvPr/>
          </p:nvSpPr>
          <p:spPr>
            <a:xfrm>
              <a:off x="11564303" y="7806690"/>
              <a:ext cx="684000" cy="788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Stardos Stencil"/>
                <a:buNone/>
              </a:pPr>
              <a:r>
                <a:rPr b="1" i="0" lang="en-US" sz="3600" u="none" cap="none" strike="noStrike">
                  <a:solidFill>
                    <a:srgbClr val="000000"/>
                  </a:solidFill>
                  <a:latin typeface="Stardos Stencil"/>
                  <a:ea typeface="Stardos Stencil"/>
                  <a:cs typeface="Stardos Stencil"/>
                  <a:sym typeface="Stardos Stencil"/>
                </a:rPr>
                <a:t>04</a:t>
              </a:r>
              <a:endParaRPr b="0" i="0" sz="3600" u="none" cap="none" strike="noStrike">
                <a:solidFill>
                  <a:schemeClr val="dk1"/>
                </a:solidFill>
                <a:latin typeface="Calibri"/>
                <a:ea typeface="Calibri"/>
                <a:cs typeface="Calibri"/>
                <a:sym typeface="Calibri"/>
              </a:endParaRPr>
            </a:p>
          </p:txBody>
        </p:sp>
      </p:grpSp>
      <p:grpSp>
        <p:nvGrpSpPr>
          <p:cNvPr id="70" name="Google Shape;70;h1f71cef0f24d6d9c_0_24"/>
          <p:cNvGrpSpPr/>
          <p:nvPr/>
        </p:nvGrpSpPr>
        <p:grpSpPr>
          <a:xfrm>
            <a:off x="12668250" y="7662863"/>
            <a:ext cx="4539600" cy="1183050"/>
            <a:chOff x="12668250" y="7662863"/>
            <a:chExt cx="4539600" cy="1183050"/>
          </a:xfrm>
        </p:grpSpPr>
        <p:sp>
          <p:nvSpPr>
            <p:cNvPr id="71" name="Google Shape;71;h1f71cef0f24d6d9c_0_24"/>
            <p:cNvSpPr/>
            <p:nvPr/>
          </p:nvSpPr>
          <p:spPr>
            <a:xfrm>
              <a:off x="12668250" y="7662863"/>
              <a:ext cx="45396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Magic</a:t>
              </a:r>
              <a:endParaRPr b="0" i="0" sz="3600" u="none" cap="none" strike="noStrike">
                <a:solidFill>
                  <a:schemeClr val="dk1"/>
                </a:solidFill>
                <a:latin typeface="Calibri"/>
                <a:ea typeface="Calibri"/>
                <a:cs typeface="Calibri"/>
                <a:sym typeface="Calibri"/>
              </a:endParaRPr>
            </a:p>
          </p:txBody>
        </p:sp>
        <p:sp>
          <p:nvSpPr>
            <p:cNvPr id="72" name="Google Shape;72;h1f71cef0f24d6d9c_0_24"/>
            <p:cNvSpPr/>
            <p:nvPr/>
          </p:nvSpPr>
          <p:spPr>
            <a:xfrm>
              <a:off x="12668250" y="8367713"/>
              <a:ext cx="4509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Spellcasting</a:t>
              </a:r>
              <a:endParaRPr b="0" i="0" sz="2400" u="none" cap="none" strike="noStrike">
                <a:solidFill>
                  <a:schemeClr val="dk1"/>
                </a:solidFill>
                <a:latin typeface="Calibri"/>
                <a:ea typeface="Calibri"/>
                <a:cs typeface="Calibri"/>
                <a:sym typeface="Calibri"/>
              </a:endParaRPr>
            </a:p>
          </p:txBody>
        </p:sp>
      </p:grpSp>
      <p:cxnSp>
        <p:nvCxnSpPr>
          <p:cNvPr id="73" name="Google Shape;73;h1f71cef0f24d6d9c_0_24"/>
          <p:cNvCxnSpPr/>
          <p:nvPr/>
        </p:nvCxnSpPr>
        <p:spPr>
          <a:xfrm>
            <a:off x="11296483" y="3090863"/>
            <a:ext cx="1219500" cy="0"/>
          </a:xfrm>
          <a:prstGeom prst="straightConnector1">
            <a:avLst/>
          </a:prstGeom>
          <a:noFill/>
          <a:ln cap="flat" cmpd="sng" w="28575">
            <a:solidFill>
              <a:srgbClr val="000000"/>
            </a:solidFill>
            <a:prstDash val="solid"/>
            <a:round/>
            <a:headEnd len="sm" w="sm" type="none"/>
            <a:tailEnd len="sm" w="sm" type="none"/>
          </a:ln>
        </p:spPr>
      </p:cxnSp>
      <p:cxnSp>
        <p:nvCxnSpPr>
          <p:cNvPr id="74" name="Google Shape;74;h1f71cef0f24d6d9c_0_24"/>
          <p:cNvCxnSpPr/>
          <p:nvPr/>
        </p:nvCxnSpPr>
        <p:spPr>
          <a:xfrm>
            <a:off x="11296483" y="5129213"/>
            <a:ext cx="1219500" cy="0"/>
          </a:xfrm>
          <a:prstGeom prst="straightConnector1">
            <a:avLst/>
          </a:prstGeom>
          <a:noFill/>
          <a:ln cap="flat" cmpd="sng" w="28575">
            <a:solidFill>
              <a:srgbClr val="000000"/>
            </a:solidFill>
            <a:prstDash val="solid"/>
            <a:round/>
            <a:headEnd len="sm" w="sm" type="none"/>
            <a:tailEnd len="sm" w="sm" type="none"/>
          </a:ln>
        </p:spPr>
      </p:cxnSp>
      <p:cxnSp>
        <p:nvCxnSpPr>
          <p:cNvPr id="75" name="Google Shape;75;h1f71cef0f24d6d9c_0_24"/>
          <p:cNvCxnSpPr/>
          <p:nvPr/>
        </p:nvCxnSpPr>
        <p:spPr>
          <a:xfrm>
            <a:off x="11296483" y="7167563"/>
            <a:ext cx="1219500" cy="0"/>
          </a:xfrm>
          <a:prstGeom prst="straightConnector1">
            <a:avLst/>
          </a:prstGeom>
          <a:noFill/>
          <a:ln cap="flat" cmpd="sng" w="28575">
            <a:solidFill>
              <a:srgbClr val="000000"/>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80" name="Shape 80"/>
        <p:cNvGrpSpPr/>
        <p:nvPr/>
      </p:nvGrpSpPr>
      <p:grpSpPr>
        <a:xfrm>
          <a:off x="0" y="0"/>
          <a:ext cx="0" cy="0"/>
          <a:chOff x="0" y="0"/>
          <a:chExt cx="0" cy="0"/>
        </a:xfrm>
      </p:grpSpPr>
      <p:pic>
        <p:nvPicPr>
          <p:cNvPr descr="preencoded.png" id="81" name="Google Shape;81;h1f71cef0f24d6d9c_0_62"/>
          <p:cNvPicPr preferRelativeResize="0"/>
          <p:nvPr/>
        </p:nvPicPr>
        <p:blipFill rotWithShape="1">
          <a:blip r:embed="rId3">
            <a:alphaModFix/>
          </a:blip>
          <a:srcRect b="0" l="0" r="0" t="0"/>
          <a:stretch/>
        </p:blipFill>
        <p:spPr>
          <a:xfrm>
            <a:off x="11315700" y="895350"/>
            <a:ext cx="6296025" cy="6515100"/>
          </a:xfrm>
          <a:prstGeom prst="rect">
            <a:avLst/>
          </a:prstGeom>
          <a:noFill/>
          <a:ln>
            <a:noFill/>
          </a:ln>
        </p:spPr>
      </p:pic>
      <p:pic>
        <p:nvPicPr>
          <p:cNvPr descr="preencoded.png" id="82" name="Google Shape;82;h1f71cef0f24d6d9c_0_62"/>
          <p:cNvPicPr preferRelativeResize="0"/>
          <p:nvPr/>
        </p:nvPicPr>
        <p:blipFill rotWithShape="1">
          <a:blip r:embed="rId4">
            <a:alphaModFix/>
          </a:blip>
          <a:srcRect b="0" l="0" r="0" t="0"/>
          <a:stretch/>
        </p:blipFill>
        <p:spPr>
          <a:xfrm>
            <a:off x="12344400" y="-4000500"/>
            <a:ext cx="9782175" cy="9782175"/>
          </a:xfrm>
          <a:prstGeom prst="rect">
            <a:avLst/>
          </a:prstGeom>
          <a:noFill/>
          <a:ln>
            <a:noFill/>
          </a:ln>
        </p:spPr>
      </p:pic>
      <p:grpSp>
        <p:nvGrpSpPr>
          <p:cNvPr id="83" name="Google Shape;83;h1f71cef0f24d6d9c_0_62"/>
          <p:cNvGrpSpPr/>
          <p:nvPr/>
        </p:nvGrpSpPr>
        <p:grpSpPr>
          <a:xfrm>
            <a:off x="17640300" y="7994925"/>
            <a:ext cx="596549" cy="2063476"/>
            <a:chOff x="17640300" y="7994925"/>
            <a:chExt cx="596549" cy="2063476"/>
          </a:xfrm>
        </p:grpSpPr>
        <p:pic>
          <p:nvPicPr>
            <p:cNvPr descr="preencoded.png" id="84" name="Google Shape;84;h1f71cef0f24d6d9c_0_6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5" name="Google Shape;85;h1f71cef0f24d6d9c_0_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86" name="Google Shape;86;h1f71cef0f24d6d9c_0_62"/>
          <p:cNvSpPr/>
          <p:nvPr/>
        </p:nvSpPr>
        <p:spPr>
          <a:xfrm>
            <a:off x="2219325" y="1952625"/>
            <a:ext cx="115539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The Realm of the Extraordinary</a:t>
            </a:r>
            <a:endParaRPr b="0" i="0" sz="6000" u="none" cap="none" strike="noStrike">
              <a:solidFill>
                <a:schemeClr val="dk1"/>
              </a:solidFill>
              <a:latin typeface="Calibri"/>
              <a:ea typeface="Calibri"/>
              <a:cs typeface="Calibri"/>
              <a:sym typeface="Calibri"/>
            </a:endParaRPr>
          </a:p>
        </p:txBody>
      </p:sp>
      <p:grpSp>
        <p:nvGrpSpPr>
          <p:cNvPr id="87" name="Google Shape;87;h1f71cef0f24d6d9c_0_62"/>
          <p:cNvGrpSpPr/>
          <p:nvPr/>
        </p:nvGrpSpPr>
        <p:grpSpPr>
          <a:xfrm>
            <a:off x="2219325" y="3562350"/>
            <a:ext cx="13910175" cy="3450000"/>
            <a:chOff x="2219325" y="3562350"/>
            <a:chExt cx="13910175" cy="3450000"/>
          </a:xfrm>
        </p:grpSpPr>
        <p:sp>
          <p:nvSpPr>
            <p:cNvPr id="88" name="Google Shape;88;h1f71cef0f24d6d9c_0_62"/>
            <p:cNvSpPr/>
            <p:nvPr/>
          </p:nvSpPr>
          <p:spPr>
            <a:xfrm>
              <a:off x="2219325" y="3562350"/>
              <a:ext cx="6604500" cy="34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89" name="Google Shape;89;h1f71cef0f24d6d9c_0_62"/>
            <p:cNvSpPr/>
            <p:nvPr/>
          </p:nvSpPr>
          <p:spPr>
            <a:xfrm>
              <a:off x="9525000" y="3562350"/>
              <a:ext cx="6604500" cy="3450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94" name="Shape 94"/>
        <p:cNvGrpSpPr/>
        <p:nvPr/>
      </p:nvGrpSpPr>
      <p:grpSpPr>
        <a:xfrm>
          <a:off x="0" y="0"/>
          <a:ext cx="0" cy="0"/>
          <a:chOff x="0" y="0"/>
          <a:chExt cx="0" cy="0"/>
        </a:xfrm>
      </p:grpSpPr>
      <p:pic>
        <p:nvPicPr>
          <p:cNvPr descr="preencoded.png" id="95" name="Google Shape;95;h1f71cef0f24d6d9c_0_75"/>
          <p:cNvPicPr preferRelativeResize="0"/>
          <p:nvPr/>
        </p:nvPicPr>
        <p:blipFill rotWithShape="1">
          <a:blip r:embed="rId3">
            <a:alphaModFix/>
          </a:blip>
          <a:srcRect b="0" l="0" r="0" t="0"/>
          <a:stretch/>
        </p:blipFill>
        <p:spPr>
          <a:xfrm rot="10800000">
            <a:off x="1047750" y="2819400"/>
            <a:ext cx="6296025" cy="6515100"/>
          </a:xfrm>
          <a:prstGeom prst="rect">
            <a:avLst/>
          </a:prstGeom>
          <a:noFill/>
          <a:ln>
            <a:noFill/>
          </a:ln>
        </p:spPr>
      </p:pic>
      <p:pic>
        <p:nvPicPr>
          <p:cNvPr descr="preencoded.png" id="96" name="Google Shape;96;h1f71cef0f24d6d9c_0_75"/>
          <p:cNvPicPr preferRelativeResize="0"/>
          <p:nvPr/>
        </p:nvPicPr>
        <p:blipFill rotWithShape="1">
          <a:blip r:embed="rId4">
            <a:alphaModFix/>
          </a:blip>
          <a:srcRect b="0" l="0" r="0" t="0"/>
          <a:stretch/>
        </p:blipFill>
        <p:spPr>
          <a:xfrm>
            <a:off x="-1666875" y="276225"/>
            <a:ext cx="6286500" cy="6286500"/>
          </a:xfrm>
          <a:prstGeom prst="rect">
            <a:avLst/>
          </a:prstGeom>
          <a:noFill/>
          <a:ln>
            <a:noFill/>
          </a:ln>
        </p:spPr>
      </p:pic>
      <p:grpSp>
        <p:nvGrpSpPr>
          <p:cNvPr id="97" name="Google Shape;97;h1f71cef0f24d6d9c_0_75"/>
          <p:cNvGrpSpPr/>
          <p:nvPr/>
        </p:nvGrpSpPr>
        <p:grpSpPr>
          <a:xfrm>
            <a:off x="17640300" y="7994925"/>
            <a:ext cx="596549" cy="2063476"/>
            <a:chOff x="17640300" y="7994925"/>
            <a:chExt cx="596549" cy="2063476"/>
          </a:xfrm>
        </p:grpSpPr>
        <p:pic>
          <p:nvPicPr>
            <p:cNvPr descr="preencoded.png" id="98" name="Google Shape;98;h1f71cef0f24d6d9c_0_7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9" name="Google Shape;99;h1f71cef0f24d6d9c_0_7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0" name="Google Shape;100;h1f71cef0f24d6d9c_0_75"/>
          <p:cNvPicPr preferRelativeResize="0"/>
          <p:nvPr/>
        </p:nvPicPr>
        <p:blipFill rotWithShape="1">
          <a:blip r:embed="rId6">
            <a:alphaModFix/>
          </a:blip>
          <a:srcRect b="0" l="0" r="0" t="0"/>
          <a:stretch/>
        </p:blipFill>
        <p:spPr>
          <a:xfrm>
            <a:off x="9944100" y="952500"/>
            <a:ext cx="7362825" cy="9334500"/>
          </a:xfrm>
          <a:prstGeom prst="rect">
            <a:avLst/>
          </a:prstGeom>
          <a:noFill/>
          <a:ln>
            <a:noFill/>
          </a:ln>
        </p:spPr>
      </p:pic>
      <p:grpSp>
        <p:nvGrpSpPr>
          <p:cNvPr id="101" name="Google Shape;101;h1f71cef0f24d6d9c_0_75"/>
          <p:cNvGrpSpPr/>
          <p:nvPr/>
        </p:nvGrpSpPr>
        <p:grpSpPr>
          <a:xfrm>
            <a:off x="1847850" y="1838325"/>
            <a:ext cx="6025575" cy="3545325"/>
            <a:chOff x="1847850" y="1838325"/>
            <a:chExt cx="6025575" cy="3545325"/>
          </a:xfrm>
        </p:grpSpPr>
        <p:pic>
          <p:nvPicPr>
            <p:cNvPr descr="preencoded.png" id="102" name="Google Shape;102;h1f71cef0f24d6d9c_0_75"/>
            <p:cNvPicPr preferRelativeResize="0"/>
            <p:nvPr/>
          </p:nvPicPr>
          <p:blipFill rotWithShape="1">
            <a:blip r:embed="rId7">
              <a:alphaModFix/>
            </a:blip>
            <a:srcRect b="0" l="0" r="0" t="0"/>
            <a:stretch/>
          </p:blipFill>
          <p:spPr>
            <a:xfrm>
              <a:off x="1847850" y="1838325"/>
              <a:ext cx="857250" cy="971550"/>
            </a:xfrm>
            <a:prstGeom prst="rect">
              <a:avLst/>
            </a:prstGeom>
            <a:noFill/>
            <a:ln>
              <a:noFill/>
            </a:ln>
          </p:spPr>
        </p:pic>
        <p:grpSp>
          <p:nvGrpSpPr>
            <p:cNvPr id="103" name="Google Shape;103;h1f71cef0f24d6d9c_0_75"/>
            <p:cNvGrpSpPr/>
            <p:nvPr/>
          </p:nvGrpSpPr>
          <p:grpSpPr>
            <a:xfrm>
              <a:off x="1876425" y="3009900"/>
              <a:ext cx="5997000" cy="2373750"/>
              <a:chOff x="1876425" y="3009900"/>
              <a:chExt cx="5997000" cy="2373750"/>
            </a:xfrm>
          </p:grpSpPr>
          <p:sp>
            <p:nvSpPr>
              <p:cNvPr id="104" name="Google Shape;104;h1f71cef0f24d6d9c_0_75"/>
              <p:cNvSpPr/>
              <p:nvPr/>
            </p:nvSpPr>
            <p:spPr>
              <a:xfrm>
                <a:off x="1876425" y="3009900"/>
                <a:ext cx="59970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Unicorn Sightings</a:t>
                </a:r>
                <a:endParaRPr b="0" i="0" sz="3600" u="none" cap="none" strike="noStrike">
                  <a:solidFill>
                    <a:schemeClr val="dk1"/>
                  </a:solidFill>
                  <a:latin typeface="Calibri"/>
                  <a:ea typeface="Calibri"/>
                  <a:cs typeface="Calibri"/>
                  <a:sym typeface="Calibri"/>
                </a:endParaRPr>
              </a:p>
            </p:txBody>
          </p:sp>
          <p:sp>
            <p:nvSpPr>
              <p:cNvPr id="105" name="Google Shape;105;h1f71cef0f24d6d9c_0_75"/>
              <p:cNvSpPr/>
              <p:nvPr/>
            </p:nvSpPr>
            <p:spPr>
              <a:xfrm>
                <a:off x="1876425" y="3790950"/>
                <a:ext cx="5966400" cy="159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06" name="Google Shape;106;h1f71cef0f24d6d9c_0_75"/>
          <p:cNvGrpSpPr/>
          <p:nvPr/>
        </p:nvGrpSpPr>
        <p:grpSpPr>
          <a:xfrm>
            <a:off x="1847850" y="5972175"/>
            <a:ext cx="6025575" cy="3097425"/>
            <a:chOff x="1847850" y="5972175"/>
            <a:chExt cx="6025575" cy="3097425"/>
          </a:xfrm>
        </p:grpSpPr>
        <p:pic>
          <p:nvPicPr>
            <p:cNvPr descr="preencoded.png" id="107" name="Google Shape;107;h1f71cef0f24d6d9c_0_75"/>
            <p:cNvPicPr preferRelativeResize="0"/>
            <p:nvPr/>
          </p:nvPicPr>
          <p:blipFill rotWithShape="1">
            <a:blip r:embed="rId8">
              <a:alphaModFix/>
            </a:blip>
            <a:srcRect b="0" l="0" r="0" t="0"/>
            <a:stretch/>
          </p:blipFill>
          <p:spPr>
            <a:xfrm>
              <a:off x="1847850" y="5972175"/>
              <a:ext cx="895350" cy="895350"/>
            </a:xfrm>
            <a:prstGeom prst="rect">
              <a:avLst/>
            </a:prstGeom>
            <a:noFill/>
            <a:ln>
              <a:noFill/>
            </a:ln>
          </p:spPr>
        </p:pic>
        <p:grpSp>
          <p:nvGrpSpPr>
            <p:cNvPr id="108" name="Google Shape;108;h1f71cef0f24d6d9c_0_75"/>
            <p:cNvGrpSpPr/>
            <p:nvPr/>
          </p:nvGrpSpPr>
          <p:grpSpPr>
            <a:xfrm>
              <a:off x="1876425" y="7067550"/>
              <a:ext cx="5997000" cy="2002050"/>
              <a:chOff x="1876425" y="7067550"/>
              <a:chExt cx="5997000" cy="2002050"/>
            </a:xfrm>
          </p:grpSpPr>
          <p:sp>
            <p:nvSpPr>
              <p:cNvPr id="109" name="Google Shape;109;h1f71cef0f24d6d9c_0_75"/>
              <p:cNvSpPr/>
              <p:nvPr/>
            </p:nvSpPr>
            <p:spPr>
              <a:xfrm>
                <a:off x="1876425" y="7067550"/>
                <a:ext cx="59970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Dragon Taming</a:t>
                </a:r>
                <a:endParaRPr b="0" i="0" sz="3600" u="none" cap="none" strike="noStrike">
                  <a:solidFill>
                    <a:schemeClr val="dk1"/>
                  </a:solidFill>
                  <a:latin typeface="Calibri"/>
                  <a:ea typeface="Calibri"/>
                  <a:cs typeface="Calibri"/>
                  <a:sym typeface="Calibri"/>
                </a:endParaRPr>
              </a:p>
            </p:txBody>
          </p:sp>
          <p:sp>
            <p:nvSpPr>
              <p:cNvPr id="110" name="Google Shape;110;h1f71cef0f24d6d9c_0_75"/>
              <p:cNvSpPr/>
              <p:nvPr/>
            </p:nvSpPr>
            <p:spPr>
              <a:xfrm>
                <a:off x="1876425" y="7848600"/>
                <a:ext cx="5966400" cy="122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15" name="Shape 115"/>
        <p:cNvGrpSpPr/>
        <p:nvPr/>
      </p:nvGrpSpPr>
      <p:grpSpPr>
        <a:xfrm>
          <a:off x="0" y="0"/>
          <a:ext cx="0" cy="0"/>
          <a:chOff x="0" y="0"/>
          <a:chExt cx="0" cy="0"/>
        </a:xfrm>
      </p:grpSpPr>
      <p:pic>
        <p:nvPicPr>
          <p:cNvPr descr="preencoded.png" id="116" name="Google Shape;116;h1f71cef0f24d6d9c_0_95"/>
          <p:cNvPicPr preferRelativeResize="0"/>
          <p:nvPr/>
        </p:nvPicPr>
        <p:blipFill rotWithShape="1">
          <a:blip r:embed="rId3">
            <a:alphaModFix/>
          </a:blip>
          <a:srcRect b="0" l="0" r="0" t="0"/>
          <a:stretch/>
        </p:blipFill>
        <p:spPr>
          <a:xfrm>
            <a:off x="895350" y="1000125"/>
            <a:ext cx="6296025" cy="6515100"/>
          </a:xfrm>
          <a:prstGeom prst="rect">
            <a:avLst/>
          </a:prstGeom>
          <a:noFill/>
          <a:ln>
            <a:noFill/>
          </a:ln>
        </p:spPr>
      </p:pic>
      <p:pic>
        <p:nvPicPr>
          <p:cNvPr descr="preencoded.png" id="117" name="Google Shape;117;h1f71cef0f24d6d9c_0_95"/>
          <p:cNvPicPr preferRelativeResize="0"/>
          <p:nvPr/>
        </p:nvPicPr>
        <p:blipFill rotWithShape="1">
          <a:blip r:embed="rId4">
            <a:alphaModFix/>
          </a:blip>
          <a:srcRect b="0" l="0" r="0" t="0"/>
          <a:stretch/>
        </p:blipFill>
        <p:spPr>
          <a:xfrm>
            <a:off x="-2276475" y="1562100"/>
            <a:ext cx="11896725" cy="11896725"/>
          </a:xfrm>
          <a:prstGeom prst="rect">
            <a:avLst/>
          </a:prstGeom>
          <a:noFill/>
          <a:ln>
            <a:noFill/>
          </a:ln>
        </p:spPr>
      </p:pic>
      <p:grpSp>
        <p:nvGrpSpPr>
          <p:cNvPr id="118" name="Google Shape;118;h1f71cef0f24d6d9c_0_95"/>
          <p:cNvGrpSpPr/>
          <p:nvPr/>
        </p:nvGrpSpPr>
        <p:grpSpPr>
          <a:xfrm>
            <a:off x="17640300" y="7994925"/>
            <a:ext cx="596549" cy="2063476"/>
            <a:chOff x="17640300" y="7994925"/>
            <a:chExt cx="596549" cy="2063476"/>
          </a:xfrm>
        </p:grpSpPr>
        <p:pic>
          <p:nvPicPr>
            <p:cNvPr descr="preencoded.png" id="119" name="Google Shape;119;h1f71cef0f24d6d9c_0_9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0" name="Google Shape;120;h1f71cef0f24d6d9c_0_9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1" name="Google Shape;121;h1f71cef0f24d6d9c_0_95"/>
          <p:cNvGrpSpPr/>
          <p:nvPr/>
        </p:nvGrpSpPr>
        <p:grpSpPr>
          <a:xfrm>
            <a:off x="569595" y="885825"/>
            <a:ext cx="5347200" cy="8570625"/>
            <a:chOff x="569595" y="885825"/>
            <a:chExt cx="5347200" cy="8570625"/>
          </a:xfrm>
        </p:grpSpPr>
        <p:pic>
          <p:nvPicPr>
            <p:cNvPr descr="preencoded.png" id="122" name="Google Shape;122;h1f71cef0f24d6d9c_0_95"/>
            <p:cNvPicPr preferRelativeResize="0"/>
            <p:nvPr/>
          </p:nvPicPr>
          <p:blipFill rotWithShape="1">
            <a:blip r:embed="rId6">
              <a:alphaModFix/>
            </a:blip>
            <a:srcRect b="0" l="0" r="0" t="0"/>
            <a:stretch/>
          </p:blipFill>
          <p:spPr>
            <a:xfrm>
              <a:off x="600075" y="885825"/>
              <a:ext cx="5286375" cy="4667250"/>
            </a:xfrm>
            <a:prstGeom prst="rect">
              <a:avLst/>
            </a:prstGeom>
            <a:noFill/>
            <a:ln>
              <a:noFill/>
            </a:ln>
          </p:spPr>
        </p:pic>
        <p:sp>
          <p:nvSpPr>
            <p:cNvPr id="123" name="Google Shape;123;h1f71cef0f24d6d9c_0_95"/>
            <p:cNvSpPr/>
            <p:nvPr/>
          </p:nvSpPr>
          <p:spPr>
            <a:xfrm>
              <a:off x="1352550" y="6010275"/>
              <a:ext cx="39414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Unicorn Sightings</a:t>
              </a:r>
              <a:endParaRPr b="0" i="0" sz="3600" u="none" cap="none" strike="noStrike">
                <a:solidFill>
                  <a:schemeClr val="dk1"/>
                </a:solidFill>
                <a:latin typeface="Calibri"/>
                <a:ea typeface="Calibri"/>
                <a:cs typeface="Calibri"/>
                <a:sym typeface="Calibri"/>
              </a:endParaRPr>
            </a:p>
          </p:txBody>
        </p:sp>
        <p:sp>
          <p:nvSpPr>
            <p:cNvPr id="124" name="Google Shape;124;h1f71cef0f24d6d9c_0_95"/>
            <p:cNvSpPr/>
            <p:nvPr/>
          </p:nvSpPr>
          <p:spPr>
            <a:xfrm>
              <a:off x="569595" y="7096125"/>
              <a:ext cx="53472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25" name="Google Shape;125;h1f71cef0f24d6d9c_0_95"/>
            <p:cNvSpPr/>
            <p:nvPr/>
          </p:nvSpPr>
          <p:spPr>
            <a:xfrm>
              <a:off x="2805113" y="8667750"/>
              <a:ext cx="10362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3600"/>
                <a:buFont typeface="Stardos Stencil"/>
                <a:buNone/>
              </a:pPr>
              <a:r>
                <a:rPr b="1" i="0" lang="en-US" sz="3600" u="none" cap="none" strike="noStrike">
                  <a:solidFill>
                    <a:srgbClr val="0745A8"/>
                  </a:solidFill>
                  <a:latin typeface="Stardos Stencil"/>
                  <a:ea typeface="Stardos Stencil"/>
                  <a:cs typeface="Stardos Stencil"/>
                  <a:sym typeface="Stardos Stencil"/>
                </a:rPr>
                <a:t>45%</a:t>
              </a:r>
              <a:endParaRPr b="0" i="0" sz="3600" u="none" cap="none" strike="noStrike">
                <a:solidFill>
                  <a:schemeClr val="dk1"/>
                </a:solidFill>
                <a:latin typeface="Calibri"/>
                <a:ea typeface="Calibri"/>
                <a:cs typeface="Calibri"/>
                <a:sym typeface="Calibri"/>
              </a:endParaRPr>
            </a:p>
          </p:txBody>
        </p:sp>
      </p:grpSp>
      <p:grpSp>
        <p:nvGrpSpPr>
          <p:cNvPr id="126" name="Google Shape;126;h1f71cef0f24d6d9c_0_95"/>
          <p:cNvGrpSpPr/>
          <p:nvPr/>
        </p:nvGrpSpPr>
        <p:grpSpPr>
          <a:xfrm>
            <a:off x="11980545" y="885825"/>
            <a:ext cx="5347200" cy="8570625"/>
            <a:chOff x="11980545" y="885825"/>
            <a:chExt cx="5347200" cy="8570625"/>
          </a:xfrm>
        </p:grpSpPr>
        <p:pic>
          <p:nvPicPr>
            <p:cNvPr descr="preencoded.png" id="127" name="Google Shape;127;h1f71cef0f24d6d9c_0_95"/>
            <p:cNvPicPr preferRelativeResize="0"/>
            <p:nvPr/>
          </p:nvPicPr>
          <p:blipFill rotWithShape="1">
            <a:blip r:embed="rId7">
              <a:alphaModFix/>
            </a:blip>
            <a:srcRect b="0" l="0" r="0" t="0"/>
            <a:stretch/>
          </p:blipFill>
          <p:spPr>
            <a:xfrm>
              <a:off x="12011025" y="885825"/>
              <a:ext cx="5286375" cy="4667250"/>
            </a:xfrm>
            <a:prstGeom prst="rect">
              <a:avLst/>
            </a:prstGeom>
            <a:noFill/>
            <a:ln>
              <a:noFill/>
            </a:ln>
          </p:spPr>
        </p:pic>
        <p:sp>
          <p:nvSpPr>
            <p:cNvPr id="128" name="Google Shape;128;h1f71cef0f24d6d9c_0_95"/>
            <p:cNvSpPr/>
            <p:nvPr/>
          </p:nvSpPr>
          <p:spPr>
            <a:xfrm>
              <a:off x="12763500" y="6010275"/>
              <a:ext cx="39414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Unicorn Sightings</a:t>
              </a:r>
              <a:endParaRPr b="0" i="0" sz="3600" u="none" cap="none" strike="noStrike">
                <a:solidFill>
                  <a:schemeClr val="dk1"/>
                </a:solidFill>
                <a:latin typeface="Calibri"/>
                <a:ea typeface="Calibri"/>
                <a:cs typeface="Calibri"/>
                <a:sym typeface="Calibri"/>
              </a:endParaRPr>
            </a:p>
          </p:txBody>
        </p:sp>
        <p:sp>
          <p:nvSpPr>
            <p:cNvPr id="129" name="Google Shape;129;h1f71cef0f24d6d9c_0_95"/>
            <p:cNvSpPr/>
            <p:nvPr/>
          </p:nvSpPr>
          <p:spPr>
            <a:xfrm>
              <a:off x="11980545" y="7096125"/>
              <a:ext cx="53472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30" name="Google Shape;130;h1f71cef0f24d6d9c_0_95"/>
            <p:cNvSpPr/>
            <p:nvPr/>
          </p:nvSpPr>
          <p:spPr>
            <a:xfrm>
              <a:off x="14216063" y="8667750"/>
              <a:ext cx="10362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3600"/>
                <a:buFont typeface="Stardos Stencil"/>
                <a:buNone/>
              </a:pPr>
              <a:r>
                <a:rPr b="1" i="0" lang="en-US" sz="3600" u="none" cap="none" strike="noStrike">
                  <a:solidFill>
                    <a:srgbClr val="0745A8"/>
                  </a:solidFill>
                  <a:latin typeface="Stardos Stencil"/>
                  <a:ea typeface="Stardos Stencil"/>
                  <a:cs typeface="Stardos Stencil"/>
                  <a:sym typeface="Stardos Stencil"/>
                </a:rPr>
                <a:t>45%</a:t>
              </a:r>
              <a:endParaRPr b="0" i="0" sz="3600" u="none" cap="none" strike="noStrike">
                <a:solidFill>
                  <a:schemeClr val="dk1"/>
                </a:solidFill>
                <a:latin typeface="Calibri"/>
                <a:ea typeface="Calibri"/>
                <a:cs typeface="Calibri"/>
                <a:sym typeface="Calibri"/>
              </a:endParaRPr>
            </a:p>
          </p:txBody>
        </p:sp>
      </p:grpSp>
      <p:grpSp>
        <p:nvGrpSpPr>
          <p:cNvPr id="131" name="Google Shape;131;h1f71cef0f24d6d9c_0_95"/>
          <p:cNvGrpSpPr/>
          <p:nvPr/>
        </p:nvGrpSpPr>
        <p:grpSpPr>
          <a:xfrm>
            <a:off x="6275070" y="885825"/>
            <a:ext cx="5347200" cy="8570625"/>
            <a:chOff x="6275070" y="885825"/>
            <a:chExt cx="5347200" cy="8570625"/>
          </a:xfrm>
        </p:grpSpPr>
        <p:sp>
          <p:nvSpPr>
            <p:cNvPr id="132" name="Google Shape;132;h1f71cef0f24d6d9c_0_95"/>
            <p:cNvSpPr/>
            <p:nvPr/>
          </p:nvSpPr>
          <p:spPr>
            <a:xfrm>
              <a:off x="7310437" y="885825"/>
              <a:ext cx="34365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Dragon Taming</a:t>
              </a:r>
              <a:endParaRPr b="0" i="0" sz="3600" u="none" cap="none" strike="noStrike">
                <a:solidFill>
                  <a:schemeClr val="dk1"/>
                </a:solidFill>
                <a:latin typeface="Calibri"/>
                <a:ea typeface="Calibri"/>
                <a:cs typeface="Calibri"/>
                <a:sym typeface="Calibri"/>
              </a:endParaRPr>
            </a:p>
          </p:txBody>
        </p:sp>
        <p:sp>
          <p:nvSpPr>
            <p:cNvPr id="133" name="Google Shape;133;h1f71cef0f24d6d9c_0_95"/>
            <p:cNvSpPr/>
            <p:nvPr/>
          </p:nvSpPr>
          <p:spPr>
            <a:xfrm>
              <a:off x="6275070" y="1971675"/>
              <a:ext cx="53472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4" name="Google Shape;134;h1f71cef0f24d6d9c_0_95"/>
            <p:cNvPicPr preferRelativeResize="0"/>
            <p:nvPr/>
          </p:nvPicPr>
          <p:blipFill rotWithShape="1">
            <a:blip r:embed="rId8">
              <a:alphaModFix/>
            </a:blip>
            <a:srcRect b="0" l="0" r="0" t="0"/>
            <a:stretch/>
          </p:blipFill>
          <p:spPr>
            <a:xfrm>
              <a:off x="6305550" y="3543300"/>
              <a:ext cx="5286375" cy="4667250"/>
            </a:xfrm>
            <a:prstGeom prst="rect">
              <a:avLst/>
            </a:prstGeom>
            <a:noFill/>
            <a:ln>
              <a:noFill/>
            </a:ln>
          </p:spPr>
        </p:pic>
        <p:sp>
          <p:nvSpPr>
            <p:cNvPr id="135" name="Google Shape;135;h1f71cef0f24d6d9c_0_95"/>
            <p:cNvSpPr/>
            <p:nvPr/>
          </p:nvSpPr>
          <p:spPr>
            <a:xfrm>
              <a:off x="8510588" y="8667750"/>
              <a:ext cx="10362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3600"/>
                <a:buFont typeface="Stardos Stencil"/>
                <a:buNone/>
              </a:pPr>
              <a:r>
                <a:rPr b="1" i="0" lang="en-US" sz="3600" u="none" cap="none" strike="noStrike">
                  <a:solidFill>
                    <a:srgbClr val="0745A8"/>
                  </a:solidFill>
                  <a:latin typeface="Stardos Stencil"/>
                  <a:ea typeface="Stardos Stencil"/>
                  <a:cs typeface="Stardos Stencil"/>
                  <a:sym typeface="Stardos Stencil"/>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40" name="Shape 140"/>
        <p:cNvGrpSpPr/>
        <p:nvPr/>
      </p:nvGrpSpPr>
      <p:grpSpPr>
        <a:xfrm>
          <a:off x="0" y="0"/>
          <a:ext cx="0" cy="0"/>
          <a:chOff x="0" y="0"/>
          <a:chExt cx="0" cy="0"/>
        </a:xfrm>
      </p:grpSpPr>
      <p:pic>
        <p:nvPicPr>
          <p:cNvPr descr="preencoded.png" id="141" name="Google Shape;141;h1f71cef0f24d6d9c_0_119"/>
          <p:cNvPicPr preferRelativeResize="0"/>
          <p:nvPr/>
        </p:nvPicPr>
        <p:blipFill rotWithShape="1">
          <a:blip r:embed="rId3">
            <a:alphaModFix/>
          </a:blip>
          <a:srcRect b="0" l="0" r="0" t="0"/>
          <a:stretch/>
        </p:blipFill>
        <p:spPr>
          <a:xfrm>
            <a:off x="10982325" y="2638425"/>
            <a:ext cx="10477500" cy="10477500"/>
          </a:xfrm>
          <a:prstGeom prst="rect">
            <a:avLst/>
          </a:prstGeom>
          <a:noFill/>
          <a:ln>
            <a:noFill/>
          </a:ln>
        </p:spPr>
      </p:pic>
      <p:pic>
        <p:nvPicPr>
          <p:cNvPr descr="preencoded.png" id="142" name="Google Shape;142;h1f71cef0f24d6d9c_0_119"/>
          <p:cNvPicPr preferRelativeResize="0"/>
          <p:nvPr/>
        </p:nvPicPr>
        <p:blipFill rotWithShape="1">
          <a:blip r:embed="rId4">
            <a:alphaModFix/>
          </a:blip>
          <a:srcRect b="0" l="0" r="0" t="0"/>
          <a:stretch/>
        </p:blipFill>
        <p:spPr>
          <a:xfrm>
            <a:off x="-476250" y="1362075"/>
            <a:ext cx="6296025" cy="6515100"/>
          </a:xfrm>
          <a:prstGeom prst="rect">
            <a:avLst/>
          </a:prstGeom>
          <a:noFill/>
          <a:ln>
            <a:noFill/>
          </a:ln>
        </p:spPr>
      </p:pic>
      <p:grpSp>
        <p:nvGrpSpPr>
          <p:cNvPr id="143" name="Google Shape;143;h1f71cef0f24d6d9c_0_119"/>
          <p:cNvGrpSpPr/>
          <p:nvPr/>
        </p:nvGrpSpPr>
        <p:grpSpPr>
          <a:xfrm>
            <a:off x="17640300" y="7994925"/>
            <a:ext cx="596549" cy="2063476"/>
            <a:chOff x="17640300" y="7994925"/>
            <a:chExt cx="596549" cy="2063476"/>
          </a:xfrm>
        </p:grpSpPr>
        <p:pic>
          <p:nvPicPr>
            <p:cNvPr descr="preencoded.png" id="144" name="Google Shape;144;h1f71cef0f24d6d9c_0_11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5" name="Google Shape;145;h1f71cef0f24d6d9c_0_1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6" name="Google Shape;146;h1f71cef0f24d6d9c_0_119"/>
          <p:cNvPicPr preferRelativeResize="0"/>
          <p:nvPr/>
        </p:nvPicPr>
        <p:blipFill rotWithShape="1">
          <a:blip r:embed="rId6">
            <a:alphaModFix/>
          </a:blip>
          <a:srcRect b="0" l="0" r="0" t="0"/>
          <a:stretch/>
        </p:blipFill>
        <p:spPr>
          <a:xfrm>
            <a:off x="0" y="1123950"/>
            <a:ext cx="4474463" cy="3328416"/>
          </a:xfrm>
          <a:prstGeom prst="rect">
            <a:avLst/>
          </a:prstGeom>
          <a:noFill/>
          <a:ln>
            <a:noFill/>
          </a:ln>
        </p:spPr>
      </p:pic>
      <p:grpSp>
        <p:nvGrpSpPr>
          <p:cNvPr id="147" name="Google Shape;147;h1f71cef0f24d6d9c_0_119"/>
          <p:cNvGrpSpPr/>
          <p:nvPr/>
        </p:nvGrpSpPr>
        <p:grpSpPr>
          <a:xfrm>
            <a:off x="4048125" y="2909888"/>
            <a:ext cx="10321200" cy="4596899"/>
            <a:chOff x="4048125" y="2909888"/>
            <a:chExt cx="10321200" cy="4596899"/>
          </a:xfrm>
        </p:grpSpPr>
        <p:sp>
          <p:nvSpPr>
            <p:cNvPr id="148" name="Google Shape;148;h1f71cef0f24d6d9c_0_119"/>
            <p:cNvSpPr/>
            <p:nvPr/>
          </p:nvSpPr>
          <p:spPr>
            <a:xfrm>
              <a:off x="4048125" y="2909888"/>
              <a:ext cx="10292700" cy="3931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9" name="Google Shape;149;h1f71cef0f24d6d9c_0_119"/>
            <p:cNvSpPr/>
            <p:nvPr/>
          </p:nvSpPr>
          <p:spPr>
            <a:xfrm>
              <a:off x="11210925" y="6910387"/>
              <a:ext cx="31584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54" name="Shape 154"/>
        <p:cNvGrpSpPr/>
        <p:nvPr/>
      </p:nvGrpSpPr>
      <p:grpSpPr>
        <a:xfrm>
          <a:off x="0" y="0"/>
          <a:ext cx="0" cy="0"/>
          <a:chOff x="0" y="0"/>
          <a:chExt cx="0" cy="0"/>
        </a:xfrm>
      </p:grpSpPr>
      <p:pic>
        <p:nvPicPr>
          <p:cNvPr descr="preencoded.png" id="155" name="Google Shape;155;h1f71cef0f24d6d9c_0_132"/>
          <p:cNvPicPr preferRelativeResize="0"/>
          <p:nvPr/>
        </p:nvPicPr>
        <p:blipFill rotWithShape="1">
          <a:blip r:embed="rId3">
            <a:alphaModFix/>
          </a:blip>
          <a:srcRect b="0" l="0" r="0" t="0"/>
          <a:stretch/>
        </p:blipFill>
        <p:spPr>
          <a:xfrm>
            <a:off x="11315700" y="895350"/>
            <a:ext cx="6296025" cy="6515100"/>
          </a:xfrm>
          <a:prstGeom prst="rect">
            <a:avLst/>
          </a:prstGeom>
          <a:noFill/>
          <a:ln>
            <a:noFill/>
          </a:ln>
        </p:spPr>
      </p:pic>
      <p:pic>
        <p:nvPicPr>
          <p:cNvPr descr="preencoded.png" id="156" name="Google Shape;156;h1f71cef0f24d6d9c_0_132"/>
          <p:cNvPicPr preferRelativeResize="0"/>
          <p:nvPr/>
        </p:nvPicPr>
        <p:blipFill rotWithShape="1">
          <a:blip r:embed="rId4">
            <a:alphaModFix/>
          </a:blip>
          <a:srcRect b="0" l="0" r="0" t="0"/>
          <a:stretch/>
        </p:blipFill>
        <p:spPr>
          <a:xfrm>
            <a:off x="12344400" y="-4000500"/>
            <a:ext cx="9782175" cy="9782175"/>
          </a:xfrm>
          <a:prstGeom prst="rect">
            <a:avLst/>
          </a:prstGeom>
          <a:noFill/>
          <a:ln>
            <a:noFill/>
          </a:ln>
        </p:spPr>
      </p:pic>
      <p:sp>
        <p:nvSpPr>
          <p:cNvPr id="157" name="Google Shape;157;h1f71cef0f24d6d9c_0_132"/>
          <p:cNvSpPr/>
          <p:nvPr/>
        </p:nvSpPr>
        <p:spPr>
          <a:xfrm>
            <a:off x="1619250" y="809625"/>
            <a:ext cx="15059100" cy="131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The Magic of Dragons: A Research</a:t>
            </a:r>
            <a:endParaRPr b="0" i="0" sz="6000" u="none" cap="none" strike="noStrike">
              <a:solidFill>
                <a:schemeClr val="dk1"/>
              </a:solidFill>
              <a:latin typeface="Calibri"/>
              <a:ea typeface="Calibri"/>
              <a:cs typeface="Calibri"/>
              <a:sym typeface="Calibri"/>
            </a:endParaRPr>
          </a:p>
        </p:txBody>
      </p:sp>
      <p:grpSp>
        <p:nvGrpSpPr>
          <p:cNvPr id="158" name="Google Shape;158;h1f71cef0f24d6d9c_0_132"/>
          <p:cNvGrpSpPr/>
          <p:nvPr/>
        </p:nvGrpSpPr>
        <p:grpSpPr>
          <a:xfrm>
            <a:off x="17640300" y="7994925"/>
            <a:ext cx="596549" cy="2063476"/>
            <a:chOff x="17640300" y="7994925"/>
            <a:chExt cx="596549" cy="2063476"/>
          </a:xfrm>
        </p:grpSpPr>
        <p:pic>
          <p:nvPicPr>
            <p:cNvPr descr="preencoded.png" id="159" name="Google Shape;159;h1f71cef0f24d6d9c_0_13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0" name="Google Shape;160;h1f71cef0f24d6d9c_0_13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61" name="Google Shape;161;h1f71cef0f24d6d9c_0_132"/>
          <p:cNvGrpSpPr/>
          <p:nvPr/>
        </p:nvGrpSpPr>
        <p:grpSpPr>
          <a:xfrm>
            <a:off x="1590675" y="2771775"/>
            <a:ext cx="4572000" cy="4572000"/>
            <a:chOff x="1590675" y="2771775"/>
            <a:chExt cx="4572000" cy="4572000"/>
          </a:xfrm>
        </p:grpSpPr>
        <p:sp>
          <p:nvSpPr>
            <p:cNvPr id="162" name="Google Shape;162;h1f71cef0f24d6d9c_0_132"/>
            <p:cNvSpPr/>
            <p:nvPr/>
          </p:nvSpPr>
          <p:spPr>
            <a:xfrm>
              <a:off x="1590675" y="2771775"/>
              <a:ext cx="4572000" cy="4572000"/>
            </a:xfrm>
            <a:prstGeom prst="rect">
              <a:avLst/>
            </a:prstGeom>
            <a:noFill/>
            <a:ln cap="flat" cmpd="sng" w="28575">
              <a:solidFill>
                <a:srgbClr val="0745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3" name="Google Shape;163;h1f71cef0f24d6d9c_0_132"/>
            <p:cNvPicPr preferRelativeResize="0"/>
            <p:nvPr/>
          </p:nvPicPr>
          <p:blipFill rotWithShape="1">
            <a:blip r:embed="rId6">
              <a:alphaModFix/>
            </a:blip>
            <a:srcRect b="0" l="0" r="0" t="0"/>
            <a:stretch/>
          </p:blipFill>
          <p:spPr>
            <a:xfrm>
              <a:off x="3414713" y="3757613"/>
              <a:ext cx="923925" cy="1114425"/>
            </a:xfrm>
            <a:prstGeom prst="rect">
              <a:avLst/>
            </a:prstGeom>
            <a:noFill/>
            <a:ln>
              <a:noFill/>
            </a:ln>
          </p:spPr>
        </p:pic>
        <p:sp>
          <p:nvSpPr>
            <p:cNvPr id="164" name="Google Shape;164;h1f71cef0f24d6d9c_0_132"/>
            <p:cNvSpPr/>
            <p:nvPr/>
          </p:nvSpPr>
          <p:spPr>
            <a:xfrm>
              <a:off x="1659255" y="5072063"/>
              <a:ext cx="44349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Unicorn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Sighting</a:t>
              </a:r>
              <a:endParaRPr b="0" i="0" sz="3600" u="none" cap="none" strike="noStrike">
                <a:solidFill>
                  <a:schemeClr val="dk1"/>
                </a:solidFill>
                <a:latin typeface="Calibri"/>
                <a:ea typeface="Calibri"/>
                <a:cs typeface="Calibri"/>
                <a:sym typeface="Calibri"/>
              </a:endParaRPr>
            </a:p>
          </p:txBody>
        </p:sp>
      </p:grpSp>
      <p:grpSp>
        <p:nvGrpSpPr>
          <p:cNvPr id="165" name="Google Shape;165;h1f71cef0f24d6d9c_0_132"/>
          <p:cNvGrpSpPr/>
          <p:nvPr/>
        </p:nvGrpSpPr>
        <p:grpSpPr>
          <a:xfrm>
            <a:off x="6858000" y="2771775"/>
            <a:ext cx="4572000" cy="4572000"/>
            <a:chOff x="6858000" y="2771775"/>
            <a:chExt cx="4572000" cy="4572000"/>
          </a:xfrm>
        </p:grpSpPr>
        <p:sp>
          <p:nvSpPr>
            <p:cNvPr id="166" name="Google Shape;166;h1f71cef0f24d6d9c_0_132"/>
            <p:cNvSpPr/>
            <p:nvPr/>
          </p:nvSpPr>
          <p:spPr>
            <a:xfrm>
              <a:off x="6858000" y="2771775"/>
              <a:ext cx="4572000" cy="4572000"/>
            </a:xfrm>
            <a:prstGeom prst="rect">
              <a:avLst/>
            </a:prstGeom>
            <a:noFill/>
            <a:ln cap="flat" cmpd="sng" w="28575">
              <a:solidFill>
                <a:srgbClr val="0745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7" name="Google Shape;167;h1f71cef0f24d6d9c_0_132"/>
            <p:cNvPicPr preferRelativeResize="0"/>
            <p:nvPr/>
          </p:nvPicPr>
          <p:blipFill rotWithShape="1">
            <a:blip r:embed="rId7">
              <a:alphaModFix/>
            </a:blip>
            <a:srcRect b="0" l="0" r="0" t="0"/>
            <a:stretch/>
          </p:blipFill>
          <p:spPr>
            <a:xfrm>
              <a:off x="8524916" y="3757724"/>
              <a:ext cx="1238168" cy="1114202"/>
            </a:xfrm>
            <a:prstGeom prst="rect">
              <a:avLst/>
            </a:prstGeom>
            <a:noFill/>
            <a:ln>
              <a:noFill/>
            </a:ln>
          </p:spPr>
        </p:pic>
        <p:sp>
          <p:nvSpPr>
            <p:cNvPr id="168" name="Google Shape;168;h1f71cef0f24d6d9c_0_132"/>
            <p:cNvSpPr/>
            <p:nvPr/>
          </p:nvSpPr>
          <p:spPr>
            <a:xfrm>
              <a:off x="6926580" y="5072063"/>
              <a:ext cx="44349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Dragon</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Taming</a:t>
              </a:r>
              <a:endParaRPr b="0" i="0" sz="3600" u="none" cap="none" strike="noStrike">
                <a:solidFill>
                  <a:schemeClr val="dk1"/>
                </a:solidFill>
                <a:latin typeface="Calibri"/>
                <a:ea typeface="Calibri"/>
                <a:cs typeface="Calibri"/>
                <a:sym typeface="Calibri"/>
              </a:endParaRPr>
            </a:p>
          </p:txBody>
        </p:sp>
      </p:grpSp>
      <p:grpSp>
        <p:nvGrpSpPr>
          <p:cNvPr id="169" name="Google Shape;169;h1f71cef0f24d6d9c_0_132"/>
          <p:cNvGrpSpPr/>
          <p:nvPr/>
        </p:nvGrpSpPr>
        <p:grpSpPr>
          <a:xfrm>
            <a:off x="12125325" y="2771775"/>
            <a:ext cx="4572000" cy="4572000"/>
            <a:chOff x="12125325" y="2771775"/>
            <a:chExt cx="4572000" cy="4572000"/>
          </a:xfrm>
        </p:grpSpPr>
        <p:sp>
          <p:nvSpPr>
            <p:cNvPr id="170" name="Google Shape;170;h1f71cef0f24d6d9c_0_132"/>
            <p:cNvSpPr/>
            <p:nvPr/>
          </p:nvSpPr>
          <p:spPr>
            <a:xfrm>
              <a:off x="12125325" y="2771775"/>
              <a:ext cx="4572000" cy="4572000"/>
            </a:xfrm>
            <a:prstGeom prst="rect">
              <a:avLst/>
            </a:prstGeom>
            <a:noFill/>
            <a:ln cap="flat" cmpd="sng" w="28575">
              <a:solidFill>
                <a:srgbClr val="0745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1" name="Google Shape;171;h1f71cef0f24d6d9c_0_132"/>
            <p:cNvPicPr preferRelativeResize="0"/>
            <p:nvPr/>
          </p:nvPicPr>
          <p:blipFill rotWithShape="1">
            <a:blip r:embed="rId8">
              <a:alphaModFix/>
            </a:blip>
            <a:srcRect b="0" l="0" r="0" t="0"/>
            <a:stretch/>
          </p:blipFill>
          <p:spPr>
            <a:xfrm>
              <a:off x="13854113" y="3757613"/>
              <a:ext cx="1114425" cy="1114425"/>
            </a:xfrm>
            <a:prstGeom prst="rect">
              <a:avLst/>
            </a:prstGeom>
            <a:noFill/>
            <a:ln>
              <a:noFill/>
            </a:ln>
          </p:spPr>
        </p:pic>
        <p:sp>
          <p:nvSpPr>
            <p:cNvPr id="172" name="Google Shape;172;h1f71cef0f24d6d9c_0_132"/>
            <p:cNvSpPr/>
            <p:nvPr/>
          </p:nvSpPr>
          <p:spPr>
            <a:xfrm>
              <a:off x="12193905" y="5072063"/>
              <a:ext cx="4434900" cy="1417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Rainbow</a:t>
              </a:r>
              <a:endParaRPr b="0" i="0" sz="36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Seeing</a:t>
              </a:r>
              <a:endParaRPr b="0" i="0" sz="3600" u="none" cap="none" strike="noStrike">
                <a:solidFill>
                  <a:schemeClr val="dk1"/>
                </a:solidFill>
                <a:latin typeface="Calibri"/>
                <a:ea typeface="Calibri"/>
                <a:cs typeface="Calibri"/>
                <a:sym typeface="Calibri"/>
              </a:endParaRPr>
            </a:p>
          </p:txBody>
        </p:sp>
      </p:grpSp>
      <p:sp>
        <p:nvSpPr>
          <p:cNvPr id="173" name="Google Shape;173;h1f71cef0f24d6d9c_0_132"/>
          <p:cNvSpPr/>
          <p:nvPr/>
        </p:nvSpPr>
        <p:spPr>
          <a:xfrm>
            <a:off x="1579245" y="7800975"/>
            <a:ext cx="4632900" cy="84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74" name="Google Shape;174;h1f71cef0f24d6d9c_0_132"/>
          <p:cNvSpPr/>
          <p:nvPr/>
        </p:nvSpPr>
        <p:spPr>
          <a:xfrm>
            <a:off x="6827520" y="7800975"/>
            <a:ext cx="4632900" cy="84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75" name="Google Shape;175;h1f71cef0f24d6d9c_0_132"/>
          <p:cNvSpPr/>
          <p:nvPr/>
        </p:nvSpPr>
        <p:spPr>
          <a:xfrm>
            <a:off x="12094845" y="7800975"/>
            <a:ext cx="46329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180" name="Shape 180"/>
        <p:cNvGrpSpPr/>
        <p:nvPr/>
      </p:nvGrpSpPr>
      <p:grpSpPr>
        <a:xfrm>
          <a:off x="0" y="0"/>
          <a:ext cx="0" cy="0"/>
          <a:chOff x="0" y="0"/>
          <a:chExt cx="0" cy="0"/>
        </a:xfrm>
      </p:grpSpPr>
      <p:pic>
        <p:nvPicPr>
          <p:cNvPr descr="preencoded.png" id="181" name="Google Shape;181;h1f71cef0f24d6d9c_0_157"/>
          <p:cNvPicPr preferRelativeResize="0"/>
          <p:nvPr/>
        </p:nvPicPr>
        <p:blipFill rotWithShape="1">
          <a:blip r:embed="rId3">
            <a:alphaModFix/>
          </a:blip>
          <a:srcRect b="0" l="0" r="0" t="0"/>
          <a:stretch/>
        </p:blipFill>
        <p:spPr>
          <a:xfrm rot="10800000">
            <a:off x="11096625" y="1000125"/>
            <a:ext cx="6296025" cy="6515100"/>
          </a:xfrm>
          <a:prstGeom prst="rect">
            <a:avLst/>
          </a:prstGeom>
          <a:noFill/>
          <a:ln>
            <a:noFill/>
          </a:ln>
        </p:spPr>
      </p:pic>
      <p:pic>
        <p:nvPicPr>
          <p:cNvPr descr="preencoded.png" id="182" name="Google Shape;182;h1f71cef0f24d6d9c_0_157"/>
          <p:cNvPicPr preferRelativeResize="0"/>
          <p:nvPr/>
        </p:nvPicPr>
        <p:blipFill rotWithShape="1">
          <a:blip r:embed="rId4">
            <a:alphaModFix/>
          </a:blip>
          <a:srcRect b="0" l="0" r="0" t="0"/>
          <a:stretch/>
        </p:blipFill>
        <p:spPr>
          <a:xfrm>
            <a:off x="8667750" y="1562100"/>
            <a:ext cx="11896725" cy="11896725"/>
          </a:xfrm>
          <a:prstGeom prst="rect">
            <a:avLst/>
          </a:prstGeom>
          <a:noFill/>
          <a:ln>
            <a:noFill/>
          </a:ln>
        </p:spPr>
      </p:pic>
      <p:grpSp>
        <p:nvGrpSpPr>
          <p:cNvPr id="183" name="Google Shape;183;h1f71cef0f24d6d9c_0_157"/>
          <p:cNvGrpSpPr/>
          <p:nvPr/>
        </p:nvGrpSpPr>
        <p:grpSpPr>
          <a:xfrm>
            <a:off x="17640300" y="7994925"/>
            <a:ext cx="596549" cy="2063476"/>
            <a:chOff x="17640300" y="7994925"/>
            <a:chExt cx="596549" cy="2063476"/>
          </a:xfrm>
        </p:grpSpPr>
        <p:pic>
          <p:nvPicPr>
            <p:cNvPr descr="preencoded.png" id="184" name="Google Shape;184;h1f71cef0f24d6d9c_0_15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5" name="Google Shape;185;h1f71cef0f24d6d9c_0_1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86" name="Google Shape;186;h1f71cef0f24d6d9c_0_157"/>
          <p:cNvSpPr/>
          <p:nvPr/>
        </p:nvSpPr>
        <p:spPr>
          <a:xfrm>
            <a:off x="1333500" y="1200150"/>
            <a:ext cx="45720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Pricing Plan</a:t>
            </a:r>
            <a:endParaRPr b="0" i="0" sz="6000" u="none" cap="none" strike="noStrike">
              <a:solidFill>
                <a:schemeClr val="dk1"/>
              </a:solidFill>
              <a:latin typeface="Calibri"/>
              <a:ea typeface="Calibri"/>
              <a:cs typeface="Calibri"/>
              <a:sym typeface="Calibri"/>
            </a:endParaRPr>
          </a:p>
        </p:txBody>
      </p:sp>
      <p:grpSp>
        <p:nvGrpSpPr>
          <p:cNvPr id="187" name="Google Shape;187;h1f71cef0f24d6d9c_0_157"/>
          <p:cNvGrpSpPr/>
          <p:nvPr/>
        </p:nvGrpSpPr>
        <p:grpSpPr>
          <a:xfrm>
            <a:off x="1333500" y="2857500"/>
            <a:ext cx="15630450" cy="6219900"/>
            <a:chOff x="1333500" y="2857500"/>
            <a:chExt cx="15630450" cy="6219900"/>
          </a:xfrm>
        </p:grpSpPr>
        <p:sp>
          <p:nvSpPr>
            <p:cNvPr id="188" name="Google Shape;188;h1f71cef0f24d6d9c_0_157"/>
            <p:cNvSpPr/>
            <p:nvPr/>
          </p:nvSpPr>
          <p:spPr>
            <a:xfrm>
              <a:off x="1333500" y="2857500"/>
              <a:ext cx="4829100" cy="6219900"/>
            </a:xfrm>
            <a:prstGeom prst="rect">
              <a:avLst/>
            </a:prstGeom>
            <a:noFill/>
            <a:ln cap="flat" cmpd="sng" w="19050">
              <a:solidFill>
                <a:srgbClr val="0745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9" name="Google Shape;189;h1f71cef0f24d6d9c_0_157"/>
            <p:cNvPicPr preferRelativeResize="0"/>
            <p:nvPr/>
          </p:nvPicPr>
          <p:blipFill rotWithShape="1">
            <a:blip r:embed="rId6">
              <a:alphaModFix/>
            </a:blip>
            <a:srcRect b="0" l="0" r="0" t="0"/>
            <a:stretch/>
          </p:blipFill>
          <p:spPr>
            <a:xfrm>
              <a:off x="3214687" y="3171825"/>
              <a:ext cx="1066800" cy="1114425"/>
            </a:xfrm>
            <a:prstGeom prst="rect">
              <a:avLst/>
            </a:prstGeom>
            <a:noFill/>
            <a:ln>
              <a:noFill/>
            </a:ln>
          </p:spPr>
        </p:pic>
        <p:sp>
          <p:nvSpPr>
            <p:cNvPr id="190" name="Google Shape;190;h1f71cef0f24d6d9c_0_157"/>
            <p:cNvSpPr/>
            <p:nvPr/>
          </p:nvSpPr>
          <p:spPr>
            <a:xfrm>
              <a:off x="6734175" y="2857500"/>
              <a:ext cx="4829100" cy="6219900"/>
            </a:xfrm>
            <a:prstGeom prst="rect">
              <a:avLst/>
            </a:prstGeom>
            <a:noFill/>
            <a:ln cap="flat" cmpd="sng" w="19050">
              <a:solidFill>
                <a:srgbClr val="0745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1" name="Google Shape;191;h1f71cef0f24d6d9c_0_157"/>
            <p:cNvPicPr preferRelativeResize="0"/>
            <p:nvPr/>
          </p:nvPicPr>
          <p:blipFill rotWithShape="1">
            <a:blip r:embed="rId7">
              <a:alphaModFix/>
            </a:blip>
            <a:srcRect b="0" l="0" r="0" t="0"/>
            <a:stretch/>
          </p:blipFill>
          <p:spPr>
            <a:xfrm>
              <a:off x="8648700" y="3171825"/>
              <a:ext cx="1000125" cy="1114425"/>
            </a:xfrm>
            <a:prstGeom prst="rect">
              <a:avLst/>
            </a:prstGeom>
            <a:noFill/>
            <a:ln>
              <a:noFill/>
            </a:ln>
          </p:spPr>
        </p:pic>
        <p:sp>
          <p:nvSpPr>
            <p:cNvPr id="192" name="Google Shape;192;h1f71cef0f24d6d9c_0_157"/>
            <p:cNvSpPr/>
            <p:nvPr/>
          </p:nvSpPr>
          <p:spPr>
            <a:xfrm>
              <a:off x="12134850" y="2857500"/>
              <a:ext cx="4829100" cy="6219900"/>
            </a:xfrm>
            <a:prstGeom prst="rect">
              <a:avLst/>
            </a:prstGeom>
            <a:noFill/>
            <a:ln cap="flat" cmpd="sng" w="19050">
              <a:solidFill>
                <a:srgbClr val="0745A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3" name="Google Shape;193;h1f71cef0f24d6d9c_0_157"/>
            <p:cNvPicPr preferRelativeResize="0"/>
            <p:nvPr/>
          </p:nvPicPr>
          <p:blipFill rotWithShape="1">
            <a:blip r:embed="rId8">
              <a:alphaModFix/>
            </a:blip>
            <a:srcRect b="0" l="0" r="0" t="0"/>
            <a:stretch/>
          </p:blipFill>
          <p:spPr>
            <a:xfrm>
              <a:off x="13992225" y="3171825"/>
              <a:ext cx="1114425" cy="1114425"/>
            </a:xfrm>
            <a:prstGeom prst="rect">
              <a:avLst/>
            </a:prstGeom>
            <a:noFill/>
            <a:ln>
              <a:noFill/>
            </a:ln>
          </p:spPr>
        </p:pic>
        <p:sp>
          <p:nvSpPr>
            <p:cNvPr id="194" name="Google Shape;194;h1f71cef0f24d6d9c_0_157"/>
            <p:cNvSpPr/>
            <p:nvPr/>
          </p:nvSpPr>
          <p:spPr>
            <a:xfrm>
              <a:off x="3087053" y="4486275"/>
              <a:ext cx="13221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5A8"/>
                </a:buClr>
                <a:buSzPts val="3600"/>
                <a:buFont typeface="Stardos Stencil"/>
                <a:buNone/>
              </a:pPr>
              <a:r>
                <a:rPr b="1" i="0" lang="en-US" sz="3600" u="none" cap="none" strike="noStrike">
                  <a:solidFill>
                    <a:srgbClr val="0745A8"/>
                  </a:solidFill>
                  <a:latin typeface="Stardos Stencil"/>
                  <a:ea typeface="Stardos Stencil"/>
                  <a:cs typeface="Stardos Stencil"/>
                  <a:sym typeface="Stardos Stencil"/>
                </a:rPr>
                <a:t>Basic</a:t>
              </a:r>
              <a:endParaRPr b="0" i="0" sz="3600" u="none" cap="none" strike="noStrike">
                <a:solidFill>
                  <a:schemeClr val="dk1"/>
                </a:solidFill>
                <a:latin typeface="Calibri"/>
                <a:ea typeface="Calibri"/>
                <a:cs typeface="Calibri"/>
                <a:sym typeface="Calibri"/>
              </a:endParaRPr>
            </a:p>
          </p:txBody>
        </p:sp>
        <p:sp>
          <p:nvSpPr>
            <p:cNvPr id="195" name="Google Shape;195;h1f71cef0f24d6d9c_0_157"/>
            <p:cNvSpPr/>
            <p:nvPr/>
          </p:nvSpPr>
          <p:spPr>
            <a:xfrm>
              <a:off x="1676400" y="5343525"/>
              <a:ext cx="4204200" cy="2640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196" name="Google Shape;196;h1f71cef0f24d6d9c_0_157"/>
            <p:cNvSpPr/>
            <p:nvPr/>
          </p:nvSpPr>
          <p:spPr>
            <a:xfrm>
              <a:off x="2539365" y="8105775"/>
              <a:ext cx="24174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$10/month</a:t>
              </a:r>
              <a:endParaRPr b="0" i="0" sz="3600" u="none" cap="none" strike="noStrike">
                <a:solidFill>
                  <a:schemeClr val="dk1"/>
                </a:solidFill>
                <a:latin typeface="Calibri"/>
                <a:ea typeface="Calibri"/>
                <a:cs typeface="Calibri"/>
                <a:sym typeface="Calibri"/>
              </a:endParaRPr>
            </a:p>
          </p:txBody>
        </p:sp>
        <p:sp>
          <p:nvSpPr>
            <p:cNvPr id="197" name="Google Shape;197;h1f71cef0f24d6d9c_0_157"/>
            <p:cNvSpPr/>
            <p:nvPr/>
          </p:nvSpPr>
          <p:spPr>
            <a:xfrm>
              <a:off x="8563928" y="4486275"/>
              <a:ext cx="11697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5A8"/>
                </a:buClr>
                <a:buSzPts val="3600"/>
                <a:buFont typeface="Stardos Stencil"/>
                <a:buNone/>
              </a:pPr>
              <a:r>
                <a:rPr b="1" i="0" lang="en-US" sz="3600" u="none" cap="none" strike="noStrike">
                  <a:solidFill>
                    <a:srgbClr val="0745A8"/>
                  </a:solidFill>
                  <a:latin typeface="Stardos Stencil"/>
                  <a:ea typeface="Stardos Stencil"/>
                  <a:cs typeface="Stardos Stencil"/>
                  <a:sym typeface="Stardos Stencil"/>
                </a:rPr>
                <a:t>Elite</a:t>
              </a:r>
              <a:endParaRPr b="0" i="0" sz="3600" u="none" cap="none" strike="noStrike">
                <a:solidFill>
                  <a:schemeClr val="dk1"/>
                </a:solidFill>
                <a:latin typeface="Calibri"/>
                <a:ea typeface="Calibri"/>
                <a:cs typeface="Calibri"/>
                <a:sym typeface="Calibri"/>
              </a:endParaRPr>
            </a:p>
          </p:txBody>
        </p:sp>
        <p:sp>
          <p:nvSpPr>
            <p:cNvPr id="198" name="Google Shape;198;h1f71cef0f24d6d9c_0_157"/>
            <p:cNvSpPr/>
            <p:nvPr/>
          </p:nvSpPr>
          <p:spPr>
            <a:xfrm>
              <a:off x="7077075" y="5343525"/>
              <a:ext cx="4204200" cy="2640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199" name="Google Shape;199;h1f71cef0f24d6d9c_0_157"/>
            <p:cNvSpPr/>
            <p:nvPr/>
          </p:nvSpPr>
          <p:spPr>
            <a:xfrm>
              <a:off x="7940040" y="8105775"/>
              <a:ext cx="24174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$50/month</a:t>
              </a:r>
              <a:endParaRPr b="0" i="0" sz="3600" u="none" cap="none" strike="noStrike">
                <a:solidFill>
                  <a:schemeClr val="dk1"/>
                </a:solidFill>
                <a:latin typeface="Calibri"/>
                <a:ea typeface="Calibri"/>
                <a:cs typeface="Calibri"/>
                <a:sym typeface="Calibri"/>
              </a:endParaRPr>
            </a:p>
          </p:txBody>
        </p:sp>
        <p:sp>
          <p:nvSpPr>
            <p:cNvPr id="200" name="Google Shape;200;h1f71cef0f24d6d9c_0_157"/>
            <p:cNvSpPr/>
            <p:nvPr/>
          </p:nvSpPr>
          <p:spPr>
            <a:xfrm>
              <a:off x="13359765" y="4486275"/>
              <a:ext cx="23793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5A8"/>
                </a:buClr>
                <a:buSzPts val="3600"/>
                <a:buFont typeface="Stardos Stencil"/>
                <a:buNone/>
              </a:pPr>
              <a:r>
                <a:rPr b="1" i="0" lang="en-US" sz="3600" u="none" cap="none" strike="noStrike">
                  <a:solidFill>
                    <a:srgbClr val="0745A8"/>
                  </a:solidFill>
                  <a:latin typeface="Stardos Stencil"/>
                  <a:ea typeface="Stardos Stencil"/>
                  <a:cs typeface="Stardos Stencil"/>
                  <a:sym typeface="Stardos Stencil"/>
                </a:rPr>
                <a:t>Legendary</a:t>
              </a:r>
              <a:endParaRPr b="0" i="0" sz="3600" u="none" cap="none" strike="noStrike">
                <a:solidFill>
                  <a:schemeClr val="dk1"/>
                </a:solidFill>
                <a:latin typeface="Calibri"/>
                <a:ea typeface="Calibri"/>
                <a:cs typeface="Calibri"/>
                <a:sym typeface="Calibri"/>
              </a:endParaRPr>
            </a:p>
          </p:txBody>
        </p:sp>
        <p:sp>
          <p:nvSpPr>
            <p:cNvPr id="201" name="Google Shape;201;h1f71cef0f24d6d9c_0_157"/>
            <p:cNvSpPr/>
            <p:nvPr/>
          </p:nvSpPr>
          <p:spPr>
            <a:xfrm>
              <a:off x="12477750" y="5343525"/>
              <a:ext cx="4204200" cy="26403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Access to the most challenging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02" name="Google Shape;202;h1f71cef0f24d6d9c_0_157"/>
            <p:cNvSpPr/>
            <p:nvPr/>
          </p:nvSpPr>
          <p:spPr>
            <a:xfrm>
              <a:off x="13212127" y="8105775"/>
              <a:ext cx="26745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07" name="Shape 207"/>
        <p:cNvGrpSpPr/>
        <p:nvPr/>
      </p:nvGrpSpPr>
      <p:grpSpPr>
        <a:xfrm>
          <a:off x="0" y="0"/>
          <a:ext cx="0" cy="0"/>
          <a:chOff x="0" y="0"/>
          <a:chExt cx="0" cy="0"/>
        </a:xfrm>
      </p:grpSpPr>
      <p:pic>
        <p:nvPicPr>
          <p:cNvPr descr="preencoded.png" id="208" name="Google Shape;208;h1f71cef0f24d6d9c_0_183"/>
          <p:cNvPicPr preferRelativeResize="0"/>
          <p:nvPr/>
        </p:nvPicPr>
        <p:blipFill rotWithShape="1">
          <a:blip r:embed="rId3">
            <a:alphaModFix/>
          </a:blip>
          <a:srcRect b="0" l="0" r="0" t="0"/>
          <a:stretch/>
        </p:blipFill>
        <p:spPr>
          <a:xfrm>
            <a:off x="11315700" y="895350"/>
            <a:ext cx="6296025" cy="6515100"/>
          </a:xfrm>
          <a:prstGeom prst="rect">
            <a:avLst/>
          </a:prstGeom>
          <a:noFill/>
          <a:ln>
            <a:noFill/>
          </a:ln>
        </p:spPr>
      </p:pic>
      <p:pic>
        <p:nvPicPr>
          <p:cNvPr descr="preencoded.png" id="209" name="Google Shape;209;h1f71cef0f24d6d9c_0_183"/>
          <p:cNvPicPr preferRelativeResize="0"/>
          <p:nvPr/>
        </p:nvPicPr>
        <p:blipFill rotWithShape="1">
          <a:blip r:embed="rId4">
            <a:alphaModFix/>
          </a:blip>
          <a:srcRect b="0" l="0" r="0" t="0"/>
          <a:stretch/>
        </p:blipFill>
        <p:spPr>
          <a:xfrm>
            <a:off x="12344400" y="-4000500"/>
            <a:ext cx="9782175" cy="9782175"/>
          </a:xfrm>
          <a:prstGeom prst="rect">
            <a:avLst/>
          </a:prstGeom>
          <a:noFill/>
          <a:ln>
            <a:noFill/>
          </a:ln>
        </p:spPr>
      </p:pic>
      <p:grpSp>
        <p:nvGrpSpPr>
          <p:cNvPr id="210" name="Google Shape;210;h1f71cef0f24d6d9c_0_183"/>
          <p:cNvGrpSpPr/>
          <p:nvPr/>
        </p:nvGrpSpPr>
        <p:grpSpPr>
          <a:xfrm>
            <a:off x="17640300" y="7994925"/>
            <a:ext cx="596549" cy="2063476"/>
            <a:chOff x="17640300" y="7994925"/>
            <a:chExt cx="596549" cy="2063476"/>
          </a:xfrm>
        </p:grpSpPr>
        <p:pic>
          <p:nvPicPr>
            <p:cNvPr descr="preencoded.png" id="211" name="Google Shape;211;h1f71cef0f24d6d9c_0_18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2" name="Google Shape;212;h1f71cef0f24d6d9c_0_18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3" name="Google Shape;213;h1f71cef0f24d6d9c_0_183"/>
          <p:cNvGrpSpPr/>
          <p:nvPr/>
        </p:nvGrpSpPr>
        <p:grpSpPr>
          <a:xfrm>
            <a:off x="1314450" y="1009650"/>
            <a:ext cx="4229100" cy="4490963"/>
            <a:chOff x="1314450" y="1009650"/>
            <a:chExt cx="4229100" cy="4490963"/>
          </a:xfrm>
        </p:grpSpPr>
        <p:sp>
          <p:nvSpPr>
            <p:cNvPr id="214" name="Google Shape;214;h1f71cef0f24d6d9c_0_183"/>
            <p:cNvSpPr/>
            <p:nvPr/>
          </p:nvSpPr>
          <p:spPr>
            <a:xfrm>
              <a:off x="1314450" y="1009650"/>
              <a:ext cx="4229100" cy="4229100"/>
            </a:xfrm>
            <a:prstGeom prst="ellipse">
              <a:avLst/>
            </a:prstGeom>
            <a:solidFill>
              <a:srgbClr val="D4DD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h1f71cef0f24d6d9c_0_183"/>
            <p:cNvSpPr/>
            <p:nvPr/>
          </p:nvSpPr>
          <p:spPr>
            <a:xfrm>
              <a:off x="2747962" y="1547813"/>
              <a:ext cx="2162100" cy="39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ardos Stencil"/>
                <a:buNone/>
              </a:pPr>
              <a:r>
                <a:rPr b="1" i="0" lang="en-US" sz="18000" u="none" cap="none" strike="noStrike">
                  <a:solidFill>
                    <a:srgbClr val="FFFFFF"/>
                  </a:solidFill>
                  <a:latin typeface="Stardos Stencil"/>
                  <a:ea typeface="Stardos Stencil"/>
                  <a:cs typeface="Stardos Stencil"/>
                  <a:sym typeface="Stardos Stencil"/>
                </a:rPr>
                <a:t>S</a:t>
              </a:r>
              <a:endParaRPr b="0" i="0" sz="18000" u="none" cap="none" strike="noStrike">
                <a:solidFill>
                  <a:schemeClr val="dk1"/>
                </a:solidFill>
                <a:latin typeface="Calibri"/>
                <a:ea typeface="Calibri"/>
                <a:cs typeface="Calibri"/>
                <a:sym typeface="Calibri"/>
              </a:endParaRPr>
            </a:p>
          </p:txBody>
        </p:sp>
      </p:grpSp>
      <p:grpSp>
        <p:nvGrpSpPr>
          <p:cNvPr id="216" name="Google Shape;216;h1f71cef0f24d6d9c_0_183"/>
          <p:cNvGrpSpPr/>
          <p:nvPr/>
        </p:nvGrpSpPr>
        <p:grpSpPr>
          <a:xfrm>
            <a:off x="1714500" y="6010275"/>
            <a:ext cx="3497700" cy="1478250"/>
            <a:chOff x="1714500" y="6010275"/>
            <a:chExt cx="3497700" cy="1478250"/>
          </a:xfrm>
        </p:grpSpPr>
        <p:sp>
          <p:nvSpPr>
            <p:cNvPr id="217" name="Google Shape;217;h1f71cef0f24d6d9c_0_183"/>
            <p:cNvSpPr/>
            <p:nvPr/>
          </p:nvSpPr>
          <p:spPr>
            <a:xfrm>
              <a:off x="1714500" y="60102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Eclipse</a:t>
              </a:r>
              <a:endParaRPr b="0" i="0" sz="2700" u="none" cap="none" strike="noStrike">
                <a:solidFill>
                  <a:schemeClr val="dk1"/>
                </a:solidFill>
                <a:latin typeface="Calibri"/>
                <a:ea typeface="Calibri"/>
                <a:cs typeface="Calibri"/>
                <a:sym typeface="Calibri"/>
              </a:endParaRPr>
            </a:p>
          </p:txBody>
        </p:sp>
        <p:sp>
          <p:nvSpPr>
            <p:cNvPr id="218" name="Google Shape;218;h1f71cef0f24d6d9c_0_183"/>
            <p:cNvSpPr/>
            <p:nvPr/>
          </p:nvSpPr>
          <p:spPr>
            <a:xfrm>
              <a:off x="1714500" y="6638925"/>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19" name="Google Shape;219;h1f71cef0f24d6d9c_0_183"/>
          <p:cNvGrpSpPr/>
          <p:nvPr/>
        </p:nvGrpSpPr>
        <p:grpSpPr>
          <a:xfrm>
            <a:off x="1714500" y="7686675"/>
            <a:ext cx="3497700" cy="1478250"/>
            <a:chOff x="1714500" y="7686675"/>
            <a:chExt cx="3497700" cy="1478250"/>
          </a:xfrm>
        </p:grpSpPr>
        <p:sp>
          <p:nvSpPr>
            <p:cNvPr id="220" name="Google Shape;220;h1f71cef0f24d6d9c_0_183"/>
            <p:cNvSpPr/>
            <p:nvPr/>
          </p:nvSpPr>
          <p:spPr>
            <a:xfrm>
              <a:off x="1714500" y="76866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Quest</a:t>
              </a:r>
              <a:endParaRPr b="0" i="0" sz="2700" u="none" cap="none" strike="noStrike">
                <a:solidFill>
                  <a:schemeClr val="dk1"/>
                </a:solidFill>
                <a:latin typeface="Calibri"/>
                <a:ea typeface="Calibri"/>
                <a:cs typeface="Calibri"/>
                <a:sym typeface="Calibri"/>
              </a:endParaRPr>
            </a:p>
          </p:txBody>
        </p:sp>
        <p:sp>
          <p:nvSpPr>
            <p:cNvPr id="221" name="Google Shape;221;h1f71cef0f24d6d9c_0_183"/>
            <p:cNvSpPr/>
            <p:nvPr/>
          </p:nvSpPr>
          <p:spPr>
            <a:xfrm>
              <a:off x="1714500" y="8315325"/>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22" name="Google Shape;222;h1f71cef0f24d6d9c_0_183"/>
          <p:cNvGrpSpPr/>
          <p:nvPr/>
        </p:nvGrpSpPr>
        <p:grpSpPr>
          <a:xfrm>
            <a:off x="5124450" y="1009650"/>
            <a:ext cx="4229100" cy="4490963"/>
            <a:chOff x="5124450" y="1009650"/>
            <a:chExt cx="4229100" cy="4490963"/>
          </a:xfrm>
        </p:grpSpPr>
        <p:sp>
          <p:nvSpPr>
            <p:cNvPr id="223" name="Google Shape;223;h1f71cef0f24d6d9c_0_183"/>
            <p:cNvSpPr/>
            <p:nvPr/>
          </p:nvSpPr>
          <p:spPr>
            <a:xfrm>
              <a:off x="5124450" y="1009650"/>
              <a:ext cx="4229100" cy="4229100"/>
            </a:xfrm>
            <a:prstGeom prst="ellipse">
              <a:avLst/>
            </a:prstGeom>
            <a:solidFill>
              <a:srgbClr val="0745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h1f71cef0f24d6d9c_0_183"/>
            <p:cNvSpPr/>
            <p:nvPr/>
          </p:nvSpPr>
          <p:spPr>
            <a:xfrm>
              <a:off x="6234113" y="1547813"/>
              <a:ext cx="2809800" cy="39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ardos Stencil"/>
                <a:buNone/>
              </a:pPr>
              <a:r>
                <a:rPr b="1" i="0" lang="en-US" sz="18000" u="none" cap="none" strike="noStrike">
                  <a:solidFill>
                    <a:srgbClr val="FFFFFF"/>
                  </a:solidFill>
                  <a:latin typeface="Stardos Stencil"/>
                  <a:ea typeface="Stardos Stencil"/>
                  <a:cs typeface="Stardos Stencil"/>
                  <a:sym typeface="Stardos Stencil"/>
                </a:rPr>
                <a:t>W</a:t>
              </a:r>
              <a:endParaRPr b="0" i="0" sz="18000" u="none" cap="none" strike="noStrike">
                <a:solidFill>
                  <a:schemeClr val="dk1"/>
                </a:solidFill>
                <a:latin typeface="Calibri"/>
                <a:ea typeface="Calibri"/>
                <a:cs typeface="Calibri"/>
                <a:sym typeface="Calibri"/>
              </a:endParaRPr>
            </a:p>
          </p:txBody>
        </p:sp>
      </p:grpSp>
      <p:grpSp>
        <p:nvGrpSpPr>
          <p:cNvPr id="225" name="Google Shape;225;h1f71cef0f24d6d9c_0_183"/>
          <p:cNvGrpSpPr/>
          <p:nvPr/>
        </p:nvGrpSpPr>
        <p:grpSpPr>
          <a:xfrm>
            <a:off x="5524500" y="6196013"/>
            <a:ext cx="3497700" cy="1106850"/>
            <a:chOff x="5524500" y="6196013"/>
            <a:chExt cx="3497700" cy="1106850"/>
          </a:xfrm>
        </p:grpSpPr>
        <p:sp>
          <p:nvSpPr>
            <p:cNvPr id="226" name="Google Shape;226;h1f71cef0f24d6d9c_0_183"/>
            <p:cNvSpPr/>
            <p:nvPr/>
          </p:nvSpPr>
          <p:spPr>
            <a:xfrm>
              <a:off x="5524500" y="6196013"/>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Obtain</a:t>
              </a:r>
              <a:endParaRPr b="0" i="0" sz="2700" u="none" cap="none" strike="noStrike">
                <a:solidFill>
                  <a:schemeClr val="dk1"/>
                </a:solidFill>
                <a:latin typeface="Calibri"/>
                <a:ea typeface="Calibri"/>
                <a:cs typeface="Calibri"/>
                <a:sym typeface="Calibri"/>
              </a:endParaRPr>
            </a:p>
          </p:txBody>
        </p:sp>
        <p:sp>
          <p:nvSpPr>
            <p:cNvPr id="227" name="Google Shape;227;h1f71cef0f24d6d9c_0_183"/>
            <p:cNvSpPr/>
            <p:nvPr/>
          </p:nvSpPr>
          <p:spPr>
            <a:xfrm>
              <a:off x="5524500" y="6824663"/>
              <a:ext cx="34899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Humans acquire Crystal </a:t>
              </a:r>
              <a:endParaRPr b="0" i="0" sz="2400" u="none" cap="none" strike="noStrike">
                <a:solidFill>
                  <a:schemeClr val="dk1"/>
                </a:solidFill>
                <a:latin typeface="Calibri"/>
                <a:ea typeface="Calibri"/>
                <a:cs typeface="Calibri"/>
                <a:sym typeface="Calibri"/>
              </a:endParaRPr>
            </a:p>
          </p:txBody>
        </p:sp>
      </p:grpSp>
      <p:grpSp>
        <p:nvGrpSpPr>
          <p:cNvPr id="228" name="Google Shape;228;h1f71cef0f24d6d9c_0_183"/>
          <p:cNvGrpSpPr/>
          <p:nvPr/>
        </p:nvGrpSpPr>
        <p:grpSpPr>
          <a:xfrm>
            <a:off x="5524500" y="7500938"/>
            <a:ext cx="3497700" cy="1478250"/>
            <a:chOff x="5524500" y="7500938"/>
            <a:chExt cx="3497700" cy="1478250"/>
          </a:xfrm>
        </p:grpSpPr>
        <p:sp>
          <p:nvSpPr>
            <p:cNvPr id="229" name="Google Shape;229;h1f71cef0f24d6d9c_0_183"/>
            <p:cNvSpPr/>
            <p:nvPr/>
          </p:nvSpPr>
          <p:spPr>
            <a:xfrm>
              <a:off x="5524500" y="7500938"/>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Foundation</a:t>
              </a:r>
              <a:endParaRPr b="0" i="0" sz="2700" u="none" cap="none" strike="noStrike">
                <a:solidFill>
                  <a:schemeClr val="dk1"/>
                </a:solidFill>
                <a:latin typeface="Calibri"/>
                <a:ea typeface="Calibri"/>
                <a:cs typeface="Calibri"/>
                <a:sym typeface="Calibri"/>
              </a:endParaRPr>
            </a:p>
          </p:txBody>
        </p:sp>
        <p:sp>
          <p:nvSpPr>
            <p:cNvPr id="230" name="Google Shape;230;h1f71cef0f24d6d9c_0_183"/>
            <p:cNvSpPr/>
            <p:nvPr/>
          </p:nvSpPr>
          <p:spPr>
            <a:xfrm>
              <a:off x="5524500" y="8129588"/>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31" name="Google Shape;231;h1f71cef0f24d6d9c_0_183"/>
          <p:cNvGrpSpPr/>
          <p:nvPr/>
        </p:nvGrpSpPr>
        <p:grpSpPr>
          <a:xfrm>
            <a:off x="8934450" y="1009650"/>
            <a:ext cx="4229100" cy="4490963"/>
            <a:chOff x="8934450" y="1009650"/>
            <a:chExt cx="4229100" cy="4490963"/>
          </a:xfrm>
        </p:grpSpPr>
        <p:sp>
          <p:nvSpPr>
            <p:cNvPr id="232" name="Google Shape;232;h1f71cef0f24d6d9c_0_183"/>
            <p:cNvSpPr/>
            <p:nvPr/>
          </p:nvSpPr>
          <p:spPr>
            <a:xfrm>
              <a:off x="8934450" y="1009650"/>
              <a:ext cx="4229100" cy="4229100"/>
            </a:xfrm>
            <a:prstGeom prst="ellipse">
              <a:avLst/>
            </a:prstGeom>
            <a:solidFill>
              <a:srgbClr val="D4DD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h1f71cef0f24d6d9c_0_183"/>
            <p:cNvSpPr/>
            <p:nvPr/>
          </p:nvSpPr>
          <p:spPr>
            <a:xfrm>
              <a:off x="10225088" y="1547813"/>
              <a:ext cx="2448000" cy="39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ardos Stencil"/>
                <a:buNone/>
              </a:pPr>
              <a:r>
                <a:rPr b="1" i="0" lang="en-US" sz="18000" u="none" cap="none" strike="noStrike">
                  <a:solidFill>
                    <a:srgbClr val="FFFFFF"/>
                  </a:solidFill>
                  <a:latin typeface="Stardos Stencil"/>
                  <a:ea typeface="Stardos Stencil"/>
                  <a:cs typeface="Stardos Stencil"/>
                  <a:sym typeface="Stardos Stencil"/>
                </a:rPr>
                <a:t>O</a:t>
              </a:r>
              <a:endParaRPr b="0" i="0" sz="18000" u="none" cap="none" strike="noStrike">
                <a:solidFill>
                  <a:schemeClr val="dk1"/>
                </a:solidFill>
                <a:latin typeface="Calibri"/>
                <a:ea typeface="Calibri"/>
                <a:cs typeface="Calibri"/>
                <a:sym typeface="Calibri"/>
              </a:endParaRPr>
            </a:p>
          </p:txBody>
        </p:sp>
      </p:grpSp>
      <p:grpSp>
        <p:nvGrpSpPr>
          <p:cNvPr id="234" name="Google Shape;234;h1f71cef0f24d6d9c_0_183"/>
          <p:cNvGrpSpPr/>
          <p:nvPr/>
        </p:nvGrpSpPr>
        <p:grpSpPr>
          <a:xfrm>
            <a:off x="9334500" y="6010275"/>
            <a:ext cx="3497700" cy="1478250"/>
            <a:chOff x="9334500" y="6010275"/>
            <a:chExt cx="3497700" cy="1478250"/>
          </a:xfrm>
        </p:grpSpPr>
        <p:sp>
          <p:nvSpPr>
            <p:cNvPr id="235" name="Google Shape;235;h1f71cef0f24d6d9c_0_183"/>
            <p:cNvSpPr/>
            <p:nvPr/>
          </p:nvSpPr>
          <p:spPr>
            <a:xfrm>
              <a:off x="9334500" y="60102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War</a:t>
              </a:r>
              <a:endParaRPr b="0" i="0" sz="2700" u="none" cap="none" strike="noStrike">
                <a:solidFill>
                  <a:schemeClr val="dk1"/>
                </a:solidFill>
                <a:latin typeface="Calibri"/>
                <a:ea typeface="Calibri"/>
                <a:cs typeface="Calibri"/>
                <a:sym typeface="Calibri"/>
              </a:endParaRPr>
            </a:p>
          </p:txBody>
        </p:sp>
        <p:sp>
          <p:nvSpPr>
            <p:cNvPr id="236" name="Google Shape;236;h1f71cef0f24d6d9c_0_183"/>
            <p:cNvSpPr/>
            <p:nvPr/>
          </p:nvSpPr>
          <p:spPr>
            <a:xfrm>
              <a:off x="9334500" y="6638925"/>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37" name="Google Shape;237;h1f71cef0f24d6d9c_0_183"/>
          <p:cNvGrpSpPr/>
          <p:nvPr/>
        </p:nvGrpSpPr>
        <p:grpSpPr>
          <a:xfrm>
            <a:off x="9334500" y="7686675"/>
            <a:ext cx="3497700" cy="1478250"/>
            <a:chOff x="9334500" y="7686675"/>
            <a:chExt cx="3497700" cy="1478250"/>
          </a:xfrm>
        </p:grpSpPr>
        <p:sp>
          <p:nvSpPr>
            <p:cNvPr id="238" name="Google Shape;238;h1f71cef0f24d6d9c_0_183"/>
            <p:cNvSpPr/>
            <p:nvPr/>
          </p:nvSpPr>
          <p:spPr>
            <a:xfrm>
              <a:off x="9334500" y="76866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Transformation</a:t>
              </a:r>
              <a:endParaRPr b="0" i="0" sz="2700" u="none" cap="none" strike="noStrike">
                <a:solidFill>
                  <a:schemeClr val="dk1"/>
                </a:solidFill>
                <a:latin typeface="Calibri"/>
                <a:ea typeface="Calibri"/>
                <a:cs typeface="Calibri"/>
                <a:sym typeface="Calibri"/>
              </a:endParaRPr>
            </a:p>
          </p:txBody>
        </p:sp>
        <p:sp>
          <p:nvSpPr>
            <p:cNvPr id="239" name="Google Shape;239;h1f71cef0f24d6d9c_0_183"/>
            <p:cNvSpPr/>
            <p:nvPr/>
          </p:nvSpPr>
          <p:spPr>
            <a:xfrm>
              <a:off x="9334500" y="8315325"/>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40" name="Google Shape;240;h1f71cef0f24d6d9c_0_183"/>
          <p:cNvGrpSpPr/>
          <p:nvPr/>
        </p:nvGrpSpPr>
        <p:grpSpPr>
          <a:xfrm>
            <a:off x="12744450" y="1009650"/>
            <a:ext cx="4229100" cy="4490963"/>
            <a:chOff x="12744450" y="1009650"/>
            <a:chExt cx="4229100" cy="4490963"/>
          </a:xfrm>
        </p:grpSpPr>
        <p:sp>
          <p:nvSpPr>
            <p:cNvPr id="241" name="Google Shape;241;h1f71cef0f24d6d9c_0_183"/>
            <p:cNvSpPr/>
            <p:nvPr/>
          </p:nvSpPr>
          <p:spPr>
            <a:xfrm>
              <a:off x="12744450" y="1009650"/>
              <a:ext cx="4229100" cy="4229100"/>
            </a:xfrm>
            <a:prstGeom prst="ellipse">
              <a:avLst/>
            </a:prstGeom>
            <a:solidFill>
              <a:srgbClr val="0745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h1f71cef0f24d6d9c_0_183"/>
            <p:cNvSpPr/>
            <p:nvPr/>
          </p:nvSpPr>
          <p:spPr>
            <a:xfrm>
              <a:off x="14139863" y="1547813"/>
              <a:ext cx="2238300" cy="3952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Stardos Stencil"/>
                <a:buNone/>
              </a:pPr>
              <a:r>
                <a:rPr b="1" i="0" lang="en-US" sz="18000" u="none" cap="none" strike="noStrike">
                  <a:solidFill>
                    <a:srgbClr val="FFFFFF"/>
                  </a:solidFill>
                  <a:latin typeface="Stardos Stencil"/>
                  <a:ea typeface="Stardos Stencil"/>
                  <a:cs typeface="Stardos Stencil"/>
                  <a:sym typeface="Stardos Stencil"/>
                </a:rPr>
                <a:t>T</a:t>
              </a:r>
              <a:endParaRPr b="0" i="0" sz="18000" u="none" cap="none" strike="noStrike">
                <a:solidFill>
                  <a:schemeClr val="dk1"/>
                </a:solidFill>
                <a:latin typeface="Calibri"/>
                <a:ea typeface="Calibri"/>
                <a:cs typeface="Calibri"/>
                <a:sym typeface="Calibri"/>
              </a:endParaRPr>
            </a:p>
          </p:txBody>
        </p:sp>
      </p:grpSp>
      <p:grpSp>
        <p:nvGrpSpPr>
          <p:cNvPr id="243" name="Google Shape;243;h1f71cef0f24d6d9c_0_183"/>
          <p:cNvGrpSpPr/>
          <p:nvPr/>
        </p:nvGrpSpPr>
        <p:grpSpPr>
          <a:xfrm>
            <a:off x="13144500" y="6010275"/>
            <a:ext cx="3497700" cy="1478250"/>
            <a:chOff x="13144500" y="6010275"/>
            <a:chExt cx="3497700" cy="1478250"/>
          </a:xfrm>
        </p:grpSpPr>
        <p:sp>
          <p:nvSpPr>
            <p:cNvPr id="244" name="Google Shape;244;h1f71cef0f24d6d9c_0_183"/>
            <p:cNvSpPr/>
            <p:nvPr/>
          </p:nvSpPr>
          <p:spPr>
            <a:xfrm>
              <a:off x="13144500" y="60102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Invasion</a:t>
              </a:r>
              <a:endParaRPr b="0" i="0" sz="2700" u="none" cap="none" strike="noStrike">
                <a:solidFill>
                  <a:schemeClr val="dk1"/>
                </a:solidFill>
                <a:latin typeface="Calibri"/>
                <a:ea typeface="Calibri"/>
                <a:cs typeface="Calibri"/>
                <a:sym typeface="Calibri"/>
              </a:endParaRPr>
            </a:p>
          </p:txBody>
        </p:sp>
        <p:sp>
          <p:nvSpPr>
            <p:cNvPr id="245" name="Google Shape;245;h1f71cef0f24d6d9c_0_183"/>
            <p:cNvSpPr/>
            <p:nvPr/>
          </p:nvSpPr>
          <p:spPr>
            <a:xfrm>
              <a:off x="13144500" y="6638925"/>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46" name="Google Shape;246;h1f71cef0f24d6d9c_0_183"/>
          <p:cNvGrpSpPr/>
          <p:nvPr/>
        </p:nvGrpSpPr>
        <p:grpSpPr>
          <a:xfrm>
            <a:off x="13144500" y="7686675"/>
            <a:ext cx="3497700" cy="1478250"/>
            <a:chOff x="13144500" y="7686675"/>
            <a:chExt cx="3497700" cy="1478250"/>
          </a:xfrm>
        </p:grpSpPr>
        <p:sp>
          <p:nvSpPr>
            <p:cNvPr id="247" name="Google Shape;247;h1f71cef0f24d6d9c_0_183"/>
            <p:cNvSpPr/>
            <p:nvPr/>
          </p:nvSpPr>
          <p:spPr>
            <a:xfrm>
              <a:off x="13144500" y="7686675"/>
              <a:ext cx="34977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Betrayal</a:t>
              </a:r>
              <a:endParaRPr b="0" i="0" sz="2700" u="none" cap="none" strike="noStrike">
                <a:solidFill>
                  <a:schemeClr val="dk1"/>
                </a:solidFill>
                <a:latin typeface="Calibri"/>
                <a:ea typeface="Calibri"/>
                <a:cs typeface="Calibri"/>
                <a:sym typeface="Calibri"/>
              </a:endParaRPr>
            </a:p>
          </p:txBody>
        </p:sp>
        <p:sp>
          <p:nvSpPr>
            <p:cNvPr id="248" name="Google Shape;248;h1f71cef0f24d6d9c_0_183"/>
            <p:cNvSpPr/>
            <p:nvPr/>
          </p:nvSpPr>
          <p:spPr>
            <a:xfrm>
              <a:off x="13144500" y="8315325"/>
              <a:ext cx="34899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53" name="Shape 253"/>
        <p:cNvGrpSpPr/>
        <p:nvPr/>
      </p:nvGrpSpPr>
      <p:grpSpPr>
        <a:xfrm>
          <a:off x="0" y="0"/>
          <a:ext cx="0" cy="0"/>
          <a:chOff x="0" y="0"/>
          <a:chExt cx="0" cy="0"/>
        </a:xfrm>
      </p:grpSpPr>
      <p:pic>
        <p:nvPicPr>
          <p:cNvPr descr="preencoded.png" id="254" name="Google Shape;254;h1f71cef0f24d6d9c_0_228"/>
          <p:cNvPicPr preferRelativeResize="0"/>
          <p:nvPr/>
        </p:nvPicPr>
        <p:blipFill rotWithShape="1">
          <a:blip r:embed="rId3">
            <a:alphaModFix/>
          </a:blip>
          <a:srcRect b="0" l="0" r="0" t="0"/>
          <a:stretch/>
        </p:blipFill>
        <p:spPr>
          <a:xfrm>
            <a:off x="10944225" y="2819400"/>
            <a:ext cx="6296025" cy="6515100"/>
          </a:xfrm>
          <a:prstGeom prst="rect">
            <a:avLst/>
          </a:prstGeom>
          <a:noFill/>
          <a:ln>
            <a:noFill/>
          </a:ln>
        </p:spPr>
      </p:pic>
      <p:pic>
        <p:nvPicPr>
          <p:cNvPr descr="preencoded.png" id="255" name="Google Shape;255;h1f71cef0f24d6d9c_0_228"/>
          <p:cNvPicPr preferRelativeResize="0"/>
          <p:nvPr/>
        </p:nvPicPr>
        <p:blipFill rotWithShape="1">
          <a:blip r:embed="rId4">
            <a:alphaModFix/>
          </a:blip>
          <a:srcRect b="0" l="0" r="0" t="0"/>
          <a:stretch/>
        </p:blipFill>
        <p:spPr>
          <a:xfrm>
            <a:off x="13668375" y="276225"/>
            <a:ext cx="6286500" cy="6286500"/>
          </a:xfrm>
          <a:prstGeom prst="rect">
            <a:avLst/>
          </a:prstGeom>
          <a:noFill/>
          <a:ln>
            <a:noFill/>
          </a:ln>
        </p:spPr>
      </p:pic>
      <p:grpSp>
        <p:nvGrpSpPr>
          <p:cNvPr id="256" name="Google Shape;256;h1f71cef0f24d6d9c_0_228"/>
          <p:cNvGrpSpPr/>
          <p:nvPr/>
        </p:nvGrpSpPr>
        <p:grpSpPr>
          <a:xfrm>
            <a:off x="17640300" y="7994925"/>
            <a:ext cx="596549" cy="2063476"/>
            <a:chOff x="17640300" y="7994925"/>
            <a:chExt cx="596549" cy="2063476"/>
          </a:xfrm>
        </p:grpSpPr>
        <p:pic>
          <p:nvPicPr>
            <p:cNvPr descr="preencoded.png" id="257" name="Google Shape;257;h1f71cef0f24d6d9c_0_22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58" name="Google Shape;258;h1f71cef0f24d6d9c_0_22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9" name="Google Shape;259;h1f71cef0f24d6d9c_0_228"/>
          <p:cNvPicPr preferRelativeResize="0"/>
          <p:nvPr/>
        </p:nvPicPr>
        <p:blipFill rotWithShape="1">
          <a:blip r:embed="rId6">
            <a:alphaModFix/>
          </a:blip>
          <a:srcRect b="0" l="0" r="0" t="0"/>
          <a:stretch/>
        </p:blipFill>
        <p:spPr>
          <a:xfrm>
            <a:off x="847725" y="2095500"/>
            <a:ext cx="8534400" cy="6819900"/>
          </a:xfrm>
          <a:prstGeom prst="rect">
            <a:avLst/>
          </a:prstGeom>
          <a:noFill/>
          <a:ln>
            <a:noFill/>
          </a:ln>
        </p:spPr>
      </p:pic>
      <p:sp>
        <p:nvSpPr>
          <p:cNvPr id="260" name="Google Shape;260;h1f71cef0f24d6d9c_0_228"/>
          <p:cNvSpPr/>
          <p:nvPr/>
        </p:nvSpPr>
        <p:spPr>
          <a:xfrm>
            <a:off x="10144125" y="2028825"/>
            <a:ext cx="79152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Stardos Stencil"/>
              <a:buNone/>
            </a:pPr>
            <a:r>
              <a:rPr b="1" i="0" lang="en-US" sz="6000" u="none" cap="none" strike="noStrike">
                <a:solidFill>
                  <a:srgbClr val="0E0E0E"/>
                </a:solidFill>
                <a:latin typeface="Stardos Stencil"/>
                <a:ea typeface="Stardos Stencil"/>
                <a:cs typeface="Stardos Stencil"/>
                <a:sym typeface="Stardos Stencil"/>
              </a:rPr>
              <a:t>Some Data</a:t>
            </a:r>
            <a:endParaRPr b="0" i="0" sz="6000" u="none" cap="none" strike="noStrike">
              <a:solidFill>
                <a:schemeClr val="dk1"/>
              </a:solidFill>
              <a:latin typeface="Calibri"/>
              <a:ea typeface="Calibri"/>
              <a:cs typeface="Calibri"/>
              <a:sym typeface="Calibri"/>
            </a:endParaRPr>
          </a:p>
        </p:txBody>
      </p:sp>
      <p:sp>
        <p:nvSpPr>
          <p:cNvPr id="261" name="Google Shape;261;h1f71cef0f24d6d9c_0_228"/>
          <p:cNvSpPr/>
          <p:nvPr/>
        </p:nvSpPr>
        <p:spPr>
          <a:xfrm>
            <a:off x="10029825" y="4191000"/>
            <a:ext cx="17145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75%</a:t>
            </a:r>
            <a:endParaRPr b="0" i="0" sz="6000" u="none" cap="none" strike="noStrike">
              <a:solidFill>
                <a:schemeClr val="dk1"/>
              </a:solidFill>
              <a:latin typeface="Calibri"/>
              <a:ea typeface="Calibri"/>
              <a:cs typeface="Calibri"/>
              <a:sym typeface="Calibri"/>
            </a:endParaRPr>
          </a:p>
        </p:txBody>
      </p:sp>
      <p:grpSp>
        <p:nvGrpSpPr>
          <p:cNvPr id="262" name="Google Shape;262;h1f71cef0f24d6d9c_0_228"/>
          <p:cNvGrpSpPr/>
          <p:nvPr/>
        </p:nvGrpSpPr>
        <p:grpSpPr>
          <a:xfrm>
            <a:off x="11630025" y="4252912"/>
            <a:ext cx="4897800" cy="1030651"/>
            <a:chOff x="11630025" y="4252912"/>
            <a:chExt cx="4897800" cy="1030651"/>
          </a:xfrm>
        </p:grpSpPr>
        <p:sp>
          <p:nvSpPr>
            <p:cNvPr id="263" name="Google Shape;263;h1f71cef0f24d6d9c_0_228"/>
            <p:cNvSpPr/>
            <p:nvPr/>
          </p:nvSpPr>
          <p:spPr>
            <a:xfrm>
              <a:off x="11630025" y="4252912"/>
              <a:ext cx="48978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Enchanted Creatures</a:t>
              </a:r>
              <a:endParaRPr b="0" i="0" sz="2700" u="none" cap="none" strike="noStrike">
                <a:solidFill>
                  <a:schemeClr val="dk1"/>
                </a:solidFill>
                <a:latin typeface="Calibri"/>
                <a:ea typeface="Calibri"/>
                <a:cs typeface="Calibri"/>
                <a:sym typeface="Calibri"/>
              </a:endParaRPr>
            </a:p>
          </p:txBody>
        </p:sp>
        <p:sp>
          <p:nvSpPr>
            <p:cNvPr id="264" name="Google Shape;264;h1f71cef0f24d6d9c_0_228"/>
            <p:cNvSpPr/>
            <p:nvPr/>
          </p:nvSpPr>
          <p:spPr>
            <a:xfrm>
              <a:off x="11630025" y="4805363"/>
              <a:ext cx="4890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65" name="Google Shape;265;h1f71cef0f24d6d9c_0_228"/>
          <p:cNvSpPr/>
          <p:nvPr/>
        </p:nvSpPr>
        <p:spPr>
          <a:xfrm>
            <a:off x="10029825" y="5695950"/>
            <a:ext cx="17145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60%</a:t>
            </a:r>
            <a:endParaRPr b="0" i="0" sz="6000" u="none" cap="none" strike="noStrike">
              <a:solidFill>
                <a:schemeClr val="dk1"/>
              </a:solidFill>
              <a:latin typeface="Calibri"/>
              <a:ea typeface="Calibri"/>
              <a:cs typeface="Calibri"/>
              <a:sym typeface="Calibri"/>
            </a:endParaRPr>
          </a:p>
        </p:txBody>
      </p:sp>
      <p:grpSp>
        <p:nvGrpSpPr>
          <p:cNvPr id="266" name="Google Shape;266;h1f71cef0f24d6d9c_0_228"/>
          <p:cNvGrpSpPr/>
          <p:nvPr/>
        </p:nvGrpSpPr>
        <p:grpSpPr>
          <a:xfrm>
            <a:off x="11630025" y="5757862"/>
            <a:ext cx="4897800" cy="1030650"/>
            <a:chOff x="11630025" y="5757862"/>
            <a:chExt cx="4897800" cy="1030650"/>
          </a:xfrm>
        </p:grpSpPr>
        <p:sp>
          <p:nvSpPr>
            <p:cNvPr id="267" name="Google Shape;267;h1f71cef0f24d6d9c_0_228"/>
            <p:cNvSpPr/>
            <p:nvPr/>
          </p:nvSpPr>
          <p:spPr>
            <a:xfrm>
              <a:off x="11630025" y="5757862"/>
              <a:ext cx="48978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Magic-Wielding Individuals</a:t>
              </a:r>
              <a:endParaRPr b="0" i="0" sz="2700" u="none" cap="none" strike="noStrike">
                <a:solidFill>
                  <a:schemeClr val="dk1"/>
                </a:solidFill>
                <a:latin typeface="Calibri"/>
                <a:ea typeface="Calibri"/>
                <a:cs typeface="Calibri"/>
                <a:sym typeface="Calibri"/>
              </a:endParaRPr>
            </a:p>
          </p:txBody>
        </p:sp>
        <p:sp>
          <p:nvSpPr>
            <p:cNvPr id="268" name="Google Shape;268;h1f71cef0f24d6d9c_0_228"/>
            <p:cNvSpPr/>
            <p:nvPr/>
          </p:nvSpPr>
          <p:spPr>
            <a:xfrm>
              <a:off x="11630025" y="6310312"/>
              <a:ext cx="4890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practice the art of illusions.</a:t>
              </a:r>
              <a:endParaRPr b="0" i="0" sz="2400" u="none" cap="none" strike="noStrike">
                <a:solidFill>
                  <a:schemeClr val="dk1"/>
                </a:solidFill>
                <a:latin typeface="Calibri"/>
                <a:ea typeface="Calibri"/>
                <a:cs typeface="Calibri"/>
                <a:sym typeface="Calibri"/>
              </a:endParaRPr>
            </a:p>
          </p:txBody>
        </p:sp>
      </p:grpSp>
      <p:sp>
        <p:nvSpPr>
          <p:cNvPr id="269" name="Google Shape;269;h1f71cef0f24d6d9c_0_228"/>
          <p:cNvSpPr/>
          <p:nvPr/>
        </p:nvSpPr>
        <p:spPr>
          <a:xfrm>
            <a:off x="10029825" y="7200900"/>
            <a:ext cx="17145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90%</a:t>
            </a:r>
            <a:endParaRPr b="0" i="0" sz="6000" u="none" cap="none" strike="noStrike">
              <a:solidFill>
                <a:schemeClr val="dk1"/>
              </a:solidFill>
              <a:latin typeface="Calibri"/>
              <a:ea typeface="Calibri"/>
              <a:cs typeface="Calibri"/>
              <a:sym typeface="Calibri"/>
            </a:endParaRPr>
          </a:p>
        </p:txBody>
      </p:sp>
      <p:grpSp>
        <p:nvGrpSpPr>
          <p:cNvPr id="270" name="Google Shape;270;h1f71cef0f24d6d9c_0_228"/>
          <p:cNvGrpSpPr/>
          <p:nvPr/>
        </p:nvGrpSpPr>
        <p:grpSpPr>
          <a:xfrm>
            <a:off x="11630025" y="7262813"/>
            <a:ext cx="4897800" cy="1030650"/>
            <a:chOff x="11630025" y="7262813"/>
            <a:chExt cx="4897800" cy="1030650"/>
          </a:xfrm>
        </p:grpSpPr>
        <p:sp>
          <p:nvSpPr>
            <p:cNvPr id="271" name="Google Shape;271;h1f71cef0f24d6d9c_0_228"/>
            <p:cNvSpPr/>
            <p:nvPr/>
          </p:nvSpPr>
          <p:spPr>
            <a:xfrm>
              <a:off x="11630025" y="7262813"/>
              <a:ext cx="48978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Spells Cast</a:t>
              </a:r>
              <a:endParaRPr b="0" i="0" sz="2700" u="none" cap="none" strike="noStrike">
                <a:solidFill>
                  <a:schemeClr val="dk1"/>
                </a:solidFill>
                <a:latin typeface="Calibri"/>
                <a:ea typeface="Calibri"/>
                <a:cs typeface="Calibri"/>
                <a:sym typeface="Calibri"/>
              </a:endParaRPr>
            </a:p>
          </p:txBody>
        </p:sp>
        <p:sp>
          <p:nvSpPr>
            <p:cNvPr id="272" name="Google Shape;272;h1f71cef0f24d6d9c_0_228"/>
            <p:cNvSpPr/>
            <p:nvPr/>
          </p:nvSpPr>
          <p:spPr>
            <a:xfrm>
              <a:off x="11630025" y="7815263"/>
              <a:ext cx="48900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77" name="Shape 277"/>
        <p:cNvGrpSpPr/>
        <p:nvPr/>
      </p:nvGrpSpPr>
      <p:grpSpPr>
        <a:xfrm>
          <a:off x="0" y="0"/>
          <a:ext cx="0" cy="0"/>
          <a:chOff x="0" y="0"/>
          <a:chExt cx="0" cy="0"/>
        </a:xfrm>
      </p:grpSpPr>
      <p:pic>
        <p:nvPicPr>
          <p:cNvPr descr="preencoded.png" id="278" name="Google Shape;278;h1f71cef0f24d6d9c_0_251"/>
          <p:cNvPicPr preferRelativeResize="0"/>
          <p:nvPr/>
        </p:nvPicPr>
        <p:blipFill rotWithShape="1">
          <a:blip r:embed="rId3">
            <a:alphaModFix/>
          </a:blip>
          <a:srcRect b="0" l="0" r="0" t="0"/>
          <a:stretch/>
        </p:blipFill>
        <p:spPr>
          <a:xfrm>
            <a:off x="10982325" y="2638425"/>
            <a:ext cx="10477500" cy="10477500"/>
          </a:xfrm>
          <a:prstGeom prst="rect">
            <a:avLst/>
          </a:prstGeom>
          <a:noFill/>
          <a:ln>
            <a:noFill/>
          </a:ln>
        </p:spPr>
      </p:pic>
      <p:pic>
        <p:nvPicPr>
          <p:cNvPr descr="preencoded.png" id="279" name="Google Shape;279;h1f71cef0f24d6d9c_0_251"/>
          <p:cNvPicPr preferRelativeResize="0"/>
          <p:nvPr/>
        </p:nvPicPr>
        <p:blipFill rotWithShape="1">
          <a:blip r:embed="rId4">
            <a:alphaModFix/>
          </a:blip>
          <a:srcRect b="0" l="0" r="0" t="0"/>
          <a:stretch/>
        </p:blipFill>
        <p:spPr>
          <a:xfrm>
            <a:off x="-476250" y="1362075"/>
            <a:ext cx="6296025" cy="6515100"/>
          </a:xfrm>
          <a:prstGeom prst="rect">
            <a:avLst/>
          </a:prstGeom>
          <a:noFill/>
          <a:ln>
            <a:noFill/>
          </a:ln>
        </p:spPr>
      </p:pic>
      <p:grpSp>
        <p:nvGrpSpPr>
          <p:cNvPr id="280" name="Google Shape;280;h1f71cef0f24d6d9c_0_251"/>
          <p:cNvGrpSpPr/>
          <p:nvPr/>
        </p:nvGrpSpPr>
        <p:grpSpPr>
          <a:xfrm>
            <a:off x="17640300" y="7994925"/>
            <a:ext cx="596549" cy="2063476"/>
            <a:chOff x="17640300" y="7994925"/>
            <a:chExt cx="596549" cy="2063476"/>
          </a:xfrm>
        </p:grpSpPr>
        <p:pic>
          <p:nvPicPr>
            <p:cNvPr descr="preencoded.png" id="281" name="Google Shape;281;h1f71cef0f24d6d9c_0_25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82" name="Google Shape;282;h1f71cef0f24d6d9c_0_25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83" name="Google Shape;283;h1f71cef0f24d6d9c_0_251"/>
          <p:cNvGrpSpPr/>
          <p:nvPr/>
        </p:nvGrpSpPr>
        <p:grpSpPr>
          <a:xfrm>
            <a:off x="3177540" y="2595563"/>
            <a:ext cx="11942400" cy="5202525"/>
            <a:chOff x="3177540" y="2595563"/>
            <a:chExt cx="11942400" cy="5202525"/>
          </a:xfrm>
        </p:grpSpPr>
        <p:grpSp>
          <p:nvGrpSpPr>
            <p:cNvPr id="284" name="Google Shape;284;h1f71cef0f24d6d9c_0_251"/>
            <p:cNvGrpSpPr/>
            <p:nvPr/>
          </p:nvGrpSpPr>
          <p:grpSpPr>
            <a:xfrm>
              <a:off x="3177540" y="2595563"/>
              <a:ext cx="11942400" cy="4261575"/>
              <a:chOff x="3177540" y="2595563"/>
              <a:chExt cx="11942400" cy="4261575"/>
            </a:xfrm>
          </p:grpSpPr>
          <p:sp>
            <p:nvSpPr>
              <p:cNvPr id="285" name="Google Shape;285;h1f71cef0f24d6d9c_0_251"/>
              <p:cNvSpPr/>
              <p:nvPr/>
            </p:nvSpPr>
            <p:spPr>
              <a:xfrm>
                <a:off x="4562475" y="2595563"/>
                <a:ext cx="9172500" cy="3952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Stardos Stencil"/>
                  <a:buNone/>
                </a:pPr>
                <a:r>
                  <a:rPr b="1" i="0" lang="en-US" sz="18000" u="none" cap="none" strike="noStrike">
                    <a:solidFill>
                      <a:srgbClr val="272727"/>
                    </a:solidFill>
                    <a:latin typeface="Stardos Stencil"/>
                    <a:ea typeface="Stardos Stencil"/>
                    <a:cs typeface="Stardos Stencil"/>
                    <a:sym typeface="Stardos Stencil"/>
                  </a:rPr>
                  <a:t>234,567</a:t>
                </a:r>
                <a:endParaRPr b="0" i="0" sz="18000" u="none" cap="none" strike="noStrike">
                  <a:solidFill>
                    <a:schemeClr val="dk1"/>
                  </a:solidFill>
                  <a:latin typeface="Calibri"/>
                  <a:ea typeface="Calibri"/>
                  <a:cs typeface="Calibri"/>
                  <a:sym typeface="Calibri"/>
                </a:endParaRPr>
              </a:p>
            </p:txBody>
          </p:sp>
          <p:sp>
            <p:nvSpPr>
              <p:cNvPr id="286" name="Google Shape;286;h1f71cef0f24d6d9c_0_251"/>
              <p:cNvSpPr/>
              <p:nvPr/>
            </p:nvSpPr>
            <p:spPr>
              <a:xfrm>
                <a:off x="3177540" y="5900738"/>
                <a:ext cx="11942400" cy="95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Mate"/>
                  <a:buNone/>
                </a:pPr>
                <a:r>
                  <a:rPr b="0" i="0" lang="en-US" sz="4800" u="none" cap="none" strike="noStrike">
                    <a:solidFill>
                      <a:srgbClr val="0E0E0E"/>
                    </a:solidFill>
                    <a:latin typeface="Mate"/>
                    <a:ea typeface="Mate"/>
                    <a:cs typeface="Mate"/>
                    <a:sym typeface="Mate"/>
                  </a:rPr>
                  <a:t>UNICORN SIGHTINGS</a:t>
                </a:r>
                <a:endParaRPr b="0" i="0" sz="4800" u="none" cap="none" strike="noStrike">
                  <a:solidFill>
                    <a:schemeClr val="dk1"/>
                  </a:solidFill>
                  <a:latin typeface="Calibri"/>
                  <a:ea typeface="Calibri"/>
                  <a:cs typeface="Calibri"/>
                  <a:sym typeface="Calibri"/>
                </a:endParaRPr>
              </a:p>
            </p:txBody>
          </p:sp>
        </p:grpSp>
        <p:sp>
          <p:nvSpPr>
            <p:cNvPr id="287" name="Google Shape;287;h1f71cef0f24d6d9c_0_251"/>
            <p:cNvSpPr/>
            <p:nvPr/>
          </p:nvSpPr>
          <p:spPr>
            <a:xfrm>
              <a:off x="5641658" y="6948488"/>
              <a:ext cx="7014300" cy="84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292" name="Shape 292"/>
        <p:cNvGrpSpPr/>
        <p:nvPr/>
      </p:nvGrpSpPr>
      <p:grpSpPr>
        <a:xfrm>
          <a:off x="0" y="0"/>
          <a:ext cx="0" cy="0"/>
          <a:chOff x="0" y="0"/>
          <a:chExt cx="0" cy="0"/>
        </a:xfrm>
      </p:grpSpPr>
      <p:pic>
        <p:nvPicPr>
          <p:cNvPr descr="preencoded.png" id="293" name="Google Shape;293;h1f71cef0f24d6d9c_0_265"/>
          <p:cNvPicPr preferRelativeResize="0"/>
          <p:nvPr/>
        </p:nvPicPr>
        <p:blipFill rotWithShape="1">
          <a:blip r:embed="rId3">
            <a:alphaModFix/>
          </a:blip>
          <a:srcRect b="0" l="0" r="0" t="0"/>
          <a:stretch/>
        </p:blipFill>
        <p:spPr>
          <a:xfrm>
            <a:off x="895350" y="1000125"/>
            <a:ext cx="6296025" cy="6515100"/>
          </a:xfrm>
          <a:prstGeom prst="rect">
            <a:avLst/>
          </a:prstGeom>
          <a:noFill/>
          <a:ln>
            <a:noFill/>
          </a:ln>
        </p:spPr>
      </p:pic>
      <p:pic>
        <p:nvPicPr>
          <p:cNvPr descr="preencoded.png" id="294" name="Google Shape;294;h1f71cef0f24d6d9c_0_265"/>
          <p:cNvPicPr preferRelativeResize="0"/>
          <p:nvPr/>
        </p:nvPicPr>
        <p:blipFill rotWithShape="1">
          <a:blip r:embed="rId4">
            <a:alphaModFix/>
          </a:blip>
          <a:srcRect b="0" l="0" r="0" t="0"/>
          <a:stretch/>
        </p:blipFill>
        <p:spPr>
          <a:xfrm>
            <a:off x="-2276475" y="1562100"/>
            <a:ext cx="11896725" cy="11896725"/>
          </a:xfrm>
          <a:prstGeom prst="rect">
            <a:avLst/>
          </a:prstGeom>
          <a:noFill/>
          <a:ln>
            <a:noFill/>
          </a:ln>
        </p:spPr>
      </p:pic>
      <p:grpSp>
        <p:nvGrpSpPr>
          <p:cNvPr id="295" name="Google Shape;295;h1f71cef0f24d6d9c_0_265"/>
          <p:cNvGrpSpPr/>
          <p:nvPr/>
        </p:nvGrpSpPr>
        <p:grpSpPr>
          <a:xfrm>
            <a:off x="17640300" y="7994925"/>
            <a:ext cx="596549" cy="2063476"/>
            <a:chOff x="17640300" y="7994925"/>
            <a:chExt cx="596549" cy="2063476"/>
          </a:xfrm>
        </p:grpSpPr>
        <p:pic>
          <p:nvPicPr>
            <p:cNvPr descr="preencoded.png" id="296" name="Google Shape;296;h1f71cef0f24d6d9c_0_26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7" name="Google Shape;297;h1f71cef0f24d6d9c_0_26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98" name="Google Shape;298;h1f71cef0f24d6d9c_0_265"/>
          <p:cNvSpPr/>
          <p:nvPr/>
        </p:nvSpPr>
        <p:spPr>
          <a:xfrm>
            <a:off x="3438525" y="2790825"/>
            <a:ext cx="59322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233 Coins</a:t>
            </a:r>
            <a:endParaRPr b="0" i="0" sz="9600" u="none" cap="none" strike="noStrike">
              <a:solidFill>
                <a:schemeClr val="dk1"/>
              </a:solidFill>
              <a:latin typeface="Calibri"/>
              <a:ea typeface="Calibri"/>
              <a:cs typeface="Calibri"/>
              <a:sym typeface="Calibri"/>
            </a:endParaRPr>
          </a:p>
        </p:txBody>
      </p:sp>
      <p:sp>
        <p:nvSpPr>
          <p:cNvPr id="299" name="Google Shape;299;h1f71cef0f24d6d9c_0_265"/>
          <p:cNvSpPr/>
          <p:nvPr/>
        </p:nvSpPr>
        <p:spPr>
          <a:xfrm>
            <a:off x="3208020" y="4476750"/>
            <a:ext cx="5966400" cy="47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Treasure Found</a:t>
            </a:r>
            <a:endParaRPr b="0" i="0" sz="2400" u="none" cap="none" strike="noStrike">
              <a:solidFill>
                <a:schemeClr val="dk1"/>
              </a:solidFill>
              <a:latin typeface="Calibri"/>
              <a:ea typeface="Calibri"/>
              <a:cs typeface="Calibri"/>
              <a:sym typeface="Calibri"/>
            </a:endParaRPr>
          </a:p>
        </p:txBody>
      </p:sp>
      <p:sp>
        <p:nvSpPr>
          <p:cNvPr id="300" name="Google Shape;300;h1f71cef0f24d6d9c_0_265"/>
          <p:cNvSpPr/>
          <p:nvPr/>
        </p:nvSpPr>
        <p:spPr>
          <a:xfrm>
            <a:off x="3271838" y="5581650"/>
            <a:ext cx="62655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456 Hours</a:t>
            </a:r>
            <a:endParaRPr b="0" i="0" sz="9600" u="none" cap="none" strike="noStrike">
              <a:solidFill>
                <a:schemeClr val="dk1"/>
              </a:solidFill>
              <a:latin typeface="Calibri"/>
              <a:ea typeface="Calibri"/>
              <a:cs typeface="Calibri"/>
              <a:sym typeface="Calibri"/>
            </a:endParaRPr>
          </a:p>
        </p:txBody>
      </p:sp>
      <p:sp>
        <p:nvSpPr>
          <p:cNvPr id="301" name="Google Shape;301;h1f71cef0f24d6d9c_0_265"/>
          <p:cNvSpPr/>
          <p:nvPr/>
        </p:nvSpPr>
        <p:spPr>
          <a:xfrm>
            <a:off x="3208020" y="7267575"/>
            <a:ext cx="5966400" cy="47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Duration of Spell Casting</a:t>
            </a:r>
            <a:endParaRPr b="0" i="0" sz="2400" u="none" cap="none" strike="noStrike">
              <a:solidFill>
                <a:schemeClr val="dk1"/>
              </a:solidFill>
              <a:latin typeface="Calibri"/>
              <a:ea typeface="Calibri"/>
              <a:cs typeface="Calibri"/>
              <a:sym typeface="Calibri"/>
            </a:endParaRPr>
          </a:p>
        </p:txBody>
      </p:sp>
      <p:sp>
        <p:nvSpPr>
          <p:cNvPr id="302" name="Google Shape;302;h1f71cef0f24d6d9c_0_265"/>
          <p:cNvSpPr/>
          <p:nvPr/>
        </p:nvSpPr>
        <p:spPr>
          <a:xfrm>
            <a:off x="10939463" y="2790825"/>
            <a:ext cx="27414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85%</a:t>
            </a:r>
            <a:endParaRPr b="0" i="0" sz="9600" u="none" cap="none" strike="noStrike">
              <a:solidFill>
                <a:schemeClr val="dk1"/>
              </a:solidFill>
              <a:latin typeface="Calibri"/>
              <a:ea typeface="Calibri"/>
              <a:cs typeface="Calibri"/>
              <a:sym typeface="Calibri"/>
            </a:endParaRPr>
          </a:p>
        </p:txBody>
      </p:sp>
      <p:sp>
        <p:nvSpPr>
          <p:cNvPr id="303" name="Google Shape;303;h1f71cef0f24d6d9c_0_265"/>
          <p:cNvSpPr/>
          <p:nvPr/>
        </p:nvSpPr>
        <p:spPr>
          <a:xfrm>
            <a:off x="9113520" y="4476750"/>
            <a:ext cx="5966400" cy="47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Wished Granted</a:t>
            </a:r>
            <a:endParaRPr b="0" i="0" sz="2400" u="none" cap="none" strike="noStrike">
              <a:solidFill>
                <a:schemeClr val="dk1"/>
              </a:solidFill>
              <a:latin typeface="Calibri"/>
              <a:ea typeface="Calibri"/>
              <a:cs typeface="Calibri"/>
              <a:sym typeface="Calibri"/>
            </a:endParaRPr>
          </a:p>
        </p:txBody>
      </p:sp>
      <p:sp>
        <p:nvSpPr>
          <p:cNvPr id="304" name="Google Shape;304;h1f71cef0f24d6d9c_0_265"/>
          <p:cNvSpPr/>
          <p:nvPr/>
        </p:nvSpPr>
        <p:spPr>
          <a:xfrm>
            <a:off x="9934575" y="5581650"/>
            <a:ext cx="47511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544 Km</a:t>
            </a:r>
            <a:endParaRPr b="0" i="0" sz="9600" u="none" cap="none" strike="noStrike">
              <a:solidFill>
                <a:schemeClr val="dk1"/>
              </a:solidFill>
              <a:latin typeface="Calibri"/>
              <a:ea typeface="Calibri"/>
              <a:cs typeface="Calibri"/>
              <a:sym typeface="Calibri"/>
            </a:endParaRPr>
          </a:p>
        </p:txBody>
      </p:sp>
      <p:sp>
        <p:nvSpPr>
          <p:cNvPr id="305" name="Google Shape;305;h1f71cef0f24d6d9c_0_265"/>
          <p:cNvSpPr/>
          <p:nvPr/>
        </p:nvSpPr>
        <p:spPr>
          <a:xfrm>
            <a:off x="9113520" y="7267575"/>
            <a:ext cx="5966400" cy="47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10" name="Shape 310"/>
        <p:cNvGrpSpPr/>
        <p:nvPr/>
      </p:nvGrpSpPr>
      <p:grpSpPr>
        <a:xfrm>
          <a:off x="0" y="0"/>
          <a:ext cx="0" cy="0"/>
          <a:chOff x="0" y="0"/>
          <a:chExt cx="0" cy="0"/>
        </a:xfrm>
      </p:grpSpPr>
      <p:pic>
        <p:nvPicPr>
          <p:cNvPr descr="preencoded.png" id="311" name="Google Shape;311;h1f71cef0f24d6d9c_0_282"/>
          <p:cNvPicPr preferRelativeResize="0"/>
          <p:nvPr/>
        </p:nvPicPr>
        <p:blipFill rotWithShape="1">
          <a:blip r:embed="rId3">
            <a:alphaModFix/>
          </a:blip>
          <a:srcRect b="0" l="0" r="0" t="0"/>
          <a:stretch/>
        </p:blipFill>
        <p:spPr>
          <a:xfrm>
            <a:off x="10944225" y="2819400"/>
            <a:ext cx="6296025" cy="6515100"/>
          </a:xfrm>
          <a:prstGeom prst="rect">
            <a:avLst/>
          </a:prstGeom>
          <a:noFill/>
          <a:ln>
            <a:noFill/>
          </a:ln>
        </p:spPr>
      </p:pic>
      <p:pic>
        <p:nvPicPr>
          <p:cNvPr descr="preencoded.png" id="312" name="Google Shape;312;h1f71cef0f24d6d9c_0_282"/>
          <p:cNvPicPr preferRelativeResize="0"/>
          <p:nvPr/>
        </p:nvPicPr>
        <p:blipFill rotWithShape="1">
          <a:blip r:embed="rId4">
            <a:alphaModFix/>
          </a:blip>
          <a:srcRect b="0" l="0" r="0" t="0"/>
          <a:stretch/>
        </p:blipFill>
        <p:spPr>
          <a:xfrm>
            <a:off x="13668375" y="276225"/>
            <a:ext cx="6286500" cy="6286500"/>
          </a:xfrm>
          <a:prstGeom prst="rect">
            <a:avLst/>
          </a:prstGeom>
          <a:noFill/>
          <a:ln>
            <a:noFill/>
          </a:ln>
        </p:spPr>
      </p:pic>
      <p:grpSp>
        <p:nvGrpSpPr>
          <p:cNvPr id="313" name="Google Shape;313;h1f71cef0f24d6d9c_0_282"/>
          <p:cNvGrpSpPr/>
          <p:nvPr/>
        </p:nvGrpSpPr>
        <p:grpSpPr>
          <a:xfrm>
            <a:off x="17640300" y="7994925"/>
            <a:ext cx="596549" cy="2063476"/>
            <a:chOff x="17640300" y="7994925"/>
            <a:chExt cx="596549" cy="2063476"/>
          </a:xfrm>
        </p:grpSpPr>
        <p:pic>
          <p:nvPicPr>
            <p:cNvPr descr="preencoded.png" id="314" name="Google Shape;314;h1f71cef0f24d6d9c_0_28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15" name="Google Shape;315;h1f71cef0f24d6d9c_0_2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16" name="Google Shape;316;h1f71cef0f24d6d9c_0_282"/>
          <p:cNvSpPr/>
          <p:nvPr/>
        </p:nvSpPr>
        <p:spPr>
          <a:xfrm>
            <a:off x="5181600" y="1276350"/>
            <a:ext cx="7915200" cy="131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Some Graph</a:t>
            </a:r>
            <a:endParaRPr b="0" i="0" sz="6000" u="none" cap="none" strike="noStrike">
              <a:solidFill>
                <a:schemeClr val="dk1"/>
              </a:solidFill>
              <a:latin typeface="Calibri"/>
              <a:ea typeface="Calibri"/>
              <a:cs typeface="Calibri"/>
              <a:sym typeface="Calibri"/>
            </a:endParaRPr>
          </a:p>
        </p:txBody>
      </p:sp>
      <p:grpSp>
        <p:nvGrpSpPr>
          <p:cNvPr id="317" name="Google Shape;317;h1f71cef0f24d6d9c_0_282"/>
          <p:cNvGrpSpPr/>
          <p:nvPr/>
        </p:nvGrpSpPr>
        <p:grpSpPr>
          <a:xfrm>
            <a:off x="2038350" y="2824588"/>
            <a:ext cx="6709939" cy="4712767"/>
            <a:chOff x="2038350" y="2824588"/>
            <a:chExt cx="6709939" cy="4712767"/>
          </a:xfrm>
        </p:grpSpPr>
        <p:pic>
          <p:nvPicPr>
            <p:cNvPr descr="preencoded.png" id="318" name="Google Shape;318;h1f71cef0f24d6d9c_0_282"/>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19" name="Google Shape;319;h1f71cef0f24d6d9c_0_282"/>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20" name="Google Shape;320;h1f71cef0f24d6d9c_0_282"/>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21" name="Google Shape;321;h1f71cef0f24d6d9c_0_282"/>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22" name="Google Shape;322;h1f71cef0f24d6d9c_0_282"/>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23" name="Google Shape;323;h1f71cef0f24d6d9c_0_282"/>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24" name="Google Shape;324;h1f71cef0f24d6d9c_0_282"/>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25" name="Google Shape;325;h1f71cef0f24d6d9c_0_282"/>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26" name="Google Shape;326;h1f71cef0f24d6d9c_0_282"/>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27" name="Google Shape;327;h1f71cef0f24d6d9c_0_282"/>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28" name="Google Shape;328;h1f71cef0f24d6d9c_0_282"/>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29" name="Google Shape;329;h1f71cef0f24d6d9c_0_282"/>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30" name="Google Shape;330;h1f71cef0f24d6d9c_0_282"/>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31" name="Google Shape;331;h1f71cef0f24d6d9c_0_282"/>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32" name="Google Shape;332;h1f71cef0f24d6d9c_0_282"/>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33" name="Google Shape;333;h1f71cef0f24d6d9c_0_282"/>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34" name="Google Shape;334;h1f71cef0f24d6d9c_0_282"/>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35" name="Google Shape;335;h1f71cef0f24d6d9c_0_282"/>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36" name="Google Shape;336;h1f71cef0f24d6d9c_0_282"/>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37" name="Google Shape;337;h1f71cef0f24d6d9c_0_282"/>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38" name="Google Shape;338;h1f71cef0f24d6d9c_0_282"/>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39" name="Google Shape;339;h1f71cef0f24d6d9c_0_282"/>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40" name="Google Shape;340;h1f71cef0f24d6d9c_0_282"/>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41" name="Google Shape;341;h1f71cef0f24d6d9c_0_282"/>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42" name="Google Shape;342;h1f71cef0f24d6d9c_0_282"/>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43" name="Google Shape;343;h1f71cef0f24d6d9c_0_282"/>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44" name="Google Shape;344;h1f71cef0f24d6d9c_0_282"/>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45" name="Google Shape;345;h1f71cef0f24d6d9c_0_282"/>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46" name="Google Shape;346;h1f71cef0f24d6d9c_0_282"/>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47" name="Google Shape;347;h1f71cef0f24d6d9c_0_282"/>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48" name="Google Shape;348;h1f71cef0f24d6d9c_0_282"/>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639"/>
                <a:buFont typeface="Lato"/>
                <a:buNone/>
              </a:pPr>
              <a:r>
                <a:rPr b="0" i="0" lang="en-US" sz="1639" u="none" cap="none" strike="noStrike">
                  <a:solidFill>
                    <a:srgbClr val="0745A8"/>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49" name="Google Shape;349;h1f71cef0f24d6d9c_0_282"/>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50" name="Google Shape;350;h1f71cef0f24d6d9c_0_282"/>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51" name="Google Shape;351;h1f71cef0f24d6d9c_0_282"/>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52" name="Google Shape;352;h1f71cef0f24d6d9c_0_282"/>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53" name="Google Shape;353;h1f71cef0f24d6d9c_0_282"/>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54" name="Google Shape;354;h1f71cef0f24d6d9c_0_282"/>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55" name="Google Shape;355;h1f71cef0f24d6d9c_0_282"/>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56" name="Google Shape;356;h1f71cef0f24d6d9c_0_282"/>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57" name="Google Shape;357;h1f71cef0f24d6d9c_0_282"/>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58" name="Google Shape;358;h1f71cef0f24d6d9c_0_282"/>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1366"/>
                <a:buFont typeface="Lato"/>
                <a:buNone/>
              </a:pPr>
              <a:r>
                <a:rPr b="0" i="0" lang="en-US" sz="1366" u="none" cap="none" strike="noStrike">
                  <a:solidFill>
                    <a:srgbClr val="0745A8"/>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59" name="Google Shape;359;h1f71cef0f24d6d9c_0_282"/>
          <p:cNvGrpSpPr/>
          <p:nvPr/>
        </p:nvGrpSpPr>
        <p:grpSpPr>
          <a:xfrm>
            <a:off x="10801350" y="3143250"/>
            <a:ext cx="4181476" cy="4181456"/>
            <a:chOff x="10801350" y="3143250"/>
            <a:chExt cx="4181476" cy="4181456"/>
          </a:xfrm>
        </p:grpSpPr>
        <p:pic>
          <p:nvPicPr>
            <p:cNvPr descr="preencoded.png" id="360" name="Google Shape;360;h1f71cef0f24d6d9c_0_282"/>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61" name="Google Shape;361;h1f71cef0f24d6d9c_0_282"/>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62" name="Google Shape;362;h1f71cef0f24d6d9c_0_282"/>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63" name="Google Shape;363;h1f71cef0f24d6d9c_0_282"/>
            <p:cNvSpPr/>
            <p:nvPr/>
          </p:nvSpPr>
          <p:spPr>
            <a:xfrm>
              <a:off x="12187238" y="4733925"/>
              <a:ext cx="15792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34.574</a:t>
              </a:r>
              <a:endParaRPr b="0" i="0" sz="3600" u="none" cap="none" strike="noStrike">
                <a:solidFill>
                  <a:schemeClr val="dk1"/>
                </a:solidFill>
                <a:latin typeface="Calibri"/>
                <a:ea typeface="Calibri"/>
                <a:cs typeface="Calibri"/>
                <a:sym typeface="Calibri"/>
              </a:endParaRPr>
            </a:p>
          </p:txBody>
        </p:sp>
        <p:sp>
          <p:nvSpPr>
            <p:cNvPr id="364" name="Google Shape;364;h1f71cef0f24d6d9c_0_282"/>
            <p:cNvSpPr/>
            <p:nvPr/>
          </p:nvSpPr>
          <p:spPr>
            <a:xfrm>
              <a:off x="12577763" y="5362575"/>
              <a:ext cx="7449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Total</a:t>
              </a:r>
              <a:endParaRPr b="0" i="0" sz="2400" u="none" cap="none" strike="noStrike">
                <a:solidFill>
                  <a:schemeClr val="dk1"/>
                </a:solidFill>
                <a:latin typeface="Calibri"/>
                <a:ea typeface="Calibri"/>
                <a:cs typeface="Calibri"/>
                <a:sym typeface="Calibri"/>
              </a:endParaRPr>
            </a:p>
          </p:txBody>
        </p:sp>
      </p:grpSp>
      <p:grpSp>
        <p:nvGrpSpPr>
          <p:cNvPr id="365" name="Google Shape;365;h1f71cef0f24d6d9c_0_282"/>
          <p:cNvGrpSpPr/>
          <p:nvPr/>
        </p:nvGrpSpPr>
        <p:grpSpPr>
          <a:xfrm>
            <a:off x="9898380" y="7886700"/>
            <a:ext cx="5997000" cy="1554450"/>
            <a:chOff x="9898380" y="7886700"/>
            <a:chExt cx="5997000" cy="1554450"/>
          </a:xfrm>
        </p:grpSpPr>
        <p:sp>
          <p:nvSpPr>
            <p:cNvPr id="366" name="Google Shape;366;h1f71cef0f24d6d9c_0_282"/>
            <p:cNvSpPr/>
            <p:nvPr/>
          </p:nvSpPr>
          <p:spPr>
            <a:xfrm>
              <a:off x="9898380" y="7886700"/>
              <a:ext cx="59970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Treasure Found</a:t>
              </a:r>
              <a:endParaRPr b="0" i="0" sz="3600" u="none" cap="none" strike="noStrike">
                <a:solidFill>
                  <a:schemeClr val="dk1"/>
                </a:solidFill>
                <a:latin typeface="Calibri"/>
                <a:ea typeface="Calibri"/>
                <a:cs typeface="Calibri"/>
                <a:sym typeface="Calibri"/>
              </a:endParaRPr>
            </a:p>
          </p:txBody>
        </p:sp>
        <p:sp>
          <p:nvSpPr>
            <p:cNvPr id="367" name="Google Shape;367;h1f71cef0f24d6d9c_0_282"/>
            <p:cNvSpPr/>
            <p:nvPr/>
          </p:nvSpPr>
          <p:spPr>
            <a:xfrm>
              <a:off x="9913620" y="8591550"/>
              <a:ext cx="5966400" cy="849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68" name="Google Shape;368;h1f71cef0f24d6d9c_0_282"/>
          <p:cNvGrpSpPr/>
          <p:nvPr/>
        </p:nvGrpSpPr>
        <p:grpSpPr>
          <a:xfrm>
            <a:off x="2392680" y="7886700"/>
            <a:ext cx="5997000" cy="1183050"/>
            <a:chOff x="2392680" y="7886700"/>
            <a:chExt cx="5997000" cy="1183050"/>
          </a:xfrm>
        </p:grpSpPr>
        <p:sp>
          <p:nvSpPr>
            <p:cNvPr id="369" name="Google Shape;369;h1f71cef0f24d6d9c_0_282"/>
            <p:cNvSpPr/>
            <p:nvPr/>
          </p:nvSpPr>
          <p:spPr>
            <a:xfrm>
              <a:off x="2392680" y="7886700"/>
              <a:ext cx="5997000" cy="788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Spellcasting Progress</a:t>
              </a:r>
              <a:endParaRPr b="0" i="0" sz="3600" u="none" cap="none" strike="noStrike">
                <a:solidFill>
                  <a:schemeClr val="dk1"/>
                </a:solidFill>
                <a:latin typeface="Calibri"/>
                <a:ea typeface="Calibri"/>
                <a:cs typeface="Calibri"/>
                <a:sym typeface="Calibri"/>
              </a:endParaRPr>
            </a:p>
          </p:txBody>
        </p:sp>
        <p:sp>
          <p:nvSpPr>
            <p:cNvPr id="370" name="Google Shape;370;h1f71cef0f24d6d9c_0_282"/>
            <p:cNvSpPr/>
            <p:nvPr/>
          </p:nvSpPr>
          <p:spPr>
            <a:xfrm>
              <a:off x="2407920" y="8591550"/>
              <a:ext cx="5966400" cy="478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75" name="Shape 375"/>
        <p:cNvGrpSpPr/>
        <p:nvPr/>
      </p:nvGrpSpPr>
      <p:grpSpPr>
        <a:xfrm>
          <a:off x="0" y="0"/>
          <a:ext cx="0" cy="0"/>
          <a:chOff x="0" y="0"/>
          <a:chExt cx="0" cy="0"/>
        </a:xfrm>
      </p:grpSpPr>
      <p:pic>
        <p:nvPicPr>
          <p:cNvPr descr="preencoded.png" id="376" name="Google Shape;376;h1f71cef0f24d6d9c_0_346"/>
          <p:cNvPicPr preferRelativeResize="0"/>
          <p:nvPr/>
        </p:nvPicPr>
        <p:blipFill rotWithShape="1">
          <a:blip r:embed="rId3">
            <a:alphaModFix/>
          </a:blip>
          <a:srcRect b="0" l="0" r="0" t="0"/>
          <a:stretch/>
        </p:blipFill>
        <p:spPr>
          <a:xfrm>
            <a:off x="10982325" y="2638425"/>
            <a:ext cx="10477500" cy="10477500"/>
          </a:xfrm>
          <a:prstGeom prst="rect">
            <a:avLst/>
          </a:prstGeom>
          <a:noFill/>
          <a:ln>
            <a:noFill/>
          </a:ln>
        </p:spPr>
      </p:pic>
      <p:pic>
        <p:nvPicPr>
          <p:cNvPr descr="preencoded.png" id="377" name="Google Shape;377;h1f71cef0f24d6d9c_0_346"/>
          <p:cNvPicPr preferRelativeResize="0"/>
          <p:nvPr/>
        </p:nvPicPr>
        <p:blipFill rotWithShape="1">
          <a:blip r:embed="rId4">
            <a:alphaModFix/>
          </a:blip>
          <a:srcRect b="0" l="0" r="0" t="0"/>
          <a:stretch/>
        </p:blipFill>
        <p:spPr>
          <a:xfrm>
            <a:off x="-476250" y="1362075"/>
            <a:ext cx="6296025" cy="6515100"/>
          </a:xfrm>
          <a:prstGeom prst="rect">
            <a:avLst/>
          </a:prstGeom>
          <a:noFill/>
          <a:ln>
            <a:noFill/>
          </a:ln>
        </p:spPr>
      </p:pic>
      <p:grpSp>
        <p:nvGrpSpPr>
          <p:cNvPr id="378" name="Google Shape;378;h1f71cef0f24d6d9c_0_346"/>
          <p:cNvGrpSpPr/>
          <p:nvPr/>
        </p:nvGrpSpPr>
        <p:grpSpPr>
          <a:xfrm>
            <a:off x="17640300" y="7994925"/>
            <a:ext cx="596549" cy="2063476"/>
            <a:chOff x="17640300" y="7994925"/>
            <a:chExt cx="596549" cy="2063476"/>
          </a:xfrm>
        </p:grpSpPr>
        <p:pic>
          <p:nvPicPr>
            <p:cNvPr descr="preencoded.png" id="379" name="Google Shape;379;h1f71cef0f24d6d9c_0_34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80" name="Google Shape;380;h1f71cef0f24d6d9c_0_34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81" name="Google Shape;381;h1f71cef0f24d6d9c_0_346"/>
          <p:cNvGrpSpPr/>
          <p:nvPr/>
        </p:nvGrpSpPr>
        <p:grpSpPr>
          <a:xfrm>
            <a:off x="11601450" y="4891088"/>
            <a:ext cx="3625200" cy="2630700"/>
            <a:chOff x="11601450" y="4891088"/>
            <a:chExt cx="3625200" cy="2630700"/>
          </a:xfrm>
        </p:grpSpPr>
        <p:sp>
          <p:nvSpPr>
            <p:cNvPr id="382" name="Google Shape;382;h1f71cef0f24d6d9c_0_346"/>
            <p:cNvSpPr/>
            <p:nvPr/>
          </p:nvSpPr>
          <p:spPr>
            <a:xfrm>
              <a:off x="11601450" y="4891088"/>
              <a:ext cx="3625200" cy="14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A web application</a:t>
              </a:r>
              <a:endParaRPr b="0" i="0" sz="3600" u="none" cap="none" strike="noStrike">
                <a:solidFill>
                  <a:schemeClr val="dk1"/>
                </a:solidFill>
                <a:latin typeface="Calibri"/>
                <a:ea typeface="Calibri"/>
                <a:cs typeface="Calibri"/>
                <a:sym typeface="Calibri"/>
              </a:endParaRPr>
            </a:p>
          </p:txBody>
        </p:sp>
        <p:sp>
          <p:nvSpPr>
            <p:cNvPr id="383" name="Google Shape;383;h1f71cef0f24d6d9c_0_346"/>
            <p:cNvSpPr/>
            <p:nvPr/>
          </p:nvSpPr>
          <p:spPr>
            <a:xfrm>
              <a:off x="11601450" y="6300788"/>
              <a:ext cx="3594600" cy="122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84" name="Google Shape;384;h1f71cef0f24d6d9c_0_346"/>
          <p:cNvPicPr preferRelativeResize="0"/>
          <p:nvPr/>
        </p:nvPicPr>
        <p:blipFill rotWithShape="1">
          <a:blip r:embed="rId6">
            <a:alphaModFix/>
          </a:blip>
          <a:srcRect b="0" l="0" r="0" t="0"/>
          <a:stretch/>
        </p:blipFill>
        <p:spPr>
          <a:xfrm>
            <a:off x="952500" y="3086100"/>
            <a:ext cx="10325100" cy="6124575"/>
          </a:xfrm>
          <a:prstGeom prst="rect">
            <a:avLst/>
          </a:prstGeom>
          <a:noFill/>
          <a:ln>
            <a:noFill/>
          </a:ln>
        </p:spPr>
      </p:pic>
      <p:pic>
        <p:nvPicPr>
          <p:cNvPr descr="preencoded.png" id="385" name="Google Shape;385;h1f71cef0f24d6d9c_0_346"/>
          <p:cNvPicPr preferRelativeResize="0"/>
          <p:nvPr/>
        </p:nvPicPr>
        <p:blipFill rotWithShape="1">
          <a:blip r:embed="rId7">
            <a:alphaModFix/>
          </a:blip>
          <a:srcRect b="0" l="0" r="0" t="0"/>
          <a:stretch/>
        </p:blipFill>
        <p:spPr>
          <a:xfrm>
            <a:off x="2400300" y="3343275"/>
            <a:ext cx="7419975" cy="4867275"/>
          </a:xfrm>
          <a:prstGeom prst="rect">
            <a:avLst/>
          </a:prstGeom>
          <a:noFill/>
          <a:ln>
            <a:noFill/>
          </a:ln>
        </p:spPr>
      </p:pic>
      <p:sp>
        <p:nvSpPr>
          <p:cNvPr id="386" name="Google Shape;386;h1f71cef0f24d6d9c_0_346"/>
          <p:cNvSpPr/>
          <p:nvPr/>
        </p:nvSpPr>
        <p:spPr>
          <a:xfrm>
            <a:off x="2400300" y="1314450"/>
            <a:ext cx="79152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91" name="Shape 391"/>
        <p:cNvGrpSpPr/>
        <p:nvPr/>
      </p:nvGrpSpPr>
      <p:grpSpPr>
        <a:xfrm>
          <a:off x="0" y="0"/>
          <a:ext cx="0" cy="0"/>
          <a:chOff x="0" y="0"/>
          <a:chExt cx="0" cy="0"/>
        </a:xfrm>
      </p:grpSpPr>
      <p:pic>
        <p:nvPicPr>
          <p:cNvPr descr="preencoded.png" id="392" name="Google Shape;392;h1f71cef0f24d6d9c_0_361"/>
          <p:cNvPicPr preferRelativeResize="0"/>
          <p:nvPr/>
        </p:nvPicPr>
        <p:blipFill rotWithShape="1">
          <a:blip r:embed="rId3">
            <a:alphaModFix/>
          </a:blip>
          <a:srcRect b="0" l="0" r="0" t="0"/>
          <a:stretch/>
        </p:blipFill>
        <p:spPr>
          <a:xfrm>
            <a:off x="895350" y="1000125"/>
            <a:ext cx="6296025" cy="6515100"/>
          </a:xfrm>
          <a:prstGeom prst="rect">
            <a:avLst/>
          </a:prstGeom>
          <a:noFill/>
          <a:ln>
            <a:noFill/>
          </a:ln>
        </p:spPr>
      </p:pic>
      <p:pic>
        <p:nvPicPr>
          <p:cNvPr descr="preencoded.png" id="393" name="Google Shape;393;h1f71cef0f24d6d9c_0_361"/>
          <p:cNvPicPr preferRelativeResize="0"/>
          <p:nvPr/>
        </p:nvPicPr>
        <p:blipFill rotWithShape="1">
          <a:blip r:embed="rId4">
            <a:alphaModFix/>
          </a:blip>
          <a:srcRect b="0" l="0" r="0" t="0"/>
          <a:stretch/>
        </p:blipFill>
        <p:spPr>
          <a:xfrm>
            <a:off x="-2276475" y="1562100"/>
            <a:ext cx="11896725" cy="11896725"/>
          </a:xfrm>
          <a:prstGeom prst="rect">
            <a:avLst/>
          </a:prstGeom>
          <a:noFill/>
          <a:ln>
            <a:noFill/>
          </a:ln>
        </p:spPr>
      </p:pic>
      <p:grpSp>
        <p:nvGrpSpPr>
          <p:cNvPr id="394" name="Google Shape;394;h1f71cef0f24d6d9c_0_361"/>
          <p:cNvGrpSpPr/>
          <p:nvPr/>
        </p:nvGrpSpPr>
        <p:grpSpPr>
          <a:xfrm>
            <a:off x="17640300" y="7994925"/>
            <a:ext cx="596549" cy="2063476"/>
            <a:chOff x="17640300" y="7994925"/>
            <a:chExt cx="596549" cy="2063476"/>
          </a:xfrm>
        </p:grpSpPr>
        <p:pic>
          <p:nvPicPr>
            <p:cNvPr descr="preencoded.png" id="395" name="Google Shape;395;h1f71cef0f24d6d9c_0_36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96" name="Google Shape;396;h1f71cef0f24d6d9c_0_36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7" name="Google Shape;397;h1f71cef0f24d6d9c_0_361"/>
          <p:cNvGrpSpPr/>
          <p:nvPr/>
        </p:nvGrpSpPr>
        <p:grpSpPr>
          <a:xfrm>
            <a:off x="8867775" y="2486025"/>
            <a:ext cx="6644700" cy="1630650"/>
            <a:chOff x="8867775" y="2486025"/>
            <a:chExt cx="6644700" cy="1630650"/>
          </a:xfrm>
        </p:grpSpPr>
        <p:sp>
          <p:nvSpPr>
            <p:cNvPr id="398" name="Google Shape;398;h1f71cef0f24d6d9c_0_361"/>
            <p:cNvSpPr/>
            <p:nvPr/>
          </p:nvSpPr>
          <p:spPr>
            <a:xfrm>
              <a:off x="8867775" y="2486025"/>
              <a:ext cx="66447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An mobile app</a:t>
              </a:r>
              <a:endParaRPr b="0" i="0" sz="3600" u="none" cap="none" strike="noStrike">
                <a:solidFill>
                  <a:schemeClr val="dk1"/>
                </a:solidFill>
                <a:latin typeface="Calibri"/>
                <a:ea typeface="Calibri"/>
                <a:cs typeface="Calibri"/>
                <a:sym typeface="Calibri"/>
              </a:endParaRPr>
            </a:p>
          </p:txBody>
        </p:sp>
        <p:sp>
          <p:nvSpPr>
            <p:cNvPr id="399" name="Google Shape;399;h1f71cef0f24d6d9c_0_361"/>
            <p:cNvSpPr/>
            <p:nvPr/>
          </p:nvSpPr>
          <p:spPr>
            <a:xfrm>
              <a:off x="8867775" y="3267075"/>
              <a:ext cx="66141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0" name="Google Shape;400;h1f71cef0f24d6d9c_0_361"/>
          <p:cNvSpPr/>
          <p:nvPr/>
        </p:nvSpPr>
        <p:spPr>
          <a:xfrm>
            <a:off x="8867775" y="5895975"/>
            <a:ext cx="6776100" cy="25737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Live your fantasy dreams</a:t>
            </a:r>
            <a:endParaRPr b="0" i="0" sz="2400" u="none" cap="none" strike="noStrike">
              <a:solidFill>
                <a:schemeClr val="dk1"/>
              </a:solidFill>
              <a:latin typeface="Calibri"/>
              <a:ea typeface="Calibri"/>
              <a:cs typeface="Calibri"/>
              <a:sym typeface="Calibri"/>
            </a:endParaRPr>
          </a:p>
        </p:txBody>
      </p:sp>
      <p:sp>
        <p:nvSpPr>
          <p:cNvPr id="401" name="Google Shape;401;h1f71cef0f24d6d9c_0_361"/>
          <p:cNvSpPr/>
          <p:nvPr/>
        </p:nvSpPr>
        <p:spPr>
          <a:xfrm>
            <a:off x="8867775" y="1133475"/>
            <a:ext cx="95727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02" name="Google Shape;402;h1f71cef0f24d6d9c_0_361"/>
          <p:cNvPicPr preferRelativeResize="0"/>
          <p:nvPr/>
        </p:nvPicPr>
        <p:blipFill rotWithShape="1">
          <a:blip r:embed="rId6">
            <a:alphaModFix/>
          </a:blip>
          <a:srcRect b="0" l="0" r="0" t="0"/>
          <a:stretch/>
        </p:blipFill>
        <p:spPr>
          <a:xfrm>
            <a:off x="3352800" y="771525"/>
            <a:ext cx="4105275" cy="8886825"/>
          </a:xfrm>
          <a:prstGeom prst="rect">
            <a:avLst/>
          </a:prstGeom>
          <a:noFill/>
          <a:ln>
            <a:noFill/>
          </a:ln>
        </p:spPr>
      </p:pic>
      <p:pic>
        <p:nvPicPr>
          <p:cNvPr descr="preencoded.png" id="403" name="Google Shape;403;h1f71cef0f24d6d9c_0_361"/>
          <p:cNvPicPr preferRelativeResize="0"/>
          <p:nvPr/>
        </p:nvPicPr>
        <p:blipFill rotWithShape="1">
          <a:blip r:embed="rId7">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08" name="Shape 408"/>
        <p:cNvGrpSpPr/>
        <p:nvPr/>
      </p:nvGrpSpPr>
      <p:grpSpPr>
        <a:xfrm>
          <a:off x="0" y="0"/>
          <a:ext cx="0" cy="0"/>
          <a:chOff x="0" y="0"/>
          <a:chExt cx="0" cy="0"/>
        </a:xfrm>
      </p:grpSpPr>
      <p:pic>
        <p:nvPicPr>
          <p:cNvPr descr="preencoded.png" id="409" name="Google Shape;409;h1f71cef0f24d6d9c_0_377"/>
          <p:cNvPicPr preferRelativeResize="0"/>
          <p:nvPr/>
        </p:nvPicPr>
        <p:blipFill rotWithShape="1">
          <a:blip r:embed="rId3">
            <a:alphaModFix/>
          </a:blip>
          <a:srcRect b="0" l="0" r="0" t="0"/>
          <a:stretch/>
        </p:blipFill>
        <p:spPr>
          <a:xfrm>
            <a:off x="11315700" y="895350"/>
            <a:ext cx="6296025" cy="6515100"/>
          </a:xfrm>
          <a:prstGeom prst="rect">
            <a:avLst/>
          </a:prstGeom>
          <a:noFill/>
          <a:ln>
            <a:noFill/>
          </a:ln>
        </p:spPr>
      </p:pic>
      <p:pic>
        <p:nvPicPr>
          <p:cNvPr descr="preencoded.png" id="410" name="Google Shape;410;h1f71cef0f24d6d9c_0_377"/>
          <p:cNvPicPr preferRelativeResize="0"/>
          <p:nvPr/>
        </p:nvPicPr>
        <p:blipFill rotWithShape="1">
          <a:blip r:embed="rId4">
            <a:alphaModFix/>
          </a:blip>
          <a:srcRect b="0" l="0" r="0" t="0"/>
          <a:stretch/>
        </p:blipFill>
        <p:spPr>
          <a:xfrm>
            <a:off x="12344400" y="-4000500"/>
            <a:ext cx="9782175" cy="9782175"/>
          </a:xfrm>
          <a:prstGeom prst="rect">
            <a:avLst/>
          </a:prstGeom>
          <a:noFill/>
          <a:ln>
            <a:noFill/>
          </a:ln>
        </p:spPr>
      </p:pic>
      <p:grpSp>
        <p:nvGrpSpPr>
          <p:cNvPr id="411" name="Google Shape;411;h1f71cef0f24d6d9c_0_377"/>
          <p:cNvGrpSpPr/>
          <p:nvPr/>
        </p:nvGrpSpPr>
        <p:grpSpPr>
          <a:xfrm>
            <a:off x="17640300" y="108225"/>
            <a:ext cx="596549" cy="2063475"/>
            <a:chOff x="17640300" y="108225"/>
            <a:chExt cx="596549" cy="2063475"/>
          </a:xfrm>
        </p:grpSpPr>
        <p:pic>
          <p:nvPicPr>
            <p:cNvPr descr="preencoded.png" id="412" name="Google Shape;412;h1f71cef0f24d6d9c_0_377"/>
            <p:cNvPicPr preferRelativeResize="0"/>
            <p:nvPr/>
          </p:nvPicPr>
          <p:blipFill rotWithShape="1">
            <a:blip r:embed="rId5">
              <a:alphaModFix/>
            </a:blip>
            <a:srcRect b="0" l="0" r="0" t="0"/>
            <a:stretch/>
          </p:blipFill>
          <p:spPr>
            <a:xfrm>
              <a:off x="17640300" y="1638300"/>
              <a:ext cx="533400" cy="533400"/>
            </a:xfrm>
            <a:prstGeom prst="rect">
              <a:avLst/>
            </a:prstGeom>
            <a:noFill/>
            <a:ln>
              <a:noFill/>
            </a:ln>
          </p:spPr>
        </p:pic>
        <p:sp>
          <p:nvSpPr>
            <p:cNvPr id="413" name="Google Shape;413;h1f71cef0f24d6d9c_0_377"/>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4" name="Google Shape;414;h1f71cef0f24d6d9c_0_377"/>
          <p:cNvGrpSpPr/>
          <p:nvPr/>
        </p:nvGrpSpPr>
        <p:grpSpPr>
          <a:xfrm>
            <a:off x="1295400" y="6076950"/>
            <a:ext cx="4377600" cy="1630650"/>
            <a:chOff x="1295400" y="6076950"/>
            <a:chExt cx="4377600" cy="1630650"/>
          </a:xfrm>
        </p:grpSpPr>
        <p:sp>
          <p:nvSpPr>
            <p:cNvPr id="415" name="Google Shape;415;h1f71cef0f24d6d9c_0_377"/>
            <p:cNvSpPr/>
            <p:nvPr/>
          </p:nvSpPr>
          <p:spPr>
            <a:xfrm>
              <a:off x="1295400" y="6076950"/>
              <a:ext cx="43776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A web application</a:t>
              </a:r>
              <a:endParaRPr b="0" i="0" sz="3600" u="none" cap="none" strike="noStrike">
                <a:solidFill>
                  <a:schemeClr val="dk1"/>
                </a:solidFill>
                <a:latin typeface="Calibri"/>
                <a:ea typeface="Calibri"/>
                <a:cs typeface="Calibri"/>
                <a:sym typeface="Calibri"/>
              </a:endParaRPr>
            </a:p>
          </p:txBody>
        </p:sp>
        <p:sp>
          <p:nvSpPr>
            <p:cNvPr id="416" name="Google Shape;416;h1f71cef0f24d6d9c_0_377"/>
            <p:cNvSpPr/>
            <p:nvPr/>
          </p:nvSpPr>
          <p:spPr>
            <a:xfrm>
              <a:off x="1295400" y="6858000"/>
              <a:ext cx="43473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17" name="Google Shape;417;h1f71cef0f24d6d9c_0_377"/>
          <p:cNvSpPr/>
          <p:nvPr/>
        </p:nvSpPr>
        <p:spPr>
          <a:xfrm>
            <a:off x="1295400" y="1362075"/>
            <a:ext cx="5153100" cy="445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18" name="Google Shape;418;h1f71cef0f24d6d9c_0_377"/>
          <p:cNvSpPr/>
          <p:nvPr/>
        </p:nvSpPr>
        <p:spPr>
          <a:xfrm>
            <a:off x="12496800" y="3086100"/>
            <a:ext cx="5204400" cy="35358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19" name="Google Shape;419;h1f71cef0f24d6d9c_0_377"/>
          <p:cNvGrpSpPr/>
          <p:nvPr/>
        </p:nvGrpSpPr>
        <p:grpSpPr>
          <a:xfrm>
            <a:off x="5924550" y="561975"/>
            <a:ext cx="6429375" cy="9248775"/>
            <a:chOff x="5924550" y="561975"/>
            <a:chExt cx="6429375" cy="9248775"/>
          </a:xfrm>
        </p:grpSpPr>
        <p:pic>
          <p:nvPicPr>
            <p:cNvPr descr="preencoded.png" id="420" name="Google Shape;420;h1f71cef0f24d6d9c_0_377"/>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21" name="Google Shape;421;h1f71cef0f24d6d9c_0_377"/>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26" name="Shape 426"/>
        <p:cNvGrpSpPr/>
        <p:nvPr/>
      </p:nvGrpSpPr>
      <p:grpSpPr>
        <a:xfrm>
          <a:off x="0" y="0"/>
          <a:ext cx="0" cy="0"/>
          <a:chOff x="0" y="0"/>
          <a:chExt cx="0" cy="0"/>
        </a:xfrm>
      </p:grpSpPr>
      <p:pic>
        <p:nvPicPr>
          <p:cNvPr descr="preencoded.png" id="427" name="Google Shape;427;h1f71cef0f24d6d9c_0_394"/>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28" name="Google Shape;428;h1f71cef0f24d6d9c_0_394"/>
          <p:cNvGrpSpPr/>
          <p:nvPr/>
        </p:nvGrpSpPr>
        <p:grpSpPr>
          <a:xfrm>
            <a:off x="17640300" y="7994925"/>
            <a:ext cx="596549" cy="2063476"/>
            <a:chOff x="17640300" y="7994925"/>
            <a:chExt cx="596549" cy="2063476"/>
          </a:xfrm>
        </p:grpSpPr>
        <p:pic>
          <p:nvPicPr>
            <p:cNvPr descr="preencoded.png" id="429" name="Google Shape;429;h1f71cef0f24d6d9c_0_394"/>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0" name="Google Shape;430;h1f71cef0f24d6d9c_0_39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31" name="Google Shape;431;h1f71cef0f24d6d9c_0_394"/>
          <p:cNvSpPr/>
          <p:nvPr/>
        </p:nvSpPr>
        <p:spPr>
          <a:xfrm>
            <a:off x="11868150" y="523875"/>
            <a:ext cx="5496000" cy="2362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36" name="Shape 436"/>
        <p:cNvGrpSpPr/>
        <p:nvPr/>
      </p:nvGrpSpPr>
      <p:grpSpPr>
        <a:xfrm>
          <a:off x="0" y="0"/>
          <a:ext cx="0" cy="0"/>
          <a:chOff x="0" y="0"/>
          <a:chExt cx="0" cy="0"/>
        </a:xfrm>
      </p:grpSpPr>
      <p:pic>
        <p:nvPicPr>
          <p:cNvPr descr="preencoded.png" id="437" name="Google Shape;437;h1f71cef0f24d6d9c_0_403"/>
          <p:cNvPicPr preferRelativeResize="0"/>
          <p:nvPr/>
        </p:nvPicPr>
        <p:blipFill rotWithShape="1">
          <a:blip r:embed="rId3">
            <a:alphaModFix/>
          </a:blip>
          <a:srcRect b="0" l="0" r="0" t="0"/>
          <a:stretch/>
        </p:blipFill>
        <p:spPr>
          <a:xfrm>
            <a:off x="10944225" y="2819400"/>
            <a:ext cx="6296025" cy="6515100"/>
          </a:xfrm>
          <a:prstGeom prst="rect">
            <a:avLst/>
          </a:prstGeom>
          <a:noFill/>
          <a:ln>
            <a:noFill/>
          </a:ln>
        </p:spPr>
      </p:pic>
      <p:pic>
        <p:nvPicPr>
          <p:cNvPr descr="preencoded.png" id="438" name="Google Shape;438;h1f71cef0f24d6d9c_0_403"/>
          <p:cNvPicPr preferRelativeResize="0"/>
          <p:nvPr/>
        </p:nvPicPr>
        <p:blipFill rotWithShape="1">
          <a:blip r:embed="rId4">
            <a:alphaModFix/>
          </a:blip>
          <a:srcRect b="0" l="0" r="0" t="0"/>
          <a:stretch/>
        </p:blipFill>
        <p:spPr>
          <a:xfrm>
            <a:off x="13668375" y="276225"/>
            <a:ext cx="6286500" cy="6286500"/>
          </a:xfrm>
          <a:prstGeom prst="rect">
            <a:avLst/>
          </a:prstGeom>
          <a:noFill/>
          <a:ln>
            <a:noFill/>
          </a:ln>
        </p:spPr>
      </p:pic>
      <p:grpSp>
        <p:nvGrpSpPr>
          <p:cNvPr id="439" name="Google Shape;439;h1f71cef0f24d6d9c_0_403"/>
          <p:cNvGrpSpPr/>
          <p:nvPr/>
        </p:nvGrpSpPr>
        <p:grpSpPr>
          <a:xfrm>
            <a:off x="17640300" y="7994925"/>
            <a:ext cx="596549" cy="2063476"/>
            <a:chOff x="17640300" y="7994925"/>
            <a:chExt cx="596549" cy="2063476"/>
          </a:xfrm>
        </p:grpSpPr>
        <p:pic>
          <p:nvPicPr>
            <p:cNvPr descr="preencoded.png" id="440" name="Google Shape;440;h1f71cef0f24d6d9c_0_40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41" name="Google Shape;441;h1f71cef0f24d6d9c_0_40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42" name="Google Shape;442;h1f71cef0f24d6d9c_0_403"/>
          <p:cNvPicPr preferRelativeResize="0"/>
          <p:nvPr/>
        </p:nvPicPr>
        <p:blipFill rotWithShape="1">
          <a:blip r:embed="rId6">
            <a:alphaModFix/>
          </a:blip>
          <a:srcRect b="0" l="0" r="0" t="0"/>
          <a:stretch/>
        </p:blipFill>
        <p:spPr>
          <a:xfrm>
            <a:off x="11563350" y="38100"/>
            <a:ext cx="5734050" cy="3448050"/>
          </a:xfrm>
          <a:prstGeom prst="rect">
            <a:avLst/>
          </a:prstGeom>
          <a:noFill/>
          <a:ln>
            <a:noFill/>
          </a:ln>
        </p:spPr>
      </p:pic>
      <p:pic>
        <p:nvPicPr>
          <p:cNvPr descr="preencoded.png" id="443" name="Google Shape;443;h1f71cef0f24d6d9c_0_403"/>
          <p:cNvPicPr preferRelativeResize="0"/>
          <p:nvPr/>
        </p:nvPicPr>
        <p:blipFill rotWithShape="1">
          <a:blip r:embed="rId7">
            <a:alphaModFix/>
          </a:blip>
          <a:srcRect b="0" l="0" r="0" t="0"/>
          <a:stretch/>
        </p:blipFill>
        <p:spPr>
          <a:xfrm>
            <a:off x="11563350" y="3686175"/>
            <a:ext cx="5734050" cy="6600825"/>
          </a:xfrm>
          <a:prstGeom prst="rect">
            <a:avLst/>
          </a:prstGeom>
          <a:noFill/>
          <a:ln>
            <a:noFill/>
          </a:ln>
        </p:spPr>
      </p:pic>
      <p:sp>
        <p:nvSpPr>
          <p:cNvPr id="444" name="Google Shape;444;h1f71cef0f24d6d9c_0_403"/>
          <p:cNvSpPr/>
          <p:nvPr/>
        </p:nvSpPr>
        <p:spPr>
          <a:xfrm>
            <a:off x="457200" y="2638425"/>
            <a:ext cx="11124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1</a:t>
            </a:r>
            <a:endParaRPr b="0" i="0" sz="9600" u="none" cap="none" strike="noStrike">
              <a:solidFill>
                <a:schemeClr val="dk1"/>
              </a:solidFill>
              <a:latin typeface="Calibri"/>
              <a:ea typeface="Calibri"/>
              <a:cs typeface="Calibri"/>
              <a:sym typeface="Calibri"/>
            </a:endParaRPr>
          </a:p>
        </p:txBody>
      </p:sp>
      <p:grpSp>
        <p:nvGrpSpPr>
          <p:cNvPr id="445" name="Google Shape;445;h1f71cef0f24d6d9c_0_403"/>
          <p:cNvGrpSpPr/>
          <p:nvPr/>
        </p:nvGrpSpPr>
        <p:grpSpPr>
          <a:xfrm>
            <a:off x="1295400" y="2257425"/>
            <a:ext cx="4206300" cy="2554500"/>
            <a:chOff x="1295400" y="2257425"/>
            <a:chExt cx="4206300" cy="2554500"/>
          </a:xfrm>
        </p:grpSpPr>
        <p:sp>
          <p:nvSpPr>
            <p:cNvPr id="446" name="Google Shape;446;h1f71cef0f24d6d9c_0_403"/>
            <p:cNvSpPr/>
            <p:nvPr/>
          </p:nvSpPr>
          <p:spPr>
            <a:xfrm>
              <a:off x="1295400" y="2257425"/>
              <a:ext cx="4206300" cy="141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Discover the secrets</a:t>
              </a:r>
              <a:endParaRPr b="0" i="0" sz="3600" u="none" cap="none" strike="noStrike">
                <a:solidFill>
                  <a:schemeClr val="dk1"/>
                </a:solidFill>
                <a:latin typeface="Calibri"/>
                <a:ea typeface="Calibri"/>
                <a:cs typeface="Calibri"/>
                <a:sym typeface="Calibri"/>
              </a:endParaRPr>
            </a:p>
          </p:txBody>
        </p:sp>
        <p:sp>
          <p:nvSpPr>
            <p:cNvPr id="447" name="Google Shape;447;h1f71cef0f24d6d9c_0_403"/>
            <p:cNvSpPr/>
            <p:nvPr/>
          </p:nvSpPr>
          <p:spPr>
            <a:xfrm>
              <a:off x="1295400" y="3590925"/>
              <a:ext cx="4175700" cy="122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48" name="Google Shape;448;h1f71cef0f24d6d9c_0_403"/>
          <p:cNvSpPr/>
          <p:nvPr/>
        </p:nvSpPr>
        <p:spPr>
          <a:xfrm>
            <a:off x="457200" y="5824538"/>
            <a:ext cx="11220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3</a:t>
            </a:r>
            <a:endParaRPr b="0" i="0" sz="9600" u="none" cap="none" strike="noStrike">
              <a:solidFill>
                <a:schemeClr val="dk1"/>
              </a:solidFill>
              <a:latin typeface="Calibri"/>
              <a:ea typeface="Calibri"/>
              <a:cs typeface="Calibri"/>
              <a:sym typeface="Calibri"/>
            </a:endParaRPr>
          </a:p>
        </p:txBody>
      </p:sp>
      <p:grpSp>
        <p:nvGrpSpPr>
          <p:cNvPr id="449" name="Google Shape;449;h1f71cef0f24d6d9c_0_403"/>
          <p:cNvGrpSpPr/>
          <p:nvPr/>
        </p:nvGrpSpPr>
        <p:grpSpPr>
          <a:xfrm>
            <a:off x="1304925" y="5572125"/>
            <a:ext cx="4196700" cy="2297550"/>
            <a:chOff x="1304925" y="5572125"/>
            <a:chExt cx="4196700" cy="2297550"/>
          </a:xfrm>
        </p:grpSpPr>
        <p:sp>
          <p:nvSpPr>
            <p:cNvPr id="450" name="Google Shape;450;h1f71cef0f24d6d9c_0_403"/>
            <p:cNvSpPr/>
            <p:nvPr/>
          </p:nvSpPr>
          <p:spPr>
            <a:xfrm>
              <a:off x="1304925" y="5572125"/>
              <a:ext cx="41967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Meet the creatures</a:t>
              </a:r>
              <a:endParaRPr b="0" i="0" sz="3600" u="none" cap="none" strike="noStrike">
                <a:solidFill>
                  <a:schemeClr val="dk1"/>
                </a:solidFill>
                <a:latin typeface="Calibri"/>
                <a:ea typeface="Calibri"/>
                <a:cs typeface="Calibri"/>
                <a:sym typeface="Calibri"/>
              </a:endParaRPr>
            </a:p>
          </p:txBody>
        </p:sp>
        <p:sp>
          <p:nvSpPr>
            <p:cNvPr id="451" name="Google Shape;451;h1f71cef0f24d6d9c_0_403"/>
            <p:cNvSpPr/>
            <p:nvPr/>
          </p:nvSpPr>
          <p:spPr>
            <a:xfrm>
              <a:off x="1304925" y="6276975"/>
              <a:ext cx="4166100" cy="159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52" name="Google Shape;452;h1f71cef0f24d6d9c_0_403"/>
          <p:cNvSpPr/>
          <p:nvPr/>
        </p:nvSpPr>
        <p:spPr>
          <a:xfrm>
            <a:off x="6086475" y="5638800"/>
            <a:ext cx="11124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4</a:t>
            </a:r>
            <a:endParaRPr b="0" i="0" sz="9600" u="none" cap="none" strike="noStrike">
              <a:solidFill>
                <a:schemeClr val="dk1"/>
              </a:solidFill>
              <a:latin typeface="Calibri"/>
              <a:ea typeface="Calibri"/>
              <a:cs typeface="Calibri"/>
              <a:sym typeface="Calibri"/>
            </a:endParaRPr>
          </a:p>
        </p:txBody>
      </p:sp>
      <p:grpSp>
        <p:nvGrpSpPr>
          <p:cNvPr id="453" name="Google Shape;453;h1f71cef0f24d6d9c_0_403"/>
          <p:cNvGrpSpPr/>
          <p:nvPr/>
        </p:nvGrpSpPr>
        <p:grpSpPr>
          <a:xfrm>
            <a:off x="6924675" y="5572125"/>
            <a:ext cx="4206300" cy="1925850"/>
            <a:chOff x="6924675" y="5572125"/>
            <a:chExt cx="4206300" cy="1925850"/>
          </a:xfrm>
        </p:grpSpPr>
        <p:sp>
          <p:nvSpPr>
            <p:cNvPr id="454" name="Google Shape;454;h1f71cef0f24d6d9c_0_403"/>
            <p:cNvSpPr/>
            <p:nvPr/>
          </p:nvSpPr>
          <p:spPr>
            <a:xfrm>
              <a:off x="6924675" y="5572125"/>
              <a:ext cx="42063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Uncover the magic</a:t>
              </a:r>
              <a:endParaRPr b="0" i="0" sz="3600" u="none" cap="none" strike="noStrike">
                <a:solidFill>
                  <a:schemeClr val="dk1"/>
                </a:solidFill>
                <a:latin typeface="Calibri"/>
                <a:ea typeface="Calibri"/>
                <a:cs typeface="Calibri"/>
                <a:sym typeface="Calibri"/>
              </a:endParaRPr>
            </a:p>
          </p:txBody>
        </p:sp>
        <p:sp>
          <p:nvSpPr>
            <p:cNvPr id="455" name="Google Shape;455;h1f71cef0f24d6d9c_0_403"/>
            <p:cNvSpPr/>
            <p:nvPr/>
          </p:nvSpPr>
          <p:spPr>
            <a:xfrm>
              <a:off x="6924675" y="6276975"/>
              <a:ext cx="4175700" cy="122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56" name="Google Shape;456;h1f71cef0f24d6d9c_0_403"/>
          <p:cNvSpPr/>
          <p:nvPr/>
        </p:nvSpPr>
        <p:spPr>
          <a:xfrm>
            <a:off x="6086475" y="2324100"/>
            <a:ext cx="1122000" cy="2112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Stardos Stencil"/>
              <a:buNone/>
            </a:pPr>
            <a:r>
              <a:rPr b="1" i="0" lang="en-US" sz="9600" u="none" cap="none" strike="noStrike">
                <a:solidFill>
                  <a:srgbClr val="272727"/>
                </a:solidFill>
                <a:latin typeface="Stardos Stencil"/>
                <a:ea typeface="Stardos Stencil"/>
                <a:cs typeface="Stardos Stencil"/>
                <a:sym typeface="Stardos Stencil"/>
              </a:rPr>
              <a:t>2</a:t>
            </a:r>
            <a:endParaRPr b="0" i="0" sz="9600" u="none" cap="none" strike="noStrike">
              <a:solidFill>
                <a:schemeClr val="dk1"/>
              </a:solidFill>
              <a:latin typeface="Calibri"/>
              <a:ea typeface="Calibri"/>
              <a:cs typeface="Calibri"/>
              <a:sym typeface="Calibri"/>
            </a:endParaRPr>
          </a:p>
        </p:txBody>
      </p:sp>
      <p:grpSp>
        <p:nvGrpSpPr>
          <p:cNvPr id="457" name="Google Shape;457;h1f71cef0f24d6d9c_0_403"/>
          <p:cNvGrpSpPr/>
          <p:nvPr/>
        </p:nvGrpSpPr>
        <p:grpSpPr>
          <a:xfrm>
            <a:off x="6934200" y="2257425"/>
            <a:ext cx="4196700" cy="1925850"/>
            <a:chOff x="6934200" y="2257425"/>
            <a:chExt cx="4196700" cy="1925850"/>
          </a:xfrm>
        </p:grpSpPr>
        <p:sp>
          <p:nvSpPr>
            <p:cNvPr id="458" name="Google Shape;458;h1f71cef0f24d6d9c_0_403"/>
            <p:cNvSpPr/>
            <p:nvPr/>
          </p:nvSpPr>
          <p:spPr>
            <a:xfrm>
              <a:off x="6934200" y="2257425"/>
              <a:ext cx="41967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Find your own path</a:t>
              </a:r>
              <a:endParaRPr b="0" i="0" sz="3600" u="none" cap="none" strike="noStrike">
                <a:solidFill>
                  <a:schemeClr val="dk1"/>
                </a:solidFill>
                <a:latin typeface="Calibri"/>
                <a:ea typeface="Calibri"/>
                <a:cs typeface="Calibri"/>
                <a:sym typeface="Calibri"/>
              </a:endParaRPr>
            </a:p>
          </p:txBody>
        </p:sp>
        <p:sp>
          <p:nvSpPr>
            <p:cNvPr id="459" name="Google Shape;459;h1f71cef0f24d6d9c_0_403"/>
            <p:cNvSpPr/>
            <p:nvPr/>
          </p:nvSpPr>
          <p:spPr>
            <a:xfrm>
              <a:off x="6934200" y="2962275"/>
              <a:ext cx="4166100" cy="1221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64" name="Shape 464"/>
        <p:cNvGrpSpPr/>
        <p:nvPr/>
      </p:nvGrpSpPr>
      <p:grpSpPr>
        <a:xfrm>
          <a:off x="0" y="0"/>
          <a:ext cx="0" cy="0"/>
          <a:chOff x="0" y="0"/>
          <a:chExt cx="0" cy="0"/>
        </a:xfrm>
      </p:grpSpPr>
      <p:pic>
        <p:nvPicPr>
          <p:cNvPr descr="preencoded.png" id="465" name="Google Shape;465;h1f71cef0f24d6d9c_0_430"/>
          <p:cNvPicPr preferRelativeResize="0"/>
          <p:nvPr/>
        </p:nvPicPr>
        <p:blipFill rotWithShape="1">
          <a:blip r:embed="rId3">
            <a:alphaModFix/>
          </a:blip>
          <a:srcRect b="0" l="0" r="0" t="0"/>
          <a:stretch/>
        </p:blipFill>
        <p:spPr>
          <a:xfrm>
            <a:off x="895350" y="1000125"/>
            <a:ext cx="6296025" cy="6515100"/>
          </a:xfrm>
          <a:prstGeom prst="rect">
            <a:avLst/>
          </a:prstGeom>
          <a:noFill/>
          <a:ln>
            <a:noFill/>
          </a:ln>
        </p:spPr>
      </p:pic>
      <p:pic>
        <p:nvPicPr>
          <p:cNvPr descr="preencoded.png" id="466" name="Google Shape;466;h1f71cef0f24d6d9c_0_430"/>
          <p:cNvPicPr preferRelativeResize="0"/>
          <p:nvPr/>
        </p:nvPicPr>
        <p:blipFill rotWithShape="1">
          <a:blip r:embed="rId4">
            <a:alphaModFix/>
          </a:blip>
          <a:srcRect b="0" l="0" r="0" t="0"/>
          <a:stretch/>
        </p:blipFill>
        <p:spPr>
          <a:xfrm>
            <a:off x="-2276475" y="1562100"/>
            <a:ext cx="11896725" cy="11896725"/>
          </a:xfrm>
          <a:prstGeom prst="rect">
            <a:avLst/>
          </a:prstGeom>
          <a:noFill/>
          <a:ln>
            <a:noFill/>
          </a:ln>
        </p:spPr>
      </p:pic>
      <p:grpSp>
        <p:nvGrpSpPr>
          <p:cNvPr id="467" name="Google Shape;467;h1f71cef0f24d6d9c_0_430"/>
          <p:cNvGrpSpPr/>
          <p:nvPr/>
        </p:nvGrpSpPr>
        <p:grpSpPr>
          <a:xfrm>
            <a:off x="16116300" y="9639300"/>
            <a:ext cx="2063475" cy="596550"/>
            <a:chOff x="16116300" y="9639300"/>
            <a:chExt cx="2063475" cy="596550"/>
          </a:xfrm>
        </p:grpSpPr>
        <p:pic>
          <p:nvPicPr>
            <p:cNvPr descr="preencoded.png" id="468" name="Google Shape;468;h1f71cef0f24d6d9c_0_430"/>
            <p:cNvPicPr preferRelativeResize="0"/>
            <p:nvPr/>
          </p:nvPicPr>
          <p:blipFill rotWithShape="1">
            <a:blip r:embed="rId5">
              <a:alphaModFix/>
            </a:blip>
            <a:srcRect b="0" l="0" r="0" t="0"/>
            <a:stretch/>
          </p:blipFill>
          <p:spPr>
            <a:xfrm>
              <a:off x="16116300" y="9639300"/>
              <a:ext cx="533400" cy="533400"/>
            </a:xfrm>
            <a:prstGeom prst="rect">
              <a:avLst/>
            </a:prstGeom>
            <a:noFill/>
            <a:ln>
              <a:noFill/>
            </a:ln>
          </p:spPr>
        </p:pic>
        <p:sp>
          <p:nvSpPr>
            <p:cNvPr id="469" name="Google Shape;469;h1f71cef0f24d6d9c_0_430"/>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0" name="Google Shape;470;h1f71cef0f24d6d9c_0_430"/>
          <p:cNvPicPr preferRelativeResize="0"/>
          <p:nvPr/>
        </p:nvPicPr>
        <p:blipFill rotWithShape="1">
          <a:blip r:embed="rId6">
            <a:alphaModFix/>
          </a:blip>
          <a:srcRect b="0" l="0" r="0" t="0"/>
          <a:stretch/>
        </p:blipFill>
        <p:spPr>
          <a:xfrm>
            <a:off x="6248400" y="2543175"/>
            <a:ext cx="10858500" cy="5895975"/>
          </a:xfrm>
          <a:prstGeom prst="rect">
            <a:avLst/>
          </a:prstGeom>
          <a:noFill/>
          <a:ln>
            <a:noFill/>
          </a:ln>
        </p:spPr>
      </p:pic>
      <p:sp>
        <p:nvSpPr>
          <p:cNvPr id="471" name="Google Shape;471;h1f71cef0f24d6d9c_0_430"/>
          <p:cNvSpPr/>
          <p:nvPr/>
        </p:nvSpPr>
        <p:spPr>
          <a:xfrm>
            <a:off x="3819525" y="895350"/>
            <a:ext cx="10658400" cy="131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Fantasy Realm at a Glance</a:t>
            </a:r>
            <a:endParaRPr b="0" i="0" sz="6000" u="none" cap="none" strike="noStrike">
              <a:solidFill>
                <a:schemeClr val="dk1"/>
              </a:solidFill>
              <a:latin typeface="Calibri"/>
              <a:ea typeface="Calibri"/>
              <a:cs typeface="Calibri"/>
              <a:sym typeface="Calibri"/>
            </a:endParaRPr>
          </a:p>
        </p:txBody>
      </p:sp>
      <p:grpSp>
        <p:nvGrpSpPr>
          <p:cNvPr id="472" name="Google Shape;472;h1f71cef0f24d6d9c_0_430"/>
          <p:cNvGrpSpPr/>
          <p:nvPr/>
        </p:nvGrpSpPr>
        <p:grpSpPr>
          <a:xfrm>
            <a:off x="1466850" y="3400425"/>
            <a:ext cx="4425300" cy="1554450"/>
            <a:chOff x="1466850" y="3400425"/>
            <a:chExt cx="4425300" cy="1554450"/>
          </a:xfrm>
        </p:grpSpPr>
        <p:sp>
          <p:nvSpPr>
            <p:cNvPr id="473" name="Google Shape;473;h1f71cef0f24d6d9c_0_430"/>
            <p:cNvSpPr/>
            <p:nvPr/>
          </p:nvSpPr>
          <p:spPr>
            <a:xfrm>
              <a:off x="1466850" y="3400425"/>
              <a:ext cx="44253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The Forest</a:t>
              </a:r>
              <a:endParaRPr b="0" i="0" sz="3600" u="none" cap="none" strike="noStrike">
                <a:solidFill>
                  <a:schemeClr val="dk1"/>
                </a:solidFill>
                <a:latin typeface="Calibri"/>
                <a:ea typeface="Calibri"/>
                <a:cs typeface="Calibri"/>
                <a:sym typeface="Calibri"/>
              </a:endParaRPr>
            </a:p>
          </p:txBody>
        </p:sp>
        <p:sp>
          <p:nvSpPr>
            <p:cNvPr id="474" name="Google Shape;474;h1f71cef0f24d6d9c_0_430"/>
            <p:cNvSpPr/>
            <p:nvPr/>
          </p:nvSpPr>
          <p:spPr>
            <a:xfrm>
              <a:off x="1466850" y="4105275"/>
              <a:ext cx="43947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475" name="Google Shape;475;h1f71cef0f24d6d9c_0_430"/>
          <p:cNvGrpSpPr/>
          <p:nvPr/>
        </p:nvGrpSpPr>
        <p:grpSpPr>
          <a:xfrm>
            <a:off x="1466850" y="5419725"/>
            <a:ext cx="4425300" cy="1554450"/>
            <a:chOff x="1466850" y="5419725"/>
            <a:chExt cx="4425300" cy="1554450"/>
          </a:xfrm>
        </p:grpSpPr>
        <p:sp>
          <p:nvSpPr>
            <p:cNvPr id="476" name="Google Shape;476;h1f71cef0f24d6d9c_0_430"/>
            <p:cNvSpPr/>
            <p:nvPr/>
          </p:nvSpPr>
          <p:spPr>
            <a:xfrm>
              <a:off x="1466850" y="5419725"/>
              <a:ext cx="44253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The Caves</a:t>
              </a:r>
              <a:endParaRPr b="0" i="0" sz="3600" u="none" cap="none" strike="noStrike">
                <a:solidFill>
                  <a:schemeClr val="dk1"/>
                </a:solidFill>
                <a:latin typeface="Calibri"/>
                <a:ea typeface="Calibri"/>
                <a:cs typeface="Calibri"/>
                <a:sym typeface="Calibri"/>
              </a:endParaRPr>
            </a:p>
          </p:txBody>
        </p:sp>
        <p:sp>
          <p:nvSpPr>
            <p:cNvPr id="477" name="Google Shape;477;h1f71cef0f24d6d9c_0_430"/>
            <p:cNvSpPr/>
            <p:nvPr/>
          </p:nvSpPr>
          <p:spPr>
            <a:xfrm>
              <a:off x="1466850" y="6124575"/>
              <a:ext cx="43947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78" name="Google Shape;478;h1f71cef0f24d6d9c_0_430"/>
          <p:cNvGrpSpPr/>
          <p:nvPr/>
        </p:nvGrpSpPr>
        <p:grpSpPr>
          <a:xfrm>
            <a:off x="1466850" y="7439025"/>
            <a:ext cx="4425300" cy="1554450"/>
            <a:chOff x="1466850" y="7439025"/>
            <a:chExt cx="4425300" cy="1554450"/>
          </a:xfrm>
        </p:grpSpPr>
        <p:sp>
          <p:nvSpPr>
            <p:cNvPr id="479" name="Google Shape;479;h1f71cef0f24d6d9c_0_430"/>
            <p:cNvSpPr/>
            <p:nvPr/>
          </p:nvSpPr>
          <p:spPr>
            <a:xfrm>
              <a:off x="1466850" y="7439025"/>
              <a:ext cx="44253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The Lair</a:t>
              </a:r>
              <a:endParaRPr b="0" i="0" sz="3600" u="none" cap="none" strike="noStrike">
                <a:solidFill>
                  <a:schemeClr val="dk1"/>
                </a:solidFill>
                <a:latin typeface="Calibri"/>
                <a:ea typeface="Calibri"/>
                <a:cs typeface="Calibri"/>
                <a:sym typeface="Calibri"/>
              </a:endParaRPr>
            </a:p>
          </p:txBody>
        </p:sp>
        <p:sp>
          <p:nvSpPr>
            <p:cNvPr id="480" name="Google Shape;480;h1f71cef0f24d6d9c_0_430"/>
            <p:cNvSpPr/>
            <p:nvPr/>
          </p:nvSpPr>
          <p:spPr>
            <a:xfrm>
              <a:off x="1466850" y="8143875"/>
              <a:ext cx="4394700" cy="849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485" name="Shape 485"/>
        <p:cNvGrpSpPr/>
        <p:nvPr/>
      </p:nvGrpSpPr>
      <p:grpSpPr>
        <a:xfrm>
          <a:off x="0" y="0"/>
          <a:ext cx="0" cy="0"/>
          <a:chOff x="0" y="0"/>
          <a:chExt cx="0" cy="0"/>
        </a:xfrm>
      </p:grpSpPr>
      <p:pic>
        <p:nvPicPr>
          <p:cNvPr descr="preencoded.png" id="486" name="Google Shape;486;h1f71cef0f24d6d9c_0_450"/>
          <p:cNvPicPr preferRelativeResize="0"/>
          <p:nvPr/>
        </p:nvPicPr>
        <p:blipFill rotWithShape="1">
          <a:blip r:embed="rId3">
            <a:alphaModFix/>
          </a:blip>
          <a:srcRect b="0" l="0" r="0" t="0"/>
          <a:stretch/>
        </p:blipFill>
        <p:spPr>
          <a:xfrm>
            <a:off x="11315700" y="895350"/>
            <a:ext cx="6296025" cy="6515100"/>
          </a:xfrm>
          <a:prstGeom prst="rect">
            <a:avLst/>
          </a:prstGeom>
          <a:noFill/>
          <a:ln>
            <a:noFill/>
          </a:ln>
        </p:spPr>
      </p:pic>
      <p:pic>
        <p:nvPicPr>
          <p:cNvPr descr="preencoded.png" id="487" name="Google Shape;487;h1f71cef0f24d6d9c_0_450"/>
          <p:cNvPicPr preferRelativeResize="0"/>
          <p:nvPr/>
        </p:nvPicPr>
        <p:blipFill rotWithShape="1">
          <a:blip r:embed="rId4">
            <a:alphaModFix/>
          </a:blip>
          <a:srcRect b="0" l="0" r="0" t="0"/>
          <a:stretch/>
        </p:blipFill>
        <p:spPr>
          <a:xfrm>
            <a:off x="12344400" y="-4000500"/>
            <a:ext cx="9782175" cy="9782175"/>
          </a:xfrm>
          <a:prstGeom prst="rect">
            <a:avLst/>
          </a:prstGeom>
          <a:noFill/>
          <a:ln>
            <a:noFill/>
          </a:ln>
        </p:spPr>
      </p:pic>
      <p:grpSp>
        <p:nvGrpSpPr>
          <p:cNvPr id="488" name="Google Shape;488;h1f71cef0f24d6d9c_0_450"/>
          <p:cNvGrpSpPr/>
          <p:nvPr/>
        </p:nvGrpSpPr>
        <p:grpSpPr>
          <a:xfrm>
            <a:off x="17640300" y="7994925"/>
            <a:ext cx="596549" cy="2063476"/>
            <a:chOff x="17640300" y="7994925"/>
            <a:chExt cx="596549" cy="2063476"/>
          </a:xfrm>
        </p:grpSpPr>
        <p:pic>
          <p:nvPicPr>
            <p:cNvPr descr="preencoded.png" id="489" name="Google Shape;489;h1f71cef0f24d6d9c_0_45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90" name="Google Shape;490;h1f71cef0f24d6d9c_0_45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91" name="Google Shape;491;h1f71cef0f24d6d9c_0_450"/>
          <p:cNvGrpSpPr/>
          <p:nvPr/>
        </p:nvGrpSpPr>
        <p:grpSpPr>
          <a:xfrm>
            <a:off x="0" y="3305175"/>
            <a:ext cx="18288000" cy="4954800"/>
            <a:chOff x="0" y="3305175"/>
            <a:chExt cx="18288000" cy="4954800"/>
          </a:xfrm>
        </p:grpSpPr>
        <p:cxnSp>
          <p:nvCxnSpPr>
            <p:cNvPr id="492" name="Google Shape;492;h1f71cef0f24d6d9c_0_450"/>
            <p:cNvCxnSpPr/>
            <p:nvPr/>
          </p:nvCxnSpPr>
          <p:spPr>
            <a:xfrm rot="1805">
              <a:off x="-1" y="5386427"/>
              <a:ext cx="18288003" cy="0"/>
            </a:xfrm>
            <a:prstGeom prst="straightConnector1">
              <a:avLst/>
            </a:prstGeom>
            <a:noFill/>
            <a:ln cap="flat" cmpd="sng" w="9525">
              <a:solidFill>
                <a:srgbClr val="4D4D4D"/>
              </a:solidFill>
              <a:prstDash val="solid"/>
              <a:round/>
              <a:headEnd len="sm" w="sm" type="none"/>
              <a:tailEnd len="sm" w="sm" type="none"/>
            </a:ln>
          </p:spPr>
        </p:cxnSp>
        <p:pic>
          <p:nvPicPr>
            <p:cNvPr descr="preencoded.png" id="493" name="Google Shape;493;h1f71cef0f24d6d9c_0_450"/>
            <p:cNvPicPr preferRelativeResize="0"/>
            <p:nvPr/>
          </p:nvPicPr>
          <p:blipFill rotWithShape="1">
            <a:blip r:embed="rId6">
              <a:alphaModFix/>
            </a:blip>
            <a:srcRect b="0" l="0" r="0" t="0"/>
            <a:stretch/>
          </p:blipFill>
          <p:spPr>
            <a:xfrm>
              <a:off x="2952750" y="3343275"/>
              <a:ext cx="895350" cy="857250"/>
            </a:xfrm>
            <a:prstGeom prst="rect">
              <a:avLst/>
            </a:prstGeom>
            <a:noFill/>
            <a:ln>
              <a:noFill/>
            </a:ln>
          </p:spPr>
        </p:pic>
        <p:pic>
          <p:nvPicPr>
            <p:cNvPr descr="preencoded.png" id="494" name="Google Shape;494;h1f71cef0f24d6d9c_0_450"/>
            <p:cNvPicPr preferRelativeResize="0"/>
            <p:nvPr/>
          </p:nvPicPr>
          <p:blipFill rotWithShape="1">
            <a:blip r:embed="rId7">
              <a:alphaModFix/>
            </a:blip>
            <a:srcRect b="0" l="0" r="0" t="0"/>
            <a:stretch/>
          </p:blipFill>
          <p:spPr>
            <a:xfrm>
              <a:off x="6858000" y="3324225"/>
              <a:ext cx="742950" cy="895350"/>
            </a:xfrm>
            <a:prstGeom prst="rect">
              <a:avLst/>
            </a:prstGeom>
            <a:noFill/>
            <a:ln>
              <a:noFill/>
            </a:ln>
          </p:spPr>
        </p:pic>
        <p:pic>
          <p:nvPicPr>
            <p:cNvPr descr="preencoded.png" id="495" name="Google Shape;495;h1f71cef0f24d6d9c_0_450"/>
            <p:cNvPicPr preferRelativeResize="0"/>
            <p:nvPr/>
          </p:nvPicPr>
          <p:blipFill rotWithShape="1">
            <a:blip r:embed="rId8">
              <a:alphaModFix/>
            </a:blip>
            <a:srcRect b="0" l="0" r="0" t="0"/>
            <a:stretch/>
          </p:blipFill>
          <p:spPr>
            <a:xfrm>
              <a:off x="10629900" y="3305175"/>
              <a:ext cx="857250" cy="933450"/>
            </a:xfrm>
            <a:prstGeom prst="rect">
              <a:avLst/>
            </a:prstGeom>
            <a:noFill/>
            <a:ln>
              <a:noFill/>
            </a:ln>
          </p:spPr>
        </p:pic>
        <p:pic>
          <p:nvPicPr>
            <p:cNvPr descr="preencoded.png" id="496" name="Google Shape;496;h1f71cef0f24d6d9c_0_450"/>
            <p:cNvPicPr preferRelativeResize="0"/>
            <p:nvPr/>
          </p:nvPicPr>
          <p:blipFill rotWithShape="1">
            <a:blip r:embed="rId9">
              <a:alphaModFix/>
            </a:blip>
            <a:srcRect b="0" l="0" r="0" t="0"/>
            <a:stretch/>
          </p:blipFill>
          <p:spPr>
            <a:xfrm>
              <a:off x="14439900" y="3305175"/>
              <a:ext cx="895350" cy="933450"/>
            </a:xfrm>
            <a:prstGeom prst="rect">
              <a:avLst/>
            </a:prstGeom>
            <a:noFill/>
            <a:ln>
              <a:noFill/>
            </a:ln>
          </p:spPr>
        </p:pic>
        <p:cxnSp>
          <p:nvCxnSpPr>
            <p:cNvPr id="497" name="Google Shape;497;h1f71cef0f24d6d9c_0_450"/>
            <p:cNvCxnSpPr/>
            <p:nvPr/>
          </p:nvCxnSpPr>
          <p:spPr>
            <a:xfrm rot="5353810">
              <a:off x="2676461" y="5324550"/>
              <a:ext cx="1429029" cy="0"/>
            </a:xfrm>
            <a:prstGeom prst="straightConnector1">
              <a:avLst/>
            </a:prstGeom>
            <a:noFill/>
            <a:ln cap="flat" cmpd="sng" w="19050">
              <a:solidFill>
                <a:srgbClr val="000000"/>
              </a:solidFill>
              <a:prstDash val="solid"/>
              <a:round/>
              <a:headEnd len="sm" w="sm" type="none"/>
              <a:tailEnd len="sm" w="sm" type="none"/>
            </a:ln>
          </p:spPr>
        </p:cxnSp>
        <p:cxnSp>
          <p:nvCxnSpPr>
            <p:cNvPr id="498" name="Google Shape;498;h1f71cef0f24d6d9c_0_450"/>
            <p:cNvCxnSpPr/>
            <p:nvPr/>
          </p:nvCxnSpPr>
          <p:spPr>
            <a:xfrm rot="5353810">
              <a:off x="6505511" y="5324550"/>
              <a:ext cx="1429029" cy="0"/>
            </a:xfrm>
            <a:prstGeom prst="straightConnector1">
              <a:avLst/>
            </a:prstGeom>
            <a:noFill/>
            <a:ln cap="flat" cmpd="sng" w="19050">
              <a:solidFill>
                <a:srgbClr val="000000"/>
              </a:solidFill>
              <a:prstDash val="solid"/>
              <a:round/>
              <a:headEnd len="sm" w="sm" type="none"/>
              <a:tailEnd len="sm" w="sm" type="none"/>
            </a:ln>
          </p:spPr>
        </p:cxnSp>
        <p:cxnSp>
          <p:nvCxnSpPr>
            <p:cNvPr id="499" name="Google Shape;499;h1f71cef0f24d6d9c_0_450"/>
            <p:cNvCxnSpPr/>
            <p:nvPr/>
          </p:nvCxnSpPr>
          <p:spPr>
            <a:xfrm rot="5353810">
              <a:off x="10334561" y="5324550"/>
              <a:ext cx="1429029" cy="0"/>
            </a:xfrm>
            <a:prstGeom prst="straightConnector1">
              <a:avLst/>
            </a:prstGeom>
            <a:noFill/>
            <a:ln cap="flat" cmpd="sng" w="19050">
              <a:solidFill>
                <a:srgbClr val="000000"/>
              </a:solidFill>
              <a:prstDash val="solid"/>
              <a:round/>
              <a:headEnd len="sm" w="sm" type="none"/>
              <a:tailEnd len="sm" w="sm" type="none"/>
            </a:ln>
          </p:spPr>
        </p:cxnSp>
        <p:cxnSp>
          <p:nvCxnSpPr>
            <p:cNvPr id="500" name="Google Shape;500;h1f71cef0f24d6d9c_0_450"/>
            <p:cNvCxnSpPr/>
            <p:nvPr/>
          </p:nvCxnSpPr>
          <p:spPr>
            <a:xfrm rot="5353810">
              <a:off x="14163611" y="5324550"/>
              <a:ext cx="1429029" cy="0"/>
            </a:xfrm>
            <a:prstGeom prst="straightConnector1">
              <a:avLst/>
            </a:prstGeom>
            <a:noFill/>
            <a:ln cap="flat" cmpd="sng" w="19050">
              <a:solidFill>
                <a:srgbClr val="000000"/>
              </a:solidFill>
              <a:prstDash val="solid"/>
              <a:round/>
              <a:headEnd len="sm" w="sm" type="none"/>
              <a:tailEnd len="sm" w="sm" type="none"/>
            </a:ln>
          </p:spPr>
        </p:cxnSp>
        <p:sp>
          <p:nvSpPr>
            <p:cNvPr id="501" name="Google Shape;501;h1f71cef0f24d6d9c_0_450"/>
            <p:cNvSpPr/>
            <p:nvPr/>
          </p:nvSpPr>
          <p:spPr>
            <a:xfrm>
              <a:off x="1651635" y="6410325"/>
              <a:ext cx="3497700" cy="59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2020</a:t>
              </a:r>
              <a:endParaRPr b="0" i="0" sz="2700" u="none" cap="none" strike="noStrike">
                <a:solidFill>
                  <a:schemeClr val="dk1"/>
                </a:solidFill>
                <a:latin typeface="Calibri"/>
                <a:ea typeface="Calibri"/>
                <a:cs typeface="Calibri"/>
                <a:sym typeface="Calibri"/>
              </a:endParaRPr>
            </a:p>
          </p:txBody>
        </p:sp>
        <p:sp>
          <p:nvSpPr>
            <p:cNvPr id="502" name="Google Shape;502;h1f71cef0f24d6d9c_0_450"/>
            <p:cNvSpPr/>
            <p:nvPr/>
          </p:nvSpPr>
          <p:spPr>
            <a:xfrm>
              <a:off x="1655445" y="7038975"/>
              <a:ext cx="34899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volcanic eruption devastates a nearby city, forcing its inhabitants.</a:t>
              </a:r>
              <a:endParaRPr b="0" i="0" sz="2400" u="none" cap="none" strike="noStrike">
                <a:solidFill>
                  <a:schemeClr val="dk1"/>
                </a:solidFill>
                <a:latin typeface="Calibri"/>
                <a:ea typeface="Calibri"/>
                <a:cs typeface="Calibri"/>
                <a:sym typeface="Calibri"/>
              </a:endParaRPr>
            </a:p>
          </p:txBody>
        </p:sp>
        <p:sp>
          <p:nvSpPr>
            <p:cNvPr id="503" name="Google Shape;503;h1f71cef0f24d6d9c_0_450"/>
            <p:cNvSpPr/>
            <p:nvPr/>
          </p:nvSpPr>
          <p:spPr>
            <a:xfrm>
              <a:off x="5480685" y="6410325"/>
              <a:ext cx="3497700" cy="59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2021</a:t>
              </a:r>
              <a:endParaRPr b="0" i="0" sz="2700" u="none" cap="none" strike="noStrike">
                <a:solidFill>
                  <a:schemeClr val="dk1"/>
                </a:solidFill>
                <a:latin typeface="Calibri"/>
                <a:ea typeface="Calibri"/>
                <a:cs typeface="Calibri"/>
                <a:sym typeface="Calibri"/>
              </a:endParaRPr>
            </a:p>
          </p:txBody>
        </p:sp>
        <p:sp>
          <p:nvSpPr>
            <p:cNvPr id="504" name="Google Shape;504;h1f71cef0f24d6d9c_0_450"/>
            <p:cNvSpPr/>
            <p:nvPr/>
          </p:nvSpPr>
          <p:spPr>
            <a:xfrm>
              <a:off x="5484495" y="7038975"/>
              <a:ext cx="34899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group of adventurers sets out to recover an ancient artifact.</a:t>
              </a:r>
              <a:endParaRPr b="0" i="0" sz="2400" u="none" cap="none" strike="noStrike">
                <a:solidFill>
                  <a:schemeClr val="dk1"/>
                </a:solidFill>
                <a:latin typeface="Calibri"/>
                <a:ea typeface="Calibri"/>
                <a:cs typeface="Calibri"/>
                <a:sym typeface="Calibri"/>
              </a:endParaRPr>
            </a:p>
          </p:txBody>
        </p:sp>
        <p:sp>
          <p:nvSpPr>
            <p:cNvPr id="505" name="Google Shape;505;h1f71cef0f24d6d9c_0_450"/>
            <p:cNvSpPr/>
            <p:nvPr/>
          </p:nvSpPr>
          <p:spPr>
            <a:xfrm>
              <a:off x="9309735" y="6410325"/>
              <a:ext cx="3497700" cy="59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2022</a:t>
              </a:r>
              <a:endParaRPr b="0" i="0" sz="2700" u="none" cap="none" strike="noStrike">
                <a:solidFill>
                  <a:schemeClr val="dk1"/>
                </a:solidFill>
                <a:latin typeface="Calibri"/>
                <a:ea typeface="Calibri"/>
                <a:cs typeface="Calibri"/>
                <a:sym typeface="Calibri"/>
              </a:endParaRPr>
            </a:p>
          </p:txBody>
        </p:sp>
        <p:sp>
          <p:nvSpPr>
            <p:cNvPr id="506" name="Google Shape;506;h1f71cef0f24d6d9c_0_450"/>
            <p:cNvSpPr/>
            <p:nvPr/>
          </p:nvSpPr>
          <p:spPr>
            <a:xfrm>
              <a:off x="9313545" y="7038975"/>
              <a:ext cx="34899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An elf helps humans obtain the Crystal of the Unicorn from the Forest.</a:t>
              </a:r>
              <a:endParaRPr b="0" i="0" sz="2400" u="none" cap="none" strike="noStrike">
                <a:solidFill>
                  <a:schemeClr val="dk1"/>
                </a:solidFill>
                <a:latin typeface="Calibri"/>
                <a:ea typeface="Calibri"/>
                <a:cs typeface="Calibri"/>
                <a:sym typeface="Calibri"/>
              </a:endParaRPr>
            </a:p>
          </p:txBody>
        </p:sp>
        <p:sp>
          <p:nvSpPr>
            <p:cNvPr id="507" name="Google Shape;507;h1f71cef0f24d6d9c_0_450"/>
            <p:cNvSpPr/>
            <p:nvPr/>
          </p:nvSpPr>
          <p:spPr>
            <a:xfrm>
              <a:off x="13138785" y="6410325"/>
              <a:ext cx="3497700" cy="596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2023</a:t>
              </a:r>
              <a:endParaRPr b="0" i="0" sz="2700" u="none" cap="none" strike="noStrike">
                <a:solidFill>
                  <a:schemeClr val="dk1"/>
                </a:solidFill>
                <a:latin typeface="Calibri"/>
                <a:ea typeface="Calibri"/>
                <a:cs typeface="Calibri"/>
                <a:sym typeface="Calibri"/>
              </a:endParaRPr>
            </a:p>
          </p:txBody>
        </p:sp>
        <p:sp>
          <p:nvSpPr>
            <p:cNvPr id="508" name="Google Shape;508;h1f71cef0f24d6d9c_0_450"/>
            <p:cNvSpPr/>
            <p:nvPr/>
          </p:nvSpPr>
          <p:spPr>
            <a:xfrm>
              <a:off x="13142595" y="7038975"/>
              <a:ext cx="3489900" cy="1221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A powerful sorcerer and a cunning thief cross paths, leading to a partnership.</a:t>
              </a:r>
              <a:endParaRPr b="0" i="0" sz="2400" u="none" cap="none" strike="noStrike">
                <a:solidFill>
                  <a:schemeClr val="dk1"/>
                </a:solidFill>
                <a:latin typeface="Calibri"/>
                <a:ea typeface="Calibri"/>
                <a:cs typeface="Calibri"/>
                <a:sym typeface="Calibri"/>
              </a:endParaRPr>
            </a:p>
          </p:txBody>
        </p:sp>
      </p:grpSp>
      <p:sp>
        <p:nvSpPr>
          <p:cNvPr id="509" name="Google Shape;509;h1f71cef0f24d6d9c_0_450"/>
          <p:cNvSpPr/>
          <p:nvPr/>
        </p:nvSpPr>
        <p:spPr>
          <a:xfrm>
            <a:off x="4591050" y="895350"/>
            <a:ext cx="9105900" cy="131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514" name="Shape 514"/>
        <p:cNvGrpSpPr/>
        <p:nvPr/>
      </p:nvGrpSpPr>
      <p:grpSpPr>
        <a:xfrm>
          <a:off x="0" y="0"/>
          <a:ext cx="0" cy="0"/>
          <a:chOff x="0" y="0"/>
          <a:chExt cx="0" cy="0"/>
        </a:xfrm>
      </p:grpSpPr>
      <p:pic>
        <p:nvPicPr>
          <p:cNvPr descr="preencoded.png" id="515" name="Google Shape;515;h1f71cef0f24d6d9c_0_478"/>
          <p:cNvPicPr preferRelativeResize="0"/>
          <p:nvPr/>
        </p:nvPicPr>
        <p:blipFill rotWithShape="1">
          <a:blip r:embed="rId3">
            <a:alphaModFix/>
          </a:blip>
          <a:srcRect b="0" l="0" r="0" t="0"/>
          <a:stretch/>
        </p:blipFill>
        <p:spPr>
          <a:xfrm>
            <a:off x="10944225" y="2819400"/>
            <a:ext cx="6296025" cy="6515100"/>
          </a:xfrm>
          <a:prstGeom prst="rect">
            <a:avLst/>
          </a:prstGeom>
          <a:noFill/>
          <a:ln>
            <a:noFill/>
          </a:ln>
        </p:spPr>
      </p:pic>
      <p:pic>
        <p:nvPicPr>
          <p:cNvPr descr="preencoded.png" id="516" name="Google Shape;516;h1f71cef0f24d6d9c_0_478"/>
          <p:cNvPicPr preferRelativeResize="0"/>
          <p:nvPr/>
        </p:nvPicPr>
        <p:blipFill rotWithShape="1">
          <a:blip r:embed="rId4">
            <a:alphaModFix/>
          </a:blip>
          <a:srcRect b="0" l="0" r="0" t="0"/>
          <a:stretch/>
        </p:blipFill>
        <p:spPr>
          <a:xfrm>
            <a:off x="13668375" y="276225"/>
            <a:ext cx="6286500" cy="6286500"/>
          </a:xfrm>
          <a:prstGeom prst="rect">
            <a:avLst/>
          </a:prstGeom>
          <a:noFill/>
          <a:ln>
            <a:noFill/>
          </a:ln>
        </p:spPr>
      </p:pic>
      <p:grpSp>
        <p:nvGrpSpPr>
          <p:cNvPr id="517" name="Google Shape;517;h1f71cef0f24d6d9c_0_478"/>
          <p:cNvGrpSpPr/>
          <p:nvPr/>
        </p:nvGrpSpPr>
        <p:grpSpPr>
          <a:xfrm>
            <a:off x="17640300" y="7994925"/>
            <a:ext cx="596549" cy="2063476"/>
            <a:chOff x="17640300" y="7994925"/>
            <a:chExt cx="596549" cy="2063476"/>
          </a:xfrm>
        </p:grpSpPr>
        <p:pic>
          <p:nvPicPr>
            <p:cNvPr descr="preencoded.png" id="518" name="Google Shape;518;h1f71cef0f24d6d9c_0_47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19" name="Google Shape;519;h1f71cef0f24d6d9c_0_47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20" name="Google Shape;520;h1f71cef0f24d6d9c_0_478"/>
          <p:cNvSpPr/>
          <p:nvPr/>
        </p:nvSpPr>
        <p:spPr>
          <a:xfrm>
            <a:off x="5962650" y="1466850"/>
            <a:ext cx="4286400" cy="131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Our Team</a:t>
            </a:r>
            <a:endParaRPr b="0" i="0" sz="6000" u="none" cap="none" strike="noStrike">
              <a:solidFill>
                <a:schemeClr val="dk1"/>
              </a:solidFill>
              <a:latin typeface="Calibri"/>
              <a:ea typeface="Calibri"/>
              <a:cs typeface="Calibri"/>
              <a:sym typeface="Calibri"/>
            </a:endParaRPr>
          </a:p>
        </p:txBody>
      </p:sp>
      <p:grpSp>
        <p:nvGrpSpPr>
          <p:cNvPr id="521" name="Google Shape;521;h1f71cef0f24d6d9c_0_478"/>
          <p:cNvGrpSpPr/>
          <p:nvPr/>
        </p:nvGrpSpPr>
        <p:grpSpPr>
          <a:xfrm>
            <a:off x="2038350" y="2843213"/>
            <a:ext cx="4478775" cy="2276475"/>
            <a:chOff x="2038350" y="2843213"/>
            <a:chExt cx="4478775" cy="2276475"/>
          </a:xfrm>
        </p:grpSpPr>
        <p:pic>
          <p:nvPicPr>
            <p:cNvPr descr="preencoded.png" id="522" name="Google Shape;522;h1f71cef0f24d6d9c_0_478"/>
            <p:cNvPicPr preferRelativeResize="0"/>
            <p:nvPr/>
          </p:nvPicPr>
          <p:blipFill rotWithShape="1">
            <a:blip r:embed="rId6">
              <a:alphaModFix/>
            </a:blip>
            <a:srcRect b="0" l="0" r="0" t="0"/>
            <a:stretch/>
          </p:blipFill>
          <p:spPr>
            <a:xfrm>
              <a:off x="2038350" y="2843213"/>
              <a:ext cx="2276475" cy="2276475"/>
            </a:xfrm>
            <a:prstGeom prst="rect">
              <a:avLst/>
            </a:prstGeom>
            <a:noFill/>
            <a:ln>
              <a:noFill/>
            </a:ln>
          </p:spPr>
        </p:pic>
        <p:grpSp>
          <p:nvGrpSpPr>
            <p:cNvPr id="523" name="Google Shape;523;h1f71cef0f24d6d9c_0_478"/>
            <p:cNvGrpSpPr/>
            <p:nvPr/>
          </p:nvGrpSpPr>
          <p:grpSpPr>
            <a:xfrm>
              <a:off x="4543425" y="3424238"/>
              <a:ext cx="1973700" cy="1221149"/>
              <a:chOff x="4543425" y="3424238"/>
              <a:chExt cx="1973700" cy="1221149"/>
            </a:xfrm>
          </p:grpSpPr>
          <p:sp>
            <p:nvSpPr>
              <p:cNvPr id="524" name="Google Shape;524;h1f71cef0f24d6d9c_0_478"/>
              <p:cNvSpPr/>
              <p:nvPr/>
            </p:nvSpPr>
            <p:spPr>
              <a:xfrm>
                <a:off x="4543425" y="3424238"/>
                <a:ext cx="17508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Eldruin</a:t>
                </a:r>
                <a:endParaRPr b="0" i="0" sz="3600" u="none" cap="none" strike="noStrike">
                  <a:solidFill>
                    <a:schemeClr val="dk1"/>
                  </a:solidFill>
                  <a:latin typeface="Calibri"/>
                  <a:ea typeface="Calibri"/>
                  <a:cs typeface="Calibri"/>
                  <a:sym typeface="Calibri"/>
                </a:endParaRPr>
              </a:p>
            </p:txBody>
          </p:sp>
          <p:sp>
            <p:nvSpPr>
              <p:cNvPr id="525" name="Google Shape;525;h1f71cef0f24d6d9c_0_478"/>
              <p:cNvSpPr/>
              <p:nvPr/>
            </p:nvSpPr>
            <p:spPr>
              <a:xfrm>
                <a:off x="4543425" y="4167187"/>
                <a:ext cx="19737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Fire Mage</a:t>
                </a:r>
                <a:endParaRPr b="0" i="0" sz="2400" u="none" cap="none" strike="noStrike">
                  <a:solidFill>
                    <a:schemeClr val="dk1"/>
                  </a:solidFill>
                  <a:latin typeface="Calibri"/>
                  <a:ea typeface="Calibri"/>
                  <a:cs typeface="Calibri"/>
                  <a:sym typeface="Calibri"/>
                </a:endParaRPr>
              </a:p>
            </p:txBody>
          </p:sp>
        </p:grpSp>
      </p:grpSp>
      <p:grpSp>
        <p:nvGrpSpPr>
          <p:cNvPr id="526" name="Google Shape;526;h1f71cef0f24d6d9c_0_478"/>
          <p:cNvGrpSpPr/>
          <p:nvPr/>
        </p:nvGrpSpPr>
        <p:grpSpPr>
          <a:xfrm>
            <a:off x="9029700" y="6500813"/>
            <a:ext cx="4478775" cy="2276475"/>
            <a:chOff x="9029700" y="6500813"/>
            <a:chExt cx="4478775" cy="2276475"/>
          </a:xfrm>
        </p:grpSpPr>
        <p:pic>
          <p:nvPicPr>
            <p:cNvPr descr="preencoded.png" id="527" name="Google Shape;527;h1f71cef0f24d6d9c_0_478"/>
            <p:cNvPicPr preferRelativeResize="0"/>
            <p:nvPr/>
          </p:nvPicPr>
          <p:blipFill rotWithShape="1">
            <a:blip r:embed="rId7">
              <a:alphaModFix/>
            </a:blip>
            <a:srcRect b="0" l="0" r="0" t="0"/>
            <a:stretch/>
          </p:blipFill>
          <p:spPr>
            <a:xfrm>
              <a:off x="9029700" y="6500813"/>
              <a:ext cx="2276475" cy="2276475"/>
            </a:xfrm>
            <a:prstGeom prst="rect">
              <a:avLst/>
            </a:prstGeom>
            <a:noFill/>
            <a:ln>
              <a:noFill/>
            </a:ln>
          </p:spPr>
        </p:pic>
        <p:grpSp>
          <p:nvGrpSpPr>
            <p:cNvPr id="528" name="Google Shape;528;h1f71cef0f24d6d9c_0_478"/>
            <p:cNvGrpSpPr/>
            <p:nvPr/>
          </p:nvGrpSpPr>
          <p:grpSpPr>
            <a:xfrm>
              <a:off x="11534775" y="7081838"/>
              <a:ext cx="1973700" cy="1221150"/>
              <a:chOff x="11534775" y="7081838"/>
              <a:chExt cx="1973700" cy="1221150"/>
            </a:xfrm>
          </p:grpSpPr>
          <p:sp>
            <p:nvSpPr>
              <p:cNvPr id="529" name="Google Shape;529;h1f71cef0f24d6d9c_0_478"/>
              <p:cNvSpPr/>
              <p:nvPr/>
            </p:nvSpPr>
            <p:spPr>
              <a:xfrm>
                <a:off x="11534775" y="7081838"/>
                <a:ext cx="17508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Eldruin</a:t>
                </a:r>
                <a:endParaRPr b="0" i="0" sz="3600" u="none" cap="none" strike="noStrike">
                  <a:solidFill>
                    <a:schemeClr val="dk1"/>
                  </a:solidFill>
                  <a:latin typeface="Calibri"/>
                  <a:ea typeface="Calibri"/>
                  <a:cs typeface="Calibri"/>
                  <a:sym typeface="Calibri"/>
                </a:endParaRPr>
              </a:p>
            </p:txBody>
          </p:sp>
          <p:sp>
            <p:nvSpPr>
              <p:cNvPr id="530" name="Google Shape;530;h1f71cef0f24d6d9c_0_478"/>
              <p:cNvSpPr/>
              <p:nvPr/>
            </p:nvSpPr>
            <p:spPr>
              <a:xfrm>
                <a:off x="11534775" y="7824788"/>
                <a:ext cx="19737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Fire Mage</a:t>
                </a:r>
                <a:endParaRPr b="0" i="0" sz="2400" u="none" cap="none" strike="noStrike">
                  <a:solidFill>
                    <a:schemeClr val="dk1"/>
                  </a:solidFill>
                  <a:latin typeface="Calibri"/>
                  <a:ea typeface="Calibri"/>
                  <a:cs typeface="Calibri"/>
                  <a:sym typeface="Calibri"/>
                </a:endParaRPr>
              </a:p>
            </p:txBody>
          </p:sp>
        </p:grpSp>
      </p:grpSp>
      <p:grpSp>
        <p:nvGrpSpPr>
          <p:cNvPr id="531" name="Google Shape;531;h1f71cef0f24d6d9c_0_478"/>
          <p:cNvGrpSpPr/>
          <p:nvPr/>
        </p:nvGrpSpPr>
        <p:grpSpPr>
          <a:xfrm>
            <a:off x="2038350" y="6500813"/>
            <a:ext cx="5331975" cy="2276475"/>
            <a:chOff x="2038350" y="6500813"/>
            <a:chExt cx="5331975" cy="2276475"/>
          </a:xfrm>
        </p:grpSpPr>
        <p:pic>
          <p:nvPicPr>
            <p:cNvPr descr="preencoded.png" id="532" name="Google Shape;532;h1f71cef0f24d6d9c_0_478"/>
            <p:cNvPicPr preferRelativeResize="0"/>
            <p:nvPr/>
          </p:nvPicPr>
          <p:blipFill rotWithShape="1">
            <a:blip r:embed="rId8">
              <a:alphaModFix/>
            </a:blip>
            <a:srcRect b="0" l="0" r="0" t="0"/>
            <a:stretch/>
          </p:blipFill>
          <p:spPr>
            <a:xfrm>
              <a:off x="2038350" y="6500813"/>
              <a:ext cx="2276475" cy="2276475"/>
            </a:xfrm>
            <a:prstGeom prst="rect">
              <a:avLst/>
            </a:prstGeom>
            <a:noFill/>
            <a:ln>
              <a:noFill/>
            </a:ln>
          </p:spPr>
        </p:pic>
        <p:grpSp>
          <p:nvGrpSpPr>
            <p:cNvPr id="533" name="Google Shape;533;h1f71cef0f24d6d9c_0_478"/>
            <p:cNvGrpSpPr/>
            <p:nvPr/>
          </p:nvGrpSpPr>
          <p:grpSpPr>
            <a:xfrm>
              <a:off x="4543425" y="7081838"/>
              <a:ext cx="2826900" cy="1221150"/>
              <a:chOff x="4543425" y="7081838"/>
              <a:chExt cx="2826900" cy="1221150"/>
            </a:xfrm>
          </p:grpSpPr>
          <p:sp>
            <p:nvSpPr>
              <p:cNvPr id="534" name="Google Shape;534;h1f71cef0f24d6d9c_0_478"/>
              <p:cNvSpPr/>
              <p:nvPr/>
            </p:nvSpPr>
            <p:spPr>
              <a:xfrm>
                <a:off x="4543425" y="7081838"/>
                <a:ext cx="28269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Elementalen</a:t>
                </a:r>
                <a:endParaRPr b="0" i="0" sz="3600" u="none" cap="none" strike="noStrike">
                  <a:solidFill>
                    <a:schemeClr val="dk1"/>
                  </a:solidFill>
                  <a:latin typeface="Calibri"/>
                  <a:ea typeface="Calibri"/>
                  <a:cs typeface="Calibri"/>
                  <a:sym typeface="Calibri"/>
                </a:endParaRPr>
              </a:p>
            </p:txBody>
          </p:sp>
          <p:sp>
            <p:nvSpPr>
              <p:cNvPr id="535" name="Google Shape;535;h1f71cef0f24d6d9c_0_478"/>
              <p:cNvSpPr/>
              <p:nvPr/>
            </p:nvSpPr>
            <p:spPr>
              <a:xfrm>
                <a:off x="4543425" y="7824788"/>
                <a:ext cx="19068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Guardian</a:t>
                </a:r>
                <a:endParaRPr b="0" i="0" sz="2400" u="none" cap="none" strike="noStrike">
                  <a:solidFill>
                    <a:schemeClr val="dk1"/>
                  </a:solidFill>
                  <a:latin typeface="Calibri"/>
                  <a:ea typeface="Calibri"/>
                  <a:cs typeface="Calibri"/>
                  <a:sym typeface="Calibri"/>
                </a:endParaRPr>
              </a:p>
            </p:txBody>
          </p:sp>
        </p:grpSp>
      </p:grpSp>
      <p:grpSp>
        <p:nvGrpSpPr>
          <p:cNvPr id="536" name="Google Shape;536;h1f71cef0f24d6d9c_0_478"/>
          <p:cNvGrpSpPr/>
          <p:nvPr/>
        </p:nvGrpSpPr>
        <p:grpSpPr>
          <a:xfrm>
            <a:off x="9029700" y="2843213"/>
            <a:ext cx="5164575" cy="2276475"/>
            <a:chOff x="9029700" y="2843213"/>
            <a:chExt cx="5164575" cy="2276475"/>
          </a:xfrm>
        </p:grpSpPr>
        <p:pic>
          <p:nvPicPr>
            <p:cNvPr descr="preencoded.png" id="537" name="Google Shape;537;h1f71cef0f24d6d9c_0_478"/>
            <p:cNvPicPr preferRelativeResize="0"/>
            <p:nvPr/>
          </p:nvPicPr>
          <p:blipFill rotWithShape="1">
            <a:blip r:embed="rId9">
              <a:alphaModFix/>
            </a:blip>
            <a:srcRect b="0" l="0" r="0" t="0"/>
            <a:stretch/>
          </p:blipFill>
          <p:spPr>
            <a:xfrm>
              <a:off x="9029700" y="2843213"/>
              <a:ext cx="2276475" cy="2276475"/>
            </a:xfrm>
            <a:prstGeom prst="rect">
              <a:avLst/>
            </a:prstGeom>
            <a:noFill/>
            <a:ln>
              <a:noFill/>
            </a:ln>
          </p:spPr>
        </p:pic>
        <p:grpSp>
          <p:nvGrpSpPr>
            <p:cNvPr id="538" name="Google Shape;538;h1f71cef0f24d6d9c_0_478"/>
            <p:cNvGrpSpPr/>
            <p:nvPr/>
          </p:nvGrpSpPr>
          <p:grpSpPr>
            <a:xfrm>
              <a:off x="11534775" y="3424238"/>
              <a:ext cx="2659500" cy="1221149"/>
              <a:chOff x="11534775" y="3424238"/>
              <a:chExt cx="2659500" cy="1221149"/>
            </a:xfrm>
          </p:grpSpPr>
          <p:sp>
            <p:nvSpPr>
              <p:cNvPr id="539" name="Google Shape;539;h1f71cef0f24d6d9c_0_478"/>
              <p:cNvSpPr/>
              <p:nvPr/>
            </p:nvSpPr>
            <p:spPr>
              <a:xfrm>
                <a:off x="11534775" y="3424238"/>
                <a:ext cx="1827000" cy="78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tardos Stencil"/>
                  <a:buNone/>
                </a:pPr>
                <a:r>
                  <a:rPr b="1" i="0" lang="en-US" sz="3600" u="none" cap="none" strike="noStrike">
                    <a:solidFill>
                      <a:srgbClr val="0E0E0E"/>
                    </a:solidFill>
                    <a:latin typeface="Stardos Stencil"/>
                    <a:ea typeface="Stardos Stencil"/>
                    <a:cs typeface="Stardos Stencil"/>
                    <a:sym typeface="Stardos Stencil"/>
                  </a:rPr>
                  <a:t>Lunaria</a:t>
                </a:r>
                <a:endParaRPr b="0" i="0" sz="3600" u="none" cap="none" strike="noStrike">
                  <a:solidFill>
                    <a:schemeClr val="dk1"/>
                  </a:solidFill>
                  <a:latin typeface="Calibri"/>
                  <a:ea typeface="Calibri"/>
                  <a:cs typeface="Calibri"/>
                  <a:sym typeface="Calibri"/>
                </a:endParaRPr>
              </a:p>
            </p:txBody>
          </p:sp>
          <p:sp>
            <p:nvSpPr>
              <p:cNvPr id="540" name="Google Shape;540;h1f71cef0f24d6d9c_0_478"/>
              <p:cNvSpPr/>
              <p:nvPr/>
            </p:nvSpPr>
            <p:spPr>
              <a:xfrm>
                <a:off x="11534775" y="4167187"/>
                <a:ext cx="26595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545" name="Shape 545"/>
        <p:cNvGrpSpPr/>
        <p:nvPr/>
      </p:nvGrpSpPr>
      <p:grpSpPr>
        <a:xfrm>
          <a:off x="0" y="0"/>
          <a:ext cx="0" cy="0"/>
          <a:chOff x="0" y="0"/>
          <a:chExt cx="0" cy="0"/>
        </a:xfrm>
      </p:grpSpPr>
      <p:pic>
        <p:nvPicPr>
          <p:cNvPr descr="preencoded.png" id="546" name="Google Shape;546;h1f71cef0f24d6d9c_0_508"/>
          <p:cNvPicPr preferRelativeResize="0"/>
          <p:nvPr/>
        </p:nvPicPr>
        <p:blipFill rotWithShape="1">
          <a:blip r:embed="rId3">
            <a:alphaModFix/>
          </a:blip>
          <a:srcRect b="0" l="0" r="0" t="0"/>
          <a:stretch/>
        </p:blipFill>
        <p:spPr>
          <a:xfrm>
            <a:off x="895350" y="1000125"/>
            <a:ext cx="6296025" cy="6515100"/>
          </a:xfrm>
          <a:prstGeom prst="rect">
            <a:avLst/>
          </a:prstGeom>
          <a:noFill/>
          <a:ln>
            <a:noFill/>
          </a:ln>
        </p:spPr>
      </p:pic>
      <p:pic>
        <p:nvPicPr>
          <p:cNvPr descr="preencoded.png" id="547" name="Google Shape;547;h1f71cef0f24d6d9c_0_508"/>
          <p:cNvPicPr preferRelativeResize="0"/>
          <p:nvPr/>
        </p:nvPicPr>
        <p:blipFill rotWithShape="1">
          <a:blip r:embed="rId4">
            <a:alphaModFix/>
          </a:blip>
          <a:srcRect b="0" l="0" r="0" t="0"/>
          <a:stretch/>
        </p:blipFill>
        <p:spPr>
          <a:xfrm>
            <a:off x="-2276475" y="1562100"/>
            <a:ext cx="11896725" cy="11896725"/>
          </a:xfrm>
          <a:prstGeom prst="rect">
            <a:avLst/>
          </a:prstGeom>
          <a:noFill/>
          <a:ln>
            <a:noFill/>
          </a:ln>
        </p:spPr>
      </p:pic>
      <p:grpSp>
        <p:nvGrpSpPr>
          <p:cNvPr id="548" name="Google Shape;548;h1f71cef0f24d6d9c_0_508"/>
          <p:cNvGrpSpPr/>
          <p:nvPr/>
        </p:nvGrpSpPr>
        <p:grpSpPr>
          <a:xfrm>
            <a:off x="17640300" y="7994925"/>
            <a:ext cx="596549" cy="2063476"/>
            <a:chOff x="17640300" y="7994925"/>
            <a:chExt cx="596549" cy="2063476"/>
          </a:xfrm>
        </p:grpSpPr>
        <p:pic>
          <p:nvPicPr>
            <p:cNvPr descr="preencoded.png" id="549" name="Google Shape;549;h1f71cef0f24d6d9c_0_50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50" name="Google Shape;550;h1f71cef0f24d6d9c_0_50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51" name="Google Shape;551;h1f71cef0f24d6d9c_0_508"/>
          <p:cNvPicPr preferRelativeResize="0"/>
          <p:nvPr/>
        </p:nvPicPr>
        <p:blipFill rotWithShape="1">
          <a:blip r:embed="rId6">
            <a:alphaModFix/>
          </a:blip>
          <a:srcRect b="0" l="0" r="0" t="0"/>
          <a:stretch/>
        </p:blipFill>
        <p:spPr>
          <a:xfrm>
            <a:off x="0" y="0"/>
            <a:ext cx="5772150" cy="9277350"/>
          </a:xfrm>
          <a:prstGeom prst="rect">
            <a:avLst/>
          </a:prstGeom>
          <a:noFill/>
          <a:ln>
            <a:noFill/>
          </a:ln>
        </p:spPr>
      </p:pic>
      <p:pic>
        <p:nvPicPr>
          <p:cNvPr descr="preencoded.png" id="552" name="Google Shape;552;h1f71cef0f24d6d9c_0_508"/>
          <p:cNvPicPr preferRelativeResize="0"/>
          <p:nvPr/>
        </p:nvPicPr>
        <p:blipFill rotWithShape="1">
          <a:blip r:embed="rId7">
            <a:alphaModFix/>
          </a:blip>
          <a:srcRect b="0" l="0" r="0" t="0"/>
          <a:stretch/>
        </p:blipFill>
        <p:spPr>
          <a:xfrm>
            <a:off x="6619875" y="523875"/>
            <a:ext cx="742950" cy="895350"/>
          </a:xfrm>
          <a:prstGeom prst="rect">
            <a:avLst/>
          </a:prstGeom>
          <a:noFill/>
          <a:ln>
            <a:noFill/>
          </a:ln>
        </p:spPr>
      </p:pic>
      <p:cxnSp>
        <p:nvCxnSpPr>
          <p:cNvPr id="553" name="Google Shape;553;h1f71cef0f24d6d9c_0_508"/>
          <p:cNvCxnSpPr/>
          <p:nvPr/>
        </p:nvCxnSpPr>
        <p:spPr>
          <a:xfrm rot="-5400000">
            <a:off x="6395888" y="2190768"/>
            <a:ext cx="1219500" cy="0"/>
          </a:xfrm>
          <a:prstGeom prst="straightConnector1">
            <a:avLst/>
          </a:prstGeom>
          <a:noFill/>
          <a:ln cap="flat" cmpd="sng" w="28575">
            <a:solidFill>
              <a:srgbClr val="0745A8"/>
            </a:solidFill>
            <a:prstDash val="solid"/>
            <a:round/>
            <a:headEnd len="sm" w="sm" type="none"/>
            <a:tailEnd len="sm" w="sm" type="none"/>
          </a:ln>
        </p:spPr>
      </p:cxnSp>
      <p:pic>
        <p:nvPicPr>
          <p:cNvPr descr="preencoded.png" id="554" name="Google Shape;554;h1f71cef0f24d6d9c_0_508"/>
          <p:cNvPicPr preferRelativeResize="0"/>
          <p:nvPr/>
        </p:nvPicPr>
        <p:blipFill rotWithShape="1">
          <a:blip r:embed="rId8">
            <a:alphaModFix/>
          </a:blip>
          <a:srcRect b="0" l="0" r="0" t="0"/>
          <a:stretch/>
        </p:blipFill>
        <p:spPr>
          <a:xfrm>
            <a:off x="6600825" y="2981325"/>
            <a:ext cx="781050" cy="857250"/>
          </a:xfrm>
          <a:prstGeom prst="rect">
            <a:avLst/>
          </a:prstGeom>
          <a:noFill/>
          <a:ln>
            <a:noFill/>
          </a:ln>
        </p:spPr>
      </p:pic>
      <p:cxnSp>
        <p:nvCxnSpPr>
          <p:cNvPr id="555" name="Google Shape;555;h1f71cef0f24d6d9c_0_508"/>
          <p:cNvCxnSpPr/>
          <p:nvPr/>
        </p:nvCxnSpPr>
        <p:spPr>
          <a:xfrm rot="-5400000">
            <a:off x="6395888" y="4629168"/>
            <a:ext cx="1219500" cy="0"/>
          </a:xfrm>
          <a:prstGeom prst="straightConnector1">
            <a:avLst/>
          </a:prstGeom>
          <a:noFill/>
          <a:ln cap="flat" cmpd="sng" w="28575">
            <a:solidFill>
              <a:srgbClr val="0745A8"/>
            </a:solidFill>
            <a:prstDash val="solid"/>
            <a:round/>
            <a:headEnd len="sm" w="sm" type="none"/>
            <a:tailEnd len="sm" w="sm" type="none"/>
          </a:ln>
        </p:spPr>
      </p:cxnSp>
      <p:pic>
        <p:nvPicPr>
          <p:cNvPr descr="preencoded.png" id="556" name="Google Shape;556;h1f71cef0f24d6d9c_0_508"/>
          <p:cNvPicPr preferRelativeResize="0"/>
          <p:nvPr/>
        </p:nvPicPr>
        <p:blipFill rotWithShape="1">
          <a:blip r:embed="rId9">
            <a:alphaModFix/>
          </a:blip>
          <a:srcRect b="0" l="0" r="0" t="0"/>
          <a:stretch/>
        </p:blipFill>
        <p:spPr>
          <a:xfrm>
            <a:off x="6524624" y="5419725"/>
            <a:ext cx="933452" cy="857250"/>
          </a:xfrm>
          <a:prstGeom prst="rect">
            <a:avLst/>
          </a:prstGeom>
          <a:noFill/>
          <a:ln>
            <a:noFill/>
          </a:ln>
        </p:spPr>
      </p:pic>
      <p:cxnSp>
        <p:nvCxnSpPr>
          <p:cNvPr id="557" name="Google Shape;557;h1f71cef0f24d6d9c_0_508"/>
          <p:cNvCxnSpPr/>
          <p:nvPr/>
        </p:nvCxnSpPr>
        <p:spPr>
          <a:xfrm rot="-5400000">
            <a:off x="6395888" y="7067568"/>
            <a:ext cx="1219500" cy="0"/>
          </a:xfrm>
          <a:prstGeom prst="straightConnector1">
            <a:avLst/>
          </a:prstGeom>
          <a:noFill/>
          <a:ln cap="flat" cmpd="sng" w="28575">
            <a:solidFill>
              <a:srgbClr val="0745A8"/>
            </a:solidFill>
            <a:prstDash val="solid"/>
            <a:round/>
            <a:headEnd len="sm" w="sm" type="none"/>
            <a:tailEnd len="sm" w="sm" type="none"/>
          </a:ln>
        </p:spPr>
      </p:cxnSp>
      <p:pic>
        <p:nvPicPr>
          <p:cNvPr descr="preencoded.png" id="558" name="Google Shape;558;h1f71cef0f24d6d9c_0_508"/>
          <p:cNvPicPr preferRelativeResize="0"/>
          <p:nvPr/>
        </p:nvPicPr>
        <p:blipFill rotWithShape="1">
          <a:blip r:embed="rId10">
            <a:alphaModFix/>
          </a:blip>
          <a:srcRect b="0" l="0" r="0" t="0"/>
          <a:stretch/>
        </p:blipFill>
        <p:spPr>
          <a:xfrm>
            <a:off x="6581775" y="7839075"/>
            <a:ext cx="819150" cy="895350"/>
          </a:xfrm>
          <a:prstGeom prst="rect">
            <a:avLst/>
          </a:prstGeom>
          <a:noFill/>
          <a:ln>
            <a:noFill/>
          </a:ln>
        </p:spPr>
      </p:pic>
      <p:sp>
        <p:nvSpPr>
          <p:cNvPr id="559" name="Google Shape;559;h1f71cef0f24d6d9c_0_508"/>
          <p:cNvSpPr/>
          <p:nvPr/>
        </p:nvSpPr>
        <p:spPr>
          <a:xfrm>
            <a:off x="7600950" y="15240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60" name="Google Shape;560;h1f71cef0f24d6d9c_0_508"/>
          <p:cNvSpPr/>
          <p:nvPr/>
        </p:nvSpPr>
        <p:spPr>
          <a:xfrm>
            <a:off x="7600950" y="40862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61" name="Google Shape;561;h1f71cef0f24d6d9c_0_508"/>
          <p:cNvSpPr/>
          <p:nvPr/>
        </p:nvSpPr>
        <p:spPr>
          <a:xfrm>
            <a:off x="7600950" y="66008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62" name="Google Shape;562;h1f71cef0f24d6d9c_0_508"/>
          <p:cNvSpPr/>
          <p:nvPr/>
        </p:nvSpPr>
        <p:spPr>
          <a:xfrm>
            <a:off x="6657975" y="9334500"/>
            <a:ext cx="6505500" cy="131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567" name="Shape 567"/>
        <p:cNvGrpSpPr/>
        <p:nvPr/>
      </p:nvGrpSpPr>
      <p:grpSpPr>
        <a:xfrm>
          <a:off x="0" y="0"/>
          <a:ext cx="0" cy="0"/>
          <a:chOff x="0" y="0"/>
          <a:chExt cx="0" cy="0"/>
        </a:xfrm>
      </p:grpSpPr>
      <p:pic>
        <p:nvPicPr>
          <p:cNvPr descr="preencoded.png" id="568" name="Google Shape;568;h1f71cef0f24d6d9c_0_529"/>
          <p:cNvPicPr preferRelativeResize="0"/>
          <p:nvPr/>
        </p:nvPicPr>
        <p:blipFill rotWithShape="1">
          <a:blip r:embed="rId3">
            <a:alphaModFix/>
          </a:blip>
          <a:srcRect b="0" l="0" r="0" t="0"/>
          <a:stretch/>
        </p:blipFill>
        <p:spPr>
          <a:xfrm>
            <a:off x="11315700" y="895350"/>
            <a:ext cx="6296025" cy="6515100"/>
          </a:xfrm>
          <a:prstGeom prst="rect">
            <a:avLst/>
          </a:prstGeom>
          <a:noFill/>
          <a:ln>
            <a:noFill/>
          </a:ln>
        </p:spPr>
      </p:pic>
      <p:pic>
        <p:nvPicPr>
          <p:cNvPr descr="preencoded.png" id="569" name="Google Shape;569;h1f71cef0f24d6d9c_0_529"/>
          <p:cNvPicPr preferRelativeResize="0"/>
          <p:nvPr/>
        </p:nvPicPr>
        <p:blipFill rotWithShape="1">
          <a:blip r:embed="rId4">
            <a:alphaModFix/>
          </a:blip>
          <a:srcRect b="0" l="0" r="0" t="0"/>
          <a:stretch/>
        </p:blipFill>
        <p:spPr>
          <a:xfrm>
            <a:off x="12344400" y="-4000500"/>
            <a:ext cx="9782175" cy="9782175"/>
          </a:xfrm>
          <a:prstGeom prst="rect">
            <a:avLst/>
          </a:prstGeom>
          <a:noFill/>
          <a:ln>
            <a:noFill/>
          </a:ln>
        </p:spPr>
      </p:pic>
      <p:grpSp>
        <p:nvGrpSpPr>
          <p:cNvPr id="570" name="Google Shape;570;h1f71cef0f24d6d9c_0_529"/>
          <p:cNvGrpSpPr/>
          <p:nvPr/>
        </p:nvGrpSpPr>
        <p:grpSpPr>
          <a:xfrm>
            <a:off x="17640300" y="7994925"/>
            <a:ext cx="596549" cy="2063476"/>
            <a:chOff x="17640300" y="7994925"/>
            <a:chExt cx="596549" cy="2063476"/>
          </a:xfrm>
        </p:grpSpPr>
        <p:pic>
          <p:nvPicPr>
            <p:cNvPr descr="preencoded.png" id="571" name="Google Shape;571;h1f71cef0f24d6d9c_0_52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72" name="Google Shape;572;h1f71cef0f24d6d9c_0_52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73" name="Google Shape;573;h1f71cef0f24d6d9c_0_529"/>
          <p:cNvGrpSpPr/>
          <p:nvPr/>
        </p:nvGrpSpPr>
        <p:grpSpPr>
          <a:xfrm>
            <a:off x="590550" y="2786063"/>
            <a:ext cx="17106900" cy="6543750"/>
            <a:chOff x="590550" y="2786063"/>
            <a:chExt cx="17106900" cy="6543750"/>
          </a:xfrm>
        </p:grpSpPr>
        <p:grpSp>
          <p:nvGrpSpPr>
            <p:cNvPr id="574" name="Google Shape;574;h1f71cef0f24d6d9c_0_529"/>
            <p:cNvGrpSpPr/>
            <p:nvPr/>
          </p:nvGrpSpPr>
          <p:grpSpPr>
            <a:xfrm>
              <a:off x="7629525" y="2786063"/>
              <a:ext cx="3848100" cy="1228800"/>
              <a:chOff x="7629525" y="2786063"/>
              <a:chExt cx="3848100" cy="1228800"/>
            </a:xfrm>
          </p:grpSpPr>
          <p:grpSp>
            <p:nvGrpSpPr>
              <p:cNvPr id="575" name="Google Shape;575;h1f71cef0f24d6d9c_0_529"/>
              <p:cNvGrpSpPr/>
              <p:nvPr/>
            </p:nvGrpSpPr>
            <p:grpSpPr>
              <a:xfrm>
                <a:off x="8048625" y="2786063"/>
                <a:ext cx="3429000" cy="1228800"/>
                <a:chOff x="8048625" y="2786063"/>
                <a:chExt cx="3429000" cy="1228800"/>
              </a:xfrm>
            </p:grpSpPr>
            <p:sp>
              <p:nvSpPr>
                <p:cNvPr id="576" name="Google Shape;576;h1f71cef0f24d6d9c_0_529"/>
                <p:cNvSpPr/>
                <p:nvPr/>
              </p:nvSpPr>
              <p:spPr>
                <a:xfrm>
                  <a:off x="8048625" y="278606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h1f71cef0f24d6d9c_0_529"/>
                <p:cNvSpPr/>
                <p:nvPr/>
              </p:nvSpPr>
              <p:spPr>
                <a:xfrm>
                  <a:off x="8582025" y="290036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Chloe Ng</a:t>
                  </a:r>
                  <a:endParaRPr b="0" i="0" sz="2700" u="none" cap="none" strike="noStrike">
                    <a:solidFill>
                      <a:schemeClr val="dk1"/>
                    </a:solidFill>
                    <a:latin typeface="Calibri"/>
                    <a:ea typeface="Calibri"/>
                    <a:cs typeface="Calibri"/>
                    <a:sym typeface="Calibri"/>
                  </a:endParaRPr>
                </a:p>
              </p:txBody>
            </p:sp>
            <p:sp>
              <p:nvSpPr>
                <p:cNvPr id="578" name="Google Shape;578;h1f71cef0f24d6d9c_0_529"/>
                <p:cNvSpPr/>
                <p:nvPr/>
              </p:nvSpPr>
              <p:spPr>
                <a:xfrm>
                  <a:off x="8582025" y="352901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Mage</a:t>
                  </a:r>
                  <a:endParaRPr b="0" i="0" sz="2400" u="none" cap="none" strike="noStrike">
                    <a:solidFill>
                      <a:schemeClr val="dk1"/>
                    </a:solidFill>
                    <a:latin typeface="Calibri"/>
                    <a:ea typeface="Calibri"/>
                    <a:cs typeface="Calibri"/>
                    <a:sym typeface="Calibri"/>
                  </a:endParaRPr>
                </a:p>
              </p:txBody>
            </p:sp>
          </p:grpSp>
          <p:pic>
            <p:nvPicPr>
              <p:cNvPr descr="preencoded.png" id="579" name="Google Shape;579;h1f71cef0f24d6d9c_0_529"/>
              <p:cNvPicPr preferRelativeResize="0"/>
              <p:nvPr/>
            </p:nvPicPr>
            <p:blipFill rotWithShape="1">
              <a:blip r:embed="rId6">
                <a:alphaModFix/>
              </a:blip>
              <a:srcRect b="0" l="0" r="0" t="0"/>
              <a:stretch/>
            </p:blipFill>
            <p:spPr>
              <a:xfrm>
                <a:off x="7629525" y="2981325"/>
                <a:ext cx="838200" cy="838200"/>
              </a:xfrm>
              <a:prstGeom prst="rect">
                <a:avLst/>
              </a:prstGeom>
              <a:noFill/>
              <a:ln>
                <a:noFill/>
              </a:ln>
            </p:spPr>
          </p:pic>
        </p:grpSp>
        <p:grpSp>
          <p:nvGrpSpPr>
            <p:cNvPr id="580" name="Google Shape;580;h1f71cef0f24d6d9c_0_529"/>
            <p:cNvGrpSpPr/>
            <p:nvPr/>
          </p:nvGrpSpPr>
          <p:grpSpPr>
            <a:xfrm>
              <a:off x="590550" y="4557713"/>
              <a:ext cx="3848100" cy="1228800"/>
              <a:chOff x="590550" y="4557713"/>
              <a:chExt cx="3848100" cy="1228800"/>
            </a:xfrm>
          </p:grpSpPr>
          <p:grpSp>
            <p:nvGrpSpPr>
              <p:cNvPr id="581" name="Google Shape;581;h1f71cef0f24d6d9c_0_529"/>
              <p:cNvGrpSpPr/>
              <p:nvPr/>
            </p:nvGrpSpPr>
            <p:grpSpPr>
              <a:xfrm>
                <a:off x="1009650" y="4557713"/>
                <a:ext cx="3429000" cy="1228800"/>
                <a:chOff x="1009650" y="4557713"/>
                <a:chExt cx="3429000" cy="1228800"/>
              </a:xfrm>
            </p:grpSpPr>
            <p:sp>
              <p:nvSpPr>
                <p:cNvPr id="582" name="Google Shape;582;h1f71cef0f24d6d9c_0_529"/>
                <p:cNvSpPr/>
                <p:nvPr/>
              </p:nvSpPr>
              <p:spPr>
                <a:xfrm>
                  <a:off x="1009650" y="455771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h1f71cef0f24d6d9c_0_529"/>
                <p:cNvSpPr/>
                <p:nvPr/>
              </p:nvSpPr>
              <p:spPr>
                <a:xfrm>
                  <a:off x="1543050" y="467201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Valtorin</a:t>
                  </a:r>
                  <a:endParaRPr b="0" i="0" sz="2700" u="none" cap="none" strike="noStrike">
                    <a:solidFill>
                      <a:schemeClr val="dk1"/>
                    </a:solidFill>
                    <a:latin typeface="Calibri"/>
                    <a:ea typeface="Calibri"/>
                    <a:cs typeface="Calibri"/>
                    <a:sym typeface="Calibri"/>
                  </a:endParaRPr>
                </a:p>
              </p:txBody>
            </p:sp>
            <p:sp>
              <p:nvSpPr>
                <p:cNvPr id="584" name="Google Shape;584;h1f71cef0f24d6d9c_0_529"/>
                <p:cNvSpPr/>
                <p:nvPr/>
              </p:nvSpPr>
              <p:spPr>
                <a:xfrm>
                  <a:off x="1543050" y="530066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585" name="Google Shape;585;h1f71cef0f24d6d9c_0_529"/>
              <p:cNvPicPr preferRelativeResize="0"/>
              <p:nvPr/>
            </p:nvPicPr>
            <p:blipFill rotWithShape="1">
              <a:blip r:embed="rId7">
                <a:alphaModFix/>
              </a:blip>
              <a:srcRect b="0" l="0" r="0" t="0"/>
              <a:stretch/>
            </p:blipFill>
            <p:spPr>
              <a:xfrm>
                <a:off x="590550" y="4752975"/>
                <a:ext cx="838200" cy="838200"/>
              </a:xfrm>
              <a:prstGeom prst="rect">
                <a:avLst/>
              </a:prstGeom>
              <a:noFill/>
              <a:ln>
                <a:noFill/>
              </a:ln>
            </p:spPr>
          </p:pic>
        </p:grpSp>
        <p:grpSp>
          <p:nvGrpSpPr>
            <p:cNvPr id="586" name="Google Shape;586;h1f71cef0f24d6d9c_0_529"/>
            <p:cNvGrpSpPr/>
            <p:nvPr/>
          </p:nvGrpSpPr>
          <p:grpSpPr>
            <a:xfrm>
              <a:off x="590550" y="6329363"/>
              <a:ext cx="3848100" cy="1228800"/>
              <a:chOff x="590550" y="6329363"/>
              <a:chExt cx="3848100" cy="1228800"/>
            </a:xfrm>
          </p:grpSpPr>
          <p:grpSp>
            <p:nvGrpSpPr>
              <p:cNvPr id="587" name="Google Shape;587;h1f71cef0f24d6d9c_0_529"/>
              <p:cNvGrpSpPr/>
              <p:nvPr/>
            </p:nvGrpSpPr>
            <p:grpSpPr>
              <a:xfrm>
                <a:off x="1009650" y="6329363"/>
                <a:ext cx="3429000" cy="1228800"/>
                <a:chOff x="1009650" y="6329363"/>
                <a:chExt cx="3429000" cy="1228800"/>
              </a:xfrm>
            </p:grpSpPr>
            <p:sp>
              <p:nvSpPr>
                <p:cNvPr id="588" name="Google Shape;588;h1f71cef0f24d6d9c_0_529"/>
                <p:cNvSpPr/>
                <p:nvPr/>
              </p:nvSpPr>
              <p:spPr>
                <a:xfrm>
                  <a:off x="1009650" y="632936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h1f71cef0f24d6d9c_0_529"/>
                <p:cNvSpPr/>
                <p:nvPr/>
              </p:nvSpPr>
              <p:spPr>
                <a:xfrm>
                  <a:off x="1543050" y="644366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Lyrisa</a:t>
                  </a:r>
                  <a:endParaRPr b="0" i="0" sz="2700" u="none" cap="none" strike="noStrike">
                    <a:solidFill>
                      <a:schemeClr val="dk1"/>
                    </a:solidFill>
                    <a:latin typeface="Calibri"/>
                    <a:ea typeface="Calibri"/>
                    <a:cs typeface="Calibri"/>
                    <a:sym typeface="Calibri"/>
                  </a:endParaRPr>
                </a:p>
              </p:txBody>
            </p:sp>
            <p:sp>
              <p:nvSpPr>
                <p:cNvPr id="590" name="Google Shape;590;h1f71cef0f24d6d9c_0_529"/>
                <p:cNvSpPr/>
                <p:nvPr/>
              </p:nvSpPr>
              <p:spPr>
                <a:xfrm>
                  <a:off x="1543050" y="707231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Dreamer</a:t>
                  </a:r>
                  <a:endParaRPr b="0" i="0" sz="2400" u="none" cap="none" strike="noStrike">
                    <a:solidFill>
                      <a:schemeClr val="dk1"/>
                    </a:solidFill>
                    <a:latin typeface="Calibri"/>
                    <a:ea typeface="Calibri"/>
                    <a:cs typeface="Calibri"/>
                    <a:sym typeface="Calibri"/>
                  </a:endParaRPr>
                </a:p>
              </p:txBody>
            </p:sp>
          </p:grpSp>
          <p:pic>
            <p:nvPicPr>
              <p:cNvPr descr="preencoded.png" id="591" name="Google Shape;591;h1f71cef0f24d6d9c_0_529"/>
              <p:cNvPicPr preferRelativeResize="0"/>
              <p:nvPr/>
            </p:nvPicPr>
            <p:blipFill rotWithShape="1">
              <a:blip r:embed="rId8">
                <a:alphaModFix/>
              </a:blip>
              <a:srcRect b="0" l="0" r="0" t="0"/>
              <a:stretch/>
            </p:blipFill>
            <p:spPr>
              <a:xfrm>
                <a:off x="590550" y="6524625"/>
                <a:ext cx="838200" cy="838200"/>
              </a:xfrm>
              <a:prstGeom prst="rect">
                <a:avLst/>
              </a:prstGeom>
              <a:noFill/>
              <a:ln>
                <a:noFill/>
              </a:ln>
            </p:spPr>
          </p:pic>
        </p:grpSp>
        <p:grpSp>
          <p:nvGrpSpPr>
            <p:cNvPr id="592" name="Google Shape;592;h1f71cef0f24d6d9c_0_529"/>
            <p:cNvGrpSpPr/>
            <p:nvPr/>
          </p:nvGrpSpPr>
          <p:grpSpPr>
            <a:xfrm>
              <a:off x="5010150" y="6329363"/>
              <a:ext cx="3848100" cy="1228800"/>
              <a:chOff x="5010150" y="6329363"/>
              <a:chExt cx="3848100" cy="1228800"/>
            </a:xfrm>
          </p:grpSpPr>
          <p:grpSp>
            <p:nvGrpSpPr>
              <p:cNvPr id="593" name="Google Shape;593;h1f71cef0f24d6d9c_0_529"/>
              <p:cNvGrpSpPr/>
              <p:nvPr/>
            </p:nvGrpSpPr>
            <p:grpSpPr>
              <a:xfrm>
                <a:off x="5429250" y="6329363"/>
                <a:ext cx="3429000" cy="1228800"/>
                <a:chOff x="5429250" y="6329363"/>
                <a:chExt cx="3429000" cy="1228800"/>
              </a:xfrm>
            </p:grpSpPr>
            <p:sp>
              <p:nvSpPr>
                <p:cNvPr id="594" name="Google Shape;594;h1f71cef0f24d6d9c_0_529"/>
                <p:cNvSpPr/>
                <p:nvPr/>
              </p:nvSpPr>
              <p:spPr>
                <a:xfrm>
                  <a:off x="5429250" y="632936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h1f71cef0f24d6d9c_0_529"/>
                <p:cNvSpPr/>
                <p:nvPr/>
              </p:nvSpPr>
              <p:spPr>
                <a:xfrm>
                  <a:off x="5962650" y="644366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Lucian</a:t>
                  </a:r>
                  <a:endParaRPr b="0" i="0" sz="2700" u="none" cap="none" strike="noStrike">
                    <a:solidFill>
                      <a:schemeClr val="dk1"/>
                    </a:solidFill>
                    <a:latin typeface="Calibri"/>
                    <a:ea typeface="Calibri"/>
                    <a:cs typeface="Calibri"/>
                    <a:sym typeface="Calibri"/>
                  </a:endParaRPr>
                </a:p>
              </p:txBody>
            </p:sp>
            <p:sp>
              <p:nvSpPr>
                <p:cNvPr id="596" name="Google Shape;596;h1f71cef0f24d6d9c_0_529"/>
                <p:cNvSpPr/>
                <p:nvPr/>
              </p:nvSpPr>
              <p:spPr>
                <a:xfrm>
                  <a:off x="5962650" y="707231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597" name="Google Shape;597;h1f71cef0f24d6d9c_0_529"/>
              <p:cNvPicPr preferRelativeResize="0"/>
              <p:nvPr/>
            </p:nvPicPr>
            <p:blipFill rotWithShape="1">
              <a:blip r:embed="rId9">
                <a:alphaModFix/>
              </a:blip>
              <a:srcRect b="0" l="0" r="0" t="0"/>
              <a:stretch/>
            </p:blipFill>
            <p:spPr>
              <a:xfrm>
                <a:off x="5010150" y="6524625"/>
                <a:ext cx="838200" cy="838200"/>
              </a:xfrm>
              <a:prstGeom prst="rect">
                <a:avLst/>
              </a:prstGeom>
              <a:noFill/>
              <a:ln>
                <a:noFill/>
              </a:ln>
            </p:spPr>
          </p:pic>
        </p:grpSp>
        <p:grpSp>
          <p:nvGrpSpPr>
            <p:cNvPr id="598" name="Google Shape;598;h1f71cef0f24d6d9c_0_529"/>
            <p:cNvGrpSpPr/>
            <p:nvPr/>
          </p:nvGrpSpPr>
          <p:grpSpPr>
            <a:xfrm>
              <a:off x="5010150" y="8101013"/>
              <a:ext cx="3848100" cy="1228800"/>
              <a:chOff x="5010150" y="8101013"/>
              <a:chExt cx="3848100" cy="1228800"/>
            </a:xfrm>
          </p:grpSpPr>
          <p:grpSp>
            <p:nvGrpSpPr>
              <p:cNvPr id="599" name="Google Shape;599;h1f71cef0f24d6d9c_0_529"/>
              <p:cNvGrpSpPr/>
              <p:nvPr/>
            </p:nvGrpSpPr>
            <p:grpSpPr>
              <a:xfrm>
                <a:off x="5429250" y="8101013"/>
                <a:ext cx="3429000" cy="1228800"/>
                <a:chOff x="5429250" y="8101013"/>
                <a:chExt cx="3429000" cy="1228800"/>
              </a:xfrm>
            </p:grpSpPr>
            <p:sp>
              <p:nvSpPr>
                <p:cNvPr id="600" name="Google Shape;600;h1f71cef0f24d6d9c_0_529"/>
                <p:cNvSpPr/>
                <p:nvPr/>
              </p:nvSpPr>
              <p:spPr>
                <a:xfrm>
                  <a:off x="5429250" y="810101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h1f71cef0f24d6d9c_0_529"/>
                <p:cNvSpPr/>
                <p:nvPr/>
              </p:nvSpPr>
              <p:spPr>
                <a:xfrm>
                  <a:off x="5962650" y="821531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Cedric</a:t>
                  </a:r>
                  <a:endParaRPr b="0" i="0" sz="2700" u="none" cap="none" strike="noStrike">
                    <a:solidFill>
                      <a:schemeClr val="dk1"/>
                    </a:solidFill>
                    <a:latin typeface="Calibri"/>
                    <a:ea typeface="Calibri"/>
                    <a:cs typeface="Calibri"/>
                    <a:sym typeface="Calibri"/>
                  </a:endParaRPr>
                </a:p>
              </p:txBody>
            </p:sp>
            <p:sp>
              <p:nvSpPr>
                <p:cNvPr id="602" name="Google Shape;602;h1f71cef0f24d6d9c_0_529"/>
                <p:cNvSpPr/>
                <p:nvPr/>
              </p:nvSpPr>
              <p:spPr>
                <a:xfrm>
                  <a:off x="5962650" y="884396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03" name="Google Shape;603;h1f71cef0f24d6d9c_0_529"/>
              <p:cNvPicPr preferRelativeResize="0"/>
              <p:nvPr/>
            </p:nvPicPr>
            <p:blipFill rotWithShape="1">
              <a:blip r:embed="rId10">
                <a:alphaModFix/>
              </a:blip>
              <a:srcRect b="0" l="0" r="0" t="0"/>
              <a:stretch/>
            </p:blipFill>
            <p:spPr>
              <a:xfrm>
                <a:off x="5010150" y="8296275"/>
                <a:ext cx="838200" cy="838200"/>
              </a:xfrm>
              <a:prstGeom prst="rect">
                <a:avLst/>
              </a:prstGeom>
              <a:noFill/>
              <a:ln>
                <a:noFill/>
              </a:ln>
            </p:spPr>
          </p:pic>
        </p:grpSp>
        <p:grpSp>
          <p:nvGrpSpPr>
            <p:cNvPr id="604" name="Google Shape;604;h1f71cef0f24d6d9c_0_529"/>
            <p:cNvGrpSpPr/>
            <p:nvPr/>
          </p:nvGrpSpPr>
          <p:grpSpPr>
            <a:xfrm>
              <a:off x="9429750" y="6329363"/>
              <a:ext cx="3848100" cy="1228800"/>
              <a:chOff x="9429750" y="6329363"/>
              <a:chExt cx="3848100" cy="1228800"/>
            </a:xfrm>
          </p:grpSpPr>
          <p:grpSp>
            <p:nvGrpSpPr>
              <p:cNvPr id="605" name="Google Shape;605;h1f71cef0f24d6d9c_0_529"/>
              <p:cNvGrpSpPr/>
              <p:nvPr/>
            </p:nvGrpSpPr>
            <p:grpSpPr>
              <a:xfrm>
                <a:off x="9848850" y="6329363"/>
                <a:ext cx="3429000" cy="1228800"/>
                <a:chOff x="9848850" y="6329363"/>
                <a:chExt cx="3429000" cy="1228800"/>
              </a:xfrm>
            </p:grpSpPr>
            <p:sp>
              <p:nvSpPr>
                <p:cNvPr id="606" name="Google Shape;606;h1f71cef0f24d6d9c_0_529"/>
                <p:cNvSpPr/>
                <p:nvPr/>
              </p:nvSpPr>
              <p:spPr>
                <a:xfrm>
                  <a:off x="9848850" y="632936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h1f71cef0f24d6d9c_0_529"/>
                <p:cNvSpPr/>
                <p:nvPr/>
              </p:nvSpPr>
              <p:spPr>
                <a:xfrm>
                  <a:off x="10382250" y="644366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Elvina</a:t>
                  </a:r>
                  <a:endParaRPr b="0" i="0" sz="2700" u="none" cap="none" strike="noStrike">
                    <a:solidFill>
                      <a:schemeClr val="dk1"/>
                    </a:solidFill>
                    <a:latin typeface="Calibri"/>
                    <a:ea typeface="Calibri"/>
                    <a:cs typeface="Calibri"/>
                    <a:sym typeface="Calibri"/>
                  </a:endParaRPr>
                </a:p>
              </p:txBody>
            </p:sp>
            <p:sp>
              <p:nvSpPr>
                <p:cNvPr id="608" name="Google Shape;608;h1f71cef0f24d6d9c_0_529"/>
                <p:cNvSpPr/>
                <p:nvPr/>
              </p:nvSpPr>
              <p:spPr>
                <a:xfrm>
                  <a:off x="10382250" y="707231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Oracle</a:t>
                  </a:r>
                  <a:endParaRPr b="0" i="0" sz="2400" u="none" cap="none" strike="noStrike">
                    <a:solidFill>
                      <a:schemeClr val="dk1"/>
                    </a:solidFill>
                    <a:latin typeface="Calibri"/>
                    <a:ea typeface="Calibri"/>
                    <a:cs typeface="Calibri"/>
                    <a:sym typeface="Calibri"/>
                  </a:endParaRPr>
                </a:p>
              </p:txBody>
            </p:sp>
          </p:grpSp>
          <p:pic>
            <p:nvPicPr>
              <p:cNvPr descr="preencoded.png" id="609" name="Google Shape;609;h1f71cef0f24d6d9c_0_529"/>
              <p:cNvPicPr preferRelativeResize="0"/>
              <p:nvPr/>
            </p:nvPicPr>
            <p:blipFill rotWithShape="1">
              <a:blip r:embed="rId11">
                <a:alphaModFix/>
              </a:blip>
              <a:srcRect b="0" l="0" r="0" t="0"/>
              <a:stretch/>
            </p:blipFill>
            <p:spPr>
              <a:xfrm>
                <a:off x="9429750" y="6524625"/>
                <a:ext cx="838200" cy="838200"/>
              </a:xfrm>
              <a:prstGeom prst="rect">
                <a:avLst/>
              </a:prstGeom>
              <a:noFill/>
              <a:ln>
                <a:noFill/>
              </a:ln>
            </p:spPr>
          </p:pic>
        </p:grpSp>
        <p:grpSp>
          <p:nvGrpSpPr>
            <p:cNvPr id="610" name="Google Shape;610;h1f71cef0f24d6d9c_0_529"/>
            <p:cNvGrpSpPr/>
            <p:nvPr/>
          </p:nvGrpSpPr>
          <p:grpSpPr>
            <a:xfrm>
              <a:off x="9429750" y="8101013"/>
              <a:ext cx="3848100" cy="1228800"/>
              <a:chOff x="9429750" y="8101013"/>
              <a:chExt cx="3848100" cy="1228800"/>
            </a:xfrm>
          </p:grpSpPr>
          <p:grpSp>
            <p:nvGrpSpPr>
              <p:cNvPr id="611" name="Google Shape;611;h1f71cef0f24d6d9c_0_529"/>
              <p:cNvGrpSpPr/>
              <p:nvPr/>
            </p:nvGrpSpPr>
            <p:grpSpPr>
              <a:xfrm>
                <a:off x="9848850" y="8101013"/>
                <a:ext cx="3429000" cy="1228800"/>
                <a:chOff x="9848850" y="8101013"/>
                <a:chExt cx="3429000" cy="1228800"/>
              </a:xfrm>
            </p:grpSpPr>
            <p:sp>
              <p:nvSpPr>
                <p:cNvPr id="612" name="Google Shape;612;h1f71cef0f24d6d9c_0_529"/>
                <p:cNvSpPr/>
                <p:nvPr/>
              </p:nvSpPr>
              <p:spPr>
                <a:xfrm>
                  <a:off x="9848850" y="810101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h1f71cef0f24d6d9c_0_529"/>
                <p:cNvSpPr/>
                <p:nvPr/>
              </p:nvSpPr>
              <p:spPr>
                <a:xfrm>
                  <a:off x="10382250" y="821531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Seraphina</a:t>
                  </a:r>
                  <a:endParaRPr b="0" i="0" sz="2700" u="none" cap="none" strike="noStrike">
                    <a:solidFill>
                      <a:schemeClr val="dk1"/>
                    </a:solidFill>
                    <a:latin typeface="Calibri"/>
                    <a:ea typeface="Calibri"/>
                    <a:cs typeface="Calibri"/>
                    <a:sym typeface="Calibri"/>
                  </a:endParaRPr>
                </a:p>
              </p:txBody>
            </p:sp>
            <p:sp>
              <p:nvSpPr>
                <p:cNvPr id="614" name="Google Shape;614;h1f71cef0f24d6d9c_0_529"/>
                <p:cNvSpPr/>
                <p:nvPr/>
              </p:nvSpPr>
              <p:spPr>
                <a:xfrm>
                  <a:off x="10382250" y="884396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15" name="Google Shape;615;h1f71cef0f24d6d9c_0_529"/>
              <p:cNvPicPr preferRelativeResize="0"/>
              <p:nvPr/>
            </p:nvPicPr>
            <p:blipFill rotWithShape="1">
              <a:blip r:embed="rId12">
                <a:alphaModFix/>
              </a:blip>
              <a:srcRect b="0" l="0" r="0" t="0"/>
              <a:stretch/>
            </p:blipFill>
            <p:spPr>
              <a:xfrm>
                <a:off x="9429750" y="8296275"/>
                <a:ext cx="838200" cy="838200"/>
              </a:xfrm>
              <a:prstGeom prst="rect">
                <a:avLst/>
              </a:prstGeom>
              <a:noFill/>
              <a:ln>
                <a:noFill/>
              </a:ln>
            </p:spPr>
          </p:pic>
        </p:grpSp>
        <p:grpSp>
          <p:nvGrpSpPr>
            <p:cNvPr id="616" name="Google Shape;616;h1f71cef0f24d6d9c_0_529"/>
            <p:cNvGrpSpPr/>
            <p:nvPr/>
          </p:nvGrpSpPr>
          <p:grpSpPr>
            <a:xfrm>
              <a:off x="13849350" y="6329363"/>
              <a:ext cx="3848100" cy="1228800"/>
              <a:chOff x="13849350" y="6329363"/>
              <a:chExt cx="3848100" cy="1228800"/>
            </a:xfrm>
          </p:grpSpPr>
          <p:grpSp>
            <p:nvGrpSpPr>
              <p:cNvPr id="617" name="Google Shape;617;h1f71cef0f24d6d9c_0_529"/>
              <p:cNvGrpSpPr/>
              <p:nvPr/>
            </p:nvGrpSpPr>
            <p:grpSpPr>
              <a:xfrm>
                <a:off x="14268450" y="6329363"/>
                <a:ext cx="3429000" cy="1228800"/>
                <a:chOff x="14268450" y="6329363"/>
                <a:chExt cx="3429000" cy="1228800"/>
              </a:xfrm>
            </p:grpSpPr>
            <p:sp>
              <p:nvSpPr>
                <p:cNvPr id="618" name="Google Shape;618;h1f71cef0f24d6d9c_0_529"/>
                <p:cNvSpPr/>
                <p:nvPr/>
              </p:nvSpPr>
              <p:spPr>
                <a:xfrm>
                  <a:off x="14268450" y="632936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h1f71cef0f24d6d9c_0_529"/>
                <p:cNvSpPr/>
                <p:nvPr/>
              </p:nvSpPr>
              <p:spPr>
                <a:xfrm>
                  <a:off x="14801850" y="644366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Kaelen</a:t>
                  </a:r>
                  <a:endParaRPr b="0" i="0" sz="2700" u="none" cap="none" strike="noStrike">
                    <a:solidFill>
                      <a:schemeClr val="dk1"/>
                    </a:solidFill>
                    <a:latin typeface="Calibri"/>
                    <a:ea typeface="Calibri"/>
                    <a:cs typeface="Calibri"/>
                    <a:sym typeface="Calibri"/>
                  </a:endParaRPr>
                </a:p>
              </p:txBody>
            </p:sp>
            <p:sp>
              <p:nvSpPr>
                <p:cNvPr id="620" name="Google Shape;620;h1f71cef0f24d6d9c_0_529"/>
                <p:cNvSpPr/>
                <p:nvPr/>
              </p:nvSpPr>
              <p:spPr>
                <a:xfrm>
                  <a:off x="14801850" y="707231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21" name="Google Shape;621;h1f71cef0f24d6d9c_0_529"/>
              <p:cNvPicPr preferRelativeResize="0"/>
              <p:nvPr/>
            </p:nvPicPr>
            <p:blipFill rotWithShape="1">
              <a:blip r:embed="rId13">
                <a:alphaModFix/>
              </a:blip>
              <a:srcRect b="0" l="0" r="0" t="0"/>
              <a:stretch/>
            </p:blipFill>
            <p:spPr>
              <a:xfrm>
                <a:off x="13849350" y="6524625"/>
                <a:ext cx="838200" cy="838200"/>
              </a:xfrm>
              <a:prstGeom prst="rect">
                <a:avLst/>
              </a:prstGeom>
              <a:noFill/>
              <a:ln>
                <a:noFill/>
              </a:ln>
            </p:spPr>
          </p:pic>
        </p:grpSp>
        <p:grpSp>
          <p:nvGrpSpPr>
            <p:cNvPr id="622" name="Google Shape;622;h1f71cef0f24d6d9c_0_529"/>
            <p:cNvGrpSpPr/>
            <p:nvPr/>
          </p:nvGrpSpPr>
          <p:grpSpPr>
            <a:xfrm>
              <a:off x="5010150" y="4557713"/>
              <a:ext cx="3848100" cy="1228800"/>
              <a:chOff x="5010150" y="4557713"/>
              <a:chExt cx="3848100" cy="1228800"/>
            </a:xfrm>
          </p:grpSpPr>
          <p:grpSp>
            <p:nvGrpSpPr>
              <p:cNvPr id="623" name="Google Shape;623;h1f71cef0f24d6d9c_0_529"/>
              <p:cNvGrpSpPr/>
              <p:nvPr/>
            </p:nvGrpSpPr>
            <p:grpSpPr>
              <a:xfrm>
                <a:off x="5429250" y="4557713"/>
                <a:ext cx="3429000" cy="1228800"/>
                <a:chOff x="5429250" y="4557713"/>
                <a:chExt cx="3429000" cy="1228800"/>
              </a:xfrm>
            </p:grpSpPr>
            <p:sp>
              <p:nvSpPr>
                <p:cNvPr id="624" name="Google Shape;624;h1f71cef0f24d6d9c_0_529"/>
                <p:cNvSpPr/>
                <p:nvPr/>
              </p:nvSpPr>
              <p:spPr>
                <a:xfrm>
                  <a:off x="5429250" y="455771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h1f71cef0f24d6d9c_0_529"/>
                <p:cNvSpPr/>
                <p:nvPr/>
              </p:nvSpPr>
              <p:spPr>
                <a:xfrm>
                  <a:off x="5962650" y="467201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Aurielle</a:t>
                  </a:r>
                  <a:endParaRPr b="0" i="0" sz="2700" u="none" cap="none" strike="noStrike">
                    <a:solidFill>
                      <a:schemeClr val="dk1"/>
                    </a:solidFill>
                    <a:latin typeface="Calibri"/>
                    <a:ea typeface="Calibri"/>
                    <a:cs typeface="Calibri"/>
                    <a:sym typeface="Calibri"/>
                  </a:endParaRPr>
                </a:p>
              </p:txBody>
            </p:sp>
            <p:sp>
              <p:nvSpPr>
                <p:cNvPr id="626" name="Google Shape;626;h1f71cef0f24d6d9c_0_529"/>
                <p:cNvSpPr/>
                <p:nvPr/>
              </p:nvSpPr>
              <p:spPr>
                <a:xfrm>
                  <a:off x="5962650" y="530066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27" name="Google Shape;627;h1f71cef0f24d6d9c_0_529"/>
              <p:cNvPicPr preferRelativeResize="0"/>
              <p:nvPr/>
            </p:nvPicPr>
            <p:blipFill rotWithShape="1">
              <a:blip r:embed="rId14">
                <a:alphaModFix/>
              </a:blip>
              <a:srcRect b="0" l="0" r="0" t="0"/>
              <a:stretch/>
            </p:blipFill>
            <p:spPr>
              <a:xfrm>
                <a:off x="5010150" y="4752975"/>
                <a:ext cx="838200" cy="838200"/>
              </a:xfrm>
              <a:prstGeom prst="rect">
                <a:avLst/>
              </a:prstGeom>
              <a:noFill/>
              <a:ln>
                <a:noFill/>
              </a:ln>
            </p:spPr>
          </p:pic>
        </p:grpSp>
        <p:grpSp>
          <p:nvGrpSpPr>
            <p:cNvPr id="628" name="Google Shape;628;h1f71cef0f24d6d9c_0_529"/>
            <p:cNvGrpSpPr/>
            <p:nvPr/>
          </p:nvGrpSpPr>
          <p:grpSpPr>
            <a:xfrm>
              <a:off x="13849350" y="4557713"/>
              <a:ext cx="3848100" cy="1228800"/>
              <a:chOff x="13849350" y="4557713"/>
              <a:chExt cx="3848100" cy="1228800"/>
            </a:xfrm>
          </p:grpSpPr>
          <p:grpSp>
            <p:nvGrpSpPr>
              <p:cNvPr id="629" name="Google Shape;629;h1f71cef0f24d6d9c_0_529"/>
              <p:cNvGrpSpPr/>
              <p:nvPr/>
            </p:nvGrpSpPr>
            <p:grpSpPr>
              <a:xfrm>
                <a:off x="14268450" y="4557713"/>
                <a:ext cx="3429000" cy="1228800"/>
                <a:chOff x="14268450" y="4557713"/>
                <a:chExt cx="3429000" cy="1228800"/>
              </a:xfrm>
            </p:grpSpPr>
            <p:sp>
              <p:nvSpPr>
                <p:cNvPr id="630" name="Google Shape;630;h1f71cef0f24d6d9c_0_529"/>
                <p:cNvSpPr/>
                <p:nvPr/>
              </p:nvSpPr>
              <p:spPr>
                <a:xfrm>
                  <a:off x="14268450" y="455771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h1f71cef0f24d6d9c_0_529"/>
                <p:cNvSpPr/>
                <p:nvPr/>
              </p:nvSpPr>
              <p:spPr>
                <a:xfrm>
                  <a:off x="14801850" y="467201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Dariana</a:t>
                  </a:r>
                  <a:endParaRPr b="0" i="0" sz="2700" u="none" cap="none" strike="noStrike">
                    <a:solidFill>
                      <a:schemeClr val="dk1"/>
                    </a:solidFill>
                    <a:latin typeface="Calibri"/>
                    <a:ea typeface="Calibri"/>
                    <a:cs typeface="Calibri"/>
                    <a:sym typeface="Calibri"/>
                  </a:endParaRPr>
                </a:p>
              </p:txBody>
            </p:sp>
            <p:sp>
              <p:nvSpPr>
                <p:cNvPr id="632" name="Google Shape;632;h1f71cef0f24d6d9c_0_529"/>
                <p:cNvSpPr/>
                <p:nvPr/>
              </p:nvSpPr>
              <p:spPr>
                <a:xfrm>
                  <a:off x="14801850" y="530066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Shaman</a:t>
                  </a:r>
                  <a:endParaRPr b="0" i="0" sz="2400" u="none" cap="none" strike="noStrike">
                    <a:solidFill>
                      <a:schemeClr val="dk1"/>
                    </a:solidFill>
                    <a:latin typeface="Calibri"/>
                    <a:ea typeface="Calibri"/>
                    <a:cs typeface="Calibri"/>
                    <a:sym typeface="Calibri"/>
                  </a:endParaRPr>
                </a:p>
              </p:txBody>
            </p:sp>
          </p:grpSp>
          <p:pic>
            <p:nvPicPr>
              <p:cNvPr descr="preencoded.png" id="633" name="Google Shape;633;h1f71cef0f24d6d9c_0_529"/>
              <p:cNvPicPr preferRelativeResize="0"/>
              <p:nvPr/>
            </p:nvPicPr>
            <p:blipFill rotWithShape="1">
              <a:blip r:embed="rId15">
                <a:alphaModFix/>
              </a:blip>
              <a:srcRect b="0" l="0" r="0" t="0"/>
              <a:stretch/>
            </p:blipFill>
            <p:spPr>
              <a:xfrm>
                <a:off x="13849350" y="4752975"/>
                <a:ext cx="838200" cy="838200"/>
              </a:xfrm>
              <a:prstGeom prst="rect">
                <a:avLst/>
              </a:prstGeom>
              <a:noFill/>
              <a:ln>
                <a:noFill/>
              </a:ln>
            </p:spPr>
          </p:pic>
        </p:grpSp>
        <p:grpSp>
          <p:nvGrpSpPr>
            <p:cNvPr id="634" name="Google Shape;634;h1f71cef0f24d6d9c_0_529"/>
            <p:cNvGrpSpPr/>
            <p:nvPr/>
          </p:nvGrpSpPr>
          <p:grpSpPr>
            <a:xfrm>
              <a:off x="9429750" y="4557713"/>
              <a:ext cx="3848100" cy="1228800"/>
              <a:chOff x="9429750" y="4557713"/>
              <a:chExt cx="3848100" cy="1228800"/>
            </a:xfrm>
          </p:grpSpPr>
          <p:grpSp>
            <p:nvGrpSpPr>
              <p:cNvPr id="635" name="Google Shape;635;h1f71cef0f24d6d9c_0_529"/>
              <p:cNvGrpSpPr/>
              <p:nvPr/>
            </p:nvGrpSpPr>
            <p:grpSpPr>
              <a:xfrm>
                <a:off x="9848850" y="4557713"/>
                <a:ext cx="3429000" cy="1228800"/>
                <a:chOff x="9848850" y="4557713"/>
                <a:chExt cx="3429000" cy="1228800"/>
              </a:xfrm>
            </p:grpSpPr>
            <p:sp>
              <p:nvSpPr>
                <p:cNvPr id="636" name="Google Shape;636;h1f71cef0f24d6d9c_0_529"/>
                <p:cNvSpPr/>
                <p:nvPr/>
              </p:nvSpPr>
              <p:spPr>
                <a:xfrm>
                  <a:off x="9848850" y="4557713"/>
                  <a:ext cx="3429000" cy="1228800"/>
                </a:xfrm>
                <a:prstGeom prst="roundRect">
                  <a:avLst>
                    <a:gd fmla="val 4615"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h1f71cef0f24d6d9c_0_529"/>
                <p:cNvSpPr/>
                <p:nvPr/>
              </p:nvSpPr>
              <p:spPr>
                <a:xfrm>
                  <a:off x="10382250" y="4672013"/>
                  <a:ext cx="2811900" cy="596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tardos Stencil"/>
                    <a:buNone/>
                  </a:pPr>
                  <a:r>
                    <a:rPr b="1" i="0" lang="en-US" sz="2700" u="none" cap="none" strike="noStrike">
                      <a:solidFill>
                        <a:srgbClr val="0E0E0E"/>
                      </a:solidFill>
                      <a:latin typeface="Stardos Stencil"/>
                      <a:ea typeface="Stardos Stencil"/>
                      <a:cs typeface="Stardos Stencil"/>
                      <a:sym typeface="Stardos Stencil"/>
                    </a:rPr>
                    <a:t>Theronis</a:t>
                  </a:r>
                  <a:endParaRPr b="0" i="0" sz="2700" u="none" cap="none" strike="noStrike">
                    <a:solidFill>
                      <a:schemeClr val="dk1"/>
                    </a:solidFill>
                    <a:latin typeface="Calibri"/>
                    <a:ea typeface="Calibri"/>
                    <a:cs typeface="Calibri"/>
                    <a:sym typeface="Calibri"/>
                  </a:endParaRPr>
                </a:p>
              </p:txBody>
            </p:sp>
            <p:sp>
              <p:nvSpPr>
                <p:cNvPr id="638" name="Google Shape;638;h1f71cef0f24d6d9c_0_529"/>
                <p:cNvSpPr/>
                <p:nvPr/>
              </p:nvSpPr>
              <p:spPr>
                <a:xfrm>
                  <a:off x="10382250" y="5300663"/>
                  <a:ext cx="28041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39" name="Google Shape;639;h1f71cef0f24d6d9c_0_529"/>
              <p:cNvPicPr preferRelativeResize="0"/>
              <p:nvPr/>
            </p:nvPicPr>
            <p:blipFill rotWithShape="1">
              <a:blip r:embed="rId16">
                <a:alphaModFix/>
              </a:blip>
              <a:srcRect b="0" l="0" r="0" t="0"/>
              <a:stretch/>
            </p:blipFill>
            <p:spPr>
              <a:xfrm>
                <a:off x="9429750" y="4752975"/>
                <a:ext cx="838200" cy="838200"/>
              </a:xfrm>
              <a:prstGeom prst="rect">
                <a:avLst/>
              </a:prstGeom>
              <a:noFill/>
              <a:ln>
                <a:noFill/>
              </a:ln>
            </p:spPr>
          </p:pic>
        </p:grpSp>
        <p:cxnSp>
          <p:nvCxnSpPr>
            <p:cNvPr id="640" name="Google Shape;640;h1f71cef0f24d6d9c_0_529"/>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641" name="Google Shape;641;h1f71cef0f24d6d9c_0_529"/>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642" name="Google Shape;642;h1f71cef0f24d6d9c_0_529"/>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43" name="Google Shape;643;h1f71cef0f24d6d9c_0_529"/>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44" name="Google Shape;644;h1f71cef0f24d6d9c_0_529"/>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45" name="Google Shape;645;h1f71cef0f24d6d9c_0_529"/>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46" name="Google Shape;646;h1f71cef0f24d6d9c_0_529"/>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47" name="Google Shape;647;h1f71cef0f24d6d9c_0_529"/>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48" name="Google Shape;648;h1f71cef0f24d6d9c_0_529"/>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49" name="Google Shape;649;h1f71cef0f24d6d9c_0_529"/>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50" name="Google Shape;650;h1f71cef0f24d6d9c_0_529"/>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651" name="Google Shape;651;h1f71cef0f24d6d9c_0_529"/>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652" name="Google Shape;652;h1f71cef0f24d6d9c_0_529"/>
          <p:cNvSpPr/>
          <p:nvPr/>
        </p:nvSpPr>
        <p:spPr>
          <a:xfrm>
            <a:off x="5810250" y="9601200"/>
            <a:ext cx="57168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To download more editable chart, </a:t>
            </a:r>
            <a:r>
              <a:rPr b="0" i="0" lang="en-US" sz="2400" u="sng" cap="none" strike="noStrike">
                <a:solidFill>
                  <a:srgbClr val="0E0E0E"/>
                </a:solidFill>
                <a:latin typeface="Mate"/>
                <a:ea typeface="Mate"/>
                <a:cs typeface="Mate"/>
                <a:sym typeface="Mate"/>
                <a:hlinkClick r:id="rId17">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53" name="Google Shape;653;h1f71cef0f24d6d9c_0_529"/>
          <p:cNvSpPr/>
          <p:nvPr/>
        </p:nvSpPr>
        <p:spPr>
          <a:xfrm>
            <a:off x="5162550" y="1257300"/>
            <a:ext cx="7962900" cy="1314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658" name="Shape 658"/>
        <p:cNvGrpSpPr/>
        <p:nvPr/>
      </p:nvGrpSpPr>
      <p:grpSpPr>
        <a:xfrm>
          <a:off x="0" y="0"/>
          <a:ext cx="0" cy="0"/>
          <a:chOff x="0" y="0"/>
          <a:chExt cx="0" cy="0"/>
        </a:xfrm>
      </p:grpSpPr>
      <p:pic>
        <p:nvPicPr>
          <p:cNvPr descr="preencoded.png" id="659" name="Google Shape;659;h1f71cef0f24d6d9c_0_619"/>
          <p:cNvPicPr preferRelativeResize="0"/>
          <p:nvPr/>
        </p:nvPicPr>
        <p:blipFill rotWithShape="1">
          <a:blip r:embed="rId3">
            <a:alphaModFix/>
          </a:blip>
          <a:srcRect b="0" l="0" r="0" t="0"/>
          <a:stretch/>
        </p:blipFill>
        <p:spPr>
          <a:xfrm>
            <a:off x="-3171825" y="2638425"/>
            <a:ext cx="10477500" cy="10477500"/>
          </a:xfrm>
          <a:prstGeom prst="rect">
            <a:avLst/>
          </a:prstGeom>
          <a:noFill/>
          <a:ln>
            <a:noFill/>
          </a:ln>
        </p:spPr>
      </p:pic>
      <p:pic>
        <p:nvPicPr>
          <p:cNvPr descr="preencoded.png" id="660" name="Google Shape;660;h1f71cef0f24d6d9c_0_619"/>
          <p:cNvPicPr preferRelativeResize="0"/>
          <p:nvPr/>
        </p:nvPicPr>
        <p:blipFill rotWithShape="1">
          <a:blip r:embed="rId4">
            <a:alphaModFix/>
          </a:blip>
          <a:srcRect b="0" l="0" r="0" t="0"/>
          <a:stretch/>
        </p:blipFill>
        <p:spPr>
          <a:xfrm rot="10800000">
            <a:off x="12468225" y="1362075"/>
            <a:ext cx="6296025" cy="6515100"/>
          </a:xfrm>
          <a:prstGeom prst="rect">
            <a:avLst/>
          </a:prstGeom>
          <a:noFill/>
          <a:ln>
            <a:noFill/>
          </a:ln>
        </p:spPr>
      </p:pic>
      <p:grpSp>
        <p:nvGrpSpPr>
          <p:cNvPr id="661" name="Google Shape;661;h1f71cef0f24d6d9c_0_619"/>
          <p:cNvGrpSpPr/>
          <p:nvPr/>
        </p:nvGrpSpPr>
        <p:grpSpPr>
          <a:xfrm>
            <a:off x="17640300" y="6470924"/>
            <a:ext cx="596549" cy="2063476"/>
            <a:chOff x="17640300" y="6470924"/>
            <a:chExt cx="596549" cy="2063476"/>
          </a:xfrm>
        </p:grpSpPr>
        <p:pic>
          <p:nvPicPr>
            <p:cNvPr descr="preencoded.png" id="662" name="Google Shape;662;h1f71cef0f24d6d9c_0_619"/>
            <p:cNvPicPr preferRelativeResize="0"/>
            <p:nvPr/>
          </p:nvPicPr>
          <p:blipFill rotWithShape="1">
            <a:blip r:embed="rId5">
              <a:alphaModFix/>
            </a:blip>
            <a:srcRect b="0" l="0" r="0" t="0"/>
            <a:stretch/>
          </p:blipFill>
          <p:spPr>
            <a:xfrm>
              <a:off x="17640300" y="8001000"/>
              <a:ext cx="533400" cy="533400"/>
            </a:xfrm>
            <a:prstGeom prst="rect">
              <a:avLst/>
            </a:prstGeom>
            <a:noFill/>
            <a:ln>
              <a:noFill/>
            </a:ln>
          </p:spPr>
        </p:pic>
        <p:sp>
          <p:nvSpPr>
            <p:cNvPr id="663" name="Google Shape;663;h1f71cef0f24d6d9c_0_619"/>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5A8"/>
                </a:buClr>
                <a:buSzPts val="2710"/>
                <a:buFont typeface="Inter"/>
                <a:buNone/>
              </a:pPr>
              <a:r>
                <a:rPr b="1" i="0" lang="en-US" sz="2710" u="none" cap="none" strike="noStrike">
                  <a:solidFill>
                    <a:srgbClr val="0745A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64" name="Google Shape;664;h1f71cef0f24d6d9c_0_619"/>
          <p:cNvSpPr/>
          <p:nvPr/>
        </p:nvSpPr>
        <p:spPr>
          <a:xfrm>
            <a:off x="1524000" y="4524375"/>
            <a:ext cx="6499800" cy="3849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Mate"/>
              <a:buChar char="•"/>
            </a:pPr>
            <a:r>
              <a:rPr b="0" i="0" lang="en-US" sz="2400" u="none" cap="none" strike="noStrike">
                <a:solidFill>
                  <a:srgbClr val="0E0E0E"/>
                </a:solidFill>
                <a:latin typeface="Mate"/>
                <a:ea typeface="Mate"/>
                <a:cs typeface="Mate"/>
                <a:sym typeface="Mate"/>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665" name="Google Shape;665;h1f71cef0f24d6d9c_0_619"/>
          <p:cNvSpPr/>
          <p:nvPr/>
        </p:nvSpPr>
        <p:spPr>
          <a:xfrm>
            <a:off x="1524000" y="1952625"/>
            <a:ext cx="7000800" cy="2362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Stardos Stencil"/>
              <a:buNone/>
            </a:pPr>
            <a:r>
              <a:rPr b="1" i="0" lang="en-US" sz="6000" u="none" cap="none" strike="noStrike">
                <a:solidFill>
                  <a:srgbClr val="272727"/>
                </a:solidFill>
                <a:latin typeface="Stardos Stencil"/>
                <a:ea typeface="Stardos Stencil"/>
                <a:cs typeface="Stardos Stencil"/>
                <a:sym typeface="Stardos Stencil"/>
              </a:rPr>
              <a:t>Thank you for choosing EaTemp</a:t>
            </a:r>
            <a:endParaRPr b="0" i="0" sz="6000" u="none" cap="none" strike="noStrike">
              <a:solidFill>
                <a:schemeClr val="dk1"/>
              </a:solidFill>
              <a:latin typeface="Calibri"/>
              <a:ea typeface="Calibri"/>
              <a:cs typeface="Calibri"/>
              <a:sym typeface="Calibri"/>
            </a:endParaRPr>
          </a:p>
        </p:txBody>
      </p:sp>
      <p:sp>
        <p:nvSpPr>
          <p:cNvPr id="666" name="Google Shape;666;h1f71cef0f24d6d9c_0_619"/>
          <p:cNvSpPr/>
          <p:nvPr/>
        </p:nvSpPr>
        <p:spPr>
          <a:xfrm rot="-5400000">
            <a:off x="16278300" y="4293900"/>
            <a:ext cx="3316500" cy="47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Mate"/>
              <a:buNone/>
            </a:pPr>
            <a:r>
              <a:rPr b="0" i="0" lang="en-US" sz="2400" u="none" cap="none" strike="noStrike">
                <a:solidFill>
                  <a:srgbClr val="0E0E0E"/>
                </a:solidFill>
                <a:latin typeface="Mate"/>
                <a:ea typeface="Mate"/>
                <a:cs typeface="Mate"/>
                <a:sym typeface="Mate"/>
              </a:rPr>
              <a:t>Credit | Image: </a:t>
            </a:r>
            <a:r>
              <a:rPr b="0" i="0" lang="en-US" sz="2400" u="sng" cap="none" strike="noStrike">
                <a:solidFill>
                  <a:srgbClr val="0E0E0E"/>
                </a:solidFill>
                <a:latin typeface="Mate"/>
                <a:ea typeface="Mate"/>
                <a:cs typeface="Mate"/>
                <a:sym typeface="Mate"/>
                <a:hlinkClick r:id="rId6">
                  <a:extLst>
                    <a:ext uri="{A12FA001-AC4F-418D-AE19-62706E023703}">
                      <ahyp:hlinkClr val="tx"/>
                    </a:ext>
                  </a:extLst>
                </a:hlinkClick>
              </a:rPr>
              <a:t>Unsplash</a:t>
            </a:r>
            <a:r>
              <a:rPr b="0" i="0" lang="en-US" sz="2400" u="none" cap="none" strike="noStrike">
                <a:solidFill>
                  <a:srgbClr val="0E0E0E"/>
                </a:solidFill>
                <a:latin typeface="Mate"/>
                <a:ea typeface="Mate"/>
                <a:cs typeface="Mate"/>
                <a:sym typeface="Mate"/>
              </a:rPr>
              <a:t> </a:t>
            </a:r>
            <a:endParaRPr b="0" i="0" sz="2400" u="none" cap="none" strike="noStrike">
              <a:solidFill>
                <a:schemeClr val="dk1"/>
              </a:solidFill>
              <a:latin typeface="Calibri"/>
              <a:ea typeface="Calibri"/>
              <a:cs typeface="Calibri"/>
              <a:sym typeface="Calibri"/>
            </a:endParaRPr>
          </a:p>
        </p:txBody>
      </p:sp>
      <p:pic>
        <p:nvPicPr>
          <p:cNvPr descr="preencoded.png" id="667" name="Google Shape;667;h1f71cef0f24d6d9c_0_619"/>
          <p:cNvPicPr preferRelativeResize="0"/>
          <p:nvPr/>
        </p:nvPicPr>
        <p:blipFill rotWithShape="1">
          <a:blip r:embed="rId7">
            <a:alphaModFix/>
          </a:blip>
          <a:srcRect b="0" l="0" r="0" t="0"/>
          <a:stretch/>
        </p:blipFill>
        <p:spPr>
          <a:xfrm>
            <a:off x="8372475" y="866775"/>
            <a:ext cx="8677275" cy="85629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2026-10-01T11:39:01Z</dcterms:created>
  <dc:creator>PptxGenJS</dc:creator>
</cp:coreProperties>
</file>