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Mate"/>
      <p:regular r:id="rId30"/>
      <p:italic r:id="rId31"/>
    </p:embeddedFont>
    <p:embeddedFont>
      <p:font typeface="Lato"/>
      <p:regular r:id="rId32"/>
      <p:bold r:id="rId33"/>
      <p:italic r:id="rId34"/>
      <p:boldItalic r:id="rId35"/>
    </p:embeddedFont>
    <p:embeddedFont>
      <p:font typeface="Stardos Stencil"/>
      <p:bold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7" roundtripDataSignature="AMtx7mhIUuvC6xMVjep+OIirVJEpLqAjs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Mate-italic.fntdata"/><Relationship Id="rId30" Type="http://schemas.openxmlformats.org/officeDocument/2006/relationships/font" Target="fonts/Mate-regular.fntdata"/><Relationship Id="rId11" Type="http://schemas.openxmlformats.org/officeDocument/2006/relationships/slide" Target="slides/slide7.xml"/><Relationship Id="rId33" Type="http://schemas.openxmlformats.org/officeDocument/2006/relationships/font" Target="fonts/Lato-bold.fntdata"/><Relationship Id="rId10" Type="http://schemas.openxmlformats.org/officeDocument/2006/relationships/slide" Target="slides/slide6.xml"/><Relationship Id="rId32" Type="http://schemas.openxmlformats.org/officeDocument/2006/relationships/font" Target="fonts/Lato-regular.fntdata"/><Relationship Id="rId13" Type="http://schemas.openxmlformats.org/officeDocument/2006/relationships/slide" Target="slides/slide9.xml"/><Relationship Id="rId35" Type="http://schemas.openxmlformats.org/officeDocument/2006/relationships/font" Target="fonts/Lato-boldItalic.fntdata"/><Relationship Id="rId12" Type="http://schemas.openxmlformats.org/officeDocument/2006/relationships/slide" Target="slides/slide8.xml"/><Relationship Id="rId34" Type="http://schemas.openxmlformats.org/officeDocument/2006/relationships/font" Target="fonts/Lato-italic.fntdata"/><Relationship Id="rId15" Type="http://schemas.openxmlformats.org/officeDocument/2006/relationships/slide" Target="slides/slide11.xml"/><Relationship Id="rId37" Type="http://customschemas.google.com/relationships/presentationmetadata" Target="metadata"/><Relationship Id="rId14" Type="http://schemas.openxmlformats.org/officeDocument/2006/relationships/slide" Target="slides/slide10.xml"/><Relationship Id="rId36" Type="http://schemas.openxmlformats.org/officeDocument/2006/relationships/font" Target="fonts/StardosStencil-bold.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73b8bd7fb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73b8bd7fbd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73b8bd7fbd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73b8bd7fbd_0_1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g273b8bd7fbd_0_1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g273b8bd7fbd_0_1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73b8bd7fbd_0_2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Google Shape;273;g273b8bd7fbd_0_2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 name="Google Shape;274;g273b8bd7fbd_0_2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73b8bd7fbd_0_2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g273b8bd7fbd_0_2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 name="Google Shape;304;g273b8bd7fbd_0_2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73b8bd7fbd_0_2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g273b8bd7fbd_0_2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g273b8bd7fbd_0_2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73b8bd7fbd_0_3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g273b8bd7fbd_0_3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 name="Google Shape;347;g273b8bd7fbd_0_3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73b8bd7fbd_0_3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g273b8bd7fbd_0_3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4" name="Google Shape;414;g273b8bd7fbd_0_3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273b8bd7fbd_0_4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g273b8bd7fbd_0_4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0" name="Google Shape;430;g273b8bd7fbd_0_4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73b8bd7fbd_0_4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6" name="Google Shape;446;g273b8bd7fbd_0_4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7" name="Google Shape;447;g273b8bd7fbd_0_4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73b8bd7fbd_0_4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3" name="Google Shape;463;g273b8bd7fbd_0_4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4" name="Google Shape;464;g273b8bd7fbd_0_4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273b8bd7fbd_0_4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g273b8bd7fbd_0_4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 name="Google Shape;473;g273b8bd7fbd_0_4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 name="Shape 23"/>
        <p:cNvGrpSpPr/>
        <p:nvPr/>
      </p:nvGrpSpPr>
      <p:grpSpPr>
        <a:xfrm>
          <a:off x="0" y="0"/>
          <a:ext cx="0" cy="0"/>
          <a:chOff x="0" y="0"/>
          <a:chExt cx="0" cy="0"/>
        </a:xfrm>
      </p:grpSpPr>
      <p:sp>
        <p:nvSpPr>
          <p:cNvPr id="24" name="Google Shape;24;g273b8bd7fbd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 name="Google Shape;25;g273b8bd7fbd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 name="Google Shape;26;g273b8bd7fbd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73b8bd7fbd_0_4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7" name="Google Shape;507;g273b8bd7fbd_0_4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8" name="Google Shape;508;g273b8bd7fbd_0_4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273b8bd7fbd_0_4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9" name="Google Shape;529;g273b8bd7fbd_0_4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0" name="Google Shape;530;g273b8bd7fbd_0_4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273b8bd7fbd_0_5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7" name="Google Shape;567;g273b8bd7fbd_0_5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8" name="Google Shape;568;g273b8bd7fbd_0_5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273b8bd7fbd_0_5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5" name="Google Shape;605;g273b8bd7fbd_0_5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6" name="Google Shape;606;g273b8bd7fbd_0_5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273b8bd7fbd_0_5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1" name="Google Shape;631;g273b8bd7fbd_0_5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2" name="Google Shape;632;g273b8bd7fbd_0_5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273b8bd7fbd_0_6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0" name="Google Shape;710;g273b8bd7fbd_0_6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1" name="Google Shape;711;g273b8bd7fbd_0_6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 name="Shape 34"/>
        <p:cNvGrpSpPr/>
        <p:nvPr/>
      </p:nvGrpSpPr>
      <p:grpSpPr>
        <a:xfrm>
          <a:off x="0" y="0"/>
          <a:ext cx="0" cy="0"/>
          <a:chOff x="0" y="0"/>
          <a:chExt cx="0" cy="0"/>
        </a:xfrm>
      </p:grpSpPr>
      <p:sp>
        <p:nvSpPr>
          <p:cNvPr id="35" name="Google Shape;35;g273b8bd7fbd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 name="Google Shape;36;g273b8bd7fbd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 name="Google Shape;37;g273b8bd7fbd_0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273b8bd7fbd_0_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 name="Google Shape;80;g273b8bd7fbd_0_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 name="Google Shape;81;g273b8bd7fbd_0_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73b8bd7fbd_0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 name="Google Shape;92;g273b8bd7fbd_0_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 name="Google Shape;93;g273b8bd7fbd_0_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273b8bd7fbd_0_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 name="Google Shape;112;g273b8bd7fbd_0_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 name="Google Shape;113;g273b8bd7fbd_0_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73b8bd7fbd_0_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g273b8bd7fbd_0_1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g273b8bd7fbd_0_1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73b8bd7fbd_0_1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g273b8bd7fbd_0_1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g273b8bd7fbd_0_1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73b8bd7fbd_0_1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g273b8bd7fbd_0_1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 name="Google Shape;190;g273b8bd7fbd_0_1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20.png"/><Relationship Id="rId5" Type="http://schemas.openxmlformats.org/officeDocument/2006/relationships/image" Target="../media/image2.png"/><Relationship Id="rId6" Type="http://schemas.openxmlformats.org/officeDocument/2006/relationships/image" Target="../media/image71.png"/><Relationship Id="rId7" Type="http://schemas.openxmlformats.org/officeDocument/2006/relationships/image" Target="../media/image6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5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s>
</file>

<file path=ppt/slides/_rels/slide14.xml.rels><?xml version="1.0" encoding="UTF-8" standalone="yes"?><Relationships xmlns="http://schemas.openxmlformats.org/package/2006/relationships"><Relationship Id="rId20" Type="http://schemas.openxmlformats.org/officeDocument/2006/relationships/image" Target="../media/image85.png"/><Relationship Id="rId22" Type="http://schemas.openxmlformats.org/officeDocument/2006/relationships/image" Target="../media/image87.png"/><Relationship Id="rId21" Type="http://schemas.openxmlformats.org/officeDocument/2006/relationships/image" Target="../media/image86.png"/><Relationship Id="rId24" Type="http://schemas.openxmlformats.org/officeDocument/2006/relationships/image" Target="../media/image89.png"/><Relationship Id="rId23" Type="http://schemas.openxmlformats.org/officeDocument/2006/relationships/image" Target="../media/image88.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73.png"/><Relationship Id="rId26" Type="http://schemas.openxmlformats.org/officeDocument/2006/relationships/image" Target="../media/image91.png"/><Relationship Id="rId25" Type="http://schemas.openxmlformats.org/officeDocument/2006/relationships/image" Target="../media/image90.png"/><Relationship Id="rId28" Type="http://schemas.openxmlformats.org/officeDocument/2006/relationships/image" Target="../media/image96.png"/><Relationship Id="rId27" Type="http://schemas.openxmlformats.org/officeDocument/2006/relationships/image" Target="../media/image92.png"/><Relationship Id="rId5" Type="http://schemas.openxmlformats.org/officeDocument/2006/relationships/image" Target="../media/image2.png"/><Relationship Id="rId6" Type="http://schemas.openxmlformats.org/officeDocument/2006/relationships/image" Target="../media/image78.png"/><Relationship Id="rId29" Type="http://schemas.openxmlformats.org/officeDocument/2006/relationships/image" Target="../media/image93.png"/><Relationship Id="rId7" Type="http://schemas.openxmlformats.org/officeDocument/2006/relationships/image" Target="../media/image70.png"/><Relationship Id="rId8" Type="http://schemas.openxmlformats.org/officeDocument/2006/relationships/image" Target="../media/image72.png"/><Relationship Id="rId11" Type="http://schemas.openxmlformats.org/officeDocument/2006/relationships/image" Target="../media/image74.png"/><Relationship Id="rId10" Type="http://schemas.openxmlformats.org/officeDocument/2006/relationships/image" Target="../media/image75.png"/><Relationship Id="rId13" Type="http://schemas.openxmlformats.org/officeDocument/2006/relationships/image" Target="../media/image77.png"/><Relationship Id="rId12" Type="http://schemas.openxmlformats.org/officeDocument/2006/relationships/image" Target="../media/image76.png"/><Relationship Id="rId15" Type="http://schemas.openxmlformats.org/officeDocument/2006/relationships/image" Target="../media/image80.png"/><Relationship Id="rId14" Type="http://schemas.openxmlformats.org/officeDocument/2006/relationships/image" Target="../media/image79.png"/><Relationship Id="rId17" Type="http://schemas.openxmlformats.org/officeDocument/2006/relationships/image" Target="../media/image82.png"/><Relationship Id="rId16" Type="http://schemas.openxmlformats.org/officeDocument/2006/relationships/image" Target="../media/image81.png"/><Relationship Id="rId19" Type="http://schemas.openxmlformats.org/officeDocument/2006/relationships/image" Target="../media/image84.png"/><Relationship Id="rId18" Type="http://schemas.openxmlformats.org/officeDocument/2006/relationships/image" Target="../media/image8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98.png"/><Relationship Id="rId7" Type="http://schemas.openxmlformats.org/officeDocument/2006/relationships/image" Target="../media/image10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102.png"/><Relationship Id="rId7" Type="http://schemas.openxmlformats.org/officeDocument/2006/relationships/image" Target="../media/image10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20.png"/><Relationship Id="rId5" Type="http://schemas.openxmlformats.org/officeDocument/2006/relationships/image" Target="../media/image2.png"/><Relationship Id="rId6" Type="http://schemas.openxmlformats.org/officeDocument/2006/relationships/image" Target="../media/image109.png"/><Relationship Id="rId7" Type="http://schemas.openxmlformats.org/officeDocument/2006/relationships/image" Target="../media/image10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10.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14.png"/><Relationship Id="rId7" Type="http://schemas.openxmlformats.org/officeDocument/2006/relationships/image" Target="../media/image1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12.png"/><Relationship Id="rId6" Type="http://schemas.openxmlformats.org/officeDocument/2006/relationships/image" Target="../media/image1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20.png"/><Relationship Id="rId9" Type="http://schemas.openxmlformats.org/officeDocument/2006/relationships/image" Target="../media/image127.png"/><Relationship Id="rId5" Type="http://schemas.openxmlformats.org/officeDocument/2006/relationships/image" Target="../media/image2.png"/><Relationship Id="rId6" Type="http://schemas.openxmlformats.org/officeDocument/2006/relationships/image" Target="../media/image125.png"/><Relationship Id="rId7" Type="http://schemas.openxmlformats.org/officeDocument/2006/relationships/image" Target="../media/image124.png"/><Relationship Id="rId8" Type="http://schemas.openxmlformats.org/officeDocument/2006/relationships/image" Target="../media/image126.png"/><Relationship Id="rId11" Type="http://schemas.openxmlformats.org/officeDocument/2006/relationships/image" Target="../media/image129.png"/><Relationship Id="rId10" Type="http://schemas.openxmlformats.org/officeDocument/2006/relationships/image" Target="../media/image128.png"/><Relationship Id="rId12" Type="http://schemas.openxmlformats.org/officeDocument/2006/relationships/image" Target="../media/image1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140.png"/><Relationship Id="rId5" Type="http://schemas.openxmlformats.org/officeDocument/2006/relationships/image" Target="../media/image2.png"/><Relationship Id="rId6" Type="http://schemas.openxmlformats.org/officeDocument/2006/relationships/image" Target="../media/image137.png"/><Relationship Id="rId7" Type="http://schemas.openxmlformats.org/officeDocument/2006/relationships/image" Target="../media/image138.png"/><Relationship Id="rId8" Type="http://schemas.openxmlformats.org/officeDocument/2006/relationships/image" Target="../media/image1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9.png"/><Relationship Id="rId9" Type="http://schemas.openxmlformats.org/officeDocument/2006/relationships/image" Target="../media/image147.png"/><Relationship Id="rId5" Type="http://schemas.openxmlformats.org/officeDocument/2006/relationships/image" Target="../media/image2.png"/><Relationship Id="rId6" Type="http://schemas.openxmlformats.org/officeDocument/2006/relationships/image" Target="../media/image144.png"/><Relationship Id="rId7" Type="http://schemas.openxmlformats.org/officeDocument/2006/relationships/image" Target="../media/image145.png"/><Relationship Id="rId8" Type="http://schemas.openxmlformats.org/officeDocument/2006/relationships/image" Target="../media/image146.png"/><Relationship Id="rId11" Type="http://schemas.openxmlformats.org/officeDocument/2006/relationships/image" Target="../media/image151.png"/><Relationship Id="rId10" Type="http://schemas.openxmlformats.org/officeDocument/2006/relationships/image" Target="../media/image149.png"/></Relationships>
</file>

<file path=ppt/slides/_rels/slide24.xml.rels><?xml version="1.0" encoding="UTF-8" standalone="yes"?><Relationships xmlns="http://schemas.openxmlformats.org/package/2006/relationships"><Relationship Id="rId20" Type="http://schemas.openxmlformats.org/officeDocument/2006/relationships/image" Target="../media/image178.png"/><Relationship Id="rId22" Type="http://schemas.openxmlformats.org/officeDocument/2006/relationships/hyperlink" Target="https://eatemp.com/powerpoint-org-chart-template/" TargetMode="External"/><Relationship Id="rId21" Type="http://schemas.openxmlformats.org/officeDocument/2006/relationships/image" Target="../media/image182.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20.png"/><Relationship Id="rId9" Type="http://schemas.openxmlformats.org/officeDocument/2006/relationships/image" Target="../media/image183.png"/><Relationship Id="rId5" Type="http://schemas.openxmlformats.org/officeDocument/2006/relationships/image" Target="../media/image2.png"/><Relationship Id="rId6" Type="http://schemas.openxmlformats.org/officeDocument/2006/relationships/image" Target="../media/image157.png"/><Relationship Id="rId7" Type="http://schemas.openxmlformats.org/officeDocument/2006/relationships/image" Target="../media/image156.png"/><Relationship Id="rId8" Type="http://schemas.openxmlformats.org/officeDocument/2006/relationships/image" Target="../media/image168.png"/><Relationship Id="rId11" Type="http://schemas.openxmlformats.org/officeDocument/2006/relationships/image" Target="../media/image167.png"/><Relationship Id="rId10" Type="http://schemas.openxmlformats.org/officeDocument/2006/relationships/image" Target="../media/image155.png"/><Relationship Id="rId13" Type="http://schemas.openxmlformats.org/officeDocument/2006/relationships/image" Target="../media/image165.png"/><Relationship Id="rId12" Type="http://schemas.openxmlformats.org/officeDocument/2006/relationships/image" Target="../media/image177.png"/><Relationship Id="rId15" Type="http://schemas.openxmlformats.org/officeDocument/2006/relationships/image" Target="../media/image169.png"/><Relationship Id="rId14" Type="http://schemas.openxmlformats.org/officeDocument/2006/relationships/image" Target="../media/image171.png"/><Relationship Id="rId17" Type="http://schemas.openxmlformats.org/officeDocument/2006/relationships/image" Target="../media/image174.png"/><Relationship Id="rId16" Type="http://schemas.openxmlformats.org/officeDocument/2006/relationships/image" Target="../media/image173.png"/><Relationship Id="rId19" Type="http://schemas.openxmlformats.org/officeDocument/2006/relationships/image" Target="../media/image176.png"/><Relationship Id="rId18" Type="http://schemas.openxmlformats.org/officeDocument/2006/relationships/image" Target="../media/image17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89.png"/><Relationship Id="rId4" Type="http://schemas.openxmlformats.org/officeDocument/2006/relationships/image" Target="../media/image190.png"/><Relationship Id="rId5" Type="http://schemas.openxmlformats.org/officeDocument/2006/relationships/image" Target="../media/image2.png"/><Relationship Id="rId6" Type="http://schemas.openxmlformats.org/officeDocument/2006/relationships/hyperlink" Target="https://unsplash.com/" TargetMode="External"/><Relationship Id="rId7" Type="http://schemas.openxmlformats.org/officeDocument/2006/relationships/image" Target="../media/image19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2.png"/><Relationship Id="rId7" Type="http://schemas.openxmlformats.org/officeDocument/2006/relationships/image" Target="../media/image11.png"/><Relationship Id="rId8"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20.png"/><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png"/><Relationship Id="rId6" Type="http://schemas.openxmlformats.org/officeDocument/2006/relationships/image" Target="../media/image25.png"/><Relationship Id="rId7" Type="http://schemas.openxmlformats.org/officeDocument/2006/relationships/image" Target="../media/image27.png"/><Relationship Id="rId8"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3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20.png"/><Relationship Id="rId5" Type="http://schemas.openxmlformats.org/officeDocument/2006/relationships/image" Target="../media/image2.png"/><Relationship Id="rId6" Type="http://schemas.openxmlformats.org/officeDocument/2006/relationships/image" Target="../media/image42.png"/><Relationship Id="rId7" Type="http://schemas.openxmlformats.org/officeDocument/2006/relationships/image" Target="../media/image41.png"/><Relationship Id="rId8" Type="http://schemas.openxmlformats.org/officeDocument/2006/relationships/image" Target="../media/image5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49.png"/><Relationship Id="rId5" Type="http://schemas.openxmlformats.org/officeDocument/2006/relationships/image" Target="../media/image2.png"/><Relationship Id="rId6" Type="http://schemas.openxmlformats.org/officeDocument/2006/relationships/image" Target="../media/image50.png"/><Relationship Id="rId7" Type="http://schemas.openxmlformats.org/officeDocument/2006/relationships/image" Target="../media/image46.png"/><Relationship Id="rId8"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15" name="Shape 15"/>
        <p:cNvGrpSpPr/>
        <p:nvPr/>
      </p:nvGrpSpPr>
      <p:grpSpPr>
        <a:xfrm>
          <a:off x="0" y="0"/>
          <a:ext cx="0" cy="0"/>
          <a:chOff x="0" y="0"/>
          <a:chExt cx="0" cy="0"/>
        </a:xfrm>
      </p:grpSpPr>
      <p:pic>
        <p:nvPicPr>
          <p:cNvPr descr=" " id="16" name="Google Shape;16;g273b8bd7fbd_0_0"/>
          <p:cNvPicPr preferRelativeResize="0"/>
          <p:nvPr/>
        </p:nvPicPr>
        <p:blipFill rotWithShape="1">
          <a:blip r:embed="rId3">
            <a:alphaModFix/>
          </a:blip>
          <a:srcRect b="0" l="0" r="0" t="0"/>
          <a:stretch/>
        </p:blipFill>
        <p:spPr>
          <a:xfrm>
            <a:off x="14594124" y="3759200"/>
            <a:ext cx="8395749" cy="8686800"/>
          </a:xfrm>
          <a:prstGeom prst="rect">
            <a:avLst/>
          </a:prstGeom>
          <a:noFill/>
          <a:ln>
            <a:noFill/>
          </a:ln>
        </p:spPr>
      </p:pic>
      <p:pic>
        <p:nvPicPr>
          <p:cNvPr descr=" " id="17" name="Google Shape;17;g273b8bd7fbd_0_0"/>
          <p:cNvPicPr preferRelativeResize="0"/>
          <p:nvPr/>
        </p:nvPicPr>
        <p:blipFill rotWithShape="1">
          <a:blip r:embed="rId4">
            <a:alphaModFix/>
          </a:blip>
          <a:srcRect b="0" l="0" r="0" t="0"/>
          <a:stretch/>
        </p:blipFill>
        <p:spPr>
          <a:xfrm>
            <a:off x="18226778" y="368300"/>
            <a:ext cx="6160270" cy="8382000"/>
          </a:xfrm>
          <a:prstGeom prst="rect">
            <a:avLst/>
          </a:prstGeom>
          <a:noFill/>
          <a:ln>
            <a:noFill/>
          </a:ln>
        </p:spPr>
      </p:pic>
      <p:sp>
        <p:nvSpPr>
          <p:cNvPr id="18" name="Google Shape;18;g273b8bd7fbd_0_0"/>
          <p:cNvSpPr/>
          <p:nvPr/>
        </p:nvSpPr>
        <p:spPr>
          <a:xfrm>
            <a:off x="11621953" y="3937000"/>
            <a:ext cx="10770900" cy="5219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42E52"/>
              </a:buClr>
              <a:buSzPts val="24000"/>
              <a:buFont typeface="Stardos Stencil"/>
              <a:buNone/>
            </a:pPr>
            <a:r>
              <a:rPr b="1" i="0" lang="en-US" sz="24000" u="none" cap="none" strike="noStrike">
                <a:solidFill>
                  <a:srgbClr val="142E52"/>
                </a:solidFill>
                <a:latin typeface="Stardos Stencil"/>
                <a:ea typeface="Stardos Stencil"/>
                <a:cs typeface="Stardos Stencil"/>
                <a:sym typeface="Stardos Stencil"/>
              </a:rPr>
              <a:t>E-book</a:t>
            </a:r>
            <a:endParaRPr b="0" i="0" sz="24000" u="none" cap="none" strike="noStrike">
              <a:solidFill>
                <a:schemeClr val="dk1"/>
              </a:solidFill>
              <a:latin typeface="Calibri"/>
              <a:ea typeface="Calibri"/>
              <a:cs typeface="Calibri"/>
              <a:sym typeface="Calibri"/>
            </a:endParaRPr>
          </a:p>
        </p:txBody>
      </p:sp>
      <p:sp>
        <p:nvSpPr>
          <p:cNvPr id="19" name="Google Shape;19;g273b8bd7fbd_0_0"/>
          <p:cNvSpPr/>
          <p:nvPr/>
        </p:nvSpPr>
        <p:spPr>
          <a:xfrm>
            <a:off x="11621953" y="7797800"/>
            <a:ext cx="11067300" cy="225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Mate"/>
              <a:buNone/>
            </a:pPr>
            <a:r>
              <a:rPr b="0" i="0" lang="en-US" sz="6400" u="none" cap="none" strike="noStrike">
                <a:solidFill>
                  <a:srgbClr val="0E0E0E"/>
                </a:solidFill>
                <a:latin typeface="Mate"/>
                <a:ea typeface="Mate"/>
                <a:cs typeface="Mate"/>
                <a:sym typeface="Mate"/>
              </a:rPr>
              <a:t>FREE PRESENTATION TEMPLATE BY EATEMP</a:t>
            </a:r>
            <a:endParaRPr b="0" i="0" sz="6400" u="none" cap="none" strike="noStrike">
              <a:solidFill>
                <a:schemeClr val="dk1"/>
              </a:solidFill>
              <a:latin typeface="Calibri"/>
              <a:ea typeface="Calibri"/>
              <a:cs typeface="Calibri"/>
              <a:sym typeface="Calibri"/>
            </a:endParaRPr>
          </a:p>
        </p:txBody>
      </p:sp>
      <p:sp>
        <p:nvSpPr>
          <p:cNvPr id="20" name="Google Shape;20;g273b8bd7fbd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 name="Google Shape;21;g273b8bd7fbd_0_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2" name="Google Shape;22;g273b8bd7fbd_0_0"/>
          <p:cNvPicPr preferRelativeResize="0"/>
          <p:nvPr/>
        </p:nvPicPr>
        <p:blipFill rotWithShape="1">
          <a:blip r:embed="rId6">
            <a:alphaModFix/>
          </a:blip>
          <a:srcRect b="0" l="0" r="0" t="0"/>
          <a:stretch/>
        </p:blipFill>
        <p:spPr>
          <a:xfrm>
            <a:off x="1270159" y="2463800"/>
            <a:ext cx="9665908" cy="8775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217" name="Shape 217"/>
        <p:cNvGrpSpPr/>
        <p:nvPr/>
      </p:nvGrpSpPr>
      <p:grpSpPr>
        <a:xfrm>
          <a:off x="0" y="0"/>
          <a:ext cx="0" cy="0"/>
          <a:chOff x="0" y="0"/>
          <a:chExt cx="0" cy="0"/>
        </a:xfrm>
      </p:grpSpPr>
      <p:pic>
        <p:nvPicPr>
          <p:cNvPr descr=" " id="218" name="Google Shape;218;g273b8bd7fbd_0_193"/>
          <p:cNvPicPr preferRelativeResize="0"/>
          <p:nvPr/>
        </p:nvPicPr>
        <p:blipFill rotWithShape="1">
          <a:blip r:embed="rId3">
            <a:alphaModFix/>
          </a:blip>
          <a:srcRect b="0" l="0" r="0" t="0"/>
          <a:stretch/>
        </p:blipFill>
        <p:spPr>
          <a:xfrm>
            <a:off x="15089486" y="1193800"/>
            <a:ext cx="8395749" cy="8686800"/>
          </a:xfrm>
          <a:prstGeom prst="rect">
            <a:avLst/>
          </a:prstGeom>
          <a:noFill/>
          <a:ln>
            <a:noFill/>
          </a:ln>
        </p:spPr>
      </p:pic>
      <p:pic>
        <p:nvPicPr>
          <p:cNvPr descr=" " id="219" name="Google Shape;219;g273b8bd7fbd_0_193"/>
          <p:cNvPicPr preferRelativeResize="0"/>
          <p:nvPr/>
        </p:nvPicPr>
        <p:blipFill rotWithShape="1">
          <a:blip r:embed="rId4">
            <a:alphaModFix/>
          </a:blip>
          <a:srcRect b="0" l="0" r="0" t="0"/>
          <a:stretch/>
        </p:blipFill>
        <p:spPr>
          <a:xfrm>
            <a:off x="16461257" y="0"/>
            <a:ext cx="7925791" cy="7708900"/>
          </a:xfrm>
          <a:prstGeom prst="rect">
            <a:avLst/>
          </a:prstGeom>
          <a:noFill/>
          <a:ln>
            <a:noFill/>
          </a:ln>
        </p:spPr>
      </p:pic>
      <p:sp>
        <p:nvSpPr>
          <p:cNvPr id="220" name="Google Shape;220;g273b8bd7fbd_0_19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1" name="Google Shape;221;g273b8bd7fbd_0_19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22" name="Google Shape;222;g273b8bd7fbd_0_193"/>
          <p:cNvPicPr preferRelativeResize="0"/>
          <p:nvPr/>
        </p:nvPicPr>
        <p:blipFill rotWithShape="1">
          <a:blip r:embed="rId6">
            <a:alphaModFix/>
          </a:blip>
          <a:srcRect b="0" l="0" r="0" t="0"/>
          <a:stretch/>
        </p:blipFill>
        <p:spPr>
          <a:xfrm>
            <a:off x="1752819" y="1346200"/>
            <a:ext cx="20881410" cy="11010900"/>
          </a:xfrm>
          <a:prstGeom prst="rect">
            <a:avLst/>
          </a:prstGeom>
          <a:noFill/>
          <a:ln>
            <a:noFill/>
          </a:ln>
        </p:spPr>
      </p:pic>
      <p:pic>
        <p:nvPicPr>
          <p:cNvPr descr=" " id="223" name="Google Shape;223;g273b8bd7fbd_0_193"/>
          <p:cNvPicPr preferRelativeResize="0"/>
          <p:nvPr/>
        </p:nvPicPr>
        <p:blipFill rotWithShape="1">
          <a:blip r:embed="rId7">
            <a:alphaModFix/>
          </a:blip>
          <a:srcRect b="0" l="0" r="0" t="0"/>
          <a:stretch/>
        </p:blipFill>
        <p:spPr>
          <a:xfrm>
            <a:off x="1752819" y="1346200"/>
            <a:ext cx="5639505" cy="11010900"/>
          </a:xfrm>
          <a:prstGeom prst="rect">
            <a:avLst/>
          </a:prstGeom>
          <a:noFill/>
          <a:ln>
            <a:noFill/>
          </a:ln>
        </p:spPr>
      </p:pic>
      <p:sp>
        <p:nvSpPr>
          <p:cNvPr id="224" name="Google Shape;224;g273b8bd7fbd_0_193"/>
          <p:cNvSpPr/>
          <p:nvPr/>
        </p:nvSpPr>
        <p:spPr>
          <a:xfrm>
            <a:off x="1752819" y="1346200"/>
            <a:ext cx="5639400" cy="5638800"/>
          </a:xfrm>
          <a:prstGeom prst="roundRect">
            <a:avLst>
              <a:gd fmla="val 75081" name="adj"/>
            </a:avLst>
          </a:prstGeom>
          <a:solidFill>
            <a:srgbClr val="D4DD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g273b8bd7fbd_0_193"/>
          <p:cNvSpPr/>
          <p:nvPr/>
        </p:nvSpPr>
        <p:spPr>
          <a:xfrm>
            <a:off x="3664408" y="2063750"/>
            <a:ext cx="2832600" cy="5219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Stardos Stencil"/>
              <a:buNone/>
            </a:pPr>
            <a:r>
              <a:rPr b="1" i="0" lang="en-US" sz="24000" u="none" cap="none" strike="noStrike">
                <a:solidFill>
                  <a:srgbClr val="FFFFFF"/>
                </a:solidFill>
                <a:latin typeface="Stardos Stencil"/>
                <a:ea typeface="Stardos Stencil"/>
                <a:cs typeface="Stardos Stencil"/>
                <a:sym typeface="Stardos Stencil"/>
              </a:rPr>
              <a:t>S</a:t>
            </a:r>
            <a:endParaRPr b="0" i="0" sz="24000" u="none" cap="none" strike="noStrike">
              <a:solidFill>
                <a:schemeClr val="dk1"/>
              </a:solidFill>
              <a:latin typeface="Calibri"/>
              <a:ea typeface="Calibri"/>
              <a:cs typeface="Calibri"/>
              <a:sym typeface="Calibri"/>
            </a:endParaRPr>
          </a:p>
        </p:txBody>
      </p:sp>
      <p:sp>
        <p:nvSpPr>
          <p:cNvPr id="226" name="Google Shape;226;g273b8bd7fbd_0_193"/>
          <p:cNvSpPr/>
          <p:nvPr/>
        </p:nvSpPr>
        <p:spPr>
          <a:xfrm>
            <a:off x="2286286" y="8013700"/>
            <a:ext cx="4572600" cy="406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273b8bd7fbd_0_193"/>
          <p:cNvSpPr/>
          <p:nvPr/>
        </p:nvSpPr>
        <p:spPr>
          <a:xfrm>
            <a:off x="2286286" y="8013700"/>
            <a:ext cx="457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g273b8bd7fbd_0_193"/>
          <p:cNvSpPr/>
          <p:nvPr/>
        </p:nvSpPr>
        <p:spPr>
          <a:xfrm>
            <a:off x="2286286" y="8013700"/>
            <a:ext cx="457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g273b8bd7fbd_0_193"/>
          <p:cNvSpPr/>
          <p:nvPr/>
        </p:nvSpPr>
        <p:spPr>
          <a:xfrm>
            <a:off x="2286286" y="8013700"/>
            <a:ext cx="47250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tardos Stencil"/>
              <a:buNone/>
            </a:pPr>
            <a:r>
              <a:rPr b="1" i="0" lang="en-US" sz="3600" u="none" cap="none" strike="noStrike">
                <a:solidFill>
                  <a:srgbClr val="0E0E0E"/>
                </a:solidFill>
                <a:latin typeface="Stardos Stencil"/>
                <a:ea typeface="Stardos Stencil"/>
                <a:cs typeface="Stardos Stencil"/>
                <a:sym typeface="Stardos Stencil"/>
              </a:rPr>
              <a:t>Eclipse</a:t>
            </a:r>
            <a:endParaRPr b="0" i="0" sz="3600" u="none" cap="none" strike="noStrike">
              <a:solidFill>
                <a:schemeClr val="dk1"/>
              </a:solidFill>
              <a:latin typeface="Calibri"/>
              <a:ea typeface="Calibri"/>
              <a:cs typeface="Calibri"/>
              <a:sym typeface="Calibri"/>
            </a:endParaRPr>
          </a:p>
        </p:txBody>
      </p:sp>
      <p:sp>
        <p:nvSpPr>
          <p:cNvPr id="230" name="Google Shape;230;g273b8bd7fbd_0_193"/>
          <p:cNvSpPr/>
          <p:nvPr/>
        </p:nvSpPr>
        <p:spPr>
          <a:xfrm>
            <a:off x="2286286" y="8851900"/>
            <a:ext cx="47082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Rare event causes unpredictable magic.</a:t>
            </a:r>
            <a:endParaRPr b="0" i="0" sz="3200" u="none" cap="none" strike="noStrike">
              <a:solidFill>
                <a:schemeClr val="dk1"/>
              </a:solidFill>
              <a:latin typeface="Calibri"/>
              <a:ea typeface="Calibri"/>
              <a:cs typeface="Calibri"/>
              <a:sym typeface="Calibri"/>
            </a:endParaRPr>
          </a:p>
        </p:txBody>
      </p:sp>
      <p:sp>
        <p:nvSpPr>
          <p:cNvPr id="231" name="Google Shape;231;g273b8bd7fbd_0_193"/>
          <p:cNvSpPr/>
          <p:nvPr/>
        </p:nvSpPr>
        <p:spPr>
          <a:xfrm>
            <a:off x="2286286" y="10248900"/>
            <a:ext cx="457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273b8bd7fbd_0_193"/>
          <p:cNvSpPr/>
          <p:nvPr/>
        </p:nvSpPr>
        <p:spPr>
          <a:xfrm>
            <a:off x="2286286" y="10248900"/>
            <a:ext cx="457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g273b8bd7fbd_0_193"/>
          <p:cNvSpPr/>
          <p:nvPr/>
        </p:nvSpPr>
        <p:spPr>
          <a:xfrm>
            <a:off x="2286286" y="10248900"/>
            <a:ext cx="47250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tardos Stencil"/>
              <a:buNone/>
            </a:pPr>
            <a:r>
              <a:rPr b="1" i="0" lang="en-US" sz="3600" u="none" cap="none" strike="noStrike">
                <a:solidFill>
                  <a:srgbClr val="0E0E0E"/>
                </a:solidFill>
                <a:latin typeface="Stardos Stencil"/>
                <a:ea typeface="Stardos Stencil"/>
                <a:cs typeface="Stardos Stencil"/>
                <a:sym typeface="Stardos Stencil"/>
              </a:rPr>
              <a:t>Quest</a:t>
            </a:r>
            <a:endParaRPr b="0" i="0" sz="3600" u="none" cap="none" strike="noStrike">
              <a:solidFill>
                <a:schemeClr val="dk1"/>
              </a:solidFill>
              <a:latin typeface="Calibri"/>
              <a:ea typeface="Calibri"/>
              <a:cs typeface="Calibri"/>
              <a:sym typeface="Calibri"/>
            </a:endParaRPr>
          </a:p>
        </p:txBody>
      </p:sp>
      <p:sp>
        <p:nvSpPr>
          <p:cNvPr id="234" name="Google Shape;234;g273b8bd7fbd_0_193"/>
          <p:cNvSpPr/>
          <p:nvPr/>
        </p:nvSpPr>
        <p:spPr>
          <a:xfrm>
            <a:off x="2286286" y="11087100"/>
            <a:ext cx="47082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Adventurers seek immortal artifact.</a:t>
            </a:r>
            <a:endParaRPr b="0" i="0" sz="3200" u="none" cap="none" strike="noStrike">
              <a:solidFill>
                <a:schemeClr val="dk1"/>
              </a:solidFill>
              <a:latin typeface="Calibri"/>
              <a:ea typeface="Calibri"/>
              <a:cs typeface="Calibri"/>
              <a:sym typeface="Calibri"/>
            </a:endParaRPr>
          </a:p>
        </p:txBody>
      </p:sp>
      <p:pic>
        <p:nvPicPr>
          <p:cNvPr descr=" " id="235" name="Google Shape;235;g273b8bd7fbd_0_193"/>
          <p:cNvPicPr preferRelativeResize="0"/>
          <p:nvPr/>
        </p:nvPicPr>
        <p:blipFill rotWithShape="1">
          <a:blip r:embed="rId7">
            <a:alphaModFix/>
          </a:blip>
          <a:srcRect b="0" l="0" r="0" t="0"/>
          <a:stretch/>
        </p:blipFill>
        <p:spPr>
          <a:xfrm>
            <a:off x="6833454" y="1346200"/>
            <a:ext cx="5639505" cy="11010900"/>
          </a:xfrm>
          <a:prstGeom prst="rect">
            <a:avLst/>
          </a:prstGeom>
          <a:noFill/>
          <a:ln>
            <a:noFill/>
          </a:ln>
        </p:spPr>
      </p:pic>
      <p:sp>
        <p:nvSpPr>
          <p:cNvPr id="236" name="Google Shape;236;g273b8bd7fbd_0_193"/>
          <p:cNvSpPr/>
          <p:nvPr/>
        </p:nvSpPr>
        <p:spPr>
          <a:xfrm>
            <a:off x="6833454" y="1346200"/>
            <a:ext cx="5639400" cy="5638800"/>
          </a:xfrm>
          <a:prstGeom prst="roundRect">
            <a:avLst>
              <a:gd fmla="val 75081" name="adj"/>
            </a:avLst>
          </a:prstGeom>
          <a:solidFill>
            <a:srgbClr val="0745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273b8bd7fbd_0_193"/>
          <p:cNvSpPr/>
          <p:nvPr/>
        </p:nvSpPr>
        <p:spPr>
          <a:xfrm>
            <a:off x="8313189" y="2063750"/>
            <a:ext cx="3696300" cy="5219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Stardos Stencil"/>
              <a:buNone/>
            </a:pPr>
            <a:r>
              <a:rPr b="1" i="0" lang="en-US" sz="24000" u="none" cap="none" strike="noStrike">
                <a:solidFill>
                  <a:srgbClr val="FFFFFF"/>
                </a:solidFill>
                <a:latin typeface="Stardos Stencil"/>
                <a:ea typeface="Stardos Stencil"/>
                <a:cs typeface="Stardos Stencil"/>
                <a:sym typeface="Stardos Stencil"/>
              </a:rPr>
              <a:t>W</a:t>
            </a:r>
            <a:endParaRPr b="0" i="0" sz="24000" u="none" cap="none" strike="noStrike">
              <a:solidFill>
                <a:schemeClr val="dk1"/>
              </a:solidFill>
              <a:latin typeface="Calibri"/>
              <a:ea typeface="Calibri"/>
              <a:cs typeface="Calibri"/>
              <a:sym typeface="Calibri"/>
            </a:endParaRPr>
          </a:p>
        </p:txBody>
      </p:sp>
      <p:sp>
        <p:nvSpPr>
          <p:cNvPr id="238" name="Google Shape;238;g273b8bd7fbd_0_193"/>
          <p:cNvSpPr/>
          <p:nvPr/>
        </p:nvSpPr>
        <p:spPr>
          <a:xfrm>
            <a:off x="7366921" y="8261350"/>
            <a:ext cx="4572600" cy="356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273b8bd7fbd_0_193"/>
          <p:cNvSpPr/>
          <p:nvPr/>
        </p:nvSpPr>
        <p:spPr>
          <a:xfrm>
            <a:off x="7366921" y="8261350"/>
            <a:ext cx="4572600" cy="133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273b8bd7fbd_0_193"/>
          <p:cNvSpPr/>
          <p:nvPr/>
        </p:nvSpPr>
        <p:spPr>
          <a:xfrm>
            <a:off x="7366921" y="8261350"/>
            <a:ext cx="4572600" cy="133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273b8bd7fbd_0_193"/>
          <p:cNvSpPr/>
          <p:nvPr/>
        </p:nvSpPr>
        <p:spPr>
          <a:xfrm>
            <a:off x="7366921" y="8261350"/>
            <a:ext cx="47250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tardos Stencil"/>
              <a:buNone/>
            </a:pPr>
            <a:r>
              <a:rPr b="1" i="0" lang="en-US" sz="3600" u="none" cap="none" strike="noStrike">
                <a:solidFill>
                  <a:srgbClr val="0E0E0E"/>
                </a:solidFill>
                <a:latin typeface="Stardos Stencil"/>
                <a:ea typeface="Stardos Stencil"/>
                <a:cs typeface="Stardos Stencil"/>
                <a:sym typeface="Stardos Stencil"/>
              </a:rPr>
              <a:t>Obtain</a:t>
            </a:r>
            <a:endParaRPr b="0" i="0" sz="3600" u="none" cap="none" strike="noStrike">
              <a:solidFill>
                <a:schemeClr val="dk1"/>
              </a:solidFill>
              <a:latin typeface="Calibri"/>
              <a:ea typeface="Calibri"/>
              <a:cs typeface="Calibri"/>
              <a:sym typeface="Calibri"/>
            </a:endParaRPr>
          </a:p>
        </p:txBody>
      </p:sp>
      <p:sp>
        <p:nvSpPr>
          <p:cNvPr id="242" name="Google Shape;242;g273b8bd7fbd_0_193"/>
          <p:cNvSpPr/>
          <p:nvPr/>
        </p:nvSpPr>
        <p:spPr>
          <a:xfrm>
            <a:off x="7366921" y="9099550"/>
            <a:ext cx="47082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Humans acquire Crystal </a:t>
            </a:r>
            <a:endParaRPr b="0" i="0" sz="3200" u="none" cap="none" strike="noStrike">
              <a:solidFill>
                <a:schemeClr val="dk1"/>
              </a:solidFill>
              <a:latin typeface="Calibri"/>
              <a:ea typeface="Calibri"/>
              <a:cs typeface="Calibri"/>
              <a:sym typeface="Calibri"/>
            </a:endParaRPr>
          </a:p>
        </p:txBody>
      </p:sp>
      <p:sp>
        <p:nvSpPr>
          <p:cNvPr id="243" name="Google Shape;243;g273b8bd7fbd_0_193"/>
          <p:cNvSpPr/>
          <p:nvPr/>
        </p:nvSpPr>
        <p:spPr>
          <a:xfrm>
            <a:off x="7366921" y="10001250"/>
            <a:ext cx="457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g273b8bd7fbd_0_193"/>
          <p:cNvSpPr/>
          <p:nvPr/>
        </p:nvSpPr>
        <p:spPr>
          <a:xfrm>
            <a:off x="7366921" y="10001250"/>
            <a:ext cx="457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273b8bd7fbd_0_193"/>
          <p:cNvSpPr/>
          <p:nvPr/>
        </p:nvSpPr>
        <p:spPr>
          <a:xfrm>
            <a:off x="7366921" y="10001250"/>
            <a:ext cx="47250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tardos Stencil"/>
              <a:buNone/>
            </a:pPr>
            <a:r>
              <a:rPr b="1" i="0" lang="en-US" sz="3600" u="none" cap="none" strike="noStrike">
                <a:solidFill>
                  <a:srgbClr val="0E0E0E"/>
                </a:solidFill>
                <a:latin typeface="Stardos Stencil"/>
                <a:ea typeface="Stardos Stencil"/>
                <a:cs typeface="Stardos Stencil"/>
                <a:sym typeface="Stardos Stencil"/>
              </a:rPr>
              <a:t>Foundation</a:t>
            </a:r>
            <a:endParaRPr b="0" i="0" sz="3600" u="none" cap="none" strike="noStrike">
              <a:solidFill>
                <a:schemeClr val="dk1"/>
              </a:solidFill>
              <a:latin typeface="Calibri"/>
              <a:ea typeface="Calibri"/>
              <a:cs typeface="Calibri"/>
              <a:sym typeface="Calibri"/>
            </a:endParaRPr>
          </a:p>
        </p:txBody>
      </p:sp>
      <p:sp>
        <p:nvSpPr>
          <p:cNvPr id="246" name="Google Shape;246;g273b8bd7fbd_0_193"/>
          <p:cNvSpPr/>
          <p:nvPr/>
        </p:nvSpPr>
        <p:spPr>
          <a:xfrm>
            <a:off x="7366921" y="10839450"/>
            <a:ext cx="47082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Shimmering City established</a:t>
            </a:r>
            <a:endParaRPr b="0" i="0" sz="3200" u="none" cap="none" strike="noStrike">
              <a:solidFill>
                <a:schemeClr val="dk1"/>
              </a:solidFill>
              <a:latin typeface="Calibri"/>
              <a:ea typeface="Calibri"/>
              <a:cs typeface="Calibri"/>
              <a:sym typeface="Calibri"/>
            </a:endParaRPr>
          </a:p>
        </p:txBody>
      </p:sp>
      <p:pic>
        <p:nvPicPr>
          <p:cNvPr descr=" " id="247" name="Google Shape;247;g273b8bd7fbd_0_193"/>
          <p:cNvPicPr preferRelativeResize="0"/>
          <p:nvPr/>
        </p:nvPicPr>
        <p:blipFill rotWithShape="1">
          <a:blip r:embed="rId7">
            <a:alphaModFix/>
          </a:blip>
          <a:srcRect b="0" l="0" r="0" t="0"/>
          <a:stretch/>
        </p:blipFill>
        <p:spPr>
          <a:xfrm>
            <a:off x="11914089" y="1346200"/>
            <a:ext cx="5639505" cy="11010900"/>
          </a:xfrm>
          <a:prstGeom prst="rect">
            <a:avLst/>
          </a:prstGeom>
          <a:noFill/>
          <a:ln>
            <a:noFill/>
          </a:ln>
        </p:spPr>
      </p:pic>
      <p:sp>
        <p:nvSpPr>
          <p:cNvPr id="248" name="Google Shape;248;g273b8bd7fbd_0_193"/>
          <p:cNvSpPr/>
          <p:nvPr/>
        </p:nvSpPr>
        <p:spPr>
          <a:xfrm>
            <a:off x="11914089" y="1346200"/>
            <a:ext cx="5639400" cy="5638800"/>
          </a:xfrm>
          <a:prstGeom prst="roundRect">
            <a:avLst>
              <a:gd fmla="val 75081" name="adj"/>
            </a:avLst>
          </a:prstGeom>
          <a:solidFill>
            <a:srgbClr val="D4DD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273b8bd7fbd_0_193"/>
          <p:cNvSpPr/>
          <p:nvPr/>
        </p:nvSpPr>
        <p:spPr>
          <a:xfrm>
            <a:off x="13635154" y="2063750"/>
            <a:ext cx="3213600" cy="5219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Stardos Stencil"/>
              <a:buNone/>
            </a:pPr>
            <a:r>
              <a:rPr b="1" i="0" lang="en-US" sz="24000" u="none" cap="none" strike="noStrike">
                <a:solidFill>
                  <a:srgbClr val="FFFFFF"/>
                </a:solidFill>
                <a:latin typeface="Stardos Stencil"/>
                <a:ea typeface="Stardos Stencil"/>
                <a:cs typeface="Stardos Stencil"/>
                <a:sym typeface="Stardos Stencil"/>
              </a:rPr>
              <a:t>O</a:t>
            </a:r>
            <a:endParaRPr b="0" i="0" sz="24000" u="none" cap="none" strike="noStrike">
              <a:solidFill>
                <a:schemeClr val="dk1"/>
              </a:solidFill>
              <a:latin typeface="Calibri"/>
              <a:ea typeface="Calibri"/>
              <a:cs typeface="Calibri"/>
              <a:sym typeface="Calibri"/>
            </a:endParaRPr>
          </a:p>
        </p:txBody>
      </p:sp>
      <p:sp>
        <p:nvSpPr>
          <p:cNvPr id="250" name="Google Shape;250;g273b8bd7fbd_0_193"/>
          <p:cNvSpPr/>
          <p:nvPr/>
        </p:nvSpPr>
        <p:spPr>
          <a:xfrm>
            <a:off x="12447556" y="8013700"/>
            <a:ext cx="4572600" cy="406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73b8bd7fbd_0_193"/>
          <p:cNvSpPr/>
          <p:nvPr/>
        </p:nvSpPr>
        <p:spPr>
          <a:xfrm>
            <a:off x="12447556" y="8013700"/>
            <a:ext cx="457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73b8bd7fbd_0_193"/>
          <p:cNvSpPr/>
          <p:nvPr/>
        </p:nvSpPr>
        <p:spPr>
          <a:xfrm>
            <a:off x="12447556" y="8013700"/>
            <a:ext cx="457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73b8bd7fbd_0_193"/>
          <p:cNvSpPr/>
          <p:nvPr/>
        </p:nvSpPr>
        <p:spPr>
          <a:xfrm>
            <a:off x="12447556" y="8013700"/>
            <a:ext cx="47250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tardos Stencil"/>
              <a:buNone/>
            </a:pPr>
            <a:r>
              <a:rPr b="1" i="0" lang="en-US" sz="3600" u="none" cap="none" strike="noStrike">
                <a:solidFill>
                  <a:srgbClr val="0E0E0E"/>
                </a:solidFill>
                <a:latin typeface="Stardos Stencil"/>
                <a:ea typeface="Stardos Stencil"/>
                <a:cs typeface="Stardos Stencil"/>
                <a:sym typeface="Stardos Stencil"/>
              </a:rPr>
              <a:t>War</a:t>
            </a:r>
            <a:endParaRPr b="0" i="0" sz="3600" u="none" cap="none" strike="noStrike">
              <a:solidFill>
                <a:schemeClr val="dk1"/>
              </a:solidFill>
              <a:latin typeface="Calibri"/>
              <a:ea typeface="Calibri"/>
              <a:cs typeface="Calibri"/>
              <a:sym typeface="Calibri"/>
            </a:endParaRPr>
          </a:p>
        </p:txBody>
      </p:sp>
      <p:sp>
        <p:nvSpPr>
          <p:cNvPr id="254" name="Google Shape;254;g273b8bd7fbd_0_193"/>
          <p:cNvSpPr/>
          <p:nvPr/>
        </p:nvSpPr>
        <p:spPr>
          <a:xfrm>
            <a:off x="12447556" y="8851900"/>
            <a:ext cx="47082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Kingdoms clash in conflict.</a:t>
            </a:r>
            <a:endParaRPr b="0" i="0" sz="3200" u="none" cap="none" strike="noStrike">
              <a:solidFill>
                <a:schemeClr val="dk1"/>
              </a:solidFill>
              <a:latin typeface="Calibri"/>
              <a:ea typeface="Calibri"/>
              <a:cs typeface="Calibri"/>
              <a:sym typeface="Calibri"/>
            </a:endParaRPr>
          </a:p>
        </p:txBody>
      </p:sp>
      <p:sp>
        <p:nvSpPr>
          <p:cNvPr id="255" name="Google Shape;255;g273b8bd7fbd_0_193"/>
          <p:cNvSpPr/>
          <p:nvPr/>
        </p:nvSpPr>
        <p:spPr>
          <a:xfrm>
            <a:off x="12447556" y="10248900"/>
            <a:ext cx="457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73b8bd7fbd_0_193"/>
          <p:cNvSpPr/>
          <p:nvPr/>
        </p:nvSpPr>
        <p:spPr>
          <a:xfrm>
            <a:off x="12447556" y="10248900"/>
            <a:ext cx="457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73b8bd7fbd_0_193"/>
          <p:cNvSpPr/>
          <p:nvPr/>
        </p:nvSpPr>
        <p:spPr>
          <a:xfrm>
            <a:off x="12447556" y="10248900"/>
            <a:ext cx="47250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tardos Stencil"/>
              <a:buNone/>
            </a:pPr>
            <a:r>
              <a:rPr b="1" i="0" lang="en-US" sz="3600" u="none" cap="none" strike="noStrike">
                <a:solidFill>
                  <a:srgbClr val="0E0E0E"/>
                </a:solidFill>
                <a:latin typeface="Stardos Stencil"/>
                <a:ea typeface="Stardos Stencil"/>
                <a:cs typeface="Stardos Stencil"/>
                <a:sym typeface="Stardos Stencil"/>
              </a:rPr>
              <a:t>Transformation</a:t>
            </a:r>
            <a:endParaRPr b="0" i="0" sz="3600" u="none" cap="none" strike="noStrike">
              <a:solidFill>
                <a:schemeClr val="dk1"/>
              </a:solidFill>
              <a:latin typeface="Calibri"/>
              <a:ea typeface="Calibri"/>
              <a:cs typeface="Calibri"/>
              <a:sym typeface="Calibri"/>
            </a:endParaRPr>
          </a:p>
        </p:txBody>
      </p:sp>
      <p:sp>
        <p:nvSpPr>
          <p:cNvPr id="258" name="Google Shape;258;g273b8bd7fbd_0_193"/>
          <p:cNvSpPr/>
          <p:nvPr/>
        </p:nvSpPr>
        <p:spPr>
          <a:xfrm>
            <a:off x="12447556" y="11087100"/>
            <a:ext cx="47082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Peasant discovers magical powers.</a:t>
            </a:r>
            <a:endParaRPr b="0" i="0" sz="3200" u="none" cap="none" strike="noStrike">
              <a:solidFill>
                <a:schemeClr val="dk1"/>
              </a:solidFill>
              <a:latin typeface="Calibri"/>
              <a:ea typeface="Calibri"/>
              <a:cs typeface="Calibri"/>
              <a:sym typeface="Calibri"/>
            </a:endParaRPr>
          </a:p>
        </p:txBody>
      </p:sp>
      <p:pic>
        <p:nvPicPr>
          <p:cNvPr descr=" " id="259" name="Google Shape;259;g273b8bd7fbd_0_193"/>
          <p:cNvPicPr preferRelativeResize="0"/>
          <p:nvPr/>
        </p:nvPicPr>
        <p:blipFill rotWithShape="1">
          <a:blip r:embed="rId7">
            <a:alphaModFix/>
          </a:blip>
          <a:srcRect b="0" l="0" r="0" t="0"/>
          <a:stretch/>
        </p:blipFill>
        <p:spPr>
          <a:xfrm>
            <a:off x="16994724" y="1346200"/>
            <a:ext cx="5639505" cy="11010900"/>
          </a:xfrm>
          <a:prstGeom prst="rect">
            <a:avLst/>
          </a:prstGeom>
          <a:noFill/>
          <a:ln>
            <a:noFill/>
          </a:ln>
        </p:spPr>
      </p:pic>
      <p:sp>
        <p:nvSpPr>
          <p:cNvPr id="260" name="Google Shape;260;g273b8bd7fbd_0_193"/>
          <p:cNvSpPr/>
          <p:nvPr/>
        </p:nvSpPr>
        <p:spPr>
          <a:xfrm>
            <a:off x="16994724" y="1346200"/>
            <a:ext cx="5639400" cy="5638800"/>
          </a:xfrm>
          <a:prstGeom prst="roundRect">
            <a:avLst>
              <a:gd fmla="val 75081" name="adj"/>
            </a:avLst>
          </a:prstGeom>
          <a:solidFill>
            <a:srgbClr val="0745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73b8bd7fbd_0_193"/>
          <p:cNvSpPr/>
          <p:nvPr/>
        </p:nvSpPr>
        <p:spPr>
          <a:xfrm>
            <a:off x="18855507" y="2063750"/>
            <a:ext cx="2934000" cy="5219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Stardos Stencil"/>
              <a:buNone/>
            </a:pPr>
            <a:r>
              <a:rPr b="1" i="0" lang="en-US" sz="24000" u="none" cap="none" strike="noStrike">
                <a:solidFill>
                  <a:srgbClr val="FFFFFF"/>
                </a:solidFill>
                <a:latin typeface="Stardos Stencil"/>
                <a:ea typeface="Stardos Stencil"/>
                <a:cs typeface="Stardos Stencil"/>
                <a:sym typeface="Stardos Stencil"/>
              </a:rPr>
              <a:t>T</a:t>
            </a:r>
            <a:endParaRPr b="0" i="0" sz="24000" u="none" cap="none" strike="noStrike">
              <a:solidFill>
                <a:schemeClr val="dk1"/>
              </a:solidFill>
              <a:latin typeface="Calibri"/>
              <a:ea typeface="Calibri"/>
              <a:cs typeface="Calibri"/>
              <a:sym typeface="Calibri"/>
            </a:endParaRPr>
          </a:p>
        </p:txBody>
      </p:sp>
      <p:sp>
        <p:nvSpPr>
          <p:cNvPr id="262" name="Google Shape;262;g273b8bd7fbd_0_193"/>
          <p:cNvSpPr/>
          <p:nvPr/>
        </p:nvSpPr>
        <p:spPr>
          <a:xfrm>
            <a:off x="17528191" y="8013700"/>
            <a:ext cx="4572600" cy="406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73b8bd7fbd_0_193"/>
          <p:cNvSpPr/>
          <p:nvPr/>
        </p:nvSpPr>
        <p:spPr>
          <a:xfrm>
            <a:off x="17528191" y="8013700"/>
            <a:ext cx="457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273b8bd7fbd_0_193"/>
          <p:cNvSpPr/>
          <p:nvPr/>
        </p:nvSpPr>
        <p:spPr>
          <a:xfrm>
            <a:off x="17528191" y="8013700"/>
            <a:ext cx="457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273b8bd7fbd_0_193"/>
          <p:cNvSpPr/>
          <p:nvPr/>
        </p:nvSpPr>
        <p:spPr>
          <a:xfrm>
            <a:off x="17528191" y="8013700"/>
            <a:ext cx="47250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tardos Stencil"/>
              <a:buNone/>
            </a:pPr>
            <a:r>
              <a:rPr b="1" i="0" lang="en-US" sz="3600" u="none" cap="none" strike="noStrike">
                <a:solidFill>
                  <a:srgbClr val="0E0E0E"/>
                </a:solidFill>
                <a:latin typeface="Stardos Stencil"/>
                <a:ea typeface="Stardos Stencil"/>
                <a:cs typeface="Stardos Stencil"/>
                <a:sym typeface="Stardos Stencil"/>
              </a:rPr>
              <a:t>Invasion</a:t>
            </a:r>
            <a:endParaRPr b="0" i="0" sz="3600" u="none" cap="none" strike="noStrike">
              <a:solidFill>
                <a:schemeClr val="dk1"/>
              </a:solidFill>
              <a:latin typeface="Calibri"/>
              <a:ea typeface="Calibri"/>
              <a:cs typeface="Calibri"/>
              <a:sym typeface="Calibri"/>
            </a:endParaRPr>
          </a:p>
        </p:txBody>
      </p:sp>
      <p:sp>
        <p:nvSpPr>
          <p:cNvPr id="266" name="Google Shape;266;g273b8bd7fbd_0_193"/>
          <p:cNvSpPr/>
          <p:nvPr/>
        </p:nvSpPr>
        <p:spPr>
          <a:xfrm>
            <a:off x="17528191" y="8851900"/>
            <a:ext cx="47082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Kingdom attacked by monsters.</a:t>
            </a:r>
            <a:endParaRPr b="0" i="0" sz="3200" u="none" cap="none" strike="noStrike">
              <a:solidFill>
                <a:schemeClr val="dk1"/>
              </a:solidFill>
              <a:latin typeface="Calibri"/>
              <a:ea typeface="Calibri"/>
              <a:cs typeface="Calibri"/>
              <a:sym typeface="Calibri"/>
            </a:endParaRPr>
          </a:p>
        </p:txBody>
      </p:sp>
      <p:sp>
        <p:nvSpPr>
          <p:cNvPr id="267" name="Google Shape;267;g273b8bd7fbd_0_193"/>
          <p:cNvSpPr/>
          <p:nvPr/>
        </p:nvSpPr>
        <p:spPr>
          <a:xfrm>
            <a:off x="17528191" y="10248900"/>
            <a:ext cx="457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73b8bd7fbd_0_193"/>
          <p:cNvSpPr/>
          <p:nvPr/>
        </p:nvSpPr>
        <p:spPr>
          <a:xfrm>
            <a:off x="17528191" y="10248900"/>
            <a:ext cx="457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73b8bd7fbd_0_193"/>
          <p:cNvSpPr/>
          <p:nvPr/>
        </p:nvSpPr>
        <p:spPr>
          <a:xfrm>
            <a:off x="17528191" y="10248900"/>
            <a:ext cx="47250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tardos Stencil"/>
              <a:buNone/>
            </a:pPr>
            <a:r>
              <a:rPr b="1" i="0" lang="en-US" sz="3600" u="none" cap="none" strike="noStrike">
                <a:solidFill>
                  <a:srgbClr val="0E0E0E"/>
                </a:solidFill>
                <a:latin typeface="Stardos Stencil"/>
                <a:ea typeface="Stardos Stencil"/>
                <a:cs typeface="Stardos Stencil"/>
                <a:sym typeface="Stardos Stencil"/>
              </a:rPr>
              <a:t>Betrayal</a:t>
            </a:r>
            <a:endParaRPr b="0" i="0" sz="3600" u="none" cap="none" strike="noStrike">
              <a:solidFill>
                <a:schemeClr val="dk1"/>
              </a:solidFill>
              <a:latin typeface="Calibri"/>
              <a:ea typeface="Calibri"/>
              <a:cs typeface="Calibri"/>
              <a:sym typeface="Calibri"/>
            </a:endParaRPr>
          </a:p>
        </p:txBody>
      </p:sp>
      <p:sp>
        <p:nvSpPr>
          <p:cNvPr id="270" name="Google Shape;270;g273b8bd7fbd_0_193"/>
          <p:cNvSpPr/>
          <p:nvPr/>
        </p:nvSpPr>
        <p:spPr>
          <a:xfrm>
            <a:off x="17528191" y="11087100"/>
            <a:ext cx="47082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Queen's advisor revealed as spy.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275" name="Shape 275"/>
        <p:cNvGrpSpPr/>
        <p:nvPr/>
      </p:nvGrpSpPr>
      <p:grpSpPr>
        <a:xfrm>
          <a:off x="0" y="0"/>
          <a:ext cx="0" cy="0"/>
          <a:chOff x="0" y="0"/>
          <a:chExt cx="0" cy="0"/>
        </a:xfrm>
      </p:grpSpPr>
      <p:pic>
        <p:nvPicPr>
          <p:cNvPr descr=" " id="276" name="Google Shape;276;g273b8bd7fbd_0_250"/>
          <p:cNvPicPr preferRelativeResize="0"/>
          <p:nvPr/>
        </p:nvPicPr>
        <p:blipFill rotWithShape="1">
          <a:blip r:embed="rId3">
            <a:alphaModFix/>
          </a:blip>
          <a:srcRect b="0" l="0" r="0" t="0"/>
          <a:stretch/>
        </p:blipFill>
        <p:spPr>
          <a:xfrm>
            <a:off x="14594124" y="3759200"/>
            <a:ext cx="8395749" cy="8686800"/>
          </a:xfrm>
          <a:prstGeom prst="rect">
            <a:avLst/>
          </a:prstGeom>
          <a:noFill/>
          <a:ln>
            <a:noFill/>
          </a:ln>
        </p:spPr>
      </p:pic>
      <p:pic>
        <p:nvPicPr>
          <p:cNvPr descr=" " id="277" name="Google Shape;277;g273b8bd7fbd_0_250"/>
          <p:cNvPicPr preferRelativeResize="0"/>
          <p:nvPr/>
        </p:nvPicPr>
        <p:blipFill rotWithShape="1">
          <a:blip r:embed="rId4">
            <a:alphaModFix/>
          </a:blip>
          <a:srcRect b="0" l="0" r="0" t="0"/>
          <a:stretch/>
        </p:blipFill>
        <p:spPr>
          <a:xfrm>
            <a:off x="18226778" y="368300"/>
            <a:ext cx="6160270" cy="8382000"/>
          </a:xfrm>
          <a:prstGeom prst="rect">
            <a:avLst/>
          </a:prstGeom>
          <a:noFill/>
          <a:ln>
            <a:noFill/>
          </a:ln>
        </p:spPr>
      </p:pic>
      <p:sp>
        <p:nvSpPr>
          <p:cNvPr id="278" name="Google Shape;278;g273b8bd7fbd_0_25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9" name="Google Shape;279;g273b8bd7fbd_0_25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80" name="Google Shape;280;g273b8bd7fbd_0_250"/>
          <p:cNvPicPr preferRelativeResize="0"/>
          <p:nvPr/>
        </p:nvPicPr>
        <p:blipFill rotWithShape="1">
          <a:blip r:embed="rId6">
            <a:alphaModFix/>
          </a:blip>
          <a:srcRect b="0" l="0" r="0" t="0"/>
          <a:stretch/>
        </p:blipFill>
        <p:spPr>
          <a:xfrm>
            <a:off x="381048" y="2692400"/>
            <a:ext cx="12282435" cy="9753600"/>
          </a:xfrm>
          <a:prstGeom prst="rect">
            <a:avLst/>
          </a:prstGeom>
          <a:noFill/>
          <a:ln>
            <a:noFill/>
          </a:ln>
        </p:spPr>
      </p:pic>
      <p:sp>
        <p:nvSpPr>
          <p:cNvPr id="281" name="Google Shape;281;g273b8bd7fbd_0_250"/>
          <p:cNvSpPr/>
          <p:nvPr/>
        </p:nvSpPr>
        <p:spPr>
          <a:xfrm>
            <a:off x="13527191" y="2705100"/>
            <a:ext cx="10690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Stardos Stencil"/>
              <a:buNone/>
            </a:pPr>
            <a:r>
              <a:rPr b="1" i="0" lang="en-US" sz="8000" u="none" cap="none" strike="noStrike">
                <a:solidFill>
                  <a:srgbClr val="0E0E0E"/>
                </a:solidFill>
                <a:latin typeface="Stardos Stencil"/>
                <a:ea typeface="Stardos Stencil"/>
                <a:cs typeface="Stardos Stencil"/>
                <a:sym typeface="Stardos Stencil"/>
              </a:rPr>
              <a:t>Some Data</a:t>
            </a:r>
            <a:endParaRPr b="0" i="0" sz="8000" u="none" cap="none" strike="noStrike">
              <a:solidFill>
                <a:schemeClr val="dk1"/>
              </a:solidFill>
              <a:latin typeface="Calibri"/>
              <a:ea typeface="Calibri"/>
              <a:cs typeface="Calibri"/>
              <a:sym typeface="Calibri"/>
            </a:endParaRPr>
          </a:p>
        </p:txBody>
      </p:sp>
      <p:sp>
        <p:nvSpPr>
          <p:cNvPr id="282" name="Google Shape;282;g273b8bd7fbd_0_250"/>
          <p:cNvSpPr/>
          <p:nvPr/>
        </p:nvSpPr>
        <p:spPr>
          <a:xfrm>
            <a:off x="13374772" y="5588000"/>
            <a:ext cx="8573700" cy="541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73b8bd7fbd_0_250"/>
          <p:cNvSpPr/>
          <p:nvPr/>
        </p:nvSpPr>
        <p:spPr>
          <a:xfrm>
            <a:off x="13374772" y="5588000"/>
            <a:ext cx="85737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73b8bd7fbd_0_250"/>
          <p:cNvSpPr/>
          <p:nvPr/>
        </p:nvSpPr>
        <p:spPr>
          <a:xfrm>
            <a:off x="13374772" y="5588000"/>
            <a:ext cx="19305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73b8bd7fbd_0_250"/>
          <p:cNvSpPr/>
          <p:nvPr/>
        </p:nvSpPr>
        <p:spPr>
          <a:xfrm>
            <a:off x="13374772" y="5588000"/>
            <a:ext cx="226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tardos Stencil"/>
              <a:buNone/>
            </a:pPr>
            <a:r>
              <a:rPr b="1" i="0" lang="en-US" sz="8000" u="none" cap="none" strike="noStrike">
                <a:solidFill>
                  <a:srgbClr val="272727"/>
                </a:solidFill>
                <a:latin typeface="Stardos Stencil"/>
                <a:ea typeface="Stardos Stencil"/>
                <a:cs typeface="Stardos Stencil"/>
                <a:sym typeface="Stardos Stencil"/>
              </a:rPr>
              <a:t>75%</a:t>
            </a:r>
            <a:endParaRPr b="0" i="0" sz="8000" u="none" cap="none" strike="noStrike">
              <a:solidFill>
                <a:schemeClr val="dk1"/>
              </a:solidFill>
              <a:latin typeface="Calibri"/>
              <a:ea typeface="Calibri"/>
              <a:cs typeface="Calibri"/>
              <a:sym typeface="Calibri"/>
            </a:endParaRPr>
          </a:p>
        </p:txBody>
      </p:sp>
      <p:sp>
        <p:nvSpPr>
          <p:cNvPr id="286" name="Google Shape;286;g273b8bd7fbd_0_250"/>
          <p:cNvSpPr/>
          <p:nvPr/>
        </p:nvSpPr>
        <p:spPr>
          <a:xfrm>
            <a:off x="15508638" y="5670550"/>
            <a:ext cx="6439800" cy="123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73b8bd7fbd_0_250"/>
          <p:cNvSpPr/>
          <p:nvPr/>
        </p:nvSpPr>
        <p:spPr>
          <a:xfrm>
            <a:off x="15508638" y="5670550"/>
            <a:ext cx="65922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tardos Stencil"/>
              <a:buNone/>
            </a:pPr>
            <a:r>
              <a:rPr b="1" i="0" lang="en-US" sz="3600" u="none" cap="none" strike="noStrike">
                <a:solidFill>
                  <a:srgbClr val="0E0E0E"/>
                </a:solidFill>
                <a:latin typeface="Stardos Stencil"/>
                <a:ea typeface="Stardos Stencil"/>
                <a:cs typeface="Stardos Stencil"/>
                <a:sym typeface="Stardos Stencil"/>
              </a:rPr>
              <a:t>Enchanted Creatures</a:t>
            </a:r>
            <a:endParaRPr b="0" i="0" sz="3600" u="none" cap="none" strike="noStrike">
              <a:solidFill>
                <a:schemeClr val="dk1"/>
              </a:solidFill>
              <a:latin typeface="Calibri"/>
              <a:ea typeface="Calibri"/>
              <a:cs typeface="Calibri"/>
              <a:sym typeface="Calibri"/>
            </a:endParaRPr>
          </a:p>
        </p:txBody>
      </p:sp>
      <p:sp>
        <p:nvSpPr>
          <p:cNvPr id="288" name="Google Shape;288;g273b8bd7fbd_0_250"/>
          <p:cNvSpPr/>
          <p:nvPr/>
        </p:nvSpPr>
        <p:spPr>
          <a:xfrm>
            <a:off x="15508638" y="6407150"/>
            <a:ext cx="65751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possess the ability to cast spells.</a:t>
            </a:r>
            <a:endParaRPr b="0" i="0" sz="3200" u="none" cap="none" strike="noStrike">
              <a:solidFill>
                <a:schemeClr val="dk1"/>
              </a:solidFill>
              <a:latin typeface="Calibri"/>
              <a:ea typeface="Calibri"/>
              <a:cs typeface="Calibri"/>
              <a:sym typeface="Calibri"/>
            </a:endParaRPr>
          </a:p>
        </p:txBody>
      </p:sp>
      <p:sp>
        <p:nvSpPr>
          <p:cNvPr id="289" name="Google Shape;289;g273b8bd7fbd_0_250"/>
          <p:cNvSpPr/>
          <p:nvPr/>
        </p:nvSpPr>
        <p:spPr>
          <a:xfrm>
            <a:off x="13374772" y="7594600"/>
            <a:ext cx="85737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73b8bd7fbd_0_250"/>
          <p:cNvSpPr/>
          <p:nvPr/>
        </p:nvSpPr>
        <p:spPr>
          <a:xfrm>
            <a:off x="13374772" y="7594600"/>
            <a:ext cx="19305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73b8bd7fbd_0_250"/>
          <p:cNvSpPr/>
          <p:nvPr/>
        </p:nvSpPr>
        <p:spPr>
          <a:xfrm>
            <a:off x="13374772" y="7594600"/>
            <a:ext cx="226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tardos Stencil"/>
              <a:buNone/>
            </a:pPr>
            <a:r>
              <a:rPr b="1" i="0" lang="en-US" sz="8000" u="none" cap="none" strike="noStrike">
                <a:solidFill>
                  <a:srgbClr val="272727"/>
                </a:solidFill>
                <a:latin typeface="Stardos Stencil"/>
                <a:ea typeface="Stardos Stencil"/>
                <a:cs typeface="Stardos Stencil"/>
                <a:sym typeface="Stardos Stencil"/>
              </a:rPr>
              <a:t>60%</a:t>
            </a:r>
            <a:endParaRPr b="0" i="0" sz="8000" u="none" cap="none" strike="noStrike">
              <a:solidFill>
                <a:schemeClr val="dk1"/>
              </a:solidFill>
              <a:latin typeface="Calibri"/>
              <a:ea typeface="Calibri"/>
              <a:cs typeface="Calibri"/>
              <a:sym typeface="Calibri"/>
            </a:endParaRPr>
          </a:p>
        </p:txBody>
      </p:sp>
      <p:sp>
        <p:nvSpPr>
          <p:cNvPr id="292" name="Google Shape;292;g273b8bd7fbd_0_250"/>
          <p:cNvSpPr/>
          <p:nvPr/>
        </p:nvSpPr>
        <p:spPr>
          <a:xfrm>
            <a:off x="15508638" y="7677150"/>
            <a:ext cx="6439800" cy="123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73b8bd7fbd_0_250"/>
          <p:cNvSpPr/>
          <p:nvPr/>
        </p:nvSpPr>
        <p:spPr>
          <a:xfrm>
            <a:off x="15508638" y="7677150"/>
            <a:ext cx="65922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tardos Stencil"/>
              <a:buNone/>
            </a:pPr>
            <a:r>
              <a:rPr b="1" i="0" lang="en-US" sz="3600" u="none" cap="none" strike="noStrike">
                <a:solidFill>
                  <a:srgbClr val="0E0E0E"/>
                </a:solidFill>
                <a:latin typeface="Stardos Stencil"/>
                <a:ea typeface="Stardos Stencil"/>
                <a:cs typeface="Stardos Stencil"/>
                <a:sym typeface="Stardos Stencil"/>
              </a:rPr>
              <a:t>Magic-Wielding Individuals</a:t>
            </a:r>
            <a:endParaRPr b="0" i="0" sz="3600" u="none" cap="none" strike="noStrike">
              <a:solidFill>
                <a:schemeClr val="dk1"/>
              </a:solidFill>
              <a:latin typeface="Calibri"/>
              <a:ea typeface="Calibri"/>
              <a:cs typeface="Calibri"/>
              <a:sym typeface="Calibri"/>
            </a:endParaRPr>
          </a:p>
        </p:txBody>
      </p:sp>
      <p:sp>
        <p:nvSpPr>
          <p:cNvPr id="294" name="Google Shape;294;g273b8bd7fbd_0_250"/>
          <p:cNvSpPr/>
          <p:nvPr/>
        </p:nvSpPr>
        <p:spPr>
          <a:xfrm>
            <a:off x="15508638" y="8413750"/>
            <a:ext cx="65751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practice the art of illusions.</a:t>
            </a:r>
            <a:endParaRPr b="0" i="0" sz="3200" u="none" cap="none" strike="noStrike">
              <a:solidFill>
                <a:schemeClr val="dk1"/>
              </a:solidFill>
              <a:latin typeface="Calibri"/>
              <a:ea typeface="Calibri"/>
              <a:cs typeface="Calibri"/>
              <a:sym typeface="Calibri"/>
            </a:endParaRPr>
          </a:p>
        </p:txBody>
      </p:sp>
      <p:sp>
        <p:nvSpPr>
          <p:cNvPr id="295" name="Google Shape;295;g273b8bd7fbd_0_250"/>
          <p:cNvSpPr/>
          <p:nvPr/>
        </p:nvSpPr>
        <p:spPr>
          <a:xfrm>
            <a:off x="13374772" y="9601200"/>
            <a:ext cx="85737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73b8bd7fbd_0_250"/>
          <p:cNvSpPr/>
          <p:nvPr/>
        </p:nvSpPr>
        <p:spPr>
          <a:xfrm>
            <a:off x="13374772" y="9601200"/>
            <a:ext cx="19305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73b8bd7fbd_0_250"/>
          <p:cNvSpPr/>
          <p:nvPr/>
        </p:nvSpPr>
        <p:spPr>
          <a:xfrm>
            <a:off x="13374772" y="9601200"/>
            <a:ext cx="226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tardos Stencil"/>
              <a:buNone/>
            </a:pPr>
            <a:r>
              <a:rPr b="1" i="0" lang="en-US" sz="8000" u="none" cap="none" strike="noStrike">
                <a:solidFill>
                  <a:srgbClr val="272727"/>
                </a:solidFill>
                <a:latin typeface="Stardos Stencil"/>
                <a:ea typeface="Stardos Stencil"/>
                <a:cs typeface="Stardos Stencil"/>
                <a:sym typeface="Stardos Stencil"/>
              </a:rPr>
              <a:t>90%</a:t>
            </a:r>
            <a:endParaRPr b="0" i="0" sz="8000" u="none" cap="none" strike="noStrike">
              <a:solidFill>
                <a:schemeClr val="dk1"/>
              </a:solidFill>
              <a:latin typeface="Calibri"/>
              <a:ea typeface="Calibri"/>
              <a:cs typeface="Calibri"/>
              <a:sym typeface="Calibri"/>
            </a:endParaRPr>
          </a:p>
        </p:txBody>
      </p:sp>
      <p:sp>
        <p:nvSpPr>
          <p:cNvPr id="298" name="Google Shape;298;g273b8bd7fbd_0_250"/>
          <p:cNvSpPr/>
          <p:nvPr/>
        </p:nvSpPr>
        <p:spPr>
          <a:xfrm>
            <a:off x="15508638" y="9683750"/>
            <a:ext cx="6439800" cy="123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73b8bd7fbd_0_250"/>
          <p:cNvSpPr/>
          <p:nvPr/>
        </p:nvSpPr>
        <p:spPr>
          <a:xfrm>
            <a:off x="15508638" y="9683750"/>
            <a:ext cx="65922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tardos Stencil"/>
              <a:buNone/>
            </a:pPr>
            <a:r>
              <a:rPr b="1" i="0" lang="en-US" sz="3600" u="none" cap="none" strike="noStrike">
                <a:solidFill>
                  <a:srgbClr val="0E0E0E"/>
                </a:solidFill>
                <a:latin typeface="Stardos Stencil"/>
                <a:ea typeface="Stardos Stencil"/>
                <a:cs typeface="Stardos Stencil"/>
                <a:sym typeface="Stardos Stencil"/>
              </a:rPr>
              <a:t>Spells Cast</a:t>
            </a:r>
            <a:endParaRPr b="0" i="0" sz="3600" u="none" cap="none" strike="noStrike">
              <a:solidFill>
                <a:schemeClr val="dk1"/>
              </a:solidFill>
              <a:latin typeface="Calibri"/>
              <a:ea typeface="Calibri"/>
              <a:cs typeface="Calibri"/>
              <a:sym typeface="Calibri"/>
            </a:endParaRPr>
          </a:p>
        </p:txBody>
      </p:sp>
      <p:sp>
        <p:nvSpPr>
          <p:cNvPr id="300" name="Google Shape;300;g273b8bd7fbd_0_250"/>
          <p:cNvSpPr/>
          <p:nvPr/>
        </p:nvSpPr>
        <p:spPr>
          <a:xfrm>
            <a:off x="15508638" y="10420350"/>
            <a:ext cx="65751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305" name="Shape 305"/>
        <p:cNvGrpSpPr/>
        <p:nvPr/>
      </p:nvGrpSpPr>
      <p:grpSpPr>
        <a:xfrm>
          <a:off x="0" y="0"/>
          <a:ext cx="0" cy="0"/>
          <a:chOff x="0" y="0"/>
          <a:chExt cx="0" cy="0"/>
        </a:xfrm>
      </p:grpSpPr>
      <p:pic>
        <p:nvPicPr>
          <p:cNvPr descr=" " id="306" name="Google Shape;306;g273b8bd7fbd_0_279"/>
          <p:cNvPicPr preferRelativeResize="0"/>
          <p:nvPr/>
        </p:nvPicPr>
        <p:blipFill rotWithShape="1">
          <a:blip r:embed="rId3">
            <a:alphaModFix/>
          </a:blip>
          <a:srcRect b="0" l="0" r="0" t="0"/>
          <a:stretch/>
        </p:blipFill>
        <p:spPr>
          <a:xfrm>
            <a:off x="14644930" y="3517900"/>
            <a:ext cx="9742118" cy="10198100"/>
          </a:xfrm>
          <a:prstGeom prst="rect">
            <a:avLst/>
          </a:prstGeom>
          <a:noFill/>
          <a:ln>
            <a:noFill/>
          </a:ln>
        </p:spPr>
      </p:pic>
      <p:pic>
        <p:nvPicPr>
          <p:cNvPr descr=" " id="307" name="Google Shape;307;g273b8bd7fbd_0_279"/>
          <p:cNvPicPr preferRelativeResize="0"/>
          <p:nvPr/>
        </p:nvPicPr>
        <p:blipFill rotWithShape="1">
          <a:blip r:embed="rId4">
            <a:alphaModFix/>
          </a:blip>
          <a:srcRect b="0" l="0" r="0" t="0"/>
          <a:stretch/>
        </p:blipFill>
        <p:spPr>
          <a:xfrm>
            <a:off x="0" y="1816100"/>
            <a:ext cx="7760670" cy="8686800"/>
          </a:xfrm>
          <a:prstGeom prst="rect">
            <a:avLst/>
          </a:prstGeom>
          <a:noFill/>
          <a:ln>
            <a:noFill/>
          </a:ln>
        </p:spPr>
      </p:pic>
      <p:sp>
        <p:nvSpPr>
          <p:cNvPr id="308" name="Google Shape;308;g273b8bd7fbd_0_27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9" name="Google Shape;309;g273b8bd7fbd_0_27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10" name="Google Shape;310;g273b8bd7fbd_0_279"/>
          <p:cNvSpPr/>
          <p:nvPr/>
        </p:nvSpPr>
        <p:spPr>
          <a:xfrm>
            <a:off x="4318540" y="3460750"/>
            <a:ext cx="15762600" cy="679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73b8bd7fbd_0_279"/>
          <p:cNvSpPr/>
          <p:nvPr/>
        </p:nvSpPr>
        <p:spPr>
          <a:xfrm>
            <a:off x="4318540" y="3460750"/>
            <a:ext cx="15762600" cy="539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73b8bd7fbd_0_279"/>
          <p:cNvSpPr/>
          <p:nvPr/>
        </p:nvSpPr>
        <p:spPr>
          <a:xfrm>
            <a:off x="6109464" y="3460750"/>
            <a:ext cx="12180900" cy="5219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Stardos Stencil"/>
              <a:buNone/>
            </a:pPr>
            <a:r>
              <a:rPr b="1" i="0" lang="en-US" sz="24000" u="none" cap="none" strike="noStrike">
                <a:solidFill>
                  <a:srgbClr val="272727"/>
                </a:solidFill>
                <a:latin typeface="Stardos Stencil"/>
                <a:ea typeface="Stardos Stencil"/>
                <a:cs typeface="Stardos Stencil"/>
                <a:sym typeface="Stardos Stencil"/>
              </a:rPr>
              <a:t>234,567</a:t>
            </a:r>
            <a:endParaRPr b="0" i="0" sz="24000" u="none" cap="none" strike="noStrike">
              <a:solidFill>
                <a:schemeClr val="dk1"/>
              </a:solidFill>
              <a:latin typeface="Calibri"/>
              <a:ea typeface="Calibri"/>
              <a:cs typeface="Calibri"/>
              <a:sym typeface="Calibri"/>
            </a:endParaRPr>
          </a:p>
        </p:txBody>
      </p:sp>
      <p:sp>
        <p:nvSpPr>
          <p:cNvPr id="313" name="Google Shape;313;g273b8bd7fbd_0_279"/>
          <p:cNvSpPr/>
          <p:nvPr/>
        </p:nvSpPr>
        <p:spPr>
          <a:xfrm>
            <a:off x="4183056" y="7867650"/>
            <a:ext cx="16033500" cy="1261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Mate"/>
              <a:buNone/>
            </a:pPr>
            <a:r>
              <a:rPr b="0" i="0" lang="en-US" sz="6400" u="none" cap="none" strike="noStrike">
                <a:solidFill>
                  <a:srgbClr val="0E0E0E"/>
                </a:solidFill>
                <a:latin typeface="Mate"/>
                <a:ea typeface="Mate"/>
                <a:cs typeface="Mate"/>
                <a:sym typeface="Mate"/>
              </a:rPr>
              <a:t>UNICORN SIGHTINGS</a:t>
            </a:r>
            <a:endParaRPr b="0" i="0" sz="6400" u="none" cap="none" strike="noStrike">
              <a:solidFill>
                <a:schemeClr val="dk1"/>
              </a:solidFill>
              <a:latin typeface="Calibri"/>
              <a:ea typeface="Calibri"/>
              <a:cs typeface="Calibri"/>
              <a:sym typeface="Calibri"/>
            </a:endParaRPr>
          </a:p>
        </p:txBody>
      </p:sp>
      <p:sp>
        <p:nvSpPr>
          <p:cNvPr id="314" name="Google Shape;314;g273b8bd7fbd_0_279"/>
          <p:cNvSpPr/>
          <p:nvPr/>
        </p:nvSpPr>
        <p:spPr>
          <a:xfrm>
            <a:off x="7496054" y="9264650"/>
            <a:ext cx="9407700" cy="1126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319" name="Shape 319"/>
        <p:cNvGrpSpPr/>
        <p:nvPr/>
      </p:nvGrpSpPr>
      <p:grpSpPr>
        <a:xfrm>
          <a:off x="0" y="0"/>
          <a:ext cx="0" cy="0"/>
          <a:chOff x="0" y="0"/>
          <a:chExt cx="0" cy="0"/>
        </a:xfrm>
      </p:grpSpPr>
      <p:pic>
        <p:nvPicPr>
          <p:cNvPr descr=" " id="320" name="Google Shape;320;g273b8bd7fbd_0_292"/>
          <p:cNvPicPr preferRelativeResize="0"/>
          <p:nvPr/>
        </p:nvPicPr>
        <p:blipFill rotWithShape="1">
          <a:blip r:embed="rId3">
            <a:alphaModFix/>
          </a:blip>
          <a:srcRect b="0" l="0" r="0" t="0"/>
          <a:stretch/>
        </p:blipFill>
        <p:spPr>
          <a:xfrm>
            <a:off x="1193949" y="1333500"/>
            <a:ext cx="8395749" cy="8686800"/>
          </a:xfrm>
          <a:prstGeom prst="rect">
            <a:avLst/>
          </a:prstGeom>
          <a:noFill/>
          <a:ln>
            <a:noFill/>
          </a:ln>
        </p:spPr>
      </p:pic>
      <p:pic>
        <p:nvPicPr>
          <p:cNvPr descr=" " id="321" name="Google Shape;321;g273b8bd7fbd_0_292"/>
          <p:cNvPicPr preferRelativeResize="0"/>
          <p:nvPr/>
        </p:nvPicPr>
        <p:blipFill rotWithShape="1">
          <a:blip r:embed="rId4">
            <a:alphaModFix/>
          </a:blip>
          <a:srcRect b="0" l="0" r="0" t="0"/>
          <a:stretch/>
        </p:blipFill>
        <p:spPr>
          <a:xfrm>
            <a:off x="0" y="2082800"/>
            <a:ext cx="12828603" cy="11633200"/>
          </a:xfrm>
          <a:prstGeom prst="rect">
            <a:avLst/>
          </a:prstGeom>
          <a:noFill/>
          <a:ln>
            <a:noFill/>
          </a:ln>
        </p:spPr>
      </p:pic>
      <p:sp>
        <p:nvSpPr>
          <p:cNvPr id="322" name="Google Shape;322;g273b8bd7fbd_0_29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3" name="Google Shape;323;g273b8bd7fbd_0_29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24" name="Google Shape;324;g273b8bd7fbd_0_292"/>
          <p:cNvSpPr/>
          <p:nvPr/>
        </p:nvSpPr>
        <p:spPr>
          <a:xfrm>
            <a:off x="4318540" y="3721100"/>
            <a:ext cx="7875000"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73b8bd7fbd_0_292"/>
          <p:cNvSpPr/>
          <p:nvPr/>
        </p:nvSpPr>
        <p:spPr>
          <a:xfrm>
            <a:off x="4585273" y="3721100"/>
            <a:ext cx="73416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273b8bd7fbd_0_292"/>
          <p:cNvSpPr/>
          <p:nvPr/>
        </p:nvSpPr>
        <p:spPr>
          <a:xfrm>
            <a:off x="4585273" y="3721100"/>
            <a:ext cx="7883400" cy="2789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tardos Stencil"/>
              <a:buNone/>
            </a:pPr>
            <a:r>
              <a:rPr b="1" i="0" lang="en-US" sz="12800" u="none" cap="none" strike="noStrike">
                <a:solidFill>
                  <a:srgbClr val="272727"/>
                </a:solidFill>
                <a:latin typeface="Stardos Stencil"/>
                <a:ea typeface="Stardos Stencil"/>
                <a:cs typeface="Stardos Stencil"/>
                <a:sym typeface="Stardos Stencil"/>
              </a:rPr>
              <a:t>233 Coins</a:t>
            </a:r>
            <a:endParaRPr b="0" i="0" sz="12800" u="none" cap="none" strike="noStrike">
              <a:solidFill>
                <a:schemeClr val="dk1"/>
              </a:solidFill>
              <a:latin typeface="Calibri"/>
              <a:ea typeface="Calibri"/>
              <a:cs typeface="Calibri"/>
              <a:sym typeface="Calibri"/>
            </a:endParaRPr>
          </a:p>
        </p:txBody>
      </p:sp>
      <p:sp>
        <p:nvSpPr>
          <p:cNvPr id="327" name="Google Shape;327;g273b8bd7fbd_0_292"/>
          <p:cNvSpPr/>
          <p:nvPr/>
        </p:nvSpPr>
        <p:spPr>
          <a:xfrm>
            <a:off x="4318540" y="5969000"/>
            <a:ext cx="78750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73b8bd7fbd_0_292"/>
          <p:cNvSpPr/>
          <p:nvPr/>
        </p:nvSpPr>
        <p:spPr>
          <a:xfrm>
            <a:off x="4250798" y="5969000"/>
            <a:ext cx="8010600" cy="630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Treasure Found</a:t>
            </a:r>
            <a:endParaRPr b="0" i="0" sz="3200" u="none" cap="none" strike="noStrike">
              <a:solidFill>
                <a:schemeClr val="dk1"/>
              </a:solidFill>
              <a:latin typeface="Calibri"/>
              <a:ea typeface="Calibri"/>
              <a:cs typeface="Calibri"/>
              <a:sym typeface="Calibri"/>
            </a:endParaRPr>
          </a:p>
        </p:txBody>
      </p:sp>
      <p:sp>
        <p:nvSpPr>
          <p:cNvPr id="329" name="Google Shape;329;g273b8bd7fbd_0_292"/>
          <p:cNvSpPr/>
          <p:nvPr/>
        </p:nvSpPr>
        <p:spPr>
          <a:xfrm>
            <a:off x="4318540" y="7442200"/>
            <a:ext cx="7875000"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73b8bd7fbd_0_292"/>
          <p:cNvSpPr/>
          <p:nvPr/>
        </p:nvSpPr>
        <p:spPr>
          <a:xfrm>
            <a:off x="4362995" y="7442200"/>
            <a:ext cx="77862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273b8bd7fbd_0_292"/>
          <p:cNvSpPr/>
          <p:nvPr/>
        </p:nvSpPr>
        <p:spPr>
          <a:xfrm>
            <a:off x="4362995" y="7442200"/>
            <a:ext cx="8328000" cy="2789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tardos Stencil"/>
              <a:buNone/>
            </a:pPr>
            <a:r>
              <a:rPr b="1" i="0" lang="en-US" sz="12800" u="none" cap="none" strike="noStrike">
                <a:solidFill>
                  <a:srgbClr val="272727"/>
                </a:solidFill>
                <a:latin typeface="Stardos Stencil"/>
                <a:ea typeface="Stardos Stencil"/>
                <a:cs typeface="Stardos Stencil"/>
                <a:sym typeface="Stardos Stencil"/>
              </a:rPr>
              <a:t>456 Hours</a:t>
            </a:r>
            <a:endParaRPr b="0" i="0" sz="12800" u="none" cap="none" strike="noStrike">
              <a:solidFill>
                <a:schemeClr val="dk1"/>
              </a:solidFill>
              <a:latin typeface="Calibri"/>
              <a:ea typeface="Calibri"/>
              <a:cs typeface="Calibri"/>
              <a:sym typeface="Calibri"/>
            </a:endParaRPr>
          </a:p>
        </p:txBody>
      </p:sp>
      <p:sp>
        <p:nvSpPr>
          <p:cNvPr id="332" name="Google Shape;332;g273b8bd7fbd_0_292"/>
          <p:cNvSpPr/>
          <p:nvPr/>
        </p:nvSpPr>
        <p:spPr>
          <a:xfrm>
            <a:off x="4318540" y="9690100"/>
            <a:ext cx="78750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g273b8bd7fbd_0_292"/>
          <p:cNvSpPr/>
          <p:nvPr/>
        </p:nvSpPr>
        <p:spPr>
          <a:xfrm>
            <a:off x="4250798" y="9690100"/>
            <a:ext cx="8010600" cy="630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Duration of Spell Casting</a:t>
            </a:r>
            <a:endParaRPr b="0" i="0" sz="3200" u="none" cap="none" strike="noStrike">
              <a:solidFill>
                <a:schemeClr val="dk1"/>
              </a:solidFill>
              <a:latin typeface="Calibri"/>
              <a:ea typeface="Calibri"/>
              <a:cs typeface="Calibri"/>
              <a:sym typeface="Calibri"/>
            </a:endParaRPr>
          </a:p>
        </p:txBody>
      </p:sp>
      <p:sp>
        <p:nvSpPr>
          <p:cNvPr id="334" name="Google Shape;334;g273b8bd7fbd_0_292"/>
          <p:cNvSpPr/>
          <p:nvPr/>
        </p:nvSpPr>
        <p:spPr>
          <a:xfrm>
            <a:off x="12193524" y="3721100"/>
            <a:ext cx="7875000"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73b8bd7fbd_0_292"/>
          <p:cNvSpPr/>
          <p:nvPr/>
        </p:nvSpPr>
        <p:spPr>
          <a:xfrm>
            <a:off x="14587773" y="3721100"/>
            <a:ext cx="30864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273b8bd7fbd_0_292"/>
          <p:cNvSpPr/>
          <p:nvPr/>
        </p:nvSpPr>
        <p:spPr>
          <a:xfrm>
            <a:off x="14587773" y="3721100"/>
            <a:ext cx="3628500" cy="2789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tardos Stencil"/>
              <a:buNone/>
            </a:pPr>
            <a:r>
              <a:rPr b="1" i="0" lang="en-US" sz="12800" u="none" cap="none" strike="noStrike">
                <a:solidFill>
                  <a:srgbClr val="272727"/>
                </a:solidFill>
                <a:latin typeface="Stardos Stencil"/>
                <a:ea typeface="Stardos Stencil"/>
                <a:cs typeface="Stardos Stencil"/>
                <a:sym typeface="Stardos Stencil"/>
              </a:rPr>
              <a:t>85%</a:t>
            </a:r>
            <a:endParaRPr b="0" i="0" sz="12800" u="none" cap="none" strike="noStrike">
              <a:solidFill>
                <a:schemeClr val="dk1"/>
              </a:solidFill>
              <a:latin typeface="Calibri"/>
              <a:ea typeface="Calibri"/>
              <a:cs typeface="Calibri"/>
              <a:sym typeface="Calibri"/>
            </a:endParaRPr>
          </a:p>
        </p:txBody>
      </p:sp>
      <p:sp>
        <p:nvSpPr>
          <p:cNvPr id="337" name="Google Shape;337;g273b8bd7fbd_0_292"/>
          <p:cNvSpPr/>
          <p:nvPr/>
        </p:nvSpPr>
        <p:spPr>
          <a:xfrm>
            <a:off x="12193524" y="5969000"/>
            <a:ext cx="78750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273b8bd7fbd_0_292"/>
          <p:cNvSpPr/>
          <p:nvPr/>
        </p:nvSpPr>
        <p:spPr>
          <a:xfrm>
            <a:off x="12125782" y="5969000"/>
            <a:ext cx="8010600" cy="630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Wished Granted</a:t>
            </a:r>
            <a:endParaRPr b="0" i="0" sz="3200" u="none" cap="none" strike="noStrike">
              <a:solidFill>
                <a:schemeClr val="dk1"/>
              </a:solidFill>
              <a:latin typeface="Calibri"/>
              <a:ea typeface="Calibri"/>
              <a:cs typeface="Calibri"/>
              <a:sym typeface="Calibri"/>
            </a:endParaRPr>
          </a:p>
        </p:txBody>
      </p:sp>
      <p:sp>
        <p:nvSpPr>
          <p:cNvPr id="339" name="Google Shape;339;g273b8bd7fbd_0_292"/>
          <p:cNvSpPr/>
          <p:nvPr/>
        </p:nvSpPr>
        <p:spPr>
          <a:xfrm>
            <a:off x="12193524" y="7442200"/>
            <a:ext cx="7875000"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73b8bd7fbd_0_292"/>
          <p:cNvSpPr/>
          <p:nvPr/>
        </p:nvSpPr>
        <p:spPr>
          <a:xfrm>
            <a:off x="13247756" y="7442200"/>
            <a:ext cx="57666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g273b8bd7fbd_0_292"/>
          <p:cNvSpPr/>
          <p:nvPr/>
        </p:nvSpPr>
        <p:spPr>
          <a:xfrm>
            <a:off x="13247756" y="7442200"/>
            <a:ext cx="6308400" cy="2789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tardos Stencil"/>
              <a:buNone/>
            </a:pPr>
            <a:r>
              <a:rPr b="1" i="0" lang="en-US" sz="12800" u="none" cap="none" strike="noStrike">
                <a:solidFill>
                  <a:srgbClr val="272727"/>
                </a:solidFill>
                <a:latin typeface="Stardos Stencil"/>
                <a:ea typeface="Stardos Stencil"/>
                <a:cs typeface="Stardos Stencil"/>
                <a:sym typeface="Stardos Stencil"/>
              </a:rPr>
              <a:t>544 Km</a:t>
            </a:r>
            <a:endParaRPr b="0" i="0" sz="12800" u="none" cap="none" strike="noStrike">
              <a:solidFill>
                <a:schemeClr val="dk1"/>
              </a:solidFill>
              <a:latin typeface="Calibri"/>
              <a:ea typeface="Calibri"/>
              <a:cs typeface="Calibri"/>
              <a:sym typeface="Calibri"/>
            </a:endParaRPr>
          </a:p>
        </p:txBody>
      </p:sp>
      <p:sp>
        <p:nvSpPr>
          <p:cNvPr id="342" name="Google Shape;342;g273b8bd7fbd_0_292"/>
          <p:cNvSpPr/>
          <p:nvPr/>
        </p:nvSpPr>
        <p:spPr>
          <a:xfrm>
            <a:off x="12193524" y="9690100"/>
            <a:ext cx="78750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273b8bd7fbd_0_292"/>
          <p:cNvSpPr/>
          <p:nvPr/>
        </p:nvSpPr>
        <p:spPr>
          <a:xfrm>
            <a:off x="12125782" y="9690100"/>
            <a:ext cx="8010600" cy="630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348" name="Shape 348"/>
        <p:cNvGrpSpPr/>
        <p:nvPr/>
      </p:nvGrpSpPr>
      <p:grpSpPr>
        <a:xfrm>
          <a:off x="0" y="0"/>
          <a:ext cx="0" cy="0"/>
          <a:chOff x="0" y="0"/>
          <a:chExt cx="0" cy="0"/>
        </a:xfrm>
      </p:grpSpPr>
      <p:pic>
        <p:nvPicPr>
          <p:cNvPr descr=" " id="349" name="Google Shape;349;g273b8bd7fbd_0_320"/>
          <p:cNvPicPr preferRelativeResize="0"/>
          <p:nvPr/>
        </p:nvPicPr>
        <p:blipFill rotWithShape="1">
          <a:blip r:embed="rId3">
            <a:alphaModFix/>
          </a:blip>
          <a:srcRect b="0" l="0" r="0" t="0"/>
          <a:stretch/>
        </p:blipFill>
        <p:spPr>
          <a:xfrm>
            <a:off x="14594124" y="3759200"/>
            <a:ext cx="8395749" cy="8686800"/>
          </a:xfrm>
          <a:prstGeom prst="rect">
            <a:avLst/>
          </a:prstGeom>
          <a:noFill/>
          <a:ln>
            <a:noFill/>
          </a:ln>
        </p:spPr>
      </p:pic>
      <p:pic>
        <p:nvPicPr>
          <p:cNvPr descr=" " id="350" name="Google Shape;350;g273b8bd7fbd_0_320"/>
          <p:cNvPicPr preferRelativeResize="0"/>
          <p:nvPr/>
        </p:nvPicPr>
        <p:blipFill rotWithShape="1">
          <a:blip r:embed="rId4">
            <a:alphaModFix/>
          </a:blip>
          <a:srcRect b="0" l="0" r="0" t="0"/>
          <a:stretch/>
        </p:blipFill>
        <p:spPr>
          <a:xfrm>
            <a:off x="18226778" y="368300"/>
            <a:ext cx="6160270" cy="8382000"/>
          </a:xfrm>
          <a:prstGeom prst="rect">
            <a:avLst/>
          </a:prstGeom>
          <a:noFill/>
          <a:ln>
            <a:noFill/>
          </a:ln>
        </p:spPr>
      </p:pic>
      <p:sp>
        <p:nvSpPr>
          <p:cNvPr id="351" name="Google Shape;351;g273b8bd7fbd_0_32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2" name="Google Shape;352;g273b8bd7fbd_0_32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53" name="Google Shape;353;g273b8bd7fbd_0_320"/>
          <p:cNvSpPr/>
          <p:nvPr/>
        </p:nvSpPr>
        <p:spPr>
          <a:xfrm>
            <a:off x="6841922" y="1701800"/>
            <a:ext cx="10690500" cy="173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Stardos Stencil"/>
              <a:buNone/>
            </a:pPr>
            <a:r>
              <a:rPr b="1" i="0" lang="en-US" sz="8000" u="none" cap="none" strike="noStrike">
                <a:solidFill>
                  <a:srgbClr val="272727"/>
                </a:solidFill>
                <a:latin typeface="Stardos Stencil"/>
                <a:ea typeface="Stardos Stencil"/>
                <a:cs typeface="Stardos Stencil"/>
                <a:sym typeface="Stardos Stencil"/>
              </a:rPr>
              <a:t>Some Graph</a:t>
            </a:r>
            <a:endParaRPr b="0" i="0" sz="8000" u="none" cap="none" strike="noStrike">
              <a:solidFill>
                <a:schemeClr val="dk1"/>
              </a:solidFill>
              <a:latin typeface="Calibri"/>
              <a:ea typeface="Calibri"/>
              <a:cs typeface="Calibri"/>
              <a:sym typeface="Calibri"/>
            </a:endParaRPr>
          </a:p>
        </p:txBody>
      </p:sp>
      <p:sp>
        <p:nvSpPr>
          <p:cNvPr id="354" name="Google Shape;354;g273b8bd7fbd_0_320"/>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273b8bd7fbd_0_320"/>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745A8"/>
              </a:buClr>
              <a:buSzPts val="1820"/>
              <a:buFont typeface="Lato"/>
              <a:buNone/>
            </a:pPr>
            <a:r>
              <a:rPr b="0" i="0" lang="en-US" sz="1820" u="none" cap="none" strike="noStrike">
                <a:solidFill>
                  <a:srgbClr val="0745A8"/>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56" name="Google Shape;356;g273b8bd7fbd_0_320"/>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745A8"/>
              </a:buClr>
              <a:buSzPts val="2185"/>
              <a:buFont typeface="Lato"/>
              <a:buNone/>
            </a:pPr>
            <a:r>
              <a:rPr b="0" i="0" lang="en-US" sz="2185" u="none" cap="none" strike="noStrike">
                <a:solidFill>
                  <a:srgbClr val="0745A8"/>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57" name="Google Shape;357;g273b8bd7fbd_0_320"/>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745A8"/>
              </a:buClr>
              <a:buSzPts val="2185"/>
              <a:buFont typeface="Lato"/>
              <a:buNone/>
            </a:pPr>
            <a:r>
              <a:rPr b="0" i="0" lang="en-US" sz="2185" u="none" cap="none" strike="noStrike">
                <a:solidFill>
                  <a:srgbClr val="0745A8"/>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58" name="Google Shape;358;g273b8bd7fbd_0_320"/>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745A8"/>
              </a:buClr>
              <a:buSzPts val="2185"/>
              <a:buFont typeface="Lato"/>
              <a:buNone/>
            </a:pPr>
            <a:r>
              <a:rPr b="0" i="0" lang="en-US" sz="2185" u="none" cap="none" strike="noStrike">
                <a:solidFill>
                  <a:srgbClr val="0745A8"/>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59" name="Google Shape;359;g273b8bd7fbd_0_320"/>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745A8"/>
              </a:buClr>
              <a:buSzPts val="2185"/>
              <a:buFont typeface="Lato"/>
              <a:buNone/>
            </a:pPr>
            <a:r>
              <a:rPr b="0" i="0" lang="en-US" sz="2185" u="none" cap="none" strike="noStrike">
                <a:solidFill>
                  <a:srgbClr val="0745A8"/>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60" name="Google Shape;360;g273b8bd7fbd_0_320"/>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745A8"/>
              </a:buClr>
              <a:buSzPts val="2185"/>
              <a:buFont typeface="Lato"/>
              <a:buNone/>
            </a:pPr>
            <a:r>
              <a:rPr b="0" i="0" lang="en-US" sz="2185" u="none" cap="none" strike="noStrike">
                <a:solidFill>
                  <a:srgbClr val="0745A8"/>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61" name="Google Shape;361;g273b8bd7fbd_0_320"/>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745A8"/>
              </a:buClr>
              <a:buSzPts val="2185"/>
              <a:buFont typeface="Lato"/>
              <a:buNone/>
            </a:pPr>
            <a:r>
              <a:rPr b="0" i="0" lang="en-US" sz="2185" u="none" cap="none" strike="noStrike">
                <a:solidFill>
                  <a:srgbClr val="0745A8"/>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62" name="Google Shape;362;g273b8bd7fbd_0_320"/>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745A8"/>
              </a:buClr>
              <a:buSzPts val="2185"/>
              <a:buFont typeface="Lato"/>
              <a:buNone/>
            </a:pPr>
            <a:r>
              <a:rPr b="0" i="0" lang="en-US" sz="2185" u="none" cap="none" strike="noStrike">
                <a:solidFill>
                  <a:srgbClr val="0745A8"/>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63" name="Google Shape;363;g273b8bd7fbd_0_320"/>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745A8"/>
              </a:buClr>
              <a:buSzPts val="2185"/>
              <a:buFont typeface="Lato"/>
              <a:buNone/>
            </a:pPr>
            <a:r>
              <a:rPr b="0" i="0" lang="en-US" sz="2185" u="none" cap="none" strike="noStrike">
                <a:solidFill>
                  <a:srgbClr val="0745A8"/>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64" name="Google Shape;364;g273b8bd7fbd_0_320"/>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745A8"/>
              </a:buClr>
              <a:buSzPts val="1820"/>
              <a:buFont typeface="Lato"/>
              <a:buNone/>
            </a:pPr>
            <a:r>
              <a:rPr b="0" i="0" lang="en-US" sz="1820" u="none" cap="none" strike="noStrike">
                <a:solidFill>
                  <a:srgbClr val="0745A8"/>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65" name="Google Shape;365;g273b8bd7fbd_0_320"/>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745A8"/>
              </a:buClr>
              <a:buSzPts val="1820"/>
              <a:buFont typeface="Lato"/>
              <a:buNone/>
            </a:pPr>
            <a:r>
              <a:rPr b="0" i="0" lang="en-US" sz="1820" u="none" cap="none" strike="noStrike">
                <a:solidFill>
                  <a:srgbClr val="0745A8"/>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66" name="Google Shape;366;g273b8bd7fbd_0_320"/>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745A8"/>
              </a:buClr>
              <a:buSzPts val="1820"/>
              <a:buFont typeface="Lato"/>
              <a:buNone/>
            </a:pPr>
            <a:r>
              <a:rPr b="0" i="0" lang="en-US" sz="1820" u="none" cap="none" strike="noStrike">
                <a:solidFill>
                  <a:srgbClr val="0745A8"/>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67" name="Google Shape;367;g273b8bd7fbd_0_320"/>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745A8"/>
              </a:buClr>
              <a:buSzPts val="1820"/>
              <a:buFont typeface="Lato"/>
              <a:buNone/>
            </a:pPr>
            <a:r>
              <a:rPr b="0" i="0" lang="en-US" sz="1820" u="none" cap="none" strike="noStrike">
                <a:solidFill>
                  <a:srgbClr val="0745A8"/>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68" name="Google Shape;368;g273b8bd7fbd_0_320"/>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745A8"/>
              </a:buClr>
              <a:buSzPts val="1820"/>
              <a:buFont typeface="Lato"/>
              <a:buNone/>
            </a:pPr>
            <a:r>
              <a:rPr b="0" i="0" lang="en-US" sz="1820" u="none" cap="none" strike="noStrike">
                <a:solidFill>
                  <a:srgbClr val="0745A8"/>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69" name="Google Shape;369;g273b8bd7fbd_0_320"/>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745A8"/>
              </a:buClr>
              <a:buSzPts val="1820"/>
              <a:buFont typeface="Lato"/>
              <a:buNone/>
            </a:pPr>
            <a:r>
              <a:rPr b="0" i="0" lang="en-US" sz="1820" u="none" cap="none" strike="noStrike">
                <a:solidFill>
                  <a:srgbClr val="0745A8"/>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70" name="Google Shape;370;g273b8bd7fbd_0_320"/>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745A8"/>
              </a:buClr>
              <a:buSzPts val="1820"/>
              <a:buFont typeface="Lato"/>
              <a:buNone/>
            </a:pPr>
            <a:r>
              <a:rPr b="0" i="0" lang="en-US" sz="1820" u="none" cap="none" strike="noStrike">
                <a:solidFill>
                  <a:srgbClr val="0745A8"/>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71" name="Google Shape;371;g273b8bd7fbd_0_320"/>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745A8"/>
              </a:buClr>
              <a:buSzPts val="1820"/>
              <a:buFont typeface="Lato"/>
              <a:buNone/>
            </a:pPr>
            <a:r>
              <a:rPr b="0" i="0" lang="en-US" sz="1820" u="none" cap="none" strike="noStrike">
                <a:solidFill>
                  <a:srgbClr val="0745A8"/>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72" name="Google Shape;372;g273b8bd7fbd_0_320"/>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745A8"/>
              </a:buClr>
              <a:buSzPts val="1820"/>
              <a:buFont typeface="Lato"/>
              <a:buNone/>
            </a:pPr>
            <a:r>
              <a:rPr b="0" i="0" lang="en-US" sz="1820" u="none" cap="none" strike="noStrike">
                <a:solidFill>
                  <a:srgbClr val="0745A8"/>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73" name="Google Shape;373;g273b8bd7fbd_0_320"/>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745A8"/>
              </a:buClr>
              <a:buSzPts val="1820"/>
              <a:buFont typeface="Lato"/>
              <a:buNone/>
            </a:pPr>
            <a:r>
              <a:rPr b="0" i="0" lang="en-US" sz="1820" u="none" cap="none" strike="noStrike">
                <a:solidFill>
                  <a:srgbClr val="0745A8"/>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74" name="Google Shape;374;g273b8bd7fbd_0_320"/>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375" name="Google Shape;375;g273b8bd7fbd_0_320"/>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376" name="Google Shape;376;g273b8bd7fbd_0_320"/>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377" name="Google Shape;377;g273b8bd7fbd_0_320"/>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378" name="Google Shape;378;g273b8bd7fbd_0_320"/>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379" name="Google Shape;379;g273b8bd7fbd_0_320"/>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380" name="Google Shape;380;g273b8bd7fbd_0_320"/>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381" name="Google Shape;381;g273b8bd7fbd_0_320"/>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382" name="Google Shape;382;g273b8bd7fbd_0_320"/>
          <p:cNvPicPr preferRelativeResize="0"/>
          <p:nvPr/>
        </p:nvPicPr>
        <p:blipFill rotWithShape="1">
          <a:blip r:embed="rId14">
            <a:alphaModFix/>
          </a:blip>
          <a:srcRect b="0" l="0" r="0" t="0"/>
          <a:stretch/>
        </p:blipFill>
        <p:spPr>
          <a:xfrm>
            <a:off x="3355539" y="5483845"/>
            <a:ext cx="8050167" cy="2373585"/>
          </a:xfrm>
          <a:prstGeom prst="rect">
            <a:avLst/>
          </a:prstGeom>
          <a:noFill/>
          <a:ln>
            <a:noFill/>
          </a:ln>
        </p:spPr>
      </p:pic>
      <p:pic>
        <p:nvPicPr>
          <p:cNvPr descr=" " id="383" name="Google Shape;383;g273b8bd7fbd_0_320"/>
          <p:cNvPicPr preferRelativeResize="0"/>
          <p:nvPr/>
        </p:nvPicPr>
        <p:blipFill rotWithShape="1">
          <a:blip r:embed="rId15">
            <a:alphaModFix/>
          </a:blip>
          <a:srcRect b="0" l="0" r="0" t="0"/>
          <a:stretch/>
        </p:blipFill>
        <p:spPr>
          <a:xfrm>
            <a:off x="3369143" y="6359525"/>
            <a:ext cx="8044030" cy="2268538"/>
          </a:xfrm>
          <a:prstGeom prst="rect">
            <a:avLst/>
          </a:prstGeom>
          <a:noFill/>
          <a:ln>
            <a:noFill/>
          </a:ln>
        </p:spPr>
      </p:pic>
      <p:pic>
        <p:nvPicPr>
          <p:cNvPr descr=" " id="384" name="Google Shape;384;g273b8bd7fbd_0_320"/>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385" name="Google Shape;385;g273b8bd7fbd_0_320"/>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386" name="Google Shape;386;g273b8bd7fbd_0_320"/>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387" name="Google Shape;387;g273b8bd7fbd_0_320"/>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388" name="Google Shape;388;g273b8bd7fbd_0_320"/>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389" name="Google Shape;389;g273b8bd7fbd_0_320"/>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390" name="Google Shape;390;g273b8bd7fbd_0_320"/>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391" name="Google Shape;391;g273b8bd7fbd_0_320"/>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392" name="Google Shape;392;g273b8bd7fbd_0_320"/>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393" name="Google Shape;393;g273b8bd7fbd_0_320"/>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394" name="Google Shape;394;g273b8bd7fbd_0_320"/>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395" name="Google Shape;395;g273b8bd7fbd_0_320"/>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396" name="Google Shape;396;g273b8bd7fbd_0_320"/>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g273b8bd7fbd_0_320"/>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8" name="Google Shape;398;g273b8bd7fbd_0_320"/>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399" name="Google Shape;399;g273b8bd7fbd_0_320"/>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400" name="Google Shape;400;g273b8bd7fbd_0_320"/>
          <p:cNvSpPr/>
          <p:nvPr/>
        </p:nvSpPr>
        <p:spPr>
          <a:xfrm>
            <a:off x="16251681" y="6365379"/>
            <a:ext cx="18924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g273b8bd7fbd_0_320"/>
          <p:cNvSpPr/>
          <p:nvPr/>
        </p:nvSpPr>
        <p:spPr>
          <a:xfrm>
            <a:off x="16251681" y="6311900"/>
            <a:ext cx="20958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tardos Stencil"/>
              <a:buNone/>
            </a:pPr>
            <a:r>
              <a:rPr b="1" i="0" lang="en-US" sz="4800" u="none" cap="none" strike="noStrike">
                <a:solidFill>
                  <a:srgbClr val="0E0E0E"/>
                </a:solidFill>
                <a:latin typeface="Stardos Stencil"/>
                <a:ea typeface="Stardos Stencil"/>
                <a:cs typeface="Stardos Stencil"/>
                <a:sym typeface="Stardos Stencil"/>
              </a:rPr>
              <a:t>34.574</a:t>
            </a:r>
            <a:endParaRPr b="0" i="0" sz="4800" u="none" cap="none" strike="noStrike">
              <a:solidFill>
                <a:schemeClr val="dk1"/>
              </a:solidFill>
              <a:latin typeface="Calibri"/>
              <a:ea typeface="Calibri"/>
              <a:cs typeface="Calibri"/>
              <a:sym typeface="Calibri"/>
            </a:endParaRPr>
          </a:p>
        </p:txBody>
      </p:sp>
      <p:sp>
        <p:nvSpPr>
          <p:cNvPr id="402" name="Google Shape;402;g273b8bd7fbd_0_320"/>
          <p:cNvSpPr/>
          <p:nvPr/>
        </p:nvSpPr>
        <p:spPr>
          <a:xfrm>
            <a:off x="16772446" y="7150100"/>
            <a:ext cx="9864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Total</a:t>
            </a:r>
            <a:endParaRPr b="0" i="0" sz="3200" u="none" cap="none" strike="noStrike">
              <a:solidFill>
                <a:schemeClr val="dk1"/>
              </a:solidFill>
              <a:latin typeface="Calibri"/>
              <a:ea typeface="Calibri"/>
              <a:cs typeface="Calibri"/>
              <a:sym typeface="Calibri"/>
            </a:endParaRPr>
          </a:p>
        </p:txBody>
      </p:sp>
      <p:sp>
        <p:nvSpPr>
          <p:cNvPr id="403" name="Google Shape;403;g273b8bd7fbd_0_320"/>
          <p:cNvSpPr/>
          <p:nvPr/>
        </p:nvSpPr>
        <p:spPr>
          <a:xfrm>
            <a:off x="13260457" y="10515600"/>
            <a:ext cx="78750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g273b8bd7fbd_0_320"/>
          <p:cNvSpPr/>
          <p:nvPr/>
        </p:nvSpPr>
        <p:spPr>
          <a:xfrm>
            <a:off x="13260457" y="10515600"/>
            <a:ext cx="78750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g273b8bd7fbd_0_320"/>
          <p:cNvSpPr/>
          <p:nvPr/>
        </p:nvSpPr>
        <p:spPr>
          <a:xfrm>
            <a:off x="13158845" y="10515600"/>
            <a:ext cx="80781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tardos Stencil"/>
              <a:buNone/>
            </a:pPr>
            <a:r>
              <a:rPr b="1" i="0" lang="en-US" sz="4800" u="none" cap="none" strike="noStrike">
                <a:solidFill>
                  <a:srgbClr val="0E0E0E"/>
                </a:solidFill>
                <a:latin typeface="Stardos Stencil"/>
                <a:ea typeface="Stardos Stencil"/>
                <a:cs typeface="Stardos Stencil"/>
                <a:sym typeface="Stardos Stencil"/>
              </a:rPr>
              <a:t>Treasure Found</a:t>
            </a:r>
            <a:endParaRPr b="0" i="0" sz="4800" u="none" cap="none" strike="noStrike">
              <a:solidFill>
                <a:schemeClr val="dk1"/>
              </a:solidFill>
              <a:latin typeface="Calibri"/>
              <a:ea typeface="Calibri"/>
              <a:cs typeface="Calibri"/>
              <a:sym typeface="Calibri"/>
            </a:endParaRPr>
          </a:p>
        </p:txBody>
      </p:sp>
      <p:sp>
        <p:nvSpPr>
          <p:cNvPr id="406" name="Google Shape;406;g273b8bd7fbd_0_320"/>
          <p:cNvSpPr/>
          <p:nvPr/>
        </p:nvSpPr>
        <p:spPr>
          <a:xfrm>
            <a:off x="13192716" y="11455400"/>
            <a:ext cx="8010600" cy="1126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07" name="Google Shape;407;g273b8bd7fbd_0_320"/>
          <p:cNvSpPr/>
          <p:nvPr/>
        </p:nvSpPr>
        <p:spPr>
          <a:xfrm>
            <a:off x="3251606" y="10515600"/>
            <a:ext cx="78750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g273b8bd7fbd_0_320"/>
          <p:cNvSpPr/>
          <p:nvPr/>
        </p:nvSpPr>
        <p:spPr>
          <a:xfrm>
            <a:off x="3251606" y="10515600"/>
            <a:ext cx="78750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g273b8bd7fbd_0_320"/>
          <p:cNvSpPr/>
          <p:nvPr/>
        </p:nvSpPr>
        <p:spPr>
          <a:xfrm>
            <a:off x="3149994" y="10515600"/>
            <a:ext cx="80781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tardos Stencil"/>
              <a:buNone/>
            </a:pPr>
            <a:r>
              <a:rPr b="1" i="0" lang="en-US" sz="4800" u="none" cap="none" strike="noStrike">
                <a:solidFill>
                  <a:srgbClr val="0E0E0E"/>
                </a:solidFill>
                <a:latin typeface="Stardos Stencil"/>
                <a:ea typeface="Stardos Stencil"/>
                <a:cs typeface="Stardos Stencil"/>
                <a:sym typeface="Stardos Stencil"/>
              </a:rPr>
              <a:t>Spellcasting Progress</a:t>
            </a:r>
            <a:endParaRPr b="0" i="0" sz="4800" u="none" cap="none" strike="noStrike">
              <a:solidFill>
                <a:schemeClr val="dk1"/>
              </a:solidFill>
              <a:latin typeface="Calibri"/>
              <a:ea typeface="Calibri"/>
              <a:cs typeface="Calibri"/>
              <a:sym typeface="Calibri"/>
            </a:endParaRPr>
          </a:p>
        </p:txBody>
      </p:sp>
      <p:sp>
        <p:nvSpPr>
          <p:cNvPr id="410" name="Google Shape;410;g273b8bd7fbd_0_320"/>
          <p:cNvSpPr/>
          <p:nvPr/>
        </p:nvSpPr>
        <p:spPr>
          <a:xfrm>
            <a:off x="3183865" y="11455400"/>
            <a:ext cx="8010600" cy="630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415" name="Shape 415"/>
        <p:cNvGrpSpPr/>
        <p:nvPr/>
      </p:nvGrpSpPr>
      <p:grpSpPr>
        <a:xfrm>
          <a:off x="0" y="0"/>
          <a:ext cx="0" cy="0"/>
          <a:chOff x="0" y="0"/>
          <a:chExt cx="0" cy="0"/>
        </a:xfrm>
      </p:grpSpPr>
      <p:pic>
        <p:nvPicPr>
          <p:cNvPr descr=" " id="416" name="Google Shape;416;g273b8bd7fbd_0_386"/>
          <p:cNvPicPr preferRelativeResize="0"/>
          <p:nvPr/>
        </p:nvPicPr>
        <p:blipFill rotWithShape="1">
          <a:blip r:embed="rId3">
            <a:alphaModFix/>
          </a:blip>
          <a:srcRect b="0" l="0" r="0" t="0"/>
          <a:stretch/>
        </p:blipFill>
        <p:spPr>
          <a:xfrm>
            <a:off x="14644930" y="3517900"/>
            <a:ext cx="9742118" cy="10198100"/>
          </a:xfrm>
          <a:prstGeom prst="rect">
            <a:avLst/>
          </a:prstGeom>
          <a:noFill/>
          <a:ln>
            <a:noFill/>
          </a:ln>
        </p:spPr>
      </p:pic>
      <p:pic>
        <p:nvPicPr>
          <p:cNvPr descr=" " id="417" name="Google Shape;417;g273b8bd7fbd_0_386"/>
          <p:cNvPicPr preferRelativeResize="0"/>
          <p:nvPr/>
        </p:nvPicPr>
        <p:blipFill rotWithShape="1">
          <a:blip r:embed="rId4">
            <a:alphaModFix/>
          </a:blip>
          <a:srcRect b="0" l="0" r="0" t="0"/>
          <a:stretch/>
        </p:blipFill>
        <p:spPr>
          <a:xfrm>
            <a:off x="0" y="1816100"/>
            <a:ext cx="7760670" cy="8686800"/>
          </a:xfrm>
          <a:prstGeom prst="rect">
            <a:avLst/>
          </a:prstGeom>
          <a:noFill/>
          <a:ln>
            <a:noFill/>
          </a:ln>
        </p:spPr>
      </p:pic>
      <p:sp>
        <p:nvSpPr>
          <p:cNvPr id="418" name="Google Shape;418;g273b8bd7fbd_0_38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9" name="Google Shape;419;g273b8bd7fbd_0_38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20" name="Google Shape;420;g273b8bd7fbd_0_386"/>
          <p:cNvSpPr/>
          <p:nvPr/>
        </p:nvSpPr>
        <p:spPr>
          <a:xfrm>
            <a:off x="15470534" y="6521450"/>
            <a:ext cx="4712400" cy="33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273b8bd7fbd_0_386"/>
          <p:cNvSpPr/>
          <p:nvPr/>
        </p:nvSpPr>
        <p:spPr>
          <a:xfrm>
            <a:off x="15470534" y="6521450"/>
            <a:ext cx="4712400" cy="33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g273b8bd7fbd_0_386"/>
          <p:cNvSpPr/>
          <p:nvPr/>
        </p:nvSpPr>
        <p:spPr>
          <a:xfrm>
            <a:off x="15470534" y="6521450"/>
            <a:ext cx="4915500" cy="187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tardos Stencil"/>
              <a:buNone/>
            </a:pPr>
            <a:r>
              <a:rPr b="1" i="0" lang="en-US" sz="4800" u="none" cap="none" strike="noStrike">
                <a:solidFill>
                  <a:srgbClr val="0E0E0E"/>
                </a:solidFill>
                <a:latin typeface="Stardos Stencil"/>
                <a:ea typeface="Stardos Stencil"/>
                <a:cs typeface="Stardos Stencil"/>
                <a:sym typeface="Stardos Stencil"/>
              </a:rPr>
              <a:t>A web application</a:t>
            </a:r>
            <a:endParaRPr b="0" i="0" sz="4800" u="none" cap="none" strike="noStrike">
              <a:solidFill>
                <a:schemeClr val="dk1"/>
              </a:solidFill>
              <a:latin typeface="Calibri"/>
              <a:ea typeface="Calibri"/>
              <a:cs typeface="Calibri"/>
              <a:sym typeface="Calibri"/>
            </a:endParaRPr>
          </a:p>
        </p:txBody>
      </p:sp>
      <p:sp>
        <p:nvSpPr>
          <p:cNvPr id="423" name="Google Shape;423;g273b8bd7fbd_0_386"/>
          <p:cNvSpPr/>
          <p:nvPr/>
        </p:nvSpPr>
        <p:spPr>
          <a:xfrm>
            <a:off x="15470534" y="8401050"/>
            <a:ext cx="4847700" cy="162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24" name="Google Shape;424;g273b8bd7fbd_0_386"/>
          <p:cNvPicPr preferRelativeResize="0"/>
          <p:nvPr/>
        </p:nvPicPr>
        <p:blipFill rotWithShape="1">
          <a:blip r:embed="rId6">
            <a:alphaModFix/>
          </a:blip>
          <a:srcRect b="0" l="0" r="0" t="0"/>
          <a:stretch/>
        </p:blipFill>
        <p:spPr>
          <a:xfrm>
            <a:off x="1270159" y="4114800"/>
            <a:ext cx="13768521" cy="8166100"/>
          </a:xfrm>
          <a:prstGeom prst="rect">
            <a:avLst/>
          </a:prstGeom>
          <a:noFill/>
          <a:ln>
            <a:noFill/>
          </a:ln>
        </p:spPr>
      </p:pic>
      <p:pic>
        <p:nvPicPr>
          <p:cNvPr descr=" " id="425" name="Google Shape;425;g273b8bd7fbd_0_386"/>
          <p:cNvPicPr preferRelativeResize="0"/>
          <p:nvPr/>
        </p:nvPicPr>
        <p:blipFill rotWithShape="1">
          <a:blip r:embed="rId7">
            <a:alphaModFix/>
          </a:blip>
          <a:srcRect b="0" l="0" r="0" t="0"/>
          <a:stretch/>
        </p:blipFill>
        <p:spPr>
          <a:xfrm>
            <a:off x="3200800" y="4457700"/>
            <a:ext cx="9894537" cy="6489700"/>
          </a:xfrm>
          <a:prstGeom prst="rect">
            <a:avLst/>
          </a:prstGeom>
          <a:noFill/>
          <a:ln>
            <a:noFill/>
          </a:ln>
        </p:spPr>
      </p:pic>
      <p:sp>
        <p:nvSpPr>
          <p:cNvPr id="426" name="Google Shape;426;g273b8bd7fbd_0_386"/>
          <p:cNvSpPr/>
          <p:nvPr/>
        </p:nvSpPr>
        <p:spPr>
          <a:xfrm>
            <a:off x="3200800" y="1752600"/>
            <a:ext cx="10690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tardos Stencil"/>
              <a:buNone/>
            </a:pPr>
            <a:r>
              <a:rPr b="1" i="0" lang="en-US" sz="8000" u="none" cap="none" strike="noStrike">
                <a:solidFill>
                  <a:srgbClr val="272727"/>
                </a:solidFill>
                <a:latin typeface="Stardos Stencil"/>
                <a:ea typeface="Stardos Stencil"/>
                <a:cs typeface="Stardos Stencil"/>
                <a:sym typeface="Stardos Stencil"/>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431" name="Shape 431"/>
        <p:cNvGrpSpPr/>
        <p:nvPr/>
      </p:nvGrpSpPr>
      <p:grpSpPr>
        <a:xfrm>
          <a:off x="0" y="0"/>
          <a:ext cx="0" cy="0"/>
          <a:chOff x="0" y="0"/>
          <a:chExt cx="0" cy="0"/>
        </a:xfrm>
      </p:grpSpPr>
      <p:pic>
        <p:nvPicPr>
          <p:cNvPr descr=" " id="432" name="Google Shape;432;g273b8bd7fbd_0_401"/>
          <p:cNvPicPr preferRelativeResize="0"/>
          <p:nvPr/>
        </p:nvPicPr>
        <p:blipFill rotWithShape="1">
          <a:blip r:embed="rId3">
            <a:alphaModFix/>
          </a:blip>
          <a:srcRect b="0" l="0" r="0" t="0"/>
          <a:stretch/>
        </p:blipFill>
        <p:spPr>
          <a:xfrm>
            <a:off x="1193949" y="1333500"/>
            <a:ext cx="8395749" cy="8686800"/>
          </a:xfrm>
          <a:prstGeom prst="rect">
            <a:avLst/>
          </a:prstGeom>
          <a:noFill/>
          <a:ln>
            <a:noFill/>
          </a:ln>
        </p:spPr>
      </p:pic>
      <p:pic>
        <p:nvPicPr>
          <p:cNvPr descr=" " id="433" name="Google Shape;433;g273b8bd7fbd_0_401"/>
          <p:cNvPicPr preferRelativeResize="0"/>
          <p:nvPr/>
        </p:nvPicPr>
        <p:blipFill rotWithShape="1">
          <a:blip r:embed="rId4">
            <a:alphaModFix/>
          </a:blip>
          <a:srcRect b="0" l="0" r="0" t="0"/>
          <a:stretch/>
        </p:blipFill>
        <p:spPr>
          <a:xfrm>
            <a:off x="0" y="2082800"/>
            <a:ext cx="12828603" cy="11633200"/>
          </a:xfrm>
          <a:prstGeom prst="rect">
            <a:avLst/>
          </a:prstGeom>
          <a:noFill/>
          <a:ln>
            <a:noFill/>
          </a:ln>
        </p:spPr>
      </p:pic>
      <p:sp>
        <p:nvSpPr>
          <p:cNvPr id="434" name="Google Shape;434;g273b8bd7fbd_0_40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5" name="Google Shape;435;g273b8bd7fbd_0_40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36" name="Google Shape;436;g273b8bd7fbd_0_401"/>
          <p:cNvSpPr/>
          <p:nvPr/>
        </p:nvSpPr>
        <p:spPr>
          <a:xfrm>
            <a:off x="11825178" y="3314700"/>
            <a:ext cx="8738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273b8bd7fbd_0_401"/>
          <p:cNvSpPr/>
          <p:nvPr/>
        </p:nvSpPr>
        <p:spPr>
          <a:xfrm>
            <a:off x="11825178" y="3314700"/>
            <a:ext cx="8738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g273b8bd7fbd_0_401"/>
          <p:cNvSpPr/>
          <p:nvPr/>
        </p:nvSpPr>
        <p:spPr>
          <a:xfrm>
            <a:off x="11825178" y="3314700"/>
            <a:ext cx="89418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tardos Stencil"/>
              <a:buNone/>
            </a:pPr>
            <a:r>
              <a:rPr b="1" i="0" lang="en-US" sz="4800" u="none" cap="none" strike="noStrike">
                <a:solidFill>
                  <a:srgbClr val="0E0E0E"/>
                </a:solidFill>
                <a:latin typeface="Stardos Stencil"/>
                <a:ea typeface="Stardos Stencil"/>
                <a:cs typeface="Stardos Stencil"/>
                <a:sym typeface="Stardos Stencil"/>
              </a:rPr>
              <a:t>An mobile app</a:t>
            </a:r>
            <a:endParaRPr b="0" i="0" sz="4800" u="none" cap="none" strike="noStrike">
              <a:solidFill>
                <a:schemeClr val="dk1"/>
              </a:solidFill>
              <a:latin typeface="Calibri"/>
              <a:ea typeface="Calibri"/>
              <a:cs typeface="Calibri"/>
              <a:sym typeface="Calibri"/>
            </a:endParaRPr>
          </a:p>
        </p:txBody>
      </p:sp>
      <p:sp>
        <p:nvSpPr>
          <p:cNvPr id="439" name="Google Shape;439;g273b8bd7fbd_0_401"/>
          <p:cNvSpPr/>
          <p:nvPr/>
        </p:nvSpPr>
        <p:spPr>
          <a:xfrm>
            <a:off x="11825178" y="4356100"/>
            <a:ext cx="88743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40" name="Google Shape;440;g273b8bd7fbd_0_401"/>
          <p:cNvSpPr/>
          <p:nvPr/>
        </p:nvSpPr>
        <p:spPr>
          <a:xfrm>
            <a:off x="11825178" y="7861300"/>
            <a:ext cx="9090000" cy="34248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Mate"/>
              <a:buChar char="•"/>
            </a:pPr>
            <a:r>
              <a:rPr b="0" i="0" lang="en-US" sz="3200" u="none" cap="none" strike="noStrike">
                <a:solidFill>
                  <a:srgbClr val="0E0E0E"/>
                </a:solidFill>
                <a:latin typeface="Mate"/>
                <a:ea typeface="Mate"/>
                <a:cs typeface="Mate"/>
                <a:sym typeface="Mate"/>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ate"/>
              <a:buChar char="•"/>
            </a:pPr>
            <a:r>
              <a:rPr b="0" i="0" lang="en-US" sz="3200" u="none" cap="none" strike="noStrike">
                <a:solidFill>
                  <a:srgbClr val="0E0E0E"/>
                </a:solidFill>
                <a:latin typeface="Mate"/>
                <a:ea typeface="Mate"/>
                <a:cs typeface="Mate"/>
                <a:sym typeface="Mate"/>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ate"/>
              <a:buChar char="•"/>
            </a:pPr>
            <a:r>
              <a:rPr b="0" i="0" lang="en-US" sz="3200" u="none" cap="none" strike="noStrike">
                <a:solidFill>
                  <a:srgbClr val="0E0E0E"/>
                </a:solidFill>
                <a:latin typeface="Mate"/>
                <a:ea typeface="Mate"/>
                <a:cs typeface="Mate"/>
                <a:sym typeface="Mate"/>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ate"/>
              <a:buChar char="•"/>
            </a:pPr>
            <a:r>
              <a:rPr b="0" i="0" lang="en-US" sz="3200" u="none" cap="none" strike="noStrike">
                <a:solidFill>
                  <a:srgbClr val="0E0E0E"/>
                </a:solidFill>
                <a:latin typeface="Mate"/>
                <a:ea typeface="Mate"/>
                <a:cs typeface="Mate"/>
                <a:sym typeface="Mate"/>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ate"/>
              <a:buChar char="•"/>
            </a:pPr>
            <a:r>
              <a:rPr b="0" i="0" lang="en-US" sz="3200" u="none" cap="none" strike="noStrike">
                <a:solidFill>
                  <a:srgbClr val="0E0E0E"/>
                </a:solidFill>
                <a:latin typeface="Mate"/>
                <a:ea typeface="Mate"/>
                <a:cs typeface="Mate"/>
                <a:sym typeface="Mate"/>
              </a:rPr>
              <a:t>Live your fantasy dreams</a:t>
            </a:r>
            <a:endParaRPr b="0" i="0" sz="3200" u="none" cap="none" strike="noStrike">
              <a:solidFill>
                <a:schemeClr val="dk1"/>
              </a:solidFill>
              <a:latin typeface="Calibri"/>
              <a:ea typeface="Calibri"/>
              <a:cs typeface="Calibri"/>
              <a:sym typeface="Calibri"/>
            </a:endParaRPr>
          </a:p>
        </p:txBody>
      </p:sp>
      <p:sp>
        <p:nvSpPr>
          <p:cNvPr id="441" name="Google Shape;441;g273b8bd7fbd_0_401"/>
          <p:cNvSpPr/>
          <p:nvPr/>
        </p:nvSpPr>
        <p:spPr>
          <a:xfrm>
            <a:off x="11825178" y="1511300"/>
            <a:ext cx="129006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tardos Stencil"/>
              <a:buNone/>
            </a:pPr>
            <a:r>
              <a:rPr b="1" i="0" lang="en-US" sz="8000" u="none" cap="none" strike="noStrike">
                <a:solidFill>
                  <a:srgbClr val="272727"/>
                </a:solidFill>
                <a:latin typeface="Stardos Stencil"/>
                <a:ea typeface="Stardos Stencil"/>
                <a:cs typeface="Stardos Stencil"/>
                <a:sym typeface="Stardos Stencil"/>
              </a:rPr>
              <a:t>The Future of Fantasy</a:t>
            </a:r>
            <a:endParaRPr b="0" i="0" sz="8000" u="none" cap="none" strike="noStrike">
              <a:solidFill>
                <a:schemeClr val="dk1"/>
              </a:solidFill>
              <a:latin typeface="Calibri"/>
              <a:ea typeface="Calibri"/>
              <a:cs typeface="Calibri"/>
              <a:sym typeface="Calibri"/>
            </a:endParaRPr>
          </a:p>
        </p:txBody>
      </p:sp>
      <p:pic>
        <p:nvPicPr>
          <p:cNvPr descr=" " id="442" name="Google Shape;442;g273b8bd7fbd_0_401"/>
          <p:cNvPicPr preferRelativeResize="0"/>
          <p:nvPr/>
        </p:nvPicPr>
        <p:blipFill rotWithShape="1">
          <a:blip r:embed="rId6">
            <a:alphaModFix/>
          </a:blip>
          <a:srcRect b="0" l="0" r="0" t="0"/>
          <a:stretch/>
        </p:blipFill>
        <p:spPr>
          <a:xfrm>
            <a:off x="4470959" y="1028700"/>
            <a:ext cx="5474384" cy="11849100"/>
          </a:xfrm>
          <a:prstGeom prst="rect">
            <a:avLst/>
          </a:prstGeom>
          <a:noFill/>
          <a:ln>
            <a:noFill/>
          </a:ln>
        </p:spPr>
      </p:pic>
      <p:pic>
        <p:nvPicPr>
          <p:cNvPr descr=" " id="443" name="Google Shape;443;g273b8bd7fbd_0_401"/>
          <p:cNvPicPr preferRelativeResize="0"/>
          <p:nvPr/>
        </p:nvPicPr>
        <p:blipFill rotWithShape="1">
          <a:blip r:embed="rId7">
            <a:alphaModFix/>
          </a:blip>
          <a:srcRect b="0" l="0" r="0" t="0"/>
          <a:stretch/>
        </p:blipFill>
        <p:spPr>
          <a:xfrm>
            <a:off x="4661483"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448" name="Shape 448"/>
        <p:cNvGrpSpPr/>
        <p:nvPr/>
      </p:nvGrpSpPr>
      <p:grpSpPr>
        <a:xfrm>
          <a:off x="0" y="0"/>
          <a:ext cx="0" cy="0"/>
          <a:chOff x="0" y="0"/>
          <a:chExt cx="0" cy="0"/>
        </a:xfrm>
      </p:grpSpPr>
      <p:pic>
        <p:nvPicPr>
          <p:cNvPr descr=" " id="449" name="Google Shape;449;g273b8bd7fbd_0_417"/>
          <p:cNvPicPr preferRelativeResize="0"/>
          <p:nvPr/>
        </p:nvPicPr>
        <p:blipFill rotWithShape="1">
          <a:blip r:embed="rId3">
            <a:alphaModFix/>
          </a:blip>
          <a:srcRect b="0" l="0" r="0" t="0"/>
          <a:stretch/>
        </p:blipFill>
        <p:spPr>
          <a:xfrm>
            <a:off x="15089486" y="1193800"/>
            <a:ext cx="8395749" cy="8686800"/>
          </a:xfrm>
          <a:prstGeom prst="rect">
            <a:avLst/>
          </a:prstGeom>
          <a:noFill/>
          <a:ln>
            <a:noFill/>
          </a:ln>
        </p:spPr>
      </p:pic>
      <p:pic>
        <p:nvPicPr>
          <p:cNvPr descr=" " id="450" name="Google Shape;450;g273b8bd7fbd_0_417"/>
          <p:cNvPicPr preferRelativeResize="0"/>
          <p:nvPr/>
        </p:nvPicPr>
        <p:blipFill rotWithShape="1">
          <a:blip r:embed="rId4">
            <a:alphaModFix/>
          </a:blip>
          <a:srcRect b="0" l="0" r="0" t="0"/>
          <a:stretch/>
        </p:blipFill>
        <p:spPr>
          <a:xfrm>
            <a:off x="16461257" y="0"/>
            <a:ext cx="7925791" cy="7708900"/>
          </a:xfrm>
          <a:prstGeom prst="rect">
            <a:avLst/>
          </a:prstGeom>
          <a:noFill/>
          <a:ln>
            <a:noFill/>
          </a:ln>
        </p:spPr>
      </p:pic>
      <p:sp>
        <p:nvSpPr>
          <p:cNvPr id="451" name="Google Shape;451;g273b8bd7fbd_0_417"/>
          <p:cNvSpPr/>
          <p:nvPr/>
        </p:nvSpPr>
        <p:spPr>
          <a:xfrm>
            <a:off x="23370921" y="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2" name="Google Shape;452;g273b8bd7fbd_0_417"/>
          <p:cNvPicPr preferRelativeResize="0"/>
          <p:nvPr/>
        </p:nvPicPr>
        <p:blipFill rotWithShape="1">
          <a:blip r:embed="rId5">
            <a:alphaModFix/>
          </a:blip>
          <a:srcRect b="0" l="0" r="0" t="0"/>
          <a:stretch/>
        </p:blipFill>
        <p:spPr>
          <a:xfrm>
            <a:off x="23523340" y="304800"/>
            <a:ext cx="711289" cy="2590800"/>
          </a:xfrm>
          <a:prstGeom prst="rect">
            <a:avLst/>
          </a:prstGeom>
          <a:noFill/>
          <a:ln>
            <a:noFill/>
          </a:ln>
        </p:spPr>
      </p:pic>
      <p:sp>
        <p:nvSpPr>
          <p:cNvPr id="453" name="Google Shape;453;g273b8bd7fbd_0_417"/>
          <p:cNvSpPr/>
          <p:nvPr/>
        </p:nvSpPr>
        <p:spPr>
          <a:xfrm>
            <a:off x="1727416" y="8102600"/>
            <a:ext cx="57156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g273b8bd7fbd_0_417"/>
          <p:cNvSpPr/>
          <p:nvPr/>
        </p:nvSpPr>
        <p:spPr>
          <a:xfrm>
            <a:off x="1727416" y="8102600"/>
            <a:ext cx="57156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g273b8bd7fbd_0_417"/>
          <p:cNvSpPr/>
          <p:nvPr/>
        </p:nvSpPr>
        <p:spPr>
          <a:xfrm>
            <a:off x="1727416" y="8102600"/>
            <a:ext cx="59190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tardos Stencil"/>
              <a:buNone/>
            </a:pPr>
            <a:r>
              <a:rPr b="1" i="0" lang="en-US" sz="4800" u="none" cap="none" strike="noStrike">
                <a:solidFill>
                  <a:srgbClr val="0E0E0E"/>
                </a:solidFill>
                <a:latin typeface="Stardos Stencil"/>
                <a:ea typeface="Stardos Stencil"/>
                <a:cs typeface="Stardos Stencil"/>
                <a:sym typeface="Stardos Stencil"/>
              </a:rPr>
              <a:t>A web application</a:t>
            </a:r>
            <a:endParaRPr b="0" i="0" sz="4800" u="none" cap="none" strike="noStrike">
              <a:solidFill>
                <a:schemeClr val="dk1"/>
              </a:solidFill>
              <a:latin typeface="Calibri"/>
              <a:ea typeface="Calibri"/>
              <a:cs typeface="Calibri"/>
              <a:sym typeface="Calibri"/>
            </a:endParaRPr>
          </a:p>
        </p:txBody>
      </p:sp>
      <p:sp>
        <p:nvSpPr>
          <p:cNvPr id="456" name="Google Shape;456;g273b8bd7fbd_0_417"/>
          <p:cNvSpPr/>
          <p:nvPr/>
        </p:nvSpPr>
        <p:spPr>
          <a:xfrm>
            <a:off x="1727416" y="9144000"/>
            <a:ext cx="58512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57" name="Google Shape;457;g273b8bd7fbd_0_417"/>
          <p:cNvSpPr/>
          <p:nvPr/>
        </p:nvSpPr>
        <p:spPr>
          <a:xfrm>
            <a:off x="1727416" y="1816100"/>
            <a:ext cx="7007100" cy="592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tardos Stencil"/>
              <a:buNone/>
            </a:pPr>
            <a:r>
              <a:rPr b="1" i="0" lang="en-US" sz="8000" u="none" cap="none" strike="noStrike">
                <a:solidFill>
                  <a:srgbClr val="272727"/>
                </a:solidFill>
                <a:latin typeface="Stardos Stencil"/>
                <a:ea typeface="Stardos Stencil"/>
                <a:cs typeface="Stardos Stencil"/>
                <a:sym typeface="Stardos Stencil"/>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58" name="Google Shape;458;g273b8bd7fbd_0_417"/>
          <p:cNvSpPr/>
          <p:nvPr/>
        </p:nvSpPr>
        <p:spPr>
          <a:xfrm>
            <a:off x="16664483" y="4114800"/>
            <a:ext cx="6994200" cy="4707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Mate"/>
              <a:buChar char="•"/>
            </a:pPr>
            <a:r>
              <a:rPr b="0" i="0" lang="en-US" sz="3200" u="none" cap="none" strike="noStrike">
                <a:solidFill>
                  <a:srgbClr val="0E0E0E"/>
                </a:solidFill>
                <a:latin typeface="Mate"/>
                <a:ea typeface="Mate"/>
                <a:cs typeface="Mate"/>
                <a:sym typeface="Mate"/>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ate"/>
              <a:buChar char="•"/>
            </a:pPr>
            <a:r>
              <a:rPr b="0" i="0" lang="en-US" sz="3200" u="none" cap="none" strike="noStrike">
                <a:solidFill>
                  <a:srgbClr val="0E0E0E"/>
                </a:solidFill>
                <a:latin typeface="Mate"/>
                <a:ea typeface="Mate"/>
                <a:cs typeface="Mate"/>
                <a:sym typeface="Mate"/>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ate"/>
              <a:buChar char="•"/>
            </a:pPr>
            <a:r>
              <a:rPr b="0" i="0" lang="en-US" sz="3200" u="none" cap="none" strike="noStrike">
                <a:solidFill>
                  <a:srgbClr val="0E0E0E"/>
                </a:solidFill>
                <a:latin typeface="Mate"/>
                <a:ea typeface="Mate"/>
                <a:cs typeface="Mate"/>
                <a:sym typeface="Mate"/>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ate"/>
              <a:buChar char="•"/>
            </a:pPr>
            <a:r>
              <a:rPr b="0" i="0" lang="en-US" sz="3200" u="none" cap="none" strike="noStrike">
                <a:solidFill>
                  <a:srgbClr val="0E0E0E"/>
                </a:solidFill>
                <a:latin typeface="Mate"/>
                <a:ea typeface="Mate"/>
                <a:cs typeface="Mate"/>
                <a:sym typeface="Mate"/>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59" name="Google Shape;459;g273b8bd7fbd_0_417"/>
          <p:cNvPicPr preferRelativeResize="0"/>
          <p:nvPr/>
        </p:nvPicPr>
        <p:blipFill rotWithShape="1">
          <a:blip r:embed="rId6">
            <a:alphaModFix/>
          </a:blip>
          <a:srcRect b="0" l="0" r="0" t="0"/>
          <a:stretch/>
        </p:blipFill>
        <p:spPr>
          <a:xfrm>
            <a:off x="7900387" y="749300"/>
            <a:ext cx="8573572" cy="12331700"/>
          </a:xfrm>
          <a:prstGeom prst="rect">
            <a:avLst/>
          </a:prstGeom>
          <a:noFill/>
          <a:ln>
            <a:noFill/>
          </a:ln>
        </p:spPr>
      </p:pic>
      <p:pic>
        <p:nvPicPr>
          <p:cNvPr descr=" " id="460" name="Google Shape;460;g273b8bd7fbd_0_417"/>
          <p:cNvPicPr preferRelativeResize="0"/>
          <p:nvPr/>
        </p:nvPicPr>
        <p:blipFill rotWithShape="1">
          <a:blip r:embed="rId7">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465" name="Shape 465"/>
        <p:cNvGrpSpPr/>
        <p:nvPr/>
      </p:nvGrpSpPr>
      <p:grpSpPr>
        <a:xfrm>
          <a:off x="0" y="0"/>
          <a:ext cx="0" cy="0"/>
          <a:chOff x="0" y="0"/>
          <a:chExt cx="0" cy="0"/>
        </a:xfrm>
      </p:grpSpPr>
      <p:pic>
        <p:nvPicPr>
          <p:cNvPr descr=" " id="466" name="Google Shape;466;g273b8bd7fbd_0_43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67" name="Google Shape;467;g273b8bd7fbd_0_43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8" name="Google Shape;468;g273b8bd7fbd_0_43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69" name="Google Shape;469;g273b8bd7fbd_0_433"/>
          <p:cNvSpPr/>
          <p:nvPr/>
        </p:nvSpPr>
        <p:spPr>
          <a:xfrm>
            <a:off x="15690694" y="698500"/>
            <a:ext cx="7464300" cy="3132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Stardos Stencil"/>
              <a:buNone/>
            </a:pPr>
            <a:r>
              <a:rPr b="1" i="0" lang="en-US" sz="8000" u="none" cap="none" strike="noStrike">
                <a:solidFill>
                  <a:srgbClr val="272727"/>
                </a:solidFill>
                <a:latin typeface="Stardos Stencil"/>
                <a:ea typeface="Stardos Stencil"/>
                <a:cs typeface="Stardos Stencil"/>
                <a:sym typeface="Stardos Stencil"/>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474" name="Shape 474"/>
        <p:cNvGrpSpPr/>
        <p:nvPr/>
      </p:nvGrpSpPr>
      <p:grpSpPr>
        <a:xfrm>
          <a:off x="0" y="0"/>
          <a:ext cx="0" cy="0"/>
          <a:chOff x="0" y="0"/>
          <a:chExt cx="0" cy="0"/>
        </a:xfrm>
      </p:grpSpPr>
      <p:pic>
        <p:nvPicPr>
          <p:cNvPr descr=" " id="475" name="Google Shape;475;g273b8bd7fbd_0_441"/>
          <p:cNvPicPr preferRelativeResize="0"/>
          <p:nvPr/>
        </p:nvPicPr>
        <p:blipFill rotWithShape="1">
          <a:blip r:embed="rId3">
            <a:alphaModFix/>
          </a:blip>
          <a:srcRect b="0" l="0" r="0" t="0"/>
          <a:stretch/>
        </p:blipFill>
        <p:spPr>
          <a:xfrm>
            <a:off x="14594124" y="3759200"/>
            <a:ext cx="8395749" cy="8686800"/>
          </a:xfrm>
          <a:prstGeom prst="rect">
            <a:avLst/>
          </a:prstGeom>
          <a:noFill/>
          <a:ln>
            <a:noFill/>
          </a:ln>
        </p:spPr>
      </p:pic>
      <p:pic>
        <p:nvPicPr>
          <p:cNvPr descr=" " id="476" name="Google Shape;476;g273b8bd7fbd_0_441"/>
          <p:cNvPicPr preferRelativeResize="0"/>
          <p:nvPr/>
        </p:nvPicPr>
        <p:blipFill rotWithShape="1">
          <a:blip r:embed="rId4">
            <a:alphaModFix/>
          </a:blip>
          <a:srcRect b="0" l="0" r="0" t="0"/>
          <a:stretch/>
        </p:blipFill>
        <p:spPr>
          <a:xfrm>
            <a:off x="18226778" y="368300"/>
            <a:ext cx="6160270" cy="8382000"/>
          </a:xfrm>
          <a:prstGeom prst="rect">
            <a:avLst/>
          </a:prstGeom>
          <a:noFill/>
          <a:ln>
            <a:noFill/>
          </a:ln>
        </p:spPr>
      </p:pic>
      <p:sp>
        <p:nvSpPr>
          <p:cNvPr id="477" name="Google Shape;477;g273b8bd7fbd_0_44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8" name="Google Shape;478;g273b8bd7fbd_0_44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79" name="Google Shape;479;g273b8bd7fbd_0_441"/>
          <p:cNvPicPr preferRelativeResize="0"/>
          <p:nvPr/>
        </p:nvPicPr>
        <p:blipFill rotWithShape="1">
          <a:blip r:embed="rId6">
            <a:alphaModFix/>
          </a:blip>
          <a:srcRect b="0" l="0" r="0" t="0"/>
          <a:stretch/>
        </p:blipFill>
        <p:spPr>
          <a:xfrm>
            <a:off x="15419727" y="50800"/>
            <a:ext cx="7646356" cy="4597400"/>
          </a:xfrm>
          <a:prstGeom prst="rect">
            <a:avLst/>
          </a:prstGeom>
          <a:noFill/>
          <a:ln>
            <a:noFill/>
          </a:ln>
        </p:spPr>
      </p:pic>
      <p:pic>
        <p:nvPicPr>
          <p:cNvPr descr=" " id="480" name="Google Shape;480;g273b8bd7fbd_0_441"/>
          <p:cNvPicPr preferRelativeResize="0"/>
          <p:nvPr/>
        </p:nvPicPr>
        <p:blipFill rotWithShape="1">
          <a:blip r:embed="rId7">
            <a:alphaModFix/>
          </a:blip>
          <a:srcRect b="0" l="0" r="0" t="0"/>
          <a:stretch/>
        </p:blipFill>
        <p:spPr>
          <a:xfrm>
            <a:off x="15419727" y="4914900"/>
            <a:ext cx="7646356" cy="8801100"/>
          </a:xfrm>
          <a:prstGeom prst="rect">
            <a:avLst/>
          </a:prstGeom>
          <a:noFill/>
          <a:ln>
            <a:noFill/>
          </a:ln>
        </p:spPr>
      </p:pic>
      <p:sp>
        <p:nvSpPr>
          <p:cNvPr id="481" name="Google Shape;481;g273b8bd7fbd_0_441"/>
          <p:cNvSpPr/>
          <p:nvPr/>
        </p:nvSpPr>
        <p:spPr>
          <a:xfrm>
            <a:off x="609676" y="3009900"/>
            <a:ext cx="6604800" cy="326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g273b8bd7fbd_0_441"/>
          <p:cNvSpPr/>
          <p:nvPr/>
        </p:nvSpPr>
        <p:spPr>
          <a:xfrm>
            <a:off x="609676" y="3517900"/>
            <a:ext cx="9144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g273b8bd7fbd_0_441"/>
          <p:cNvSpPr/>
          <p:nvPr/>
        </p:nvSpPr>
        <p:spPr>
          <a:xfrm>
            <a:off x="609676" y="3517900"/>
            <a:ext cx="1456500" cy="2789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tardos Stencil"/>
              <a:buNone/>
            </a:pPr>
            <a:r>
              <a:rPr b="1" i="0" lang="en-US" sz="12800" u="none" cap="none" strike="noStrike">
                <a:solidFill>
                  <a:srgbClr val="272727"/>
                </a:solidFill>
                <a:latin typeface="Stardos Stencil"/>
                <a:ea typeface="Stardos Stencil"/>
                <a:cs typeface="Stardos Stencil"/>
                <a:sym typeface="Stardos Stencil"/>
              </a:rPr>
              <a:t>1</a:t>
            </a:r>
            <a:endParaRPr b="0" i="0" sz="12800" u="none" cap="none" strike="noStrike">
              <a:solidFill>
                <a:schemeClr val="dk1"/>
              </a:solidFill>
              <a:latin typeface="Calibri"/>
              <a:ea typeface="Calibri"/>
              <a:cs typeface="Calibri"/>
              <a:sym typeface="Calibri"/>
            </a:endParaRPr>
          </a:p>
        </p:txBody>
      </p:sp>
      <p:sp>
        <p:nvSpPr>
          <p:cNvPr id="484" name="Google Shape;484;g273b8bd7fbd_0_441"/>
          <p:cNvSpPr/>
          <p:nvPr/>
        </p:nvSpPr>
        <p:spPr>
          <a:xfrm>
            <a:off x="1727416" y="3009900"/>
            <a:ext cx="5487000" cy="326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g273b8bd7fbd_0_441"/>
          <p:cNvSpPr/>
          <p:nvPr/>
        </p:nvSpPr>
        <p:spPr>
          <a:xfrm>
            <a:off x="1727416" y="3009900"/>
            <a:ext cx="5690400" cy="187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tardos Stencil"/>
              <a:buNone/>
            </a:pPr>
            <a:r>
              <a:rPr b="1" i="0" lang="en-US" sz="4800" u="none" cap="none" strike="noStrike">
                <a:solidFill>
                  <a:srgbClr val="0E0E0E"/>
                </a:solidFill>
                <a:latin typeface="Stardos Stencil"/>
                <a:ea typeface="Stardos Stencil"/>
                <a:cs typeface="Stardos Stencil"/>
                <a:sym typeface="Stardos Stencil"/>
              </a:rPr>
              <a:t>Discover the secrets</a:t>
            </a:r>
            <a:endParaRPr b="0" i="0" sz="4800" u="none" cap="none" strike="noStrike">
              <a:solidFill>
                <a:schemeClr val="dk1"/>
              </a:solidFill>
              <a:latin typeface="Calibri"/>
              <a:ea typeface="Calibri"/>
              <a:cs typeface="Calibri"/>
              <a:sym typeface="Calibri"/>
            </a:endParaRPr>
          </a:p>
        </p:txBody>
      </p:sp>
      <p:sp>
        <p:nvSpPr>
          <p:cNvPr id="486" name="Google Shape;486;g273b8bd7fbd_0_441"/>
          <p:cNvSpPr/>
          <p:nvPr/>
        </p:nvSpPr>
        <p:spPr>
          <a:xfrm>
            <a:off x="1727416" y="4787900"/>
            <a:ext cx="5622600" cy="162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487" name="Google Shape;487;g273b8bd7fbd_0_441"/>
          <p:cNvSpPr/>
          <p:nvPr/>
        </p:nvSpPr>
        <p:spPr>
          <a:xfrm>
            <a:off x="609676" y="7429500"/>
            <a:ext cx="6604800" cy="292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g273b8bd7fbd_0_441"/>
          <p:cNvSpPr/>
          <p:nvPr/>
        </p:nvSpPr>
        <p:spPr>
          <a:xfrm>
            <a:off x="609676" y="7766050"/>
            <a:ext cx="9273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g273b8bd7fbd_0_441"/>
          <p:cNvSpPr/>
          <p:nvPr/>
        </p:nvSpPr>
        <p:spPr>
          <a:xfrm>
            <a:off x="609676" y="7766050"/>
            <a:ext cx="1469100" cy="2789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tardos Stencil"/>
              <a:buNone/>
            </a:pPr>
            <a:r>
              <a:rPr b="1" i="0" lang="en-US" sz="12800" u="none" cap="none" strike="noStrike">
                <a:solidFill>
                  <a:srgbClr val="272727"/>
                </a:solidFill>
                <a:latin typeface="Stardos Stencil"/>
                <a:ea typeface="Stardos Stencil"/>
                <a:cs typeface="Stardos Stencil"/>
                <a:sym typeface="Stardos Stencil"/>
              </a:rPr>
              <a:t>3</a:t>
            </a:r>
            <a:endParaRPr b="0" i="0" sz="12800" u="none" cap="none" strike="noStrike">
              <a:solidFill>
                <a:schemeClr val="dk1"/>
              </a:solidFill>
              <a:latin typeface="Calibri"/>
              <a:ea typeface="Calibri"/>
              <a:cs typeface="Calibri"/>
              <a:sym typeface="Calibri"/>
            </a:endParaRPr>
          </a:p>
        </p:txBody>
      </p:sp>
      <p:sp>
        <p:nvSpPr>
          <p:cNvPr id="490" name="Google Shape;490;g273b8bd7fbd_0_441"/>
          <p:cNvSpPr/>
          <p:nvPr/>
        </p:nvSpPr>
        <p:spPr>
          <a:xfrm>
            <a:off x="1740117" y="7429500"/>
            <a:ext cx="5474400" cy="292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g273b8bd7fbd_0_441"/>
          <p:cNvSpPr/>
          <p:nvPr/>
        </p:nvSpPr>
        <p:spPr>
          <a:xfrm>
            <a:off x="1740117" y="7429500"/>
            <a:ext cx="56775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tardos Stencil"/>
              <a:buNone/>
            </a:pPr>
            <a:r>
              <a:rPr b="1" i="0" lang="en-US" sz="4800" u="none" cap="none" strike="noStrike">
                <a:solidFill>
                  <a:srgbClr val="0E0E0E"/>
                </a:solidFill>
                <a:latin typeface="Stardos Stencil"/>
                <a:ea typeface="Stardos Stencil"/>
                <a:cs typeface="Stardos Stencil"/>
                <a:sym typeface="Stardos Stencil"/>
              </a:rPr>
              <a:t>Meet the creatures</a:t>
            </a:r>
            <a:endParaRPr b="0" i="0" sz="4800" u="none" cap="none" strike="noStrike">
              <a:solidFill>
                <a:schemeClr val="dk1"/>
              </a:solidFill>
              <a:latin typeface="Calibri"/>
              <a:ea typeface="Calibri"/>
              <a:cs typeface="Calibri"/>
              <a:sym typeface="Calibri"/>
            </a:endParaRPr>
          </a:p>
        </p:txBody>
      </p:sp>
      <p:sp>
        <p:nvSpPr>
          <p:cNvPr id="492" name="Google Shape;492;g273b8bd7fbd_0_441"/>
          <p:cNvSpPr/>
          <p:nvPr/>
        </p:nvSpPr>
        <p:spPr>
          <a:xfrm>
            <a:off x="1740117" y="8369300"/>
            <a:ext cx="5610000" cy="211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493" name="Google Shape;493;g273b8bd7fbd_0_441"/>
          <p:cNvSpPr/>
          <p:nvPr/>
        </p:nvSpPr>
        <p:spPr>
          <a:xfrm>
            <a:off x="8116314" y="7429500"/>
            <a:ext cx="6604800" cy="24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g273b8bd7fbd_0_441"/>
          <p:cNvSpPr/>
          <p:nvPr/>
        </p:nvSpPr>
        <p:spPr>
          <a:xfrm>
            <a:off x="8116314" y="7518400"/>
            <a:ext cx="9144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g273b8bd7fbd_0_441"/>
          <p:cNvSpPr/>
          <p:nvPr/>
        </p:nvSpPr>
        <p:spPr>
          <a:xfrm>
            <a:off x="8116314" y="7518400"/>
            <a:ext cx="1456500" cy="2789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tardos Stencil"/>
              <a:buNone/>
            </a:pPr>
            <a:r>
              <a:rPr b="1" i="0" lang="en-US" sz="12800" u="none" cap="none" strike="noStrike">
                <a:solidFill>
                  <a:srgbClr val="272727"/>
                </a:solidFill>
                <a:latin typeface="Stardos Stencil"/>
                <a:ea typeface="Stardos Stencil"/>
                <a:cs typeface="Stardos Stencil"/>
                <a:sym typeface="Stardos Stencil"/>
              </a:rPr>
              <a:t>4</a:t>
            </a:r>
            <a:endParaRPr b="0" i="0" sz="12800" u="none" cap="none" strike="noStrike">
              <a:solidFill>
                <a:schemeClr val="dk1"/>
              </a:solidFill>
              <a:latin typeface="Calibri"/>
              <a:ea typeface="Calibri"/>
              <a:cs typeface="Calibri"/>
              <a:sym typeface="Calibri"/>
            </a:endParaRPr>
          </a:p>
        </p:txBody>
      </p:sp>
      <p:sp>
        <p:nvSpPr>
          <p:cNvPr id="496" name="Google Shape;496;g273b8bd7fbd_0_441"/>
          <p:cNvSpPr/>
          <p:nvPr/>
        </p:nvSpPr>
        <p:spPr>
          <a:xfrm>
            <a:off x="9234054" y="7429500"/>
            <a:ext cx="5487000" cy="24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g273b8bd7fbd_0_441"/>
          <p:cNvSpPr/>
          <p:nvPr/>
        </p:nvSpPr>
        <p:spPr>
          <a:xfrm>
            <a:off x="9234054" y="7429500"/>
            <a:ext cx="56904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tardos Stencil"/>
              <a:buNone/>
            </a:pPr>
            <a:r>
              <a:rPr b="1" i="0" lang="en-US" sz="4800" u="none" cap="none" strike="noStrike">
                <a:solidFill>
                  <a:srgbClr val="0E0E0E"/>
                </a:solidFill>
                <a:latin typeface="Stardos Stencil"/>
                <a:ea typeface="Stardos Stencil"/>
                <a:cs typeface="Stardos Stencil"/>
                <a:sym typeface="Stardos Stencil"/>
              </a:rPr>
              <a:t>Uncover the magic</a:t>
            </a:r>
            <a:endParaRPr b="0" i="0" sz="4800" u="none" cap="none" strike="noStrike">
              <a:solidFill>
                <a:schemeClr val="dk1"/>
              </a:solidFill>
              <a:latin typeface="Calibri"/>
              <a:ea typeface="Calibri"/>
              <a:cs typeface="Calibri"/>
              <a:sym typeface="Calibri"/>
            </a:endParaRPr>
          </a:p>
        </p:txBody>
      </p:sp>
      <p:sp>
        <p:nvSpPr>
          <p:cNvPr id="498" name="Google Shape;498;g273b8bd7fbd_0_441"/>
          <p:cNvSpPr/>
          <p:nvPr/>
        </p:nvSpPr>
        <p:spPr>
          <a:xfrm>
            <a:off x="9234054" y="8369300"/>
            <a:ext cx="5622600" cy="162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499" name="Google Shape;499;g273b8bd7fbd_0_441"/>
          <p:cNvSpPr/>
          <p:nvPr/>
        </p:nvSpPr>
        <p:spPr>
          <a:xfrm>
            <a:off x="8116314" y="3009900"/>
            <a:ext cx="6604800" cy="24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g273b8bd7fbd_0_441"/>
          <p:cNvSpPr/>
          <p:nvPr/>
        </p:nvSpPr>
        <p:spPr>
          <a:xfrm>
            <a:off x="8116314" y="3098800"/>
            <a:ext cx="9273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g273b8bd7fbd_0_441"/>
          <p:cNvSpPr/>
          <p:nvPr/>
        </p:nvSpPr>
        <p:spPr>
          <a:xfrm>
            <a:off x="8116314" y="3098800"/>
            <a:ext cx="1469100" cy="2789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tardos Stencil"/>
              <a:buNone/>
            </a:pPr>
            <a:r>
              <a:rPr b="1" i="0" lang="en-US" sz="12800" u="none" cap="none" strike="noStrike">
                <a:solidFill>
                  <a:srgbClr val="272727"/>
                </a:solidFill>
                <a:latin typeface="Stardos Stencil"/>
                <a:ea typeface="Stardos Stencil"/>
                <a:cs typeface="Stardos Stencil"/>
                <a:sym typeface="Stardos Stencil"/>
              </a:rPr>
              <a:t>2</a:t>
            </a:r>
            <a:endParaRPr b="0" i="0" sz="12800" u="none" cap="none" strike="noStrike">
              <a:solidFill>
                <a:schemeClr val="dk1"/>
              </a:solidFill>
              <a:latin typeface="Calibri"/>
              <a:ea typeface="Calibri"/>
              <a:cs typeface="Calibri"/>
              <a:sym typeface="Calibri"/>
            </a:endParaRPr>
          </a:p>
        </p:txBody>
      </p:sp>
      <p:sp>
        <p:nvSpPr>
          <p:cNvPr id="502" name="Google Shape;502;g273b8bd7fbd_0_441"/>
          <p:cNvSpPr/>
          <p:nvPr/>
        </p:nvSpPr>
        <p:spPr>
          <a:xfrm>
            <a:off x="9246756" y="3009900"/>
            <a:ext cx="5474400" cy="24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g273b8bd7fbd_0_441"/>
          <p:cNvSpPr/>
          <p:nvPr/>
        </p:nvSpPr>
        <p:spPr>
          <a:xfrm>
            <a:off x="9246756" y="3009900"/>
            <a:ext cx="56775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tardos Stencil"/>
              <a:buNone/>
            </a:pPr>
            <a:r>
              <a:rPr b="1" i="0" lang="en-US" sz="4800" u="none" cap="none" strike="noStrike">
                <a:solidFill>
                  <a:srgbClr val="0E0E0E"/>
                </a:solidFill>
                <a:latin typeface="Stardos Stencil"/>
                <a:ea typeface="Stardos Stencil"/>
                <a:cs typeface="Stardos Stencil"/>
                <a:sym typeface="Stardos Stencil"/>
              </a:rPr>
              <a:t>Find your own path</a:t>
            </a:r>
            <a:endParaRPr b="0" i="0" sz="4800" u="none" cap="none" strike="noStrike">
              <a:solidFill>
                <a:schemeClr val="dk1"/>
              </a:solidFill>
              <a:latin typeface="Calibri"/>
              <a:ea typeface="Calibri"/>
              <a:cs typeface="Calibri"/>
              <a:sym typeface="Calibri"/>
            </a:endParaRPr>
          </a:p>
        </p:txBody>
      </p:sp>
      <p:sp>
        <p:nvSpPr>
          <p:cNvPr id="504" name="Google Shape;504;g273b8bd7fbd_0_441"/>
          <p:cNvSpPr/>
          <p:nvPr/>
        </p:nvSpPr>
        <p:spPr>
          <a:xfrm>
            <a:off x="9246756" y="3949700"/>
            <a:ext cx="5610000" cy="162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27" name="Shape 27"/>
        <p:cNvGrpSpPr/>
        <p:nvPr/>
      </p:nvGrpSpPr>
      <p:grpSpPr>
        <a:xfrm>
          <a:off x="0" y="0"/>
          <a:ext cx="0" cy="0"/>
          <a:chOff x="0" y="0"/>
          <a:chExt cx="0" cy="0"/>
        </a:xfrm>
      </p:grpSpPr>
      <p:pic>
        <p:nvPicPr>
          <p:cNvPr descr=" " id="28" name="Google Shape;28;g273b8bd7fbd_0_11"/>
          <p:cNvPicPr preferRelativeResize="0"/>
          <p:nvPr/>
        </p:nvPicPr>
        <p:blipFill rotWithShape="1">
          <a:blip r:embed="rId3">
            <a:alphaModFix/>
          </a:blip>
          <a:srcRect b="0" l="0" r="0" t="0"/>
          <a:stretch/>
        </p:blipFill>
        <p:spPr>
          <a:xfrm>
            <a:off x="14644930" y="3517900"/>
            <a:ext cx="9742118" cy="10198100"/>
          </a:xfrm>
          <a:prstGeom prst="rect">
            <a:avLst/>
          </a:prstGeom>
          <a:noFill/>
          <a:ln>
            <a:noFill/>
          </a:ln>
        </p:spPr>
      </p:pic>
      <p:pic>
        <p:nvPicPr>
          <p:cNvPr descr=" " id="29" name="Google Shape;29;g273b8bd7fbd_0_11"/>
          <p:cNvPicPr preferRelativeResize="0"/>
          <p:nvPr/>
        </p:nvPicPr>
        <p:blipFill rotWithShape="1">
          <a:blip r:embed="rId4">
            <a:alphaModFix/>
          </a:blip>
          <a:srcRect b="0" l="0" r="0" t="0"/>
          <a:stretch/>
        </p:blipFill>
        <p:spPr>
          <a:xfrm>
            <a:off x="0" y="1816100"/>
            <a:ext cx="7760670" cy="8686800"/>
          </a:xfrm>
          <a:prstGeom prst="rect">
            <a:avLst/>
          </a:prstGeom>
          <a:noFill/>
          <a:ln>
            <a:noFill/>
          </a:ln>
        </p:spPr>
      </p:pic>
      <p:sp>
        <p:nvSpPr>
          <p:cNvPr id="30" name="Google Shape;30;g273b8bd7fbd_0_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 name="Google Shape;31;g273b8bd7fbd_0_1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2" name="Google Shape;32;g273b8bd7fbd_0_11"/>
          <p:cNvSpPr/>
          <p:nvPr/>
        </p:nvSpPr>
        <p:spPr>
          <a:xfrm>
            <a:off x="2459874" y="4279900"/>
            <a:ext cx="7223100" cy="2789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Stardos Stencil"/>
              <a:buNone/>
            </a:pPr>
            <a:r>
              <a:rPr b="1" i="0" lang="en-US" sz="12800" u="none" cap="none" strike="noStrike">
                <a:solidFill>
                  <a:srgbClr val="272727"/>
                </a:solidFill>
                <a:latin typeface="Stardos Stencil"/>
                <a:ea typeface="Stardos Stencil"/>
                <a:cs typeface="Stardos Stencil"/>
                <a:sym typeface="Stardos Stencil"/>
              </a:rPr>
              <a:t>Welcome</a:t>
            </a:r>
            <a:endParaRPr b="0" i="0" sz="12800" u="none" cap="none" strike="noStrike">
              <a:solidFill>
                <a:schemeClr val="dk1"/>
              </a:solidFill>
              <a:latin typeface="Calibri"/>
              <a:ea typeface="Calibri"/>
              <a:cs typeface="Calibri"/>
              <a:sym typeface="Calibri"/>
            </a:endParaRPr>
          </a:p>
        </p:txBody>
      </p:sp>
      <p:sp>
        <p:nvSpPr>
          <p:cNvPr id="33" name="Google Shape;33;g273b8bd7fbd_0_11"/>
          <p:cNvSpPr/>
          <p:nvPr/>
        </p:nvSpPr>
        <p:spPr>
          <a:xfrm>
            <a:off x="2730841" y="7454900"/>
            <a:ext cx="101823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509" name="Shape 509"/>
        <p:cNvGrpSpPr/>
        <p:nvPr/>
      </p:nvGrpSpPr>
      <p:grpSpPr>
        <a:xfrm>
          <a:off x="0" y="0"/>
          <a:ext cx="0" cy="0"/>
          <a:chOff x="0" y="0"/>
          <a:chExt cx="0" cy="0"/>
        </a:xfrm>
      </p:grpSpPr>
      <p:pic>
        <p:nvPicPr>
          <p:cNvPr descr=" " id="510" name="Google Shape;510;g273b8bd7fbd_0_475"/>
          <p:cNvPicPr preferRelativeResize="0"/>
          <p:nvPr/>
        </p:nvPicPr>
        <p:blipFill rotWithShape="1">
          <a:blip r:embed="rId3">
            <a:alphaModFix/>
          </a:blip>
          <a:srcRect b="0" l="0" r="0" t="0"/>
          <a:stretch/>
        </p:blipFill>
        <p:spPr>
          <a:xfrm>
            <a:off x="1193949" y="1333500"/>
            <a:ext cx="8395749" cy="8686800"/>
          </a:xfrm>
          <a:prstGeom prst="rect">
            <a:avLst/>
          </a:prstGeom>
          <a:noFill/>
          <a:ln>
            <a:noFill/>
          </a:ln>
        </p:spPr>
      </p:pic>
      <p:pic>
        <p:nvPicPr>
          <p:cNvPr descr=" " id="511" name="Google Shape;511;g273b8bd7fbd_0_475"/>
          <p:cNvPicPr preferRelativeResize="0"/>
          <p:nvPr/>
        </p:nvPicPr>
        <p:blipFill rotWithShape="1">
          <a:blip r:embed="rId4">
            <a:alphaModFix/>
          </a:blip>
          <a:srcRect b="0" l="0" r="0" t="0"/>
          <a:stretch/>
        </p:blipFill>
        <p:spPr>
          <a:xfrm>
            <a:off x="0" y="2082800"/>
            <a:ext cx="12828603" cy="11633200"/>
          </a:xfrm>
          <a:prstGeom prst="rect">
            <a:avLst/>
          </a:prstGeom>
          <a:noFill/>
          <a:ln>
            <a:noFill/>
          </a:ln>
        </p:spPr>
      </p:pic>
      <p:pic>
        <p:nvPicPr>
          <p:cNvPr descr=" " id="512" name="Google Shape;512;g273b8bd7fbd_0_475"/>
          <p:cNvPicPr preferRelativeResize="0"/>
          <p:nvPr/>
        </p:nvPicPr>
        <p:blipFill rotWithShape="1">
          <a:blip r:embed="rId5">
            <a:alphaModFix/>
          </a:blip>
          <a:srcRect b="0" l="0" r="0" t="0"/>
          <a:stretch/>
        </p:blipFill>
        <p:spPr>
          <a:xfrm>
            <a:off x="21186248" y="12700000"/>
            <a:ext cx="3200800" cy="1016000"/>
          </a:xfrm>
          <a:prstGeom prst="rect">
            <a:avLst/>
          </a:prstGeom>
          <a:noFill/>
          <a:ln>
            <a:noFill/>
          </a:ln>
        </p:spPr>
      </p:pic>
      <p:pic>
        <p:nvPicPr>
          <p:cNvPr descr=" " id="513" name="Google Shape;513;g273b8bd7fbd_0_475"/>
          <p:cNvPicPr preferRelativeResize="0"/>
          <p:nvPr/>
        </p:nvPicPr>
        <p:blipFill rotWithShape="1">
          <a:blip r:embed="rId6">
            <a:alphaModFix/>
          </a:blip>
          <a:srcRect b="0" l="0" r="0" t="0"/>
          <a:stretch/>
        </p:blipFill>
        <p:spPr>
          <a:xfrm>
            <a:off x="8332241" y="3390900"/>
            <a:ext cx="14479810" cy="7861300"/>
          </a:xfrm>
          <a:prstGeom prst="rect">
            <a:avLst/>
          </a:prstGeom>
          <a:noFill/>
          <a:ln>
            <a:noFill/>
          </a:ln>
        </p:spPr>
      </p:pic>
      <p:sp>
        <p:nvSpPr>
          <p:cNvPr id="514" name="Google Shape;514;g273b8bd7fbd_0_475"/>
          <p:cNvSpPr/>
          <p:nvPr/>
        </p:nvSpPr>
        <p:spPr>
          <a:xfrm>
            <a:off x="5025595" y="1193800"/>
            <a:ext cx="14348700" cy="173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Stardos Stencil"/>
              <a:buNone/>
            </a:pPr>
            <a:r>
              <a:rPr b="1" i="0" lang="en-US" sz="8000" u="none" cap="none" strike="noStrike">
                <a:solidFill>
                  <a:srgbClr val="272727"/>
                </a:solidFill>
                <a:latin typeface="Stardos Stencil"/>
                <a:ea typeface="Stardos Stencil"/>
                <a:cs typeface="Stardos Stencil"/>
                <a:sym typeface="Stardos Stencil"/>
              </a:rPr>
              <a:t>Fantasy Realm at a Glance</a:t>
            </a:r>
            <a:endParaRPr b="0" i="0" sz="8000" u="none" cap="none" strike="noStrike">
              <a:solidFill>
                <a:schemeClr val="dk1"/>
              </a:solidFill>
              <a:latin typeface="Calibri"/>
              <a:ea typeface="Calibri"/>
              <a:cs typeface="Calibri"/>
              <a:sym typeface="Calibri"/>
            </a:endParaRPr>
          </a:p>
        </p:txBody>
      </p:sp>
      <p:sp>
        <p:nvSpPr>
          <p:cNvPr id="515" name="Google Shape;515;g273b8bd7fbd_0_475"/>
          <p:cNvSpPr/>
          <p:nvPr/>
        </p:nvSpPr>
        <p:spPr>
          <a:xfrm>
            <a:off x="1956044" y="4533900"/>
            <a:ext cx="57792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g273b8bd7fbd_0_475"/>
          <p:cNvSpPr/>
          <p:nvPr/>
        </p:nvSpPr>
        <p:spPr>
          <a:xfrm>
            <a:off x="1956044" y="4533900"/>
            <a:ext cx="57792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g273b8bd7fbd_0_475"/>
          <p:cNvSpPr/>
          <p:nvPr/>
        </p:nvSpPr>
        <p:spPr>
          <a:xfrm>
            <a:off x="1956044" y="4533900"/>
            <a:ext cx="59823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tardos Stencil"/>
              <a:buNone/>
            </a:pPr>
            <a:r>
              <a:rPr b="1" i="0" lang="en-US" sz="4800" u="none" cap="none" strike="noStrike">
                <a:solidFill>
                  <a:srgbClr val="0E0E0E"/>
                </a:solidFill>
                <a:latin typeface="Stardos Stencil"/>
                <a:ea typeface="Stardos Stencil"/>
                <a:cs typeface="Stardos Stencil"/>
                <a:sym typeface="Stardos Stencil"/>
              </a:rPr>
              <a:t>The Forest</a:t>
            </a:r>
            <a:endParaRPr b="0" i="0" sz="4800" u="none" cap="none" strike="noStrike">
              <a:solidFill>
                <a:schemeClr val="dk1"/>
              </a:solidFill>
              <a:latin typeface="Calibri"/>
              <a:ea typeface="Calibri"/>
              <a:cs typeface="Calibri"/>
              <a:sym typeface="Calibri"/>
            </a:endParaRPr>
          </a:p>
        </p:txBody>
      </p:sp>
      <p:sp>
        <p:nvSpPr>
          <p:cNvPr id="518" name="Google Shape;518;g273b8bd7fbd_0_475"/>
          <p:cNvSpPr/>
          <p:nvPr/>
        </p:nvSpPr>
        <p:spPr>
          <a:xfrm>
            <a:off x="1956044" y="5473700"/>
            <a:ext cx="59148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A magical forest filled with animals and creatures.</a:t>
            </a:r>
            <a:endParaRPr b="0" i="0" sz="3200" u="none" cap="none" strike="noStrike">
              <a:solidFill>
                <a:schemeClr val="dk1"/>
              </a:solidFill>
              <a:latin typeface="Calibri"/>
              <a:ea typeface="Calibri"/>
              <a:cs typeface="Calibri"/>
              <a:sym typeface="Calibri"/>
            </a:endParaRPr>
          </a:p>
        </p:txBody>
      </p:sp>
      <p:sp>
        <p:nvSpPr>
          <p:cNvPr id="519" name="Google Shape;519;g273b8bd7fbd_0_475"/>
          <p:cNvSpPr/>
          <p:nvPr/>
        </p:nvSpPr>
        <p:spPr>
          <a:xfrm>
            <a:off x="1956044" y="7226300"/>
            <a:ext cx="57792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g273b8bd7fbd_0_475"/>
          <p:cNvSpPr/>
          <p:nvPr/>
        </p:nvSpPr>
        <p:spPr>
          <a:xfrm>
            <a:off x="1956044" y="7226300"/>
            <a:ext cx="57792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273b8bd7fbd_0_475"/>
          <p:cNvSpPr/>
          <p:nvPr/>
        </p:nvSpPr>
        <p:spPr>
          <a:xfrm>
            <a:off x="1956044" y="7226300"/>
            <a:ext cx="59823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tardos Stencil"/>
              <a:buNone/>
            </a:pPr>
            <a:r>
              <a:rPr b="1" i="0" lang="en-US" sz="4800" u="none" cap="none" strike="noStrike">
                <a:solidFill>
                  <a:srgbClr val="0E0E0E"/>
                </a:solidFill>
                <a:latin typeface="Stardos Stencil"/>
                <a:ea typeface="Stardos Stencil"/>
                <a:cs typeface="Stardos Stencil"/>
                <a:sym typeface="Stardos Stencil"/>
              </a:rPr>
              <a:t>The Caves</a:t>
            </a:r>
            <a:endParaRPr b="0" i="0" sz="4800" u="none" cap="none" strike="noStrike">
              <a:solidFill>
                <a:schemeClr val="dk1"/>
              </a:solidFill>
              <a:latin typeface="Calibri"/>
              <a:ea typeface="Calibri"/>
              <a:cs typeface="Calibri"/>
              <a:sym typeface="Calibri"/>
            </a:endParaRPr>
          </a:p>
        </p:txBody>
      </p:sp>
      <p:sp>
        <p:nvSpPr>
          <p:cNvPr id="522" name="Google Shape;522;g273b8bd7fbd_0_475"/>
          <p:cNvSpPr/>
          <p:nvPr/>
        </p:nvSpPr>
        <p:spPr>
          <a:xfrm>
            <a:off x="1956044" y="8166100"/>
            <a:ext cx="59148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523" name="Google Shape;523;g273b8bd7fbd_0_475"/>
          <p:cNvSpPr/>
          <p:nvPr/>
        </p:nvSpPr>
        <p:spPr>
          <a:xfrm>
            <a:off x="1956044" y="9918700"/>
            <a:ext cx="57792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g273b8bd7fbd_0_475"/>
          <p:cNvSpPr/>
          <p:nvPr/>
        </p:nvSpPr>
        <p:spPr>
          <a:xfrm>
            <a:off x="1956044" y="9918700"/>
            <a:ext cx="57792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g273b8bd7fbd_0_475"/>
          <p:cNvSpPr/>
          <p:nvPr/>
        </p:nvSpPr>
        <p:spPr>
          <a:xfrm>
            <a:off x="1956044" y="9918700"/>
            <a:ext cx="59823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tardos Stencil"/>
              <a:buNone/>
            </a:pPr>
            <a:r>
              <a:rPr b="1" i="0" lang="en-US" sz="4800" u="none" cap="none" strike="noStrike">
                <a:solidFill>
                  <a:srgbClr val="0E0E0E"/>
                </a:solidFill>
                <a:latin typeface="Stardos Stencil"/>
                <a:ea typeface="Stardos Stencil"/>
                <a:cs typeface="Stardos Stencil"/>
                <a:sym typeface="Stardos Stencil"/>
              </a:rPr>
              <a:t>The Lair</a:t>
            </a:r>
            <a:endParaRPr b="0" i="0" sz="4800" u="none" cap="none" strike="noStrike">
              <a:solidFill>
                <a:schemeClr val="dk1"/>
              </a:solidFill>
              <a:latin typeface="Calibri"/>
              <a:ea typeface="Calibri"/>
              <a:cs typeface="Calibri"/>
              <a:sym typeface="Calibri"/>
            </a:endParaRPr>
          </a:p>
        </p:txBody>
      </p:sp>
      <p:sp>
        <p:nvSpPr>
          <p:cNvPr id="526" name="Google Shape;526;g273b8bd7fbd_0_475"/>
          <p:cNvSpPr/>
          <p:nvPr/>
        </p:nvSpPr>
        <p:spPr>
          <a:xfrm>
            <a:off x="1956044" y="10858500"/>
            <a:ext cx="59148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531" name="Shape 531"/>
        <p:cNvGrpSpPr/>
        <p:nvPr/>
      </p:nvGrpSpPr>
      <p:grpSpPr>
        <a:xfrm>
          <a:off x="0" y="0"/>
          <a:ext cx="0" cy="0"/>
          <a:chOff x="0" y="0"/>
          <a:chExt cx="0" cy="0"/>
        </a:xfrm>
      </p:grpSpPr>
      <p:pic>
        <p:nvPicPr>
          <p:cNvPr descr=" " id="532" name="Google Shape;532;g273b8bd7fbd_0_496"/>
          <p:cNvPicPr preferRelativeResize="0"/>
          <p:nvPr/>
        </p:nvPicPr>
        <p:blipFill rotWithShape="1">
          <a:blip r:embed="rId3">
            <a:alphaModFix/>
          </a:blip>
          <a:srcRect b="0" l="0" r="0" t="0"/>
          <a:stretch/>
        </p:blipFill>
        <p:spPr>
          <a:xfrm>
            <a:off x="15089486" y="1193800"/>
            <a:ext cx="8395749" cy="8686800"/>
          </a:xfrm>
          <a:prstGeom prst="rect">
            <a:avLst/>
          </a:prstGeom>
          <a:noFill/>
          <a:ln>
            <a:noFill/>
          </a:ln>
        </p:spPr>
      </p:pic>
      <p:pic>
        <p:nvPicPr>
          <p:cNvPr descr=" " id="533" name="Google Shape;533;g273b8bd7fbd_0_496"/>
          <p:cNvPicPr preferRelativeResize="0"/>
          <p:nvPr/>
        </p:nvPicPr>
        <p:blipFill rotWithShape="1">
          <a:blip r:embed="rId4">
            <a:alphaModFix/>
          </a:blip>
          <a:srcRect b="0" l="0" r="0" t="0"/>
          <a:stretch/>
        </p:blipFill>
        <p:spPr>
          <a:xfrm>
            <a:off x="16461257" y="0"/>
            <a:ext cx="7925791" cy="7708900"/>
          </a:xfrm>
          <a:prstGeom prst="rect">
            <a:avLst/>
          </a:prstGeom>
          <a:noFill/>
          <a:ln>
            <a:noFill/>
          </a:ln>
        </p:spPr>
      </p:pic>
      <p:sp>
        <p:nvSpPr>
          <p:cNvPr id="534" name="Google Shape;534;g273b8bd7fbd_0_49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5" name="Google Shape;535;g273b8bd7fbd_0_49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36" name="Google Shape;536;g273b8bd7fbd_0_496"/>
          <p:cNvPicPr preferRelativeResize="0"/>
          <p:nvPr/>
        </p:nvPicPr>
        <p:blipFill rotWithShape="1">
          <a:blip r:embed="rId6">
            <a:alphaModFix/>
          </a:blip>
          <a:srcRect b="0" l="0" r="0" t="0"/>
          <a:stretch/>
        </p:blipFill>
        <p:spPr>
          <a:xfrm>
            <a:off x="0" y="4216400"/>
            <a:ext cx="24387048" cy="7061200"/>
          </a:xfrm>
          <a:prstGeom prst="rect">
            <a:avLst/>
          </a:prstGeom>
          <a:noFill/>
          <a:ln>
            <a:noFill/>
          </a:ln>
        </p:spPr>
      </p:pic>
      <p:sp>
        <p:nvSpPr>
          <p:cNvPr id="537" name="Google Shape;537;g273b8bd7fbd_0_496"/>
          <p:cNvSpPr/>
          <p:nvPr/>
        </p:nvSpPr>
        <p:spPr>
          <a:xfrm>
            <a:off x="0" y="71882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8" name="Google Shape;538;g273b8bd7fbd_0_496"/>
          <p:cNvPicPr preferRelativeResize="0"/>
          <p:nvPr/>
        </p:nvPicPr>
        <p:blipFill rotWithShape="1">
          <a:blip r:embed="rId7">
            <a:alphaModFix/>
          </a:blip>
          <a:srcRect b="0" l="0" r="0" t="0"/>
          <a:stretch/>
        </p:blipFill>
        <p:spPr>
          <a:xfrm>
            <a:off x="0" y="7175500"/>
            <a:ext cx="24387048" cy="12700"/>
          </a:xfrm>
          <a:prstGeom prst="rect">
            <a:avLst/>
          </a:prstGeom>
          <a:noFill/>
          <a:ln>
            <a:noFill/>
          </a:ln>
        </p:spPr>
      </p:pic>
      <p:sp>
        <p:nvSpPr>
          <p:cNvPr id="539" name="Google Shape;539;g273b8bd7fbd_0_496"/>
          <p:cNvSpPr/>
          <p:nvPr/>
        </p:nvSpPr>
        <p:spPr>
          <a:xfrm>
            <a:off x="2248181" y="4216400"/>
            <a:ext cx="19890600" cy="706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0" name="Google Shape;540;g273b8bd7fbd_0_496"/>
          <p:cNvPicPr preferRelativeResize="0"/>
          <p:nvPr/>
        </p:nvPicPr>
        <p:blipFill rotWithShape="1">
          <a:blip r:embed="rId8">
            <a:alphaModFix/>
          </a:blip>
          <a:srcRect b="0" l="0" r="0" t="0"/>
          <a:stretch/>
        </p:blipFill>
        <p:spPr>
          <a:xfrm>
            <a:off x="3505638" y="4216400"/>
            <a:ext cx="2048590" cy="1625600"/>
          </a:xfrm>
          <a:prstGeom prst="rect">
            <a:avLst/>
          </a:prstGeom>
          <a:noFill/>
          <a:ln>
            <a:noFill/>
          </a:ln>
        </p:spPr>
      </p:pic>
      <p:pic>
        <p:nvPicPr>
          <p:cNvPr descr=" " id="541" name="Google Shape;541;g273b8bd7fbd_0_496"/>
          <p:cNvPicPr preferRelativeResize="0"/>
          <p:nvPr/>
        </p:nvPicPr>
        <p:blipFill rotWithShape="1">
          <a:blip r:embed="rId9">
            <a:alphaModFix/>
          </a:blip>
          <a:srcRect b="0" l="0" r="0" t="0"/>
          <a:stretch/>
        </p:blipFill>
        <p:spPr>
          <a:xfrm>
            <a:off x="8611676" y="4216400"/>
            <a:ext cx="2068855" cy="1625600"/>
          </a:xfrm>
          <a:prstGeom prst="rect">
            <a:avLst/>
          </a:prstGeom>
          <a:noFill/>
          <a:ln>
            <a:noFill/>
          </a:ln>
        </p:spPr>
      </p:pic>
      <p:pic>
        <p:nvPicPr>
          <p:cNvPr descr=" " id="542" name="Google Shape;542;g273b8bd7fbd_0_496"/>
          <p:cNvPicPr preferRelativeResize="0"/>
          <p:nvPr/>
        </p:nvPicPr>
        <p:blipFill rotWithShape="1">
          <a:blip r:embed="rId10">
            <a:alphaModFix/>
          </a:blip>
          <a:srcRect b="0" l="0" r="0" t="0"/>
          <a:stretch/>
        </p:blipFill>
        <p:spPr>
          <a:xfrm>
            <a:off x="14047956" y="4216400"/>
            <a:ext cx="1403935" cy="1625600"/>
          </a:xfrm>
          <a:prstGeom prst="rect">
            <a:avLst/>
          </a:prstGeom>
          <a:noFill/>
          <a:ln>
            <a:noFill/>
          </a:ln>
        </p:spPr>
      </p:pic>
      <p:pic>
        <p:nvPicPr>
          <p:cNvPr descr=" " id="543" name="Google Shape;543;g273b8bd7fbd_0_496"/>
          <p:cNvPicPr preferRelativeResize="0"/>
          <p:nvPr/>
        </p:nvPicPr>
        <p:blipFill rotWithShape="1">
          <a:blip r:embed="rId11">
            <a:alphaModFix/>
          </a:blip>
          <a:srcRect b="0" l="0" r="0" t="0"/>
          <a:stretch/>
        </p:blipFill>
        <p:spPr>
          <a:xfrm>
            <a:off x="18811051" y="4216400"/>
            <a:ext cx="2087054" cy="1625600"/>
          </a:xfrm>
          <a:prstGeom prst="rect">
            <a:avLst/>
          </a:prstGeom>
          <a:noFill/>
          <a:ln>
            <a:noFill/>
          </a:ln>
        </p:spPr>
      </p:pic>
      <p:pic>
        <p:nvPicPr>
          <p:cNvPr descr=" " id="544" name="Google Shape;544;g273b8bd7fbd_0_496"/>
          <p:cNvPicPr preferRelativeResize="0"/>
          <p:nvPr/>
        </p:nvPicPr>
        <p:blipFill rotWithShape="1">
          <a:blip r:embed="rId12">
            <a:alphaModFix/>
          </a:blip>
          <a:srcRect b="0" l="0" r="0" t="0"/>
          <a:stretch/>
        </p:blipFill>
        <p:spPr>
          <a:xfrm>
            <a:off x="4439205" y="6146800"/>
            <a:ext cx="190524" cy="2095500"/>
          </a:xfrm>
          <a:prstGeom prst="rect">
            <a:avLst/>
          </a:prstGeom>
          <a:noFill/>
          <a:ln>
            <a:noFill/>
          </a:ln>
        </p:spPr>
      </p:pic>
      <p:pic>
        <p:nvPicPr>
          <p:cNvPr descr=" " id="545" name="Google Shape;545;g273b8bd7fbd_0_496"/>
          <p:cNvPicPr preferRelativeResize="0"/>
          <p:nvPr/>
        </p:nvPicPr>
        <p:blipFill rotWithShape="1">
          <a:blip r:embed="rId12">
            <a:alphaModFix/>
          </a:blip>
          <a:srcRect b="0" l="0" r="0" t="0"/>
          <a:stretch/>
        </p:blipFill>
        <p:spPr>
          <a:xfrm>
            <a:off x="9545243" y="6146800"/>
            <a:ext cx="190524" cy="2095500"/>
          </a:xfrm>
          <a:prstGeom prst="rect">
            <a:avLst/>
          </a:prstGeom>
          <a:noFill/>
          <a:ln>
            <a:noFill/>
          </a:ln>
        </p:spPr>
      </p:pic>
      <p:pic>
        <p:nvPicPr>
          <p:cNvPr descr=" " id="546" name="Google Shape;546;g273b8bd7fbd_0_496"/>
          <p:cNvPicPr preferRelativeResize="0"/>
          <p:nvPr/>
        </p:nvPicPr>
        <p:blipFill rotWithShape="1">
          <a:blip r:embed="rId12">
            <a:alphaModFix/>
          </a:blip>
          <a:srcRect b="0" l="0" r="0" t="0"/>
          <a:stretch/>
        </p:blipFill>
        <p:spPr>
          <a:xfrm>
            <a:off x="14651281" y="6146800"/>
            <a:ext cx="190524" cy="2095500"/>
          </a:xfrm>
          <a:prstGeom prst="rect">
            <a:avLst/>
          </a:prstGeom>
          <a:noFill/>
          <a:ln>
            <a:noFill/>
          </a:ln>
        </p:spPr>
      </p:pic>
      <p:pic>
        <p:nvPicPr>
          <p:cNvPr descr=" " id="547" name="Google Shape;547;g273b8bd7fbd_0_496"/>
          <p:cNvPicPr preferRelativeResize="0"/>
          <p:nvPr/>
        </p:nvPicPr>
        <p:blipFill rotWithShape="1">
          <a:blip r:embed="rId12">
            <a:alphaModFix/>
          </a:blip>
          <a:srcRect b="0" l="0" r="0" t="0"/>
          <a:stretch/>
        </p:blipFill>
        <p:spPr>
          <a:xfrm>
            <a:off x="19757319" y="6146800"/>
            <a:ext cx="190524" cy="2095500"/>
          </a:xfrm>
          <a:prstGeom prst="rect">
            <a:avLst/>
          </a:prstGeom>
          <a:noFill/>
          <a:ln>
            <a:noFill/>
          </a:ln>
        </p:spPr>
      </p:pic>
      <p:sp>
        <p:nvSpPr>
          <p:cNvPr id="548" name="Google Shape;548;g273b8bd7fbd_0_496"/>
          <p:cNvSpPr/>
          <p:nvPr/>
        </p:nvSpPr>
        <p:spPr>
          <a:xfrm>
            <a:off x="2248181" y="8547100"/>
            <a:ext cx="4572600" cy="232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273b8bd7fbd_0_496"/>
          <p:cNvSpPr/>
          <p:nvPr/>
        </p:nvSpPr>
        <p:spPr>
          <a:xfrm>
            <a:off x="2248181" y="8547100"/>
            <a:ext cx="4572600" cy="232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g273b8bd7fbd_0_496"/>
          <p:cNvSpPr/>
          <p:nvPr/>
        </p:nvSpPr>
        <p:spPr>
          <a:xfrm>
            <a:off x="2171971" y="8547100"/>
            <a:ext cx="4725000" cy="78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tardos Stencil"/>
              <a:buNone/>
            </a:pPr>
            <a:r>
              <a:rPr b="1" i="0" lang="en-US" sz="3600" u="none" cap="none" strike="noStrike">
                <a:solidFill>
                  <a:srgbClr val="0E0E0E"/>
                </a:solidFill>
                <a:latin typeface="Stardos Stencil"/>
                <a:ea typeface="Stardos Stencil"/>
                <a:cs typeface="Stardos Stencil"/>
                <a:sym typeface="Stardos Stencil"/>
              </a:rPr>
              <a:t>2020</a:t>
            </a:r>
            <a:endParaRPr b="0" i="0" sz="3600" u="none" cap="none" strike="noStrike">
              <a:solidFill>
                <a:schemeClr val="dk1"/>
              </a:solidFill>
              <a:latin typeface="Calibri"/>
              <a:ea typeface="Calibri"/>
              <a:cs typeface="Calibri"/>
              <a:sym typeface="Calibri"/>
            </a:endParaRPr>
          </a:p>
        </p:txBody>
      </p:sp>
      <p:sp>
        <p:nvSpPr>
          <p:cNvPr id="551" name="Google Shape;551;g273b8bd7fbd_0_496"/>
          <p:cNvSpPr/>
          <p:nvPr/>
        </p:nvSpPr>
        <p:spPr>
          <a:xfrm>
            <a:off x="2180439" y="9385300"/>
            <a:ext cx="4708200" cy="1621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A volcanic eruption devastates a nearby city, forcing its inhabitants.</a:t>
            </a:r>
            <a:endParaRPr b="0" i="0" sz="3200" u="none" cap="none" strike="noStrike">
              <a:solidFill>
                <a:schemeClr val="dk1"/>
              </a:solidFill>
              <a:latin typeface="Calibri"/>
              <a:ea typeface="Calibri"/>
              <a:cs typeface="Calibri"/>
              <a:sym typeface="Calibri"/>
            </a:endParaRPr>
          </a:p>
        </p:txBody>
      </p:sp>
      <p:sp>
        <p:nvSpPr>
          <p:cNvPr id="552" name="Google Shape;552;g273b8bd7fbd_0_496"/>
          <p:cNvSpPr/>
          <p:nvPr/>
        </p:nvSpPr>
        <p:spPr>
          <a:xfrm>
            <a:off x="7354219" y="8547100"/>
            <a:ext cx="4572600" cy="232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g273b8bd7fbd_0_496"/>
          <p:cNvSpPr/>
          <p:nvPr/>
        </p:nvSpPr>
        <p:spPr>
          <a:xfrm>
            <a:off x="7354219" y="8547100"/>
            <a:ext cx="4572600" cy="232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g273b8bd7fbd_0_496"/>
          <p:cNvSpPr/>
          <p:nvPr/>
        </p:nvSpPr>
        <p:spPr>
          <a:xfrm>
            <a:off x="7278010" y="8547100"/>
            <a:ext cx="4725000" cy="78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tardos Stencil"/>
              <a:buNone/>
            </a:pPr>
            <a:r>
              <a:rPr b="1" i="0" lang="en-US" sz="3600" u="none" cap="none" strike="noStrike">
                <a:solidFill>
                  <a:srgbClr val="0E0E0E"/>
                </a:solidFill>
                <a:latin typeface="Stardos Stencil"/>
                <a:ea typeface="Stardos Stencil"/>
                <a:cs typeface="Stardos Stencil"/>
                <a:sym typeface="Stardos Stencil"/>
              </a:rPr>
              <a:t>2021</a:t>
            </a:r>
            <a:endParaRPr b="0" i="0" sz="3600" u="none" cap="none" strike="noStrike">
              <a:solidFill>
                <a:schemeClr val="dk1"/>
              </a:solidFill>
              <a:latin typeface="Calibri"/>
              <a:ea typeface="Calibri"/>
              <a:cs typeface="Calibri"/>
              <a:sym typeface="Calibri"/>
            </a:endParaRPr>
          </a:p>
        </p:txBody>
      </p:sp>
      <p:sp>
        <p:nvSpPr>
          <p:cNvPr id="555" name="Google Shape;555;g273b8bd7fbd_0_496"/>
          <p:cNvSpPr/>
          <p:nvPr/>
        </p:nvSpPr>
        <p:spPr>
          <a:xfrm>
            <a:off x="7286477" y="9385300"/>
            <a:ext cx="4708200" cy="1621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A group of adventurers sets out to recover an ancient artifact.</a:t>
            </a:r>
            <a:endParaRPr b="0" i="0" sz="3200" u="none" cap="none" strike="noStrike">
              <a:solidFill>
                <a:schemeClr val="dk1"/>
              </a:solidFill>
              <a:latin typeface="Calibri"/>
              <a:ea typeface="Calibri"/>
              <a:cs typeface="Calibri"/>
              <a:sym typeface="Calibri"/>
            </a:endParaRPr>
          </a:p>
        </p:txBody>
      </p:sp>
      <p:sp>
        <p:nvSpPr>
          <p:cNvPr id="556" name="Google Shape;556;g273b8bd7fbd_0_496"/>
          <p:cNvSpPr/>
          <p:nvPr/>
        </p:nvSpPr>
        <p:spPr>
          <a:xfrm>
            <a:off x="12460257" y="8547100"/>
            <a:ext cx="4572600" cy="232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273b8bd7fbd_0_496"/>
          <p:cNvSpPr/>
          <p:nvPr/>
        </p:nvSpPr>
        <p:spPr>
          <a:xfrm>
            <a:off x="12460257" y="8547100"/>
            <a:ext cx="4572600" cy="232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g273b8bd7fbd_0_496"/>
          <p:cNvSpPr/>
          <p:nvPr/>
        </p:nvSpPr>
        <p:spPr>
          <a:xfrm>
            <a:off x="12384048" y="8547100"/>
            <a:ext cx="4725000" cy="78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tardos Stencil"/>
              <a:buNone/>
            </a:pPr>
            <a:r>
              <a:rPr b="1" i="0" lang="en-US" sz="3600" u="none" cap="none" strike="noStrike">
                <a:solidFill>
                  <a:srgbClr val="0E0E0E"/>
                </a:solidFill>
                <a:latin typeface="Stardos Stencil"/>
                <a:ea typeface="Stardos Stencil"/>
                <a:cs typeface="Stardos Stencil"/>
                <a:sym typeface="Stardos Stencil"/>
              </a:rPr>
              <a:t>2022</a:t>
            </a:r>
            <a:endParaRPr b="0" i="0" sz="3600" u="none" cap="none" strike="noStrike">
              <a:solidFill>
                <a:schemeClr val="dk1"/>
              </a:solidFill>
              <a:latin typeface="Calibri"/>
              <a:ea typeface="Calibri"/>
              <a:cs typeface="Calibri"/>
              <a:sym typeface="Calibri"/>
            </a:endParaRPr>
          </a:p>
        </p:txBody>
      </p:sp>
      <p:sp>
        <p:nvSpPr>
          <p:cNvPr id="559" name="Google Shape;559;g273b8bd7fbd_0_496"/>
          <p:cNvSpPr/>
          <p:nvPr/>
        </p:nvSpPr>
        <p:spPr>
          <a:xfrm>
            <a:off x="12392516" y="9385300"/>
            <a:ext cx="4708200" cy="1621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An elf helps humans obtain the Crystal of the Unicorn from the Forest.</a:t>
            </a:r>
            <a:endParaRPr b="0" i="0" sz="3200" u="none" cap="none" strike="noStrike">
              <a:solidFill>
                <a:schemeClr val="dk1"/>
              </a:solidFill>
              <a:latin typeface="Calibri"/>
              <a:ea typeface="Calibri"/>
              <a:cs typeface="Calibri"/>
              <a:sym typeface="Calibri"/>
            </a:endParaRPr>
          </a:p>
        </p:txBody>
      </p:sp>
      <p:sp>
        <p:nvSpPr>
          <p:cNvPr id="560" name="Google Shape;560;g273b8bd7fbd_0_496"/>
          <p:cNvSpPr/>
          <p:nvPr/>
        </p:nvSpPr>
        <p:spPr>
          <a:xfrm>
            <a:off x="17566296" y="8547100"/>
            <a:ext cx="4572600" cy="232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273b8bd7fbd_0_496"/>
          <p:cNvSpPr/>
          <p:nvPr/>
        </p:nvSpPr>
        <p:spPr>
          <a:xfrm>
            <a:off x="17566296" y="8547100"/>
            <a:ext cx="4572600" cy="232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g273b8bd7fbd_0_496"/>
          <p:cNvSpPr/>
          <p:nvPr/>
        </p:nvSpPr>
        <p:spPr>
          <a:xfrm>
            <a:off x="17490086" y="8547100"/>
            <a:ext cx="4725000" cy="78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tardos Stencil"/>
              <a:buNone/>
            </a:pPr>
            <a:r>
              <a:rPr b="1" i="0" lang="en-US" sz="3600" u="none" cap="none" strike="noStrike">
                <a:solidFill>
                  <a:srgbClr val="0E0E0E"/>
                </a:solidFill>
                <a:latin typeface="Stardos Stencil"/>
                <a:ea typeface="Stardos Stencil"/>
                <a:cs typeface="Stardos Stencil"/>
                <a:sym typeface="Stardos Stencil"/>
              </a:rPr>
              <a:t>2023</a:t>
            </a:r>
            <a:endParaRPr b="0" i="0" sz="3600" u="none" cap="none" strike="noStrike">
              <a:solidFill>
                <a:schemeClr val="dk1"/>
              </a:solidFill>
              <a:latin typeface="Calibri"/>
              <a:ea typeface="Calibri"/>
              <a:cs typeface="Calibri"/>
              <a:sym typeface="Calibri"/>
            </a:endParaRPr>
          </a:p>
        </p:txBody>
      </p:sp>
      <p:sp>
        <p:nvSpPr>
          <p:cNvPr id="563" name="Google Shape;563;g273b8bd7fbd_0_496"/>
          <p:cNvSpPr/>
          <p:nvPr/>
        </p:nvSpPr>
        <p:spPr>
          <a:xfrm>
            <a:off x="17498554" y="9385300"/>
            <a:ext cx="4708200" cy="1621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A powerful sorcerer and a cunning thief cross paths, leading to a partnership.</a:t>
            </a:r>
            <a:endParaRPr b="0" i="0" sz="3200" u="none" cap="none" strike="noStrike">
              <a:solidFill>
                <a:schemeClr val="dk1"/>
              </a:solidFill>
              <a:latin typeface="Calibri"/>
              <a:ea typeface="Calibri"/>
              <a:cs typeface="Calibri"/>
              <a:sym typeface="Calibri"/>
            </a:endParaRPr>
          </a:p>
        </p:txBody>
      </p:sp>
      <p:sp>
        <p:nvSpPr>
          <p:cNvPr id="564" name="Google Shape;564;g273b8bd7fbd_0_496"/>
          <p:cNvSpPr/>
          <p:nvPr/>
        </p:nvSpPr>
        <p:spPr>
          <a:xfrm>
            <a:off x="6054423" y="1193800"/>
            <a:ext cx="12278100" cy="173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Stardos Stencil"/>
              <a:buNone/>
            </a:pPr>
            <a:r>
              <a:rPr b="1" i="0" lang="en-US" sz="8000" u="none" cap="none" strike="noStrike">
                <a:solidFill>
                  <a:srgbClr val="272727"/>
                </a:solidFill>
                <a:latin typeface="Stardos Stencil"/>
                <a:ea typeface="Stardos Stencil"/>
                <a:cs typeface="Stardos Stencil"/>
                <a:sym typeface="Stardos Stencil"/>
              </a:rPr>
              <a:t>The Timeline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569" name="Shape 569"/>
        <p:cNvGrpSpPr/>
        <p:nvPr/>
      </p:nvGrpSpPr>
      <p:grpSpPr>
        <a:xfrm>
          <a:off x="0" y="0"/>
          <a:ext cx="0" cy="0"/>
          <a:chOff x="0" y="0"/>
          <a:chExt cx="0" cy="0"/>
        </a:xfrm>
      </p:grpSpPr>
      <p:pic>
        <p:nvPicPr>
          <p:cNvPr descr=" " id="570" name="Google Shape;570;g273b8bd7fbd_0_533"/>
          <p:cNvPicPr preferRelativeResize="0"/>
          <p:nvPr/>
        </p:nvPicPr>
        <p:blipFill rotWithShape="1">
          <a:blip r:embed="rId3">
            <a:alphaModFix/>
          </a:blip>
          <a:srcRect b="0" l="0" r="0" t="0"/>
          <a:stretch/>
        </p:blipFill>
        <p:spPr>
          <a:xfrm>
            <a:off x="14594124" y="3759200"/>
            <a:ext cx="8395749" cy="8686800"/>
          </a:xfrm>
          <a:prstGeom prst="rect">
            <a:avLst/>
          </a:prstGeom>
          <a:noFill/>
          <a:ln>
            <a:noFill/>
          </a:ln>
        </p:spPr>
      </p:pic>
      <p:pic>
        <p:nvPicPr>
          <p:cNvPr descr=" " id="571" name="Google Shape;571;g273b8bd7fbd_0_533"/>
          <p:cNvPicPr preferRelativeResize="0"/>
          <p:nvPr/>
        </p:nvPicPr>
        <p:blipFill rotWithShape="1">
          <a:blip r:embed="rId4">
            <a:alphaModFix/>
          </a:blip>
          <a:srcRect b="0" l="0" r="0" t="0"/>
          <a:stretch/>
        </p:blipFill>
        <p:spPr>
          <a:xfrm>
            <a:off x="18226778" y="368300"/>
            <a:ext cx="6160270" cy="8382000"/>
          </a:xfrm>
          <a:prstGeom prst="rect">
            <a:avLst/>
          </a:prstGeom>
          <a:noFill/>
          <a:ln>
            <a:noFill/>
          </a:ln>
        </p:spPr>
      </p:pic>
      <p:sp>
        <p:nvSpPr>
          <p:cNvPr id="572" name="Google Shape;572;g273b8bd7fbd_0_53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3" name="Google Shape;573;g273b8bd7fbd_0_53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74" name="Google Shape;574;g273b8bd7fbd_0_533"/>
          <p:cNvSpPr/>
          <p:nvPr/>
        </p:nvSpPr>
        <p:spPr>
          <a:xfrm>
            <a:off x="7883452" y="1955800"/>
            <a:ext cx="5851200" cy="173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Stardos Stencil"/>
              <a:buNone/>
            </a:pPr>
            <a:r>
              <a:rPr b="1" i="0" lang="en-US" sz="8000" u="none" cap="none" strike="noStrike">
                <a:solidFill>
                  <a:srgbClr val="272727"/>
                </a:solidFill>
                <a:latin typeface="Stardos Stencil"/>
                <a:ea typeface="Stardos Stencil"/>
                <a:cs typeface="Stardos Stencil"/>
                <a:sym typeface="Stardos Stencil"/>
              </a:rPr>
              <a:t>Our Team</a:t>
            </a:r>
            <a:endParaRPr b="0" i="0" sz="8000" u="none" cap="none" strike="noStrike">
              <a:solidFill>
                <a:schemeClr val="dk1"/>
              </a:solidFill>
              <a:latin typeface="Calibri"/>
              <a:ea typeface="Calibri"/>
              <a:cs typeface="Calibri"/>
              <a:sym typeface="Calibri"/>
            </a:endParaRPr>
          </a:p>
        </p:txBody>
      </p:sp>
      <p:sp>
        <p:nvSpPr>
          <p:cNvPr id="575" name="Google Shape;575;g273b8bd7fbd_0_533"/>
          <p:cNvSpPr/>
          <p:nvPr/>
        </p:nvSpPr>
        <p:spPr>
          <a:xfrm>
            <a:off x="2718140"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6" name="Google Shape;576;g273b8bd7fbd_0_533"/>
          <p:cNvPicPr preferRelativeResize="0"/>
          <p:nvPr/>
        </p:nvPicPr>
        <p:blipFill rotWithShape="1">
          <a:blip r:embed="rId6">
            <a:alphaModFix/>
          </a:blip>
          <a:srcRect b="0" l="0" r="0" t="0"/>
          <a:stretch/>
        </p:blipFill>
        <p:spPr>
          <a:xfrm>
            <a:off x="2718140" y="3790950"/>
            <a:ext cx="3035679" cy="3035300"/>
          </a:xfrm>
          <a:prstGeom prst="rect">
            <a:avLst/>
          </a:prstGeom>
          <a:noFill/>
          <a:ln>
            <a:noFill/>
          </a:ln>
        </p:spPr>
      </p:pic>
      <p:sp>
        <p:nvSpPr>
          <p:cNvPr id="577" name="Google Shape;577;g273b8bd7fbd_0_533"/>
          <p:cNvSpPr/>
          <p:nvPr/>
        </p:nvSpPr>
        <p:spPr>
          <a:xfrm>
            <a:off x="6058657" y="4565650"/>
            <a:ext cx="126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g273b8bd7fbd_0_533"/>
          <p:cNvSpPr/>
          <p:nvPr/>
        </p:nvSpPr>
        <p:spPr>
          <a:xfrm>
            <a:off x="6058657" y="4565650"/>
            <a:ext cx="126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g273b8bd7fbd_0_533"/>
          <p:cNvSpPr/>
          <p:nvPr/>
        </p:nvSpPr>
        <p:spPr>
          <a:xfrm>
            <a:off x="6058657" y="4565650"/>
            <a:ext cx="126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g273b8bd7fbd_0_533"/>
          <p:cNvSpPr/>
          <p:nvPr/>
        </p:nvSpPr>
        <p:spPr>
          <a:xfrm>
            <a:off x="6058657" y="4565650"/>
            <a:ext cx="23244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tardos Stencil"/>
              <a:buNone/>
            </a:pPr>
            <a:r>
              <a:rPr b="1" i="0" lang="en-US" sz="4800" u="none" cap="none" strike="noStrike">
                <a:solidFill>
                  <a:srgbClr val="0E0E0E"/>
                </a:solidFill>
                <a:latin typeface="Stardos Stencil"/>
                <a:ea typeface="Stardos Stencil"/>
                <a:cs typeface="Stardos Stencil"/>
                <a:sym typeface="Stardos Stencil"/>
              </a:rPr>
              <a:t>Eldruin</a:t>
            </a:r>
            <a:endParaRPr b="0" i="0" sz="4800" u="none" cap="none" strike="noStrike">
              <a:solidFill>
                <a:schemeClr val="dk1"/>
              </a:solidFill>
              <a:latin typeface="Calibri"/>
              <a:ea typeface="Calibri"/>
              <a:cs typeface="Calibri"/>
              <a:sym typeface="Calibri"/>
            </a:endParaRPr>
          </a:p>
        </p:txBody>
      </p:sp>
      <p:sp>
        <p:nvSpPr>
          <p:cNvPr id="581" name="Google Shape;581;g273b8bd7fbd_0_533"/>
          <p:cNvSpPr/>
          <p:nvPr/>
        </p:nvSpPr>
        <p:spPr>
          <a:xfrm>
            <a:off x="6058657" y="5556250"/>
            <a:ext cx="26250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The Fire Mage</a:t>
            </a:r>
            <a:endParaRPr b="0" i="0" sz="3200" u="none" cap="none" strike="noStrike">
              <a:solidFill>
                <a:schemeClr val="dk1"/>
              </a:solidFill>
              <a:latin typeface="Calibri"/>
              <a:ea typeface="Calibri"/>
              <a:cs typeface="Calibri"/>
              <a:sym typeface="Calibri"/>
            </a:endParaRPr>
          </a:p>
        </p:txBody>
      </p:sp>
      <p:sp>
        <p:nvSpPr>
          <p:cNvPr id="582" name="Google Shape;582;g273b8bd7fbd_0_533"/>
          <p:cNvSpPr/>
          <p:nvPr/>
        </p:nvSpPr>
        <p:spPr>
          <a:xfrm>
            <a:off x="12041105"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3" name="Google Shape;583;g273b8bd7fbd_0_533"/>
          <p:cNvPicPr preferRelativeResize="0"/>
          <p:nvPr/>
        </p:nvPicPr>
        <p:blipFill rotWithShape="1">
          <a:blip r:embed="rId7">
            <a:alphaModFix/>
          </a:blip>
          <a:srcRect b="0" l="0" r="0" t="0"/>
          <a:stretch/>
        </p:blipFill>
        <p:spPr>
          <a:xfrm>
            <a:off x="12041105" y="8667750"/>
            <a:ext cx="3035679" cy="3035300"/>
          </a:xfrm>
          <a:prstGeom prst="rect">
            <a:avLst/>
          </a:prstGeom>
          <a:noFill/>
          <a:ln>
            <a:noFill/>
          </a:ln>
        </p:spPr>
      </p:pic>
      <p:sp>
        <p:nvSpPr>
          <p:cNvPr id="584" name="Google Shape;584;g273b8bd7fbd_0_533"/>
          <p:cNvSpPr/>
          <p:nvPr/>
        </p:nvSpPr>
        <p:spPr>
          <a:xfrm>
            <a:off x="15381622" y="9442450"/>
            <a:ext cx="126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g273b8bd7fbd_0_533"/>
          <p:cNvSpPr/>
          <p:nvPr/>
        </p:nvSpPr>
        <p:spPr>
          <a:xfrm>
            <a:off x="15381622" y="9442450"/>
            <a:ext cx="126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273b8bd7fbd_0_533"/>
          <p:cNvSpPr/>
          <p:nvPr/>
        </p:nvSpPr>
        <p:spPr>
          <a:xfrm>
            <a:off x="15381622" y="9442450"/>
            <a:ext cx="126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g273b8bd7fbd_0_533"/>
          <p:cNvSpPr/>
          <p:nvPr/>
        </p:nvSpPr>
        <p:spPr>
          <a:xfrm>
            <a:off x="15381622" y="9442450"/>
            <a:ext cx="23244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tardos Stencil"/>
              <a:buNone/>
            </a:pPr>
            <a:r>
              <a:rPr b="1" i="0" lang="en-US" sz="4800" u="none" cap="none" strike="noStrike">
                <a:solidFill>
                  <a:srgbClr val="0E0E0E"/>
                </a:solidFill>
                <a:latin typeface="Stardos Stencil"/>
                <a:ea typeface="Stardos Stencil"/>
                <a:cs typeface="Stardos Stencil"/>
                <a:sym typeface="Stardos Stencil"/>
              </a:rPr>
              <a:t>Eldruin</a:t>
            </a:r>
            <a:endParaRPr b="0" i="0" sz="4800" u="none" cap="none" strike="noStrike">
              <a:solidFill>
                <a:schemeClr val="dk1"/>
              </a:solidFill>
              <a:latin typeface="Calibri"/>
              <a:ea typeface="Calibri"/>
              <a:cs typeface="Calibri"/>
              <a:sym typeface="Calibri"/>
            </a:endParaRPr>
          </a:p>
        </p:txBody>
      </p:sp>
      <p:sp>
        <p:nvSpPr>
          <p:cNvPr id="588" name="Google Shape;588;g273b8bd7fbd_0_533"/>
          <p:cNvSpPr/>
          <p:nvPr/>
        </p:nvSpPr>
        <p:spPr>
          <a:xfrm>
            <a:off x="15381622" y="10433050"/>
            <a:ext cx="26250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The Fire Mage</a:t>
            </a:r>
            <a:endParaRPr b="0" i="0" sz="3200" u="none" cap="none" strike="noStrike">
              <a:solidFill>
                <a:schemeClr val="dk1"/>
              </a:solidFill>
              <a:latin typeface="Calibri"/>
              <a:ea typeface="Calibri"/>
              <a:cs typeface="Calibri"/>
              <a:sym typeface="Calibri"/>
            </a:endParaRPr>
          </a:p>
        </p:txBody>
      </p:sp>
      <p:sp>
        <p:nvSpPr>
          <p:cNvPr id="589" name="Google Shape;589;g273b8bd7fbd_0_533"/>
          <p:cNvSpPr/>
          <p:nvPr/>
        </p:nvSpPr>
        <p:spPr>
          <a:xfrm>
            <a:off x="2718140"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0" name="Google Shape;590;g273b8bd7fbd_0_533"/>
          <p:cNvPicPr preferRelativeResize="0"/>
          <p:nvPr/>
        </p:nvPicPr>
        <p:blipFill rotWithShape="1">
          <a:blip r:embed="rId8">
            <a:alphaModFix/>
          </a:blip>
          <a:srcRect b="0" l="0" r="0" t="0"/>
          <a:stretch/>
        </p:blipFill>
        <p:spPr>
          <a:xfrm>
            <a:off x="2718140" y="8667750"/>
            <a:ext cx="3035679" cy="3035300"/>
          </a:xfrm>
          <a:prstGeom prst="rect">
            <a:avLst/>
          </a:prstGeom>
          <a:noFill/>
          <a:ln>
            <a:noFill/>
          </a:ln>
        </p:spPr>
      </p:pic>
      <p:sp>
        <p:nvSpPr>
          <p:cNvPr id="591" name="Google Shape;591;g273b8bd7fbd_0_533"/>
          <p:cNvSpPr/>
          <p:nvPr/>
        </p:nvSpPr>
        <p:spPr>
          <a:xfrm>
            <a:off x="6058657" y="9442450"/>
            <a:ext cx="126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g273b8bd7fbd_0_533"/>
          <p:cNvSpPr/>
          <p:nvPr/>
        </p:nvSpPr>
        <p:spPr>
          <a:xfrm>
            <a:off x="6058657" y="9442450"/>
            <a:ext cx="126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g273b8bd7fbd_0_533"/>
          <p:cNvSpPr/>
          <p:nvPr/>
        </p:nvSpPr>
        <p:spPr>
          <a:xfrm>
            <a:off x="6058657" y="9442450"/>
            <a:ext cx="126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g273b8bd7fbd_0_533"/>
          <p:cNvSpPr/>
          <p:nvPr/>
        </p:nvSpPr>
        <p:spPr>
          <a:xfrm>
            <a:off x="6058657" y="9442450"/>
            <a:ext cx="37596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tardos Stencil"/>
              <a:buNone/>
            </a:pPr>
            <a:r>
              <a:rPr b="1" i="0" lang="en-US" sz="4800" u="none" cap="none" strike="noStrike">
                <a:solidFill>
                  <a:srgbClr val="0E0E0E"/>
                </a:solidFill>
                <a:latin typeface="Stardos Stencil"/>
                <a:ea typeface="Stardos Stencil"/>
                <a:cs typeface="Stardos Stencil"/>
                <a:sym typeface="Stardos Stencil"/>
              </a:rPr>
              <a:t>Elementalen</a:t>
            </a:r>
            <a:endParaRPr b="0" i="0" sz="4800" u="none" cap="none" strike="noStrike">
              <a:solidFill>
                <a:schemeClr val="dk1"/>
              </a:solidFill>
              <a:latin typeface="Calibri"/>
              <a:ea typeface="Calibri"/>
              <a:cs typeface="Calibri"/>
              <a:sym typeface="Calibri"/>
            </a:endParaRPr>
          </a:p>
        </p:txBody>
      </p:sp>
      <p:sp>
        <p:nvSpPr>
          <p:cNvPr id="595" name="Google Shape;595;g273b8bd7fbd_0_533"/>
          <p:cNvSpPr/>
          <p:nvPr/>
        </p:nvSpPr>
        <p:spPr>
          <a:xfrm>
            <a:off x="6058657" y="10433050"/>
            <a:ext cx="25362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The Guardian</a:t>
            </a:r>
            <a:endParaRPr b="0" i="0" sz="3200" u="none" cap="none" strike="noStrike">
              <a:solidFill>
                <a:schemeClr val="dk1"/>
              </a:solidFill>
              <a:latin typeface="Calibri"/>
              <a:ea typeface="Calibri"/>
              <a:cs typeface="Calibri"/>
              <a:sym typeface="Calibri"/>
            </a:endParaRPr>
          </a:p>
        </p:txBody>
      </p:sp>
      <p:sp>
        <p:nvSpPr>
          <p:cNvPr id="596" name="Google Shape;596;g273b8bd7fbd_0_533"/>
          <p:cNvSpPr/>
          <p:nvPr/>
        </p:nvSpPr>
        <p:spPr>
          <a:xfrm>
            <a:off x="12041105"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7" name="Google Shape;597;g273b8bd7fbd_0_533"/>
          <p:cNvPicPr preferRelativeResize="0"/>
          <p:nvPr/>
        </p:nvPicPr>
        <p:blipFill rotWithShape="1">
          <a:blip r:embed="rId9">
            <a:alphaModFix/>
          </a:blip>
          <a:srcRect b="0" l="0" r="0" t="0"/>
          <a:stretch/>
        </p:blipFill>
        <p:spPr>
          <a:xfrm>
            <a:off x="12041105" y="3790950"/>
            <a:ext cx="3035679" cy="3035300"/>
          </a:xfrm>
          <a:prstGeom prst="rect">
            <a:avLst/>
          </a:prstGeom>
          <a:noFill/>
          <a:ln>
            <a:noFill/>
          </a:ln>
        </p:spPr>
      </p:pic>
      <p:sp>
        <p:nvSpPr>
          <p:cNvPr id="598" name="Google Shape;598;g273b8bd7fbd_0_533"/>
          <p:cNvSpPr/>
          <p:nvPr/>
        </p:nvSpPr>
        <p:spPr>
          <a:xfrm>
            <a:off x="15381622" y="4565650"/>
            <a:ext cx="126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g273b8bd7fbd_0_533"/>
          <p:cNvSpPr/>
          <p:nvPr/>
        </p:nvSpPr>
        <p:spPr>
          <a:xfrm>
            <a:off x="15381622" y="4565650"/>
            <a:ext cx="126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g273b8bd7fbd_0_533"/>
          <p:cNvSpPr/>
          <p:nvPr/>
        </p:nvSpPr>
        <p:spPr>
          <a:xfrm>
            <a:off x="15381622" y="4565650"/>
            <a:ext cx="126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g273b8bd7fbd_0_533"/>
          <p:cNvSpPr/>
          <p:nvPr/>
        </p:nvSpPr>
        <p:spPr>
          <a:xfrm>
            <a:off x="15381622" y="4565650"/>
            <a:ext cx="24261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tardos Stencil"/>
              <a:buNone/>
            </a:pPr>
            <a:r>
              <a:rPr b="1" i="0" lang="en-US" sz="4800" u="none" cap="none" strike="noStrike">
                <a:solidFill>
                  <a:srgbClr val="0E0E0E"/>
                </a:solidFill>
                <a:latin typeface="Stardos Stencil"/>
                <a:ea typeface="Stardos Stencil"/>
                <a:cs typeface="Stardos Stencil"/>
                <a:sym typeface="Stardos Stencil"/>
              </a:rPr>
              <a:t>Lunaria</a:t>
            </a:r>
            <a:endParaRPr b="0" i="0" sz="4800" u="none" cap="none" strike="noStrike">
              <a:solidFill>
                <a:schemeClr val="dk1"/>
              </a:solidFill>
              <a:latin typeface="Calibri"/>
              <a:ea typeface="Calibri"/>
              <a:cs typeface="Calibri"/>
              <a:sym typeface="Calibri"/>
            </a:endParaRPr>
          </a:p>
        </p:txBody>
      </p:sp>
      <p:sp>
        <p:nvSpPr>
          <p:cNvPr id="602" name="Google Shape;602;g273b8bd7fbd_0_533"/>
          <p:cNvSpPr/>
          <p:nvPr/>
        </p:nvSpPr>
        <p:spPr>
          <a:xfrm>
            <a:off x="15381622" y="5556250"/>
            <a:ext cx="35394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607" name="Shape 607"/>
        <p:cNvGrpSpPr/>
        <p:nvPr/>
      </p:nvGrpSpPr>
      <p:grpSpPr>
        <a:xfrm>
          <a:off x="0" y="0"/>
          <a:ext cx="0" cy="0"/>
          <a:chOff x="0" y="0"/>
          <a:chExt cx="0" cy="0"/>
        </a:xfrm>
      </p:grpSpPr>
      <p:pic>
        <p:nvPicPr>
          <p:cNvPr descr=" " id="608" name="Google Shape;608;g273b8bd7fbd_0_570"/>
          <p:cNvPicPr preferRelativeResize="0"/>
          <p:nvPr/>
        </p:nvPicPr>
        <p:blipFill rotWithShape="1">
          <a:blip r:embed="rId3">
            <a:alphaModFix/>
          </a:blip>
          <a:srcRect b="0" l="0" r="0" t="0"/>
          <a:stretch/>
        </p:blipFill>
        <p:spPr>
          <a:xfrm>
            <a:off x="1193949" y="1333500"/>
            <a:ext cx="8395749" cy="8686800"/>
          </a:xfrm>
          <a:prstGeom prst="rect">
            <a:avLst/>
          </a:prstGeom>
          <a:noFill/>
          <a:ln>
            <a:noFill/>
          </a:ln>
        </p:spPr>
      </p:pic>
      <p:pic>
        <p:nvPicPr>
          <p:cNvPr descr=" " id="609" name="Google Shape;609;g273b8bd7fbd_0_570"/>
          <p:cNvPicPr preferRelativeResize="0"/>
          <p:nvPr/>
        </p:nvPicPr>
        <p:blipFill rotWithShape="1">
          <a:blip r:embed="rId4">
            <a:alphaModFix/>
          </a:blip>
          <a:srcRect b="0" l="0" r="0" t="0"/>
          <a:stretch/>
        </p:blipFill>
        <p:spPr>
          <a:xfrm>
            <a:off x="0" y="2082800"/>
            <a:ext cx="12828603" cy="11633200"/>
          </a:xfrm>
          <a:prstGeom prst="rect">
            <a:avLst/>
          </a:prstGeom>
          <a:noFill/>
          <a:ln>
            <a:noFill/>
          </a:ln>
        </p:spPr>
      </p:pic>
      <p:sp>
        <p:nvSpPr>
          <p:cNvPr id="610" name="Google Shape;610;g273b8bd7fbd_0_57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1" name="Google Shape;611;g273b8bd7fbd_0_57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612" name="Google Shape;612;g273b8bd7fbd_0_570"/>
          <p:cNvPicPr preferRelativeResize="0"/>
          <p:nvPr/>
        </p:nvPicPr>
        <p:blipFill rotWithShape="1">
          <a:blip r:embed="rId6">
            <a:alphaModFix/>
          </a:blip>
          <a:srcRect b="0" l="0" r="0" t="0"/>
          <a:stretch/>
        </p:blipFill>
        <p:spPr>
          <a:xfrm>
            <a:off x="0" y="0"/>
            <a:ext cx="7697162" cy="12369800"/>
          </a:xfrm>
          <a:prstGeom prst="rect">
            <a:avLst/>
          </a:prstGeom>
          <a:noFill/>
          <a:ln>
            <a:noFill/>
          </a:ln>
        </p:spPr>
      </p:pic>
      <p:sp>
        <p:nvSpPr>
          <p:cNvPr id="613" name="Google Shape;613;g273b8bd7fbd_0_570"/>
          <p:cNvSpPr/>
          <p:nvPr/>
        </p:nvSpPr>
        <p:spPr>
          <a:xfrm>
            <a:off x="8510064" y="482600"/>
            <a:ext cx="1625700" cy="113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g273b8bd7fbd_0_570"/>
          <p:cNvSpPr/>
          <p:nvPr/>
        </p:nvSpPr>
        <p:spPr>
          <a:xfrm>
            <a:off x="8510064" y="482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5" name="Google Shape;615;g273b8bd7fbd_0_570"/>
          <p:cNvPicPr preferRelativeResize="0"/>
          <p:nvPr/>
        </p:nvPicPr>
        <p:blipFill rotWithShape="1">
          <a:blip r:embed="rId7">
            <a:alphaModFix/>
          </a:blip>
          <a:srcRect b="0" l="0" r="0" t="0"/>
          <a:stretch/>
        </p:blipFill>
        <p:spPr>
          <a:xfrm>
            <a:off x="8683755" y="736600"/>
            <a:ext cx="1278423" cy="1117600"/>
          </a:xfrm>
          <a:prstGeom prst="rect">
            <a:avLst/>
          </a:prstGeom>
          <a:noFill/>
          <a:ln>
            <a:noFill/>
          </a:ln>
        </p:spPr>
      </p:pic>
      <p:pic>
        <p:nvPicPr>
          <p:cNvPr descr=" " id="616" name="Google Shape;616;g273b8bd7fbd_0_570"/>
          <p:cNvPicPr preferRelativeResize="0"/>
          <p:nvPr/>
        </p:nvPicPr>
        <p:blipFill rotWithShape="1">
          <a:blip r:embed="rId8">
            <a:alphaModFix/>
          </a:blip>
          <a:srcRect b="0" l="0" r="0" t="0"/>
          <a:stretch/>
        </p:blipFill>
        <p:spPr>
          <a:xfrm>
            <a:off x="9284860" y="2108200"/>
            <a:ext cx="38105" cy="1625600"/>
          </a:xfrm>
          <a:prstGeom prst="rect">
            <a:avLst/>
          </a:prstGeom>
          <a:noFill/>
          <a:ln>
            <a:noFill/>
          </a:ln>
        </p:spPr>
      </p:pic>
      <p:sp>
        <p:nvSpPr>
          <p:cNvPr id="617" name="Google Shape;617;g273b8bd7fbd_0_570"/>
          <p:cNvSpPr/>
          <p:nvPr/>
        </p:nvSpPr>
        <p:spPr>
          <a:xfrm>
            <a:off x="8510064" y="3733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8" name="Google Shape;618;g273b8bd7fbd_0_570"/>
          <p:cNvPicPr preferRelativeResize="0"/>
          <p:nvPr/>
        </p:nvPicPr>
        <p:blipFill rotWithShape="1">
          <a:blip r:embed="rId9">
            <a:alphaModFix/>
          </a:blip>
          <a:srcRect b="0" l="0" r="0" t="0"/>
          <a:stretch/>
        </p:blipFill>
        <p:spPr>
          <a:xfrm>
            <a:off x="8756551" y="3987800"/>
            <a:ext cx="1132829" cy="1117600"/>
          </a:xfrm>
          <a:prstGeom prst="rect">
            <a:avLst/>
          </a:prstGeom>
          <a:noFill/>
          <a:ln>
            <a:noFill/>
          </a:ln>
        </p:spPr>
      </p:pic>
      <p:pic>
        <p:nvPicPr>
          <p:cNvPr descr=" " id="619" name="Google Shape;619;g273b8bd7fbd_0_570"/>
          <p:cNvPicPr preferRelativeResize="0"/>
          <p:nvPr/>
        </p:nvPicPr>
        <p:blipFill rotWithShape="1">
          <a:blip r:embed="rId8">
            <a:alphaModFix/>
          </a:blip>
          <a:srcRect b="0" l="0" r="0" t="0"/>
          <a:stretch/>
        </p:blipFill>
        <p:spPr>
          <a:xfrm>
            <a:off x="9284860" y="5359400"/>
            <a:ext cx="38105" cy="1625600"/>
          </a:xfrm>
          <a:prstGeom prst="rect">
            <a:avLst/>
          </a:prstGeom>
          <a:noFill/>
          <a:ln>
            <a:noFill/>
          </a:ln>
        </p:spPr>
      </p:pic>
      <p:sp>
        <p:nvSpPr>
          <p:cNvPr id="620" name="Google Shape;620;g273b8bd7fbd_0_570"/>
          <p:cNvSpPr/>
          <p:nvPr/>
        </p:nvSpPr>
        <p:spPr>
          <a:xfrm>
            <a:off x="8510064" y="6985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1" name="Google Shape;621;g273b8bd7fbd_0_570"/>
          <p:cNvPicPr preferRelativeResize="0"/>
          <p:nvPr/>
        </p:nvPicPr>
        <p:blipFill rotWithShape="1">
          <a:blip r:embed="rId10">
            <a:alphaModFix/>
          </a:blip>
          <a:srcRect b="0" l="0" r="0" t="0"/>
          <a:stretch/>
        </p:blipFill>
        <p:spPr>
          <a:xfrm>
            <a:off x="8716957" y="7239000"/>
            <a:ext cx="1212012" cy="1117600"/>
          </a:xfrm>
          <a:prstGeom prst="rect">
            <a:avLst/>
          </a:prstGeom>
          <a:noFill/>
          <a:ln>
            <a:noFill/>
          </a:ln>
        </p:spPr>
      </p:pic>
      <p:pic>
        <p:nvPicPr>
          <p:cNvPr descr=" " id="622" name="Google Shape;622;g273b8bd7fbd_0_570"/>
          <p:cNvPicPr preferRelativeResize="0"/>
          <p:nvPr/>
        </p:nvPicPr>
        <p:blipFill rotWithShape="1">
          <a:blip r:embed="rId8">
            <a:alphaModFix/>
          </a:blip>
          <a:srcRect b="0" l="0" r="0" t="0"/>
          <a:stretch/>
        </p:blipFill>
        <p:spPr>
          <a:xfrm>
            <a:off x="9284860" y="8610600"/>
            <a:ext cx="38105" cy="1625600"/>
          </a:xfrm>
          <a:prstGeom prst="rect">
            <a:avLst/>
          </a:prstGeom>
          <a:noFill/>
          <a:ln>
            <a:noFill/>
          </a:ln>
        </p:spPr>
      </p:pic>
      <p:sp>
        <p:nvSpPr>
          <p:cNvPr id="623" name="Google Shape;623;g273b8bd7fbd_0_570"/>
          <p:cNvSpPr/>
          <p:nvPr/>
        </p:nvSpPr>
        <p:spPr>
          <a:xfrm>
            <a:off x="8510064" y="102362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4" name="Google Shape;624;g273b8bd7fbd_0_570"/>
          <p:cNvPicPr preferRelativeResize="0"/>
          <p:nvPr/>
        </p:nvPicPr>
        <p:blipFill rotWithShape="1">
          <a:blip r:embed="rId11">
            <a:alphaModFix/>
          </a:blip>
          <a:srcRect b="0" l="0" r="0" t="0"/>
          <a:stretch/>
        </p:blipFill>
        <p:spPr>
          <a:xfrm>
            <a:off x="8678053" y="10490200"/>
            <a:ext cx="1289822" cy="1117600"/>
          </a:xfrm>
          <a:prstGeom prst="rect">
            <a:avLst/>
          </a:prstGeom>
          <a:noFill/>
          <a:ln>
            <a:noFill/>
          </a:ln>
        </p:spPr>
      </p:pic>
      <p:sp>
        <p:nvSpPr>
          <p:cNvPr id="625" name="Google Shape;625;g273b8bd7fbd_0_570"/>
          <p:cNvSpPr/>
          <p:nvPr/>
        </p:nvSpPr>
        <p:spPr>
          <a:xfrm>
            <a:off x="10135867" y="20320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26" name="Google Shape;626;g273b8bd7fbd_0_570"/>
          <p:cNvSpPr/>
          <p:nvPr/>
        </p:nvSpPr>
        <p:spPr>
          <a:xfrm>
            <a:off x="10135867" y="54483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27" name="Google Shape;627;g273b8bd7fbd_0_570"/>
          <p:cNvSpPr/>
          <p:nvPr/>
        </p:nvSpPr>
        <p:spPr>
          <a:xfrm>
            <a:off x="10135867" y="88011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28" name="Google Shape;628;g273b8bd7fbd_0_570"/>
          <p:cNvSpPr/>
          <p:nvPr/>
        </p:nvSpPr>
        <p:spPr>
          <a:xfrm>
            <a:off x="8878410" y="12446000"/>
            <a:ext cx="88107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tardos Stencil"/>
              <a:buNone/>
            </a:pPr>
            <a:r>
              <a:rPr b="1" i="0" lang="en-US" sz="8000" u="none" cap="none" strike="noStrike">
                <a:solidFill>
                  <a:srgbClr val="272727"/>
                </a:solidFill>
                <a:latin typeface="Stardos Stencil"/>
                <a:ea typeface="Stardos Stencil"/>
                <a:cs typeface="Stardos Stencil"/>
                <a:sym typeface="Stardos Stencil"/>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633" name="Shape 633"/>
        <p:cNvGrpSpPr/>
        <p:nvPr/>
      </p:nvGrpSpPr>
      <p:grpSpPr>
        <a:xfrm>
          <a:off x="0" y="0"/>
          <a:ext cx="0" cy="0"/>
          <a:chOff x="0" y="0"/>
          <a:chExt cx="0" cy="0"/>
        </a:xfrm>
      </p:grpSpPr>
      <p:pic>
        <p:nvPicPr>
          <p:cNvPr descr=" " id="634" name="Google Shape;634;g273b8bd7fbd_0_595"/>
          <p:cNvPicPr preferRelativeResize="0"/>
          <p:nvPr/>
        </p:nvPicPr>
        <p:blipFill rotWithShape="1">
          <a:blip r:embed="rId3">
            <a:alphaModFix/>
          </a:blip>
          <a:srcRect b="0" l="0" r="0" t="0"/>
          <a:stretch/>
        </p:blipFill>
        <p:spPr>
          <a:xfrm>
            <a:off x="15089486" y="1193800"/>
            <a:ext cx="8395749" cy="8686800"/>
          </a:xfrm>
          <a:prstGeom prst="rect">
            <a:avLst/>
          </a:prstGeom>
          <a:noFill/>
          <a:ln>
            <a:noFill/>
          </a:ln>
        </p:spPr>
      </p:pic>
      <p:pic>
        <p:nvPicPr>
          <p:cNvPr descr=" " id="635" name="Google Shape;635;g273b8bd7fbd_0_595"/>
          <p:cNvPicPr preferRelativeResize="0"/>
          <p:nvPr/>
        </p:nvPicPr>
        <p:blipFill rotWithShape="1">
          <a:blip r:embed="rId4">
            <a:alphaModFix/>
          </a:blip>
          <a:srcRect b="0" l="0" r="0" t="0"/>
          <a:stretch/>
        </p:blipFill>
        <p:spPr>
          <a:xfrm>
            <a:off x="16461257" y="0"/>
            <a:ext cx="7925791" cy="7708900"/>
          </a:xfrm>
          <a:prstGeom prst="rect">
            <a:avLst/>
          </a:prstGeom>
          <a:noFill/>
          <a:ln>
            <a:noFill/>
          </a:ln>
        </p:spPr>
      </p:pic>
      <p:sp>
        <p:nvSpPr>
          <p:cNvPr id="636" name="Google Shape;636;g273b8bd7fbd_0_59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7" name="Google Shape;637;g273b8bd7fbd_0_59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38" name="Google Shape;638;g273b8bd7fbd_0_595"/>
          <p:cNvSpPr/>
          <p:nvPr/>
        </p:nvSpPr>
        <p:spPr>
          <a:xfrm>
            <a:off x="787498" y="37592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9" name="Google Shape;639;g273b8bd7fbd_0_595"/>
          <p:cNvPicPr preferRelativeResize="0"/>
          <p:nvPr/>
        </p:nvPicPr>
        <p:blipFill rotWithShape="1">
          <a:blip r:embed="rId6">
            <a:alphaModFix/>
          </a:blip>
          <a:srcRect b="0" l="0" r="0" t="0"/>
          <a:stretch/>
        </p:blipFill>
        <p:spPr>
          <a:xfrm>
            <a:off x="10173972" y="3759200"/>
            <a:ext cx="5131441" cy="1549400"/>
          </a:xfrm>
          <a:prstGeom prst="rect">
            <a:avLst/>
          </a:prstGeom>
          <a:noFill/>
          <a:ln>
            <a:noFill/>
          </a:ln>
        </p:spPr>
      </p:pic>
      <p:sp>
        <p:nvSpPr>
          <p:cNvPr id="640" name="Google Shape;640;g273b8bd7fbd_0_595"/>
          <p:cNvSpPr/>
          <p:nvPr/>
        </p:nvSpPr>
        <p:spPr>
          <a:xfrm>
            <a:off x="10732841" y="3714750"/>
            <a:ext cx="4572600" cy="1638300"/>
          </a:xfrm>
          <a:prstGeom prst="roundRect">
            <a:avLst>
              <a:gd fmla="val 334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g273b8bd7fbd_0_595"/>
          <p:cNvSpPr/>
          <p:nvPr/>
        </p:nvSpPr>
        <p:spPr>
          <a:xfrm>
            <a:off x="11444130" y="3867150"/>
            <a:ext cx="38106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tardos Stencil"/>
              <a:buNone/>
            </a:pPr>
            <a:r>
              <a:rPr b="1" i="0" lang="en-US" sz="3600" u="none" cap="none" strike="noStrike">
                <a:solidFill>
                  <a:srgbClr val="0E0E0E"/>
                </a:solidFill>
                <a:latin typeface="Stardos Stencil"/>
                <a:ea typeface="Stardos Stencil"/>
                <a:cs typeface="Stardos Stencil"/>
                <a:sym typeface="Stardos Stencil"/>
              </a:rPr>
              <a:t>Chloe Ng</a:t>
            </a:r>
            <a:endParaRPr b="0" i="0" sz="3600" u="none" cap="none" strike="noStrike">
              <a:solidFill>
                <a:schemeClr val="dk1"/>
              </a:solidFill>
              <a:latin typeface="Calibri"/>
              <a:ea typeface="Calibri"/>
              <a:cs typeface="Calibri"/>
              <a:sym typeface="Calibri"/>
            </a:endParaRPr>
          </a:p>
        </p:txBody>
      </p:sp>
      <p:sp>
        <p:nvSpPr>
          <p:cNvPr id="642" name="Google Shape;642;g273b8bd7fbd_0_595"/>
          <p:cNvSpPr/>
          <p:nvPr/>
        </p:nvSpPr>
        <p:spPr>
          <a:xfrm>
            <a:off x="11444130" y="4705350"/>
            <a:ext cx="37935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The Mage</a:t>
            </a:r>
            <a:endParaRPr b="0" i="0" sz="3200" u="none" cap="none" strike="noStrike">
              <a:solidFill>
                <a:schemeClr val="dk1"/>
              </a:solidFill>
              <a:latin typeface="Calibri"/>
              <a:ea typeface="Calibri"/>
              <a:cs typeface="Calibri"/>
              <a:sym typeface="Calibri"/>
            </a:endParaRPr>
          </a:p>
        </p:txBody>
      </p:sp>
      <p:pic>
        <p:nvPicPr>
          <p:cNvPr descr=" " id="643" name="Google Shape;643;g273b8bd7fbd_0_595"/>
          <p:cNvPicPr preferRelativeResize="0"/>
          <p:nvPr/>
        </p:nvPicPr>
        <p:blipFill rotWithShape="1">
          <a:blip r:embed="rId7">
            <a:alphaModFix/>
          </a:blip>
          <a:srcRect b="0" l="0" r="0" t="0"/>
          <a:stretch/>
        </p:blipFill>
        <p:spPr>
          <a:xfrm>
            <a:off x="10173972" y="3975100"/>
            <a:ext cx="1117740" cy="1117600"/>
          </a:xfrm>
          <a:prstGeom prst="rect">
            <a:avLst/>
          </a:prstGeom>
          <a:noFill/>
          <a:ln>
            <a:noFill/>
          </a:ln>
        </p:spPr>
      </p:pic>
      <p:pic>
        <p:nvPicPr>
          <p:cNvPr descr=" " id="644" name="Google Shape;644;g273b8bd7fbd_0_595"/>
          <p:cNvPicPr preferRelativeResize="0"/>
          <p:nvPr/>
        </p:nvPicPr>
        <p:blipFill rotWithShape="1">
          <a:blip r:embed="rId6">
            <a:alphaModFix/>
          </a:blip>
          <a:srcRect b="0" l="0" r="0" t="0"/>
          <a:stretch/>
        </p:blipFill>
        <p:spPr>
          <a:xfrm>
            <a:off x="787498" y="6121400"/>
            <a:ext cx="5131441" cy="1549400"/>
          </a:xfrm>
          <a:prstGeom prst="rect">
            <a:avLst/>
          </a:prstGeom>
          <a:noFill/>
          <a:ln>
            <a:noFill/>
          </a:ln>
        </p:spPr>
      </p:pic>
      <p:sp>
        <p:nvSpPr>
          <p:cNvPr id="645" name="Google Shape;645;g273b8bd7fbd_0_595"/>
          <p:cNvSpPr/>
          <p:nvPr/>
        </p:nvSpPr>
        <p:spPr>
          <a:xfrm>
            <a:off x="1346368" y="6076950"/>
            <a:ext cx="4572600" cy="1638300"/>
          </a:xfrm>
          <a:prstGeom prst="roundRect">
            <a:avLst>
              <a:gd fmla="val 334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g273b8bd7fbd_0_595"/>
          <p:cNvSpPr/>
          <p:nvPr/>
        </p:nvSpPr>
        <p:spPr>
          <a:xfrm>
            <a:off x="2057657" y="6229350"/>
            <a:ext cx="38106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tardos Stencil"/>
              <a:buNone/>
            </a:pPr>
            <a:r>
              <a:rPr b="1" i="0" lang="en-US" sz="3600" u="none" cap="none" strike="noStrike">
                <a:solidFill>
                  <a:srgbClr val="0E0E0E"/>
                </a:solidFill>
                <a:latin typeface="Stardos Stencil"/>
                <a:ea typeface="Stardos Stencil"/>
                <a:cs typeface="Stardos Stencil"/>
                <a:sym typeface="Stardos Stencil"/>
              </a:rPr>
              <a:t>Valtorin</a:t>
            </a:r>
            <a:endParaRPr b="0" i="0" sz="3600" u="none" cap="none" strike="noStrike">
              <a:solidFill>
                <a:schemeClr val="dk1"/>
              </a:solidFill>
              <a:latin typeface="Calibri"/>
              <a:ea typeface="Calibri"/>
              <a:cs typeface="Calibri"/>
              <a:sym typeface="Calibri"/>
            </a:endParaRPr>
          </a:p>
        </p:txBody>
      </p:sp>
      <p:sp>
        <p:nvSpPr>
          <p:cNvPr id="647" name="Google Shape;647;g273b8bd7fbd_0_595"/>
          <p:cNvSpPr/>
          <p:nvPr/>
        </p:nvSpPr>
        <p:spPr>
          <a:xfrm>
            <a:off x="2057657" y="7067550"/>
            <a:ext cx="37935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The Assassin</a:t>
            </a:r>
            <a:endParaRPr b="0" i="0" sz="3200" u="none" cap="none" strike="noStrike">
              <a:solidFill>
                <a:schemeClr val="dk1"/>
              </a:solidFill>
              <a:latin typeface="Calibri"/>
              <a:ea typeface="Calibri"/>
              <a:cs typeface="Calibri"/>
              <a:sym typeface="Calibri"/>
            </a:endParaRPr>
          </a:p>
        </p:txBody>
      </p:sp>
      <p:pic>
        <p:nvPicPr>
          <p:cNvPr descr=" " id="648" name="Google Shape;648;g273b8bd7fbd_0_595"/>
          <p:cNvPicPr preferRelativeResize="0"/>
          <p:nvPr/>
        </p:nvPicPr>
        <p:blipFill rotWithShape="1">
          <a:blip r:embed="rId8">
            <a:alphaModFix/>
          </a:blip>
          <a:srcRect b="0" l="0" r="0" t="0"/>
          <a:stretch/>
        </p:blipFill>
        <p:spPr>
          <a:xfrm>
            <a:off x="787498" y="6337300"/>
            <a:ext cx="1117740" cy="1117600"/>
          </a:xfrm>
          <a:prstGeom prst="rect">
            <a:avLst/>
          </a:prstGeom>
          <a:noFill/>
          <a:ln>
            <a:noFill/>
          </a:ln>
        </p:spPr>
      </p:pic>
      <p:pic>
        <p:nvPicPr>
          <p:cNvPr descr=" " id="649" name="Google Shape;649;g273b8bd7fbd_0_595"/>
          <p:cNvPicPr preferRelativeResize="0"/>
          <p:nvPr/>
        </p:nvPicPr>
        <p:blipFill rotWithShape="1">
          <a:blip r:embed="rId6">
            <a:alphaModFix/>
          </a:blip>
          <a:srcRect b="0" l="0" r="0" t="0"/>
          <a:stretch/>
        </p:blipFill>
        <p:spPr>
          <a:xfrm>
            <a:off x="787498" y="8483600"/>
            <a:ext cx="5131441" cy="1549400"/>
          </a:xfrm>
          <a:prstGeom prst="rect">
            <a:avLst/>
          </a:prstGeom>
          <a:noFill/>
          <a:ln>
            <a:noFill/>
          </a:ln>
        </p:spPr>
      </p:pic>
      <p:sp>
        <p:nvSpPr>
          <p:cNvPr id="650" name="Google Shape;650;g273b8bd7fbd_0_595"/>
          <p:cNvSpPr/>
          <p:nvPr/>
        </p:nvSpPr>
        <p:spPr>
          <a:xfrm>
            <a:off x="1346368" y="8439150"/>
            <a:ext cx="4572600" cy="1638300"/>
          </a:xfrm>
          <a:prstGeom prst="roundRect">
            <a:avLst>
              <a:gd fmla="val 334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g273b8bd7fbd_0_595"/>
          <p:cNvSpPr/>
          <p:nvPr/>
        </p:nvSpPr>
        <p:spPr>
          <a:xfrm>
            <a:off x="2057657" y="8591550"/>
            <a:ext cx="38106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tardos Stencil"/>
              <a:buNone/>
            </a:pPr>
            <a:r>
              <a:rPr b="1" i="0" lang="en-US" sz="3600" u="none" cap="none" strike="noStrike">
                <a:solidFill>
                  <a:srgbClr val="0E0E0E"/>
                </a:solidFill>
                <a:latin typeface="Stardos Stencil"/>
                <a:ea typeface="Stardos Stencil"/>
                <a:cs typeface="Stardos Stencil"/>
                <a:sym typeface="Stardos Stencil"/>
              </a:rPr>
              <a:t>Lyrisa</a:t>
            </a:r>
            <a:endParaRPr b="0" i="0" sz="3600" u="none" cap="none" strike="noStrike">
              <a:solidFill>
                <a:schemeClr val="dk1"/>
              </a:solidFill>
              <a:latin typeface="Calibri"/>
              <a:ea typeface="Calibri"/>
              <a:cs typeface="Calibri"/>
              <a:sym typeface="Calibri"/>
            </a:endParaRPr>
          </a:p>
        </p:txBody>
      </p:sp>
      <p:sp>
        <p:nvSpPr>
          <p:cNvPr id="652" name="Google Shape;652;g273b8bd7fbd_0_595"/>
          <p:cNvSpPr/>
          <p:nvPr/>
        </p:nvSpPr>
        <p:spPr>
          <a:xfrm>
            <a:off x="2057657" y="9429750"/>
            <a:ext cx="37935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The Dreamer</a:t>
            </a:r>
            <a:endParaRPr b="0" i="0" sz="3200" u="none" cap="none" strike="noStrike">
              <a:solidFill>
                <a:schemeClr val="dk1"/>
              </a:solidFill>
              <a:latin typeface="Calibri"/>
              <a:ea typeface="Calibri"/>
              <a:cs typeface="Calibri"/>
              <a:sym typeface="Calibri"/>
            </a:endParaRPr>
          </a:p>
        </p:txBody>
      </p:sp>
      <p:pic>
        <p:nvPicPr>
          <p:cNvPr descr=" " id="653" name="Google Shape;653;g273b8bd7fbd_0_595"/>
          <p:cNvPicPr preferRelativeResize="0"/>
          <p:nvPr/>
        </p:nvPicPr>
        <p:blipFill rotWithShape="1">
          <a:blip r:embed="rId9">
            <a:alphaModFix/>
          </a:blip>
          <a:srcRect b="0" l="0" r="0" t="0"/>
          <a:stretch/>
        </p:blipFill>
        <p:spPr>
          <a:xfrm>
            <a:off x="787498" y="8699500"/>
            <a:ext cx="1117740" cy="1117600"/>
          </a:xfrm>
          <a:prstGeom prst="rect">
            <a:avLst/>
          </a:prstGeom>
          <a:noFill/>
          <a:ln>
            <a:noFill/>
          </a:ln>
        </p:spPr>
      </p:pic>
      <p:pic>
        <p:nvPicPr>
          <p:cNvPr descr=" " id="654" name="Google Shape;654;g273b8bd7fbd_0_595"/>
          <p:cNvPicPr preferRelativeResize="0"/>
          <p:nvPr/>
        </p:nvPicPr>
        <p:blipFill rotWithShape="1">
          <a:blip r:embed="rId6">
            <a:alphaModFix/>
          </a:blip>
          <a:srcRect b="0" l="0" r="0" t="0"/>
          <a:stretch/>
        </p:blipFill>
        <p:spPr>
          <a:xfrm>
            <a:off x="6681035" y="8483600"/>
            <a:ext cx="5131441" cy="1549400"/>
          </a:xfrm>
          <a:prstGeom prst="rect">
            <a:avLst/>
          </a:prstGeom>
          <a:noFill/>
          <a:ln>
            <a:noFill/>
          </a:ln>
        </p:spPr>
      </p:pic>
      <p:sp>
        <p:nvSpPr>
          <p:cNvPr id="655" name="Google Shape;655;g273b8bd7fbd_0_595"/>
          <p:cNvSpPr/>
          <p:nvPr/>
        </p:nvSpPr>
        <p:spPr>
          <a:xfrm>
            <a:off x="7239905" y="8439150"/>
            <a:ext cx="4572600" cy="1638300"/>
          </a:xfrm>
          <a:prstGeom prst="roundRect">
            <a:avLst>
              <a:gd fmla="val 334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g273b8bd7fbd_0_595"/>
          <p:cNvSpPr/>
          <p:nvPr/>
        </p:nvSpPr>
        <p:spPr>
          <a:xfrm>
            <a:off x="7951194" y="8591550"/>
            <a:ext cx="38106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tardos Stencil"/>
              <a:buNone/>
            </a:pPr>
            <a:r>
              <a:rPr b="1" i="0" lang="en-US" sz="3600" u="none" cap="none" strike="noStrike">
                <a:solidFill>
                  <a:srgbClr val="0E0E0E"/>
                </a:solidFill>
                <a:latin typeface="Stardos Stencil"/>
                <a:ea typeface="Stardos Stencil"/>
                <a:cs typeface="Stardos Stencil"/>
                <a:sym typeface="Stardos Stencil"/>
              </a:rPr>
              <a:t>Lucian</a:t>
            </a:r>
            <a:endParaRPr b="0" i="0" sz="3600" u="none" cap="none" strike="noStrike">
              <a:solidFill>
                <a:schemeClr val="dk1"/>
              </a:solidFill>
              <a:latin typeface="Calibri"/>
              <a:ea typeface="Calibri"/>
              <a:cs typeface="Calibri"/>
              <a:sym typeface="Calibri"/>
            </a:endParaRPr>
          </a:p>
        </p:txBody>
      </p:sp>
      <p:sp>
        <p:nvSpPr>
          <p:cNvPr id="657" name="Google Shape;657;g273b8bd7fbd_0_595"/>
          <p:cNvSpPr/>
          <p:nvPr/>
        </p:nvSpPr>
        <p:spPr>
          <a:xfrm>
            <a:off x="7951194" y="9429750"/>
            <a:ext cx="37935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The Conjurer</a:t>
            </a:r>
            <a:endParaRPr b="0" i="0" sz="3200" u="none" cap="none" strike="noStrike">
              <a:solidFill>
                <a:schemeClr val="dk1"/>
              </a:solidFill>
              <a:latin typeface="Calibri"/>
              <a:ea typeface="Calibri"/>
              <a:cs typeface="Calibri"/>
              <a:sym typeface="Calibri"/>
            </a:endParaRPr>
          </a:p>
        </p:txBody>
      </p:sp>
      <p:pic>
        <p:nvPicPr>
          <p:cNvPr descr=" " id="658" name="Google Shape;658;g273b8bd7fbd_0_595"/>
          <p:cNvPicPr preferRelativeResize="0"/>
          <p:nvPr/>
        </p:nvPicPr>
        <p:blipFill rotWithShape="1">
          <a:blip r:embed="rId10">
            <a:alphaModFix/>
          </a:blip>
          <a:srcRect b="0" l="0" r="0" t="0"/>
          <a:stretch/>
        </p:blipFill>
        <p:spPr>
          <a:xfrm>
            <a:off x="6681035" y="8699500"/>
            <a:ext cx="1117740" cy="1117600"/>
          </a:xfrm>
          <a:prstGeom prst="rect">
            <a:avLst/>
          </a:prstGeom>
          <a:noFill/>
          <a:ln>
            <a:noFill/>
          </a:ln>
        </p:spPr>
      </p:pic>
      <p:pic>
        <p:nvPicPr>
          <p:cNvPr descr=" " id="659" name="Google Shape;659;g273b8bd7fbd_0_595"/>
          <p:cNvPicPr preferRelativeResize="0"/>
          <p:nvPr/>
        </p:nvPicPr>
        <p:blipFill rotWithShape="1">
          <a:blip r:embed="rId6">
            <a:alphaModFix/>
          </a:blip>
          <a:srcRect b="0" l="0" r="0" t="0"/>
          <a:stretch/>
        </p:blipFill>
        <p:spPr>
          <a:xfrm>
            <a:off x="6681035" y="10845800"/>
            <a:ext cx="5131441" cy="1549400"/>
          </a:xfrm>
          <a:prstGeom prst="rect">
            <a:avLst/>
          </a:prstGeom>
          <a:noFill/>
          <a:ln>
            <a:noFill/>
          </a:ln>
        </p:spPr>
      </p:pic>
      <p:sp>
        <p:nvSpPr>
          <p:cNvPr id="660" name="Google Shape;660;g273b8bd7fbd_0_595"/>
          <p:cNvSpPr/>
          <p:nvPr/>
        </p:nvSpPr>
        <p:spPr>
          <a:xfrm>
            <a:off x="7239905" y="10801350"/>
            <a:ext cx="4572600" cy="1638300"/>
          </a:xfrm>
          <a:prstGeom prst="roundRect">
            <a:avLst>
              <a:gd fmla="val 334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g273b8bd7fbd_0_595"/>
          <p:cNvSpPr/>
          <p:nvPr/>
        </p:nvSpPr>
        <p:spPr>
          <a:xfrm>
            <a:off x="7951194" y="10953750"/>
            <a:ext cx="38106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tardos Stencil"/>
              <a:buNone/>
            </a:pPr>
            <a:r>
              <a:rPr b="1" i="0" lang="en-US" sz="3600" u="none" cap="none" strike="noStrike">
                <a:solidFill>
                  <a:srgbClr val="0E0E0E"/>
                </a:solidFill>
                <a:latin typeface="Stardos Stencil"/>
                <a:ea typeface="Stardos Stencil"/>
                <a:cs typeface="Stardos Stencil"/>
                <a:sym typeface="Stardos Stencil"/>
              </a:rPr>
              <a:t>Cedric</a:t>
            </a:r>
            <a:endParaRPr b="0" i="0" sz="3600" u="none" cap="none" strike="noStrike">
              <a:solidFill>
                <a:schemeClr val="dk1"/>
              </a:solidFill>
              <a:latin typeface="Calibri"/>
              <a:ea typeface="Calibri"/>
              <a:cs typeface="Calibri"/>
              <a:sym typeface="Calibri"/>
            </a:endParaRPr>
          </a:p>
        </p:txBody>
      </p:sp>
      <p:sp>
        <p:nvSpPr>
          <p:cNvPr id="662" name="Google Shape;662;g273b8bd7fbd_0_595"/>
          <p:cNvSpPr/>
          <p:nvPr/>
        </p:nvSpPr>
        <p:spPr>
          <a:xfrm>
            <a:off x="7951194" y="11791950"/>
            <a:ext cx="37935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The Timekeeper</a:t>
            </a:r>
            <a:endParaRPr b="0" i="0" sz="3200" u="none" cap="none" strike="noStrike">
              <a:solidFill>
                <a:schemeClr val="dk1"/>
              </a:solidFill>
              <a:latin typeface="Calibri"/>
              <a:ea typeface="Calibri"/>
              <a:cs typeface="Calibri"/>
              <a:sym typeface="Calibri"/>
            </a:endParaRPr>
          </a:p>
        </p:txBody>
      </p:sp>
      <p:pic>
        <p:nvPicPr>
          <p:cNvPr descr=" " id="663" name="Google Shape;663;g273b8bd7fbd_0_595"/>
          <p:cNvPicPr preferRelativeResize="0"/>
          <p:nvPr/>
        </p:nvPicPr>
        <p:blipFill rotWithShape="1">
          <a:blip r:embed="rId11">
            <a:alphaModFix/>
          </a:blip>
          <a:srcRect b="0" l="0" r="0" t="0"/>
          <a:stretch/>
        </p:blipFill>
        <p:spPr>
          <a:xfrm>
            <a:off x="6681035" y="11061700"/>
            <a:ext cx="1117740" cy="1117600"/>
          </a:xfrm>
          <a:prstGeom prst="rect">
            <a:avLst/>
          </a:prstGeom>
          <a:noFill/>
          <a:ln>
            <a:noFill/>
          </a:ln>
        </p:spPr>
      </p:pic>
      <p:pic>
        <p:nvPicPr>
          <p:cNvPr descr=" " id="664" name="Google Shape;664;g273b8bd7fbd_0_595"/>
          <p:cNvPicPr preferRelativeResize="0"/>
          <p:nvPr/>
        </p:nvPicPr>
        <p:blipFill rotWithShape="1">
          <a:blip r:embed="rId6">
            <a:alphaModFix/>
          </a:blip>
          <a:srcRect b="0" l="0" r="0" t="0"/>
          <a:stretch/>
        </p:blipFill>
        <p:spPr>
          <a:xfrm>
            <a:off x="12574572" y="8483600"/>
            <a:ext cx="5131441" cy="1549400"/>
          </a:xfrm>
          <a:prstGeom prst="rect">
            <a:avLst/>
          </a:prstGeom>
          <a:noFill/>
          <a:ln>
            <a:noFill/>
          </a:ln>
        </p:spPr>
      </p:pic>
      <p:sp>
        <p:nvSpPr>
          <p:cNvPr id="665" name="Google Shape;665;g273b8bd7fbd_0_595"/>
          <p:cNvSpPr/>
          <p:nvPr/>
        </p:nvSpPr>
        <p:spPr>
          <a:xfrm>
            <a:off x="13133441" y="8439150"/>
            <a:ext cx="4572600" cy="1638300"/>
          </a:xfrm>
          <a:prstGeom prst="roundRect">
            <a:avLst>
              <a:gd fmla="val 334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g273b8bd7fbd_0_595"/>
          <p:cNvSpPr/>
          <p:nvPr/>
        </p:nvSpPr>
        <p:spPr>
          <a:xfrm>
            <a:off x="13844730" y="8591550"/>
            <a:ext cx="38106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tardos Stencil"/>
              <a:buNone/>
            </a:pPr>
            <a:r>
              <a:rPr b="1" i="0" lang="en-US" sz="3600" u="none" cap="none" strike="noStrike">
                <a:solidFill>
                  <a:srgbClr val="0E0E0E"/>
                </a:solidFill>
                <a:latin typeface="Stardos Stencil"/>
                <a:ea typeface="Stardos Stencil"/>
                <a:cs typeface="Stardos Stencil"/>
                <a:sym typeface="Stardos Stencil"/>
              </a:rPr>
              <a:t>Elvina</a:t>
            </a:r>
            <a:endParaRPr b="0" i="0" sz="3600" u="none" cap="none" strike="noStrike">
              <a:solidFill>
                <a:schemeClr val="dk1"/>
              </a:solidFill>
              <a:latin typeface="Calibri"/>
              <a:ea typeface="Calibri"/>
              <a:cs typeface="Calibri"/>
              <a:sym typeface="Calibri"/>
            </a:endParaRPr>
          </a:p>
        </p:txBody>
      </p:sp>
      <p:sp>
        <p:nvSpPr>
          <p:cNvPr id="667" name="Google Shape;667;g273b8bd7fbd_0_595"/>
          <p:cNvSpPr/>
          <p:nvPr/>
        </p:nvSpPr>
        <p:spPr>
          <a:xfrm>
            <a:off x="13844730" y="9429750"/>
            <a:ext cx="37935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The Oracle</a:t>
            </a:r>
            <a:endParaRPr b="0" i="0" sz="3200" u="none" cap="none" strike="noStrike">
              <a:solidFill>
                <a:schemeClr val="dk1"/>
              </a:solidFill>
              <a:latin typeface="Calibri"/>
              <a:ea typeface="Calibri"/>
              <a:cs typeface="Calibri"/>
              <a:sym typeface="Calibri"/>
            </a:endParaRPr>
          </a:p>
        </p:txBody>
      </p:sp>
      <p:pic>
        <p:nvPicPr>
          <p:cNvPr descr=" " id="668" name="Google Shape;668;g273b8bd7fbd_0_595"/>
          <p:cNvPicPr preferRelativeResize="0"/>
          <p:nvPr/>
        </p:nvPicPr>
        <p:blipFill rotWithShape="1">
          <a:blip r:embed="rId12">
            <a:alphaModFix/>
          </a:blip>
          <a:srcRect b="0" l="0" r="0" t="0"/>
          <a:stretch/>
        </p:blipFill>
        <p:spPr>
          <a:xfrm>
            <a:off x="12574572" y="8699500"/>
            <a:ext cx="1117740" cy="1117600"/>
          </a:xfrm>
          <a:prstGeom prst="rect">
            <a:avLst/>
          </a:prstGeom>
          <a:noFill/>
          <a:ln>
            <a:noFill/>
          </a:ln>
        </p:spPr>
      </p:pic>
      <p:pic>
        <p:nvPicPr>
          <p:cNvPr descr=" " id="669" name="Google Shape;669;g273b8bd7fbd_0_595"/>
          <p:cNvPicPr preferRelativeResize="0"/>
          <p:nvPr/>
        </p:nvPicPr>
        <p:blipFill rotWithShape="1">
          <a:blip r:embed="rId6">
            <a:alphaModFix/>
          </a:blip>
          <a:srcRect b="0" l="0" r="0" t="0"/>
          <a:stretch/>
        </p:blipFill>
        <p:spPr>
          <a:xfrm>
            <a:off x="12574572" y="10845800"/>
            <a:ext cx="5131441" cy="1549400"/>
          </a:xfrm>
          <a:prstGeom prst="rect">
            <a:avLst/>
          </a:prstGeom>
          <a:noFill/>
          <a:ln>
            <a:noFill/>
          </a:ln>
        </p:spPr>
      </p:pic>
      <p:sp>
        <p:nvSpPr>
          <p:cNvPr id="670" name="Google Shape;670;g273b8bd7fbd_0_595"/>
          <p:cNvSpPr/>
          <p:nvPr/>
        </p:nvSpPr>
        <p:spPr>
          <a:xfrm>
            <a:off x="13133441" y="10801350"/>
            <a:ext cx="4572600" cy="1638300"/>
          </a:xfrm>
          <a:prstGeom prst="roundRect">
            <a:avLst>
              <a:gd fmla="val 334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g273b8bd7fbd_0_595"/>
          <p:cNvSpPr/>
          <p:nvPr/>
        </p:nvSpPr>
        <p:spPr>
          <a:xfrm>
            <a:off x="13844730" y="10953750"/>
            <a:ext cx="38106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tardos Stencil"/>
              <a:buNone/>
            </a:pPr>
            <a:r>
              <a:rPr b="1" i="0" lang="en-US" sz="3600" u="none" cap="none" strike="noStrike">
                <a:solidFill>
                  <a:srgbClr val="0E0E0E"/>
                </a:solidFill>
                <a:latin typeface="Stardos Stencil"/>
                <a:ea typeface="Stardos Stencil"/>
                <a:cs typeface="Stardos Stencil"/>
                <a:sym typeface="Stardos Stencil"/>
              </a:rPr>
              <a:t>Seraphina</a:t>
            </a:r>
            <a:endParaRPr b="0" i="0" sz="3600" u="none" cap="none" strike="noStrike">
              <a:solidFill>
                <a:schemeClr val="dk1"/>
              </a:solidFill>
              <a:latin typeface="Calibri"/>
              <a:ea typeface="Calibri"/>
              <a:cs typeface="Calibri"/>
              <a:sym typeface="Calibri"/>
            </a:endParaRPr>
          </a:p>
        </p:txBody>
      </p:sp>
      <p:sp>
        <p:nvSpPr>
          <p:cNvPr id="672" name="Google Shape;672;g273b8bd7fbd_0_595"/>
          <p:cNvSpPr/>
          <p:nvPr/>
        </p:nvSpPr>
        <p:spPr>
          <a:xfrm>
            <a:off x="13844730" y="11791950"/>
            <a:ext cx="37935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The Lightbringer</a:t>
            </a:r>
            <a:endParaRPr b="0" i="0" sz="3200" u="none" cap="none" strike="noStrike">
              <a:solidFill>
                <a:schemeClr val="dk1"/>
              </a:solidFill>
              <a:latin typeface="Calibri"/>
              <a:ea typeface="Calibri"/>
              <a:cs typeface="Calibri"/>
              <a:sym typeface="Calibri"/>
            </a:endParaRPr>
          </a:p>
        </p:txBody>
      </p:sp>
      <p:pic>
        <p:nvPicPr>
          <p:cNvPr descr=" " id="673" name="Google Shape;673;g273b8bd7fbd_0_595"/>
          <p:cNvPicPr preferRelativeResize="0"/>
          <p:nvPr/>
        </p:nvPicPr>
        <p:blipFill rotWithShape="1">
          <a:blip r:embed="rId13">
            <a:alphaModFix/>
          </a:blip>
          <a:srcRect b="0" l="0" r="0" t="0"/>
          <a:stretch/>
        </p:blipFill>
        <p:spPr>
          <a:xfrm>
            <a:off x="12574572" y="11061700"/>
            <a:ext cx="1117740" cy="1117600"/>
          </a:xfrm>
          <a:prstGeom prst="rect">
            <a:avLst/>
          </a:prstGeom>
          <a:noFill/>
          <a:ln>
            <a:noFill/>
          </a:ln>
        </p:spPr>
      </p:pic>
      <p:pic>
        <p:nvPicPr>
          <p:cNvPr descr=" " id="674" name="Google Shape;674;g273b8bd7fbd_0_595"/>
          <p:cNvPicPr preferRelativeResize="0"/>
          <p:nvPr/>
        </p:nvPicPr>
        <p:blipFill rotWithShape="1">
          <a:blip r:embed="rId6">
            <a:alphaModFix/>
          </a:blip>
          <a:srcRect b="0" l="0" r="0" t="0"/>
          <a:stretch/>
        </p:blipFill>
        <p:spPr>
          <a:xfrm>
            <a:off x="18468108" y="8483600"/>
            <a:ext cx="5131441" cy="1549400"/>
          </a:xfrm>
          <a:prstGeom prst="rect">
            <a:avLst/>
          </a:prstGeom>
          <a:noFill/>
          <a:ln>
            <a:noFill/>
          </a:ln>
        </p:spPr>
      </p:pic>
      <p:sp>
        <p:nvSpPr>
          <p:cNvPr id="675" name="Google Shape;675;g273b8bd7fbd_0_595"/>
          <p:cNvSpPr/>
          <p:nvPr/>
        </p:nvSpPr>
        <p:spPr>
          <a:xfrm>
            <a:off x="19026978" y="8439150"/>
            <a:ext cx="4572600" cy="1638300"/>
          </a:xfrm>
          <a:prstGeom prst="roundRect">
            <a:avLst>
              <a:gd fmla="val 334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g273b8bd7fbd_0_595"/>
          <p:cNvSpPr/>
          <p:nvPr/>
        </p:nvSpPr>
        <p:spPr>
          <a:xfrm>
            <a:off x="19738267" y="8591550"/>
            <a:ext cx="38106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tardos Stencil"/>
              <a:buNone/>
            </a:pPr>
            <a:r>
              <a:rPr b="1" i="0" lang="en-US" sz="3600" u="none" cap="none" strike="noStrike">
                <a:solidFill>
                  <a:srgbClr val="0E0E0E"/>
                </a:solidFill>
                <a:latin typeface="Stardos Stencil"/>
                <a:ea typeface="Stardos Stencil"/>
                <a:cs typeface="Stardos Stencil"/>
                <a:sym typeface="Stardos Stencil"/>
              </a:rPr>
              <a:t>Kaelen</a:t>
            </a:r>
            <a:endParaRPr b="0" i="0" sz="3600" u="none" cap="none" strike="noStrike">
              <a:solidFill>
                <a:schemeClr val="dk1"/>
              </a:solidFill>
              <a:latin typeface="Calibri"/>
              <a:ea typeface="Calibri"/>
              <a:cs typeface="Calibri"/>
              <a:sym typeface="Calibri"/>
            </a:endParaRPr>
          </a:p>
        </p:txBody>
      </p:sp>
      <p:sp>
        <p:nvSpPr>
          <p:cNvPr id="677" name="Google Shape;677;g273b8bd7fbd_0_595"/>
          <p:cNvSpPr/>
          <p:nvPr/>
        </p:nvSpPr>
        <p:spPr>
          <a:xfrm>
            <a:off x="19738267" y="9429750"/>
            <a:ext cx="37935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The Sentinel</a:t>
            </a:r>
            <a:endParaRPr b="0" i="0" sz="3200" u="none" cap="none" strike="noStrike">
              <a:solidFill>
                <a:schemeClr val="dk1"/>
              </a:solidFill>
              <a:latin typeface="Calibri"/>
              <a:ea typeface="Calibri"/>
              <a:cs typeface="Calibri"/>
              <a:sym typeface="Calibri"/>
            </a:endParaRPr>
          </a:p>
        </p:txBody>
      </p:sp>
      <p:pic>
        <p:nvPicPr>
          <p:cNvPr descr=" " id="678" name="Google Shape;678;g273b8bd7fbd_0_595"/>
          <p:cNvPicPr preferRelativeResize="0"/>
          <p:nvPr/>
        </p:nvPicPr>
        <p:blipFill rotWithShape="1">
          <a:blip r:embed="rId14">
            <a:alphaModFix/>
          </a:blip>
          <a:srcRect b="0" l="0" r="0" t="0"/>
          <a:stretch/>
        </p:blipFill>
        <p:spPr>
          <a:xfrm>
            <a:off x="18468108" y="8699500"/>
            <a:ext cx="1117740" cy="1117600"/>
          </a:xfrm>
          <a:prstGeom prst="rect">
            <a:avLst/>
          </a:prstGeom>
          <a:noFill/>
          <a:ln>
            <a:noFill/>
          </a:ln>
        </p:spPr>
      </p:pic>
      <p:pic>
        <p:nvPicPr>
          <p:cNvPr descr=" " id="679" name="Google Shape;679;g273b8bd7fbd_0_595"/>
          <p:cNvPicPr preferRelativeResize="0"/>
          <p:nvPr/>
        </p:nvPicPr>
        <p:blipFill rotWithShape="1">
          <a:blip r:embed="rId6">
            <a:alphaModFix/>
          </a:blip>
          <a:srcRect b="0" l="0" r="0" t="0"/>
          <a:stretch/>
        </p:blipFill>
        <p:spPr>
          <a:xfrm>
            <a:off x="6681035" y="6121400"/>
            <a:ext cx="5131441" cy="1549400"/>
          </a:xfrm>
          <a:prstGeom prst="rect">
            <a:avLst/>
          </a:prstGeom>
          <a:noFill/>
          <a:ln>
            <a:noFill/>
          </a:ln>
        </p:spPr>
      </p:pic>
      <p:sp>
        <p:nvSpPr>
          <p:cNvPr id="680" name="Google Shape;680;g273b8bd7fbd_0_595"/>
          <p:cNvSpPr/>
          <p:nvPr/>
        </p:nvSpPr>
        <p:spPr>
          <a:xfrm>
            <a:off x="7239905" y="6076950"/>
            <a:ext cx="4572600" cy="1638300"/>
          </a:xfrm>
          <a:prstGeom prst="roundRect">
            <a:avLst>
              <a:gd fmla="val 334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g273b8bd7fbd_0_595"/>
          <p:cNvSpPr/>
          <p:nvPr/>
        </p:nvSpPr>
        <p:spPr>
          <a:xfrm>
            <a:off x="7951194" y="6229350"/>
            <a:ext cx="38106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tardos Stencil"/>
              <a:buNone/>
            </a:pPr>
            <a:r>
              <a:rPr b="1" i="0" lang="en-US" sz="3600" u="none" cap="none" strike="noStrike">
                <a:solidFill>
                  <a:srgbClr val="0E0E0E"/>
                </a:solidFill>
                <a:latin typeface="Stardos Stencil"/>
                <a:ea typeface="Stardos Stencil"/>
                <a:cs typeface="Stardos Stencil"/>
                <a:sym typeface="Stardos Stencil"/>
              </a:rPr>
              <a:t>Aurielle</a:t>
            </a:r>
            <a:endParaRPr b="0" i="0" sz="3600" u="none" cap="none" strike="noStrike">
              <a:solidFill>
                <a:schemeClr val="dk1"/>
              </a:solidFill>
              <a:latin typeface="Calibri"/>
              <a:ea typeface="Calibri"/>
              <a:cs typeface="Calibri"/>
              <a:sym typeface="Calibri"/>
            </a:endParaRPr>
          </a:p>
        </p:txBody>
      </p:sp>
      <p:sp>
        <p:nvSpPr>
          <p:cNvPr id="682" name="Google Shape;682;g273b8bd7fbd_0_595"/>
          <p:cNvSpPr/>
          <p:nvPr/>
        </p:nvSpPr>
        <p:spPr>
          <a:xfrm>
            <a:off x="7951194" y="7067550"/>
            <a:ext cx="37935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The Priestess</a:t>
            </a:r>
            <a:endParaRPr b="0" i="0" sz="3200" u="none" cap="none" strike="noStrike">
              <a:solidFill>
                <a:schemeClr val="dk1"/>
              </a:solidFill>
              <a:latin typeface="Calibri"/>
              <a:ea typeface="Calibri"/>
              <a:cs typeface="Calibri"/>
              <a:sym typeface="Calibri"/>
            </a:endParaRPr>
          </a:p>
        </p:txBody>
      </p:sp>
      <p:pic>
        <p:nvPicPr>
          <p:cNvPr descr=" " id="683" name="Google Shape;683;g273b8bd7fbd_0_595"/>
          <p:cNvPicPr preferRelativeResize="0"/>
          <p:nvPr/>
        </p:nvPicPr>
        <p:blipFill rotWithShape="1">
          <a:blip r:embed="rId15">
            <a:alphaModFix/>
          </a:blip>
          <a:srcRect b="0" l="0" r="0" t="0"/>
          <a:stretch/>
        </p:blipFill>
        <p:spPr>
          <a:xfrm>
            <a:off x="6681035" y="6337300"/>
            <a:ext cx="1117740" cy="1117600"/>
          </a:xfrm>
          <a:prstGeom prst="rect">
            <a:avLst/>
          </a:prstGeom>
          <a:noFill/>
          <a:ln>
            <a:noFill/>
          </a:ln>
        </p:spPr>
      </p:pic>
      <p:pic>
        <p:nvPicPr>
          <p:cNvPr descr=" " id="684" name="Google Shape;684;g273b8bd7fbd_0_595"/>
          <p:cNvPicPr preferRelativeResize="0"/>
          <p:nvPr/>
        </p:nvPicPr>
        <p:blipFill rotWithShape="1">
          <a:blip r:embed="rId6">
            <a:alphaModFix/>
          </a:blip>
          <a:srcRect b="0" l="0" r="0" t="0"/>
          <a:stretch/>
        </p:blipFill>
        <p:spPr>
          <a:xfrm>
            <a:off x="18468108" y="6121400"/>
            <a:ext cx="5131441" cy="1549400"/>
          </a:xfrm>
          <a:prstGeom prst="rect">
            <a:avLst/>
          </a:prstGeom>
          <a:noFill/>
          <a:ln>
            <a:noFill/>
          </a:ln>
        </p:spPr>
      </p:pic>
      <p:sp>
        <p:nvSpPr>
          <p:cNvPr id="685" name="Google Shape;685;g273b8bd7fbd_0_595"/>
          <p:cNvSpPr/>
          <p:nvPr/>
        </p:nvSpPr>
        <p:spPr>
          <a:xfrm>
            <a:off x="19026978" y="6076950"/>
            <a:ext cx="4572600" cy="1638300"/>
          </a:xfrm>
          <a:prstGeom prst="roundRect">
            <a:avLst>
              <a:gd fmla="val 334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g273b8bd7fbd_0_595"/>
          <p:cNvSpPr/>
          <p:nvPr/>
        </p:nvSpPr>
        <p:spPr>
          <a:xfrm>
            <a:off x="19738267" y="6229350"/>
            <a:ext cx="38106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tardos Stencil"/>
              <a:buNone/>
            </a:pPr>
            <a:r>
              <a:rPr b="1" i="0" lang="en-US" sz="3600" u="none" cap="none" strike="noStrike">
                <a:solidFill>
                  <a:srgbClr val="0E0E0E"/>
                </a:solidFill>
                <a:latin typeface="Stardos Stencil"/>
                <a:ea typeface="Stardos Stencil"/>
                <a:cs typeface="Stardos Stencil"/>
                <a:sym typeface="Stardos Stencil"/>
              </a:rPr>
              <a:t>Dariana</a:t>
            </a:r>
            <a:endParaRPr b="0" i="0" sz="3600" u="none" cap="none" strike="noStrike">
              <a:solidFill>
                <a:schemeClr val="dk1"/>
              </a:solidFill>
              <a:latin typeface="Calibri"/>
              <a:ea typeface="Calibri"/>
              <a:cs typeface="Calibri"/>
              <a:sym typeface="Calibri"/>
            </a:endParaRPr>
          </a:p>
        </p:txBody>
      </p:sp>
      <p:sp>
        <p:nvSpPr>
          <p:cNvPr id="687" name="Google Shape;687;g273b8bd7fbd_0_595"/>
          <p:cNvSpPr/>
          <p:nvPr/>
        </p:nvSpPr>
        <p:spPr>
          <a:xfrm>
            <a:off x="19738267" y="7067550"/>
            <a:ext cx="37935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The Shaman</a:t>
            </a:r>
            <a:endParaRPr b="0" i="0" sz="3200" u="none" cap="none" strike="noStrike">
              <a:solidFill>
                <a:schemeClr val="dk1"/>
              </a:solidFill>
              <a:latin typeface="Calibri"/>
              <a:ea typeface="Calibri"/>
              <a:cs typeface="Calibri"/>
              <a:sym typeface="Calibri"/>
            </a:endParaRPr>
          </a:p>
        </p:txBody>
      </p:sp>
      <p:pic>
        <p:nvPicPr>
          <p:cNvPr descr=" " id="688" name="Google Shape;688;g273b8bd7fbd_0_595"/>
          <p:cNvPicPr preferRelativeResize="0"/>
          <p:nvPr/>
        </p:nvPicPr>
        <p:blipFill rotWithShape="1">
          <a:blip r:embed="rId16">
            <a:alphaModFix/>
          </a:blip>
          <a:srcRect b="0" l="0" r="0" t="0"/>
          <a:stretch/>
        </p:blipFill>
        <p:spPr>
          <a:xfrm>
            <a:off x="18468108" y="6337300"/>
            <a:ext cx="1117740" cy="1117600"/>
          </a:xfrm>
          <a:prstGeom prst="rect">
            <a:avLst/>
          </a:prstGeom>
          <a:noFill/>
          <a:ln>
            <a:noFill/>
          </a:ln>
        </p:spPr>
      </p:pic>
      <p:pic>
        <p:nvPicPr>
          <p:cNvPr descr=" " id="689" name="Google Shape;689;g273b8bd7fbd_0_595"/>
          <p:cNvPicPr preferRelativeResize="0"/>
          <p:nvPr/>
        </p:nvPicPr>
        <p:blipFill rotWithShape="1">
          <a:blip r:embed="rId6">
            <a:alphaModFix/>
          </a:blip>
          <a:srcRect b="0" l="0" r="0" t="0"/>
          <a:stretch/>
        </p:blipFill>
        <p:spPr>
          <a:xfrm>
            <a:off x="12574572" y="6121400"/>
            <a:ext cx="5131441" cy="1549400"/>
          </a:xfrm>
          <a:prstGeom prst="rect">
            <a:avLst/>
          </a:prstGeom>
          <a:noFill/>
          <a:ln>
            <a:noFill/>
          </a:ln>
        </p:spPr>
      </p:pic>
      <p:sp>
        <p:nvSpPr>
          <p:cNvPr id="690" name="Google Shape;690;g273b8bd7fbd_0_595"/>
          <p:cNvSpPr/>
          <p:nvPr/>
        </p:nvSpPr>
        <p:spPr>
          <a:xfrm>
            <a:off x="13133441" y="6076950"/>
            <a:ext cx="4572600" cy="1638300"/>
          </a:xfrm>
          <a:prstGeom prst="roundRect">
            <a:avLst>
              <a:gd fmla="val 3349"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g273b8bd7fbd_0_595"/>
          <p:cNvSpPr/>
          <p:nvPr/>
        </p:nvSpPr>
        <p:spPr>
          <a:xfrm>
            <a:off x="13844730" y="6229350"/>
            <a:ext cx="38106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tardos Stencil"/>
              <a:buNone/>
            </a:pPr>
            <a:r>
              <a:rPr b="1" i="0" lang="en-US" sz="3600" u="none" cap="none" strike="noStrike">
                <a:solidFill>
                  <a:srgbClr val="0E0E0E"/>
                </a:solidFill>
                <a:latin typeface="Stardos Stencil"/>
                <a:ea typeface="Stardos Stencil"/>
                <a:cs typeface="Stardos Stencil"/>
                <a:sym typeface="Stardos Stencil"/>
              </a:rPr>
              <a:t>Theronis</a:t>
            </a:r>
            <a:endParaRPr b="0" i="0" sz="3600" u="none" cap="none" strike="noStrike">
              <a:solidFill>
                <a:schemeClr val="dk1"/>
              </a:solidFill>
              <a:latin typeface="Calibri"/>
              <a:ea typeface="Calibri"/>
              <a:cs typeface="Calibri"/>
              <a:sym typeface="Calibri"/>
            </a:endParaRPr>
          </a:p>
        </p:txBody>
      </p:sp>
      <p:sp>
        <p:nvSpPr>
          <p:cNvPr id="692" name="Google Shape;692;g273b8bd7fbd_0_595"/>
          <p:cNvSpPr/>
          <p:nvPr/>
        </p:nvSpPr>
        <p:spPr>
          <a:xfrm>
            <a:off x="13844730" y="7067550"/>
            <a:ext cx="37935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The Warrior</a:t>
            </a:r>
            <a:endParaRPr b="0" i="0" sz="3200" u="none" cap="none" strike="noStrike">
              <a:solidFill>
                <a:schemeClr val="dk1"/>
              </a:solidFill>
              <a:latin typeface="Calibri"/>
              <a:ea typeface="Calibri"/>
              <a:cs typeface="Calibri"/>
              <a:sym typeface="Calibri"/>
            </a:endParaRPr>
          </a:p>
        </p:txBody>
      </p:sp>
      <p:pic>
        <p:nvPicPr>
          <p:cNvPr descr=" " id="693" name="Google Shape;693;g273b8bd7fbd_0_595"/>
          <p:cNvPicPr preferRelativeResize="0"/>
          <p:nvPr/>
        </p:nvPicPr>
        <p:blipFill rotWithShape="1">
          <a:blip r:embed="rId17">
            <a:alphaModFix/>
          </a:blip>
          <a:srcRect b="0" l="0" r="0" t="0"/>
          <a:stretch/>
        </p:blipFill>
        <p:spPr>
          <a:xfrm>
            <a:off x="12574572" y="6337300"/>
            <a:ext cx="1117740" cy="1117600"/>
          </a:xfrm>
          <a:prstGeom prst="rect">
            <a:avLst/>
          </a:prstGeom>
          <a:noFill/>
          <a:ln>
            <a:noFill/>
          </a:ln>
        </p:spPr>
      </p:pic>
      <p:pic>
        <p:nvPicPr>
          <p:cNvPr descr=" " id="694" name="Google Shape;694;g273b8bd7fbd_0_595"/>
          <p:cNvPicPr preferRelativeResize="0"/>
          <p:nvPr/>
        </p:nvPicPr>
        <p:blipFill rotWithShape="1">
          <a:blip r:embed="rId18">
            <a:alphaModFix/>
          </a:blip>
          <a:srcRect b="0" l="0" r="0" t="0"/>
          <a:stretch/>
        </p:blipFill>
        <p:spPr>
          <a:xfrm>
            <a:off x="3353219" y="5702300"/>
            <a:ext cx="17680610" cy="12700"/>
          </a:xfrm>
          <a:prstGeom prst="rect">
            <a:avLst/>
          </a:prstGeom>
          <a:noFill/>
          <a:ln>
            <a:noFill/>
          </a:ln>
        </p:spPr>
      </p:pic>
      <p:pic>
        <p:nvPicPr>
          <p:cNvPr descr=" " id="695" name="Google Shape;695;g273b8bd7fbd_0_595"/>
          <p:cNvPicPr preferRelativeResize="0"/>
          <p:nvPr/>
        </p:nvPicPr>
        <p:blipFill rotWithShape="1">
          <a:blip r:embed="rId19">
            <a:alphaModFix/>
          </a:blip>
          <a:srcRect b="0" l="0" r="0" t="0"/>
          <a:stretch/>
        </p:blipFill>
        <p:spPr>
          <a:xfrm>
            <a:off x="13006426" y="5308600"/>
            <a:ext cx="12702" cy="406400"/>
          </a:xfrm>
          <a:prstGeom prst="rect">
            <a:avLst/>
          </a:prstGeom>
          <a:noFill/>
          <a:ln>
            <a:noFill/>
          </a:ln>
        </p:spPr>
      </p:pic>
      <p:pic>
        <p:nvPicPr>
          <p:cNvPr descr=" " id="696" name="Google Shape;696;g273b8bd7fbd_0_595"/>
          <p:cNvPicPr preferRelativeResize="0"/>
          <p:nvPr/>
        </p:nvPicPr>
        <p:blipFill rotWithShape="1">
          <a:blip r:embed="rId20">
            <a:alphaModFix/>
          </a:blip>
          <a:srcRect b="0" l="0" r="0" t="0"/>
          <a:stretch/>
        </p:blipFill>
        <p:spPr>
          <a:xfrm>
            <a:off x="3353219" y="5715000"/>
            <a:ext cx="12702" cy="419100"/>
          </a:xfrm>
          <a:prstGeom prst="rect">
            <a:avLst/>
          </a:prstGeom>
          <a:noFill/>
          <a:ln>
            <a:noFill/>
          </a:ln>
        </p:spPr>
      </p:pic>
      <p:pic>
        <p:nvPicPr>
          <p:cNvPr descr=" " id="697" name="Google Shape;697;g273b8bd7fbd_0_595"/>
          <p:cNvPicPr preferRelativeResize="0"/>
          <p:nvPr/>
        </p:nvPicPr>
        <p:blipFill rotWithShape="1">
          <a:blip r:embed="rId20">
            <a:alphaModFix/>
          </a:blip>
          <a:srcRect b="0" l="0" r="0" t="0"/>
          <a:stretch/>
        </p:blipFill>
        <p:spPr>
          <a:xfrm>
            <a:off x="9513489" y="5715000"/>
            <a:ext cx="12702" cy="419100"/>
          </a:xfrm>
          <a:prstGeom prst="rect">
            <a:avLst/>
          </a:prstGeom>
          <a:noFill/>
          <a:ln>
            <a:noFill/>
          </a:ln>
        </p:spPr>
      </p:pic>
      <p:pic>
        <p:nvPicPr>
          <p:cNvPr descr=" " id="698" name="Google Shape;698;g273b8bd7fbd_0_595"/>
          <p:cNvPicPr preferRelativeResize="0"/>
          <p:nvPr/>
        </p:nvPicPr>
        <p:blipFill rotWithShape="1">
          <a:blip r:embed="rId20">
            <a:alphaModFix/>
          </a:blip>
          <a:srcRect b="0" l="0" r="0" t="0"/>
          <a:stretch/>
        </p:blipFill>
        <p:spPr>
          <a:xfrm>
            <a:off x="15407026" y="5715000"/>
            <a:ext cx="12702" cy="419100"/>
          </a:xfrm>
          <a:prstGeom prst="rect">
            <a:avLst/>
          </a:prstGeom>
          <a:noFill/>
          <a:ln>
            <a:noFill/>
          </a:ln>
        </p:spPr>
      </p:pic>
      <p:pic>
        <p:nvPicPr>
          <p:cNvPr descr=" " id="699" name="Google Shape;699;g273b8bd7fbd_0_595"/>
          <p:cNvPicPr preferRelativeResize="0"/>
          <p:nvPr/>
        </p:nvPicPr>
        <p:blipFill rotWithShape="1">
          <a:blip r:embed="rId20">
            <a:alphaModFix/>
          </a:blip>
          <a:srcRect b="0" l="0" r="0" t="0"/>
          <a:stretch/>
        </p:blipFill>
        <p:spPr>
          <a:xfrm>
            <a:off x="21021127" y="5715000"/>
            <a:ext cx="12702" cy="419100"/>
          </a:xfrm>
          <a:prstGeom prst="rect">
            <a:avLst/>
          </a:prstGeom>
          <a:noFill/>
          <a:ln>
            <a:noFill/>
          </a:ln>
        </p:spPr>
      </p:pic>
      <p:pic>
        <p:nvPicPr>
          <p:cNvPr descr=" " id="700" name="Google Shape;700;g273b8bd7fbd_0_595"/>
          <p:cNvPicPr preferRelativeResize="0"/>
          <p:nvPr/>
        </p:nvPicPr>
        <p:blipFill rotWithShape="1">
          <a:blip r:embed="rId21">
            <a:alphaModFix/>
          </a:blip>
          <a:srcRect b="0" l="0" r="0" t="0"/>
          <a:stretch/>
        </p:blipFill>
        <p:spPr>
          <a:xfrm>
            <a:off x="3353219" y="7670800"/>
            <a:ext cx="12702" cy="812800"/>
          </a:xfrm>
          <a:prstGeom prst="rect">
            <a:avLst/>
          </a:prstGeom>
          <a:noFill/>
          <a:ln>
            <a:noFill/>
          </a:ln>
        </p:spPr>
      </p:pic>
      <p:pic>
        <p:nvPicPr>
          <p:cNvPr descr=" " id="701" name="Google Shape;701;g273b8bd7fbd_0_595"/>
          <p:cNvPicPr preferRelativeResize="0"/>
          <p:nvPr/>
        </p:nvPicPr>
        <p:blipFill rotWithShape="1">
          <a:blip r:embed="rId21">
            <a:alphaModFix/>
          </a:blip>
          <a:srcRect b="0" l="0" r="0" t="0"/>
          <a:stretch/>
        </p:blipFill>
        <p:spPr>
          <a:xfrm>
            <a:off x="9513489" y="7670800"/>
            <a:ext cx="12702" cy="812800"/>
          </a:xfrm>
          <a:prstGeom prst="rect">
            <a:avLst/>
          </a:prstGeom>
          <a:noFill/>
          <a:ln>
            <a:noFill/>
          </a:ln>
        </p:spPr>
      </p:pic>
      <p:pic>
        <p:nvPicPr>
          <p:cNvPr descr=" " id="702" name="Google Shape;702;g273b8bd7fbd_0_595"/>
          <p:cNvPicPr preferRelativeResize="0"/>
          <p:nvPr/>
        </p:nvPicPr>
        <p:blipFill rotWithShape="1">
          <a:blip r:embed="rId21">
            <a:alphaModFix/>
          </a:blip>
          <a:srcRect b="0" l="0" r="0" t="0"/>
          <a:stretch/>
        </p:blipFill>
        <p:spPr>
          <a:xfrm>
            <a:off x="15407026" y="7670800"/>
            <a:ext cx="12702" cy="812800"/>
          </a:xfrm>
          <a:prstGeom prst="rect">
            <a:avLst/>
          </a:prstGeom>
          <a:noFill/>
          <a:ln>
            <a:noFill/>
          </a:ln>
        </p:spPr>
      </p:pic>
      <p:pic>
        <p:nvPicPr>
          <p:cNvPr descr=" " id="703" name="Google Shape;703;g273b8bd7fbd_0_595"/>
          <p:cNvPicPr preferRelativeResize="0"/>
          <p:nvPr/>
        </p:nvPicPr>
        <p:blipFill rotWithShape="1">
          <a:blip r:embed="rId21">
            <a:alphaModFix/>
          </a:blip>
          <a:srcRect b="0" l="0" r="0" t="0"/>
          <a:stretch/>
        </p:blipFill>
        <p:spPr>
          <a:xfrm>
            <a:off x="21021127" y="7670800"/>
            <a:ext cx="12702" cy="812800"/>
          </a:xfrm>
          <a:prstGeom prst="rect">
            <a:avLst/>
          </a:prstGeom>
          <a:noFill/>
          <a:ln>
            <a:noFill/>
          </a:ln>
        </p:spPr>
      </p:pic>
      <p:pic>
        <p:nvPicPr>
          <p:cNvPr descr=" " id="704" name="Google Shape;704;g273b8bd7fbd_0_595"/>
          <p:cNvPicPr preferRelativeResize="0"/>
          <p:nvPr/>
        </p:nvPicPr>
        <p:blipFill rotWithShape="1">
          <a:blip r:embed="rId21">
            <a:alphaModFix/>
          </a:blip>
          <a:srcRect b="0" l="0" r="0" t="0"/>
          <a:stretch/>
        </p:blipFill>
        <p:spPr>
          <a:xfrm>
            <a:off x="9513489" y="10033000"/>
            <a:ext cx="12702" cy="812800"/>
          </a:xfrm>
          <a:prstGeom prst="rect">
            <a:avLst/>
          </a:prstGeom>
          <a:noFill/>
          <a:ln>
            <a:noFill/>
          </a:ln>
        </p:spPr>
      </p:pic>
      <p:pic>
        <p:nvPicPr>
          <p:cNvPr descr=" " id="705" name="Google Shape;705;g273b8bd7fbd_0_595"/>
          <p:cNvPicPr preferRelativeResize="0"/>
          <p:nvPr/>
        </p:nvPicPr>
        <p:blipFill rotWithShape="1">
          <a:blip r:embed="rId21">
            <a:alphaModFix/>
          </a:blip>
          <a:srcRect b="0" l="0" r="0" t="0"/>
          <a:stretch/>
        </p:blipFill>
        <p:spPr>
          <a:xfrm>
            <a:off x="15407026" y="10033000"/>
            <a:ext cx="12702" cy="812800"/>
          </a:xfrm>
          <a:prstGeom prst="rect">
            <a:avLst/>
          </a:prstGeom>
          <a:noFill/>
          <a:ln>
            <a:noFill/>
          </a:ln>
        </p:spPr>
      </p:pic>
      <p:sp>
        <p:nvSpPr>
          <p:cNvPr id="706" name="Google Shape;706;g273b8bd7fbd_0_595"/>
          <p:cNvSpPr/>
          <p:nvPr/>
        </p:nvSpPr>
        <p:spPr>
          <a:xfrm>
            <a:off x="7747968" y="12801600"/>
            <a:ext cx="76167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To download more editable chart, </a:t>
            </a:r>
            <a:r>
              <a:rPr b="0" i="0" lang="en-US" sz="3200" u="sng" cap="none" strike="noStrike">
                <a:solidFill>
                  <a:srgbClr val="0E0E0E"/>
                </a:solidFill>
                <a:latin typeface="Mate"/>
                <a:ea typeface="Mate"/>
                <a:cs typeface="Mate"/>
                <a:sym typeface="Mate"/>
                <a:hlinkClick r:id="rId22">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07" name="Google Shape;707;g273b8bd7fbd_0_595"/>
          <p:cNvSpPr/>
          <p:nvPr/>
        </p:nvSpPr>
        <p:spPr>
          <a:xfrm>
            <a:off x="6816519" y="1676400"/>
            <a:ext cx="10754100" cy="173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Stardos Stencil"/>
              <a:buNone/>
            </a:pPr>
            <a:r>
              <a:rPr b="1" i="0" lang="en-US" sz="8000" u="none" cap="none" strike="noStrike">
                <a:solidFill>
                  <a:srgbClr val="272727"/>
                </a:solidFill>
                <a:latin typeface="Stardos Stencil"/>
                <a:ea typeface="Stardos Stencil"/>
                <a:cs typeface="Stardos Stencil"/>
                <a:sym typeface="Stardos Stencil"/>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712" name="Shape 712"/>
        <p:cNvGrpSpPr/>
        <p:nvPr/>
      </p:nvGrpSpPr>
      <p:grpSpPr>
        <a:xfrm>
          <a:off x="0" y="0"/>
          <a:ext cx="0" cy="0"/>
          <a:chOff x="0" y="0"/>
          <a:chExt cx="0" cy="0"/>
        </a:xfrm>
      </p:grpSpPr>
      <p:pic>
        <p:nvPicPr>
          <p:cNvPr descr=" " id="713" name="Google Shape;713;g273b8bd7fbd_0_673"/>
          <p:cNvPicPr preferRelativeResize="0"/>
          <p:nvPr/>
        </p:nvPicPr>
        <p:blipFill rotWithShape="1">
          <a:blip r:embed="rId3">
            <a:alphaModFix/>
          </a:blip>
          <a:srcRect b="0" l="0" r="0" t="0"/>
          <a:stretch/>
        </p:blipFill>
        <p:spPr>
          <a:xfrm>
            <a:off x="0" y="3517900"/>
            <a:ext cx="9742118" cy="10198100"/>
          </a:xfrm>
          <a:prstGeom prst="rect">
            <a:avLst/>
          </a:prstGeom>
          <a:noFill/>
          <a:ln>
            <a:noFill/>
          </a:ln>
        </p:spPr>
      </p:pic>
      <p:pic>
        <p:nvPicPr>
          <p:cNvPr descr=" " id="714" name="Google Shape;714;g273b8bd7fbd_0_673"/>
          <p:cNvPicPr preferRelativeResize="0"/>
          <p:nvPr/>
        </p:nvPicPr>
        <p:blipFill rotWithShape="1">
          <a:blip r:embed="rId4">
            <a:alphaModFix/>
          </a:blip>
          <a:srcRect b="0" l="0" r="0" t="0"/>
          <a:stretch/>
        </p:blipFill>
        <p:spPr>
          <a:xfrm>
            <a:off x="16626378" y="1816100"/>
            <a:ext cx="7760670" cy="8686800"/>
          </a:xfrm>
          <a:prstGeom prst="rect">
            <a:avLst/>
          </a:prstGeom>
          <a:noFill/>
          <a:ln>
            <a:noFill/>
          </a:ln>
        </p:spPr>
      </p:pic>
      <p:sp>
        <p:nvSpPr>
          <p:cNvPr id="715" name="Google Shape;715;g273b8bd7fbd_0_673"/>
          <p:cNvSpPr/>
          <p:nvPr/>
        </p:nvSpPr>
        <p:spPr>
          <a:xfrm>
            <a:off x="23370921" y="8483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6" name="Google Shape;716;g273b8bd7fbd_0_673"/>
          <p:cNvPicPr preferRelativeResize="0"/>
          <p:nvPr/>
        </p:nvPicPr>
        <p:blipFill rotWithShape="1">
          <a:blip r:embed="rId5">
            <a:alphaModFix/>
          </a:blip>
          <a:srcRect b="0" l="0" r="0" t="0"/>
          <a:stretch/>
        </p:blipFill>
        <p:spPr>
          <a:xfrm>
            <a:off x="23523340" y="8788400"/>
            <a:ext cx="711289" cy="2590800"/>
          </a:xfrm>
          <a:prstGeom prst="rect">
            <a:avLst/>
          </a:prstGeom>
          <a:noFill/>
          <a:ln>
            <a:noFill/>
          </a:ln>
        </p:spPr>
      </p:pic>
      <p:sp>
        <p:nvSpPr>
          <p:cNvPr id="717" name="Google Shape;717;g273b8bd7fbd_0_673"/>
          <p:cNvSpPr/>
          <p:nvPr/>
        </p:nvSpPr>
        <p:spPr>
          <a:xfrm>
            <a:off x="2032254" y="6032500"/>
            <a:ext cx="8721900" cy="5126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 No, you don't have to credit us.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 And you can support us by sharing our site, EaTemp.com, with others.</a:t>
            </a:r>
            <a:endParaRPr b="0" i="0" sz="3200" u="none" cap="none" strike="noStrike">
              <a:solidFill>
                <a:schemeClr val="dk1"/>
              </a:solidFill>
              <a:latin typeface="Calibri"/>
              <a:ea typeface="Calibri"/>
              <a:cs typeface="Calibri"/>
              <a:sym typeface="Calibri"/>
            </a:endParaRPr>
          </a:p>
        </p:txBody>
      </p:sp>
      <p:sp>
        <p:nvSpPr>
          <p:cNvPr id="718" name="Google Shape;718;g273b8bd7fbd_0_673"/>
          <p:cNvSpPr/>
          <p:nvPr/>
        </p:nvSpPr>
        <p:spPr>
          <a:xfrm>
            <a:off x="2032254" y="2603500"/>
            <a:ext cx="9471300" cy="313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tardos Stencil"/>
              <a:buNone/>
            </a:pPr>
            <a:r>
              <a:rPr b="1" i="0" lang="en-US" sz="8000" u="none" cap="none" strike="noStrike">
                <a:solidFill>
                  <a:srgbClr val="272727"/>
                </a:solidFill>
                <a:latin typeface="Stardos Stencil"/>
                <a:ea typeface="Stardos Stencil"/>
                <a:cs typeface="Stardos Stencil"/>
                <a:sym typeface="Stardos Stencil"/>
              </a:rPr>
              <a:t>Thank you for choosing EaTemp</a:t>
            </a:r>
            <a:endParaRPr b="0" i="0" sz="8000" u="none" cap="none" strike="noStrike">
              <a:solidFill>
                <a:schemeClr val="dk1"/>
              </a:solidFill>
              <a:latin typeface="Calibri"/>
              <a:ea typeface="Calibri"/>
              <a:cs typeface="Calibri"/>
              <a:sym typeface="Calibri"/>
            </a:endParaRPr>
          </a:p>
        </p:txBody>
      </p:sp>
      <p:sp>
        <p:nvSpPr>
          <p:cNvPr id="719" name="Google Shape;719;g273b8bd7fbd_0_673"/>
          <p:cNvSpPr/>
          <p:nvPr/>
        </p:nvSpPr>
        <p:spPr>
          <a:xfrm rot="-5400000">
            <a:off x="21751495" y="5865073"/>
            <a:ext cx="44160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Credit | Image: </a:t>
            </a:r>
            <a:r>
              <a:rPr b="0" i="0" lang="en-US" sz="3200" u="sng" cap="none" strike="noStrike">
                <a:solidFill>
                  <a:srgbClr val="0E0E0E"/>
                </a:solidFill>
                <a:latin typeface="Mate"/>
                <a:ea typeface="Mate"/>
                <a:cs typeface="Mate"/>
                <a:sym typeface="Mate"/>
                <a:hlinkClick r:id="rId6">
                  <a:extLst>
                    <a:ext uri="{A12FA001-AC4F-418D-AE19-62706E023703}">
                      <ahyp:hlinkClr val="tx"/>
                    </a:ext>
                  </a:extLst>
                </a:hlinkClick>
              </a:rPr>
              <a:t>Unsplash</a:t>
            </a:r>
            <a:r>
              <a:rPr b="0" i="0" lang="en-US" sz="3200" u="none" cap="none" strike="noStrike">
                <a:solidFill>
                  <a:srgbClr val="0E0E0E"/>
                </a:solidFill>
                <a:latin typeface="Mate"/>
                <a:ea typeface="Mate"/>
                <a:cs typeface="Mate"/>
                <a:sym typeface="Mate"/>
              </a:rPr>
              <a:t> </a:t>
            </a:r>
            <a:endParaRPr b="0" i="0" sz="3200" u="none" cap="none" strike="noStrike">
              <a:solidFill>
                <a:schemeClr val="dk1"/>
              </a:solidFill>
              <a:latin typeface="Calibri"/>
              <a:ea typeface="Calibri"/>
              <a:cs typeface="Calibri"/>
              <a:sym typeface="Calibri"/>
            </a:endParaRPr>
          </a:p>
        </p:txBody>
      </p:sp>
      <p:pic>
        <p:nvPicPr>
          <p:cNvPr descr=" " id="720" name="Google Shape;720;g273b8bd7fbd_0_673"/>
          <p:cNvPicPr preferRelativeResize="0"/>
          <p:nvPr/>
        </p:nvPicPr>
        <p:blipFill rotWithShape="1">
          <a:blip r:embed="rId7">
            <a:alphaModFix/>
          </a:blip>
          <a:srcRect b="0" l="0" r="0" t="0"/>
          <a:stretch/>
        </p:blipFill>
        <p:spPr>
          <a:xfrm>
            <a:off x="11164695" y="1346200"/>
            <a:ext cx="11494937" cy="110363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38" name="Shape 38"/>
        <p:cNvGrpSpPr/>
        <p:nvPr/>
      </p:nvGrpSpPr>
      <p:grpSpPr>
        <a:xfrm>
          <a:off x="0" y="0"/>
          <a:ext cx="0" cy="0"/>
          <a:chOff x="0" y="0"/>
          <a:chExt cx="0" cy="0"/>
        </a:xfrm>
      </p:grpSpPr>
      <p:pic>
        <p:nvPicPr>
          <p:cNvPr descr=" " id="39" name="Google Shape;39;g273b8bd7fbd_0_21"/>
          <p:cNvPicPr preferRelativeResize="0"/>
          <p:nvPr/>
        </p:nvPicPr>
        <p:blipFill rotWithShape="1">
          <a:blip r:embed="rId3">
            <a:alphaModFix/>
          </a:blip>
          <a:srcRect b="0" l="0" r="0" t="0"/>
          <a:stretch/>
        </p:blipFill>
        <p:spPr>
          <a:xfrm>
            <a:off x="1193949" y="1333500"/>
            <a:ext cx="8395749" cy="8686800"/>
          </a:xfrm>
          <a:prstGeom prst="rect">
            <a:avLst/>
          </a:prstGeom>
          <a:noFill/>
          <a:ln>
            <a:noFill/>
          </a:ln>
        </p:spPr>
      </p:pic>
      <p:pic>
        <p:nvPicPr>
          <p:cNvPr descr=" " id="40" name="Google Shape;40;g273b8bd7fbd_0_21"/>
          <p:cNvPicPr preferRelativeResize="0"/>
          <p:nvPr/>
        </p:nvPicPr>
        <p:blipFill rotWithShape="1">
          <a:blip r:embed="rId4">
            <a:alphaModFix/>
          </a:blip>
          <a:srcRect b="0" l="0" r="0" t="0"/>
          <a:stretch/>
        </p:blipFill>
        <p:spPr>
          <a:xfrm>
            <a:off x="0" y="2082800"/>
            <a:ext cx="12828603" cy="11633200"/>
          </a:xfrm>
          <a:prstGeom prst="rect">
            <a:avLst/>
          </a:prstGeom>
          <a:noFill/>
          <a:ln>
            <a:noFill/>
          </a:ln>
        </p:spPr>
      </p:pic>
      <p:pic>
        <p:nvPicPr>
          <p:cNvPr descr=" " id="41" name="Google Shape;41;g273b8bd7fbd_0_21"/>
          <p:cNvPicPr preferRelativeResize="0"/>
          <p:nvPr/>
        </p:nvPicPr>
        <p:blipFill rotWithShape="1">
          <a:blip r:embed="rId5">
            <a:alphaModFix/>
          </a:blip>
          <a:srcRect b="0" l="0" r="0" t="0"/>
          <a:stretch/>
        </p:blipFill>
        <p:spPr>
          <a:xfrm>
            <a:off x="3022978" y="1727200"/>
            <a:ext cx="11139292" cy="10274300"/>
          </a:xfrm>
          <a:prstGeom prst="rect">
            <a:avLst/>
          </a:prstGeom>
          <a:noFill/>
          <a:ln>
            <a:noFill/>
          </a:ln>
        </p:spPr>
      </p:pic>
      <p:pic>
        <p:nvPicPr>
          <p:cNvPr descr=" " id="42" name="Google Shape;42;g273b8bd7fbd_0_21"/>
          <p:cNvPicPr preferRelativeResize="0"/>
          <p:nvPr/>
        </p:nvPicPr>
        <p:blipFill rotWithShape="1">
          <a:blip r:embed="rId6">
            <a:alphaModFix/>
          </a:blip>
          <a:srcRect b="0" l="0" r="0" t="0"/>
          <a:stretch/>
        </p:blipFill>
        <p:spPr>
          <a:xfrm>
            <a:off x="21186248" y="12674600"/>
            <a:ext cx="3200800" cy="1016000"/>
          </a:xfrm>
          <a:prstGeom prst="rect">
            <a:avLst/>
          </a:prstGeom>
          <a:noFill/>
          <a:ln>
            <a:noFill/>
          </a:ln>
        </p:spPr>
      </p:pic>
      <p:sp>
        <p:nvSpPr>
          <p:cNvPr id="43" name="Google Shape;43;g273b8bd7fbd_0_21"/>
          <p:cNvSpPr/>
          <p:nvPr/>
        </p:nvSpPr>
        <p:spPr>
          <a:xfrm rot="-5400000">
            <a:off x="-5618556" y="5741570"/>
            <a:ext cx="13789800" cy="2789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tardos Stencil"/>
              <a:buNone/>
            </a:pPr>
            <a:r>
              <a:rPr b="1" i="0" lang="en-US" sz="12800" u="none" cap="none" strike="noStrike">
                <a:solidFill>
                  <a:srgbClr val="272727"/>
                </a:solidFill>
                <a:latin typeface="Stardos Stencil"/>
                <a:ea typeface="Stardos Stencil"/>
                <a:cs typeface="Stardos Stencil"/>
                <a:sym typeface="Stardos Stencil"/>
              </a:rPr>
              <a:t>Table of Contents</a:t>
            </a:r>
            <a:endParaRPr b="0" i="0" sz="12800" u="none" cap="none" strike="noStrike">
              <a:solidFill>
                <a:schemeClr val="dk1"/>
              </a:solidFill>
              <a:latin typeface="Calibri"/>
              <a:ea typeface="Calibri"/>
              <a:cs typeface="Calibri"/>
              <a:sym typeface="Calibri"/>
            </a:endParaRPr>
          </a:p>
        </p:txBody>
      </p:sp>
      <p:sp>
        <p:nvSpPr>
          <p:cNvPr id="44" name="Google Shape;44;g273b8bd7fbd_0_21"/>
          <p:cNvSpPr/>
          <p:nvPr/>
        </p:nvSpPr>
        <p:spPr>
          <a:xfrm>
            <a:off x="15064083" y="19685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 name="Google Shape;45;g273b8bd7fbd_0_21"/>
          <p:cNvPicPr preferRelativeResize="0"/>
          <p:nvPr/>
        </p:nvPicPr>
        <p:blipFill rotWithShape="1">
          <a:blip r:embed="rId7">
            <a:alphaModFix/>
          </a:blip>
          <a:srcRect b="0" l="0" r="0" t="0"/>
          <a:stretch/>
        </p:blipFill>
        <p:spPr>
          <a:xfrm>
            <a:off x="15064083" y="1968500"/>
            <a:ext cx="1625803" cy="1625600"/>
          </a:xfrm>
          <a:prstGeom prst="rect">
            <a:avLst/>
          </a:prstGeom>
          <a:noFill/>
          <a:ln>
            <a:noFill/>
          </a:ln>
        </p:spPr>
      </p:pic>
      <p:sp>
        <p:nvSpPr>
          <p:cNvPr id="46" name="Google Shape;46;g273b8bd7fbd_0_21"/>
          <p:cNvSpPr/>
          <p:nvPr/>
        </p:nvSpPr>
        <p:spPr>
          <a:xfrm>
            <a:off x="15064083" y="19685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g273b8bd7fbd_0_21"/>
          <p:cNvSpPr/>
          <p:nvPr/>
        </p:nvSpPr>
        <p:spPr>
          <a:xfrm>
            <a:off x="15426078" y="2260600"/>
            <a:ext cx="901800" cy="1041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Stardos Stencil"/>
              <a:buNone/>
            </a:pPr>
            <a:r>
              <a:rPr b="1" i="0" lang="en-US" sz="4800" u="none" cap="none" strike="noStrike">
                <a:solidFill>
                  <a:srgbClr val="000000"/>
                </a:solidFill>
                <a:latin typeface="Stardos Stencil"/>
                <a:ea typeface="Stardos Stencil"/>
                <a:cs typeface="Stardos Stencil"/>
                <a:sym typeface="Stardos Stencil"/>
              </a:rPr>
              <a:t>01</a:t>
            </a:r>
            <a:endParaRPr b="0" i="0" sz="4800" u="none" cap="none" strike="noStrike">
              <a:solidFill>
                <a:schemeClr val="dk1"/>
              </a:solidFill>
              <a:latin typeface="Calibri"/>
              <a:ea typeface="Calibri"/>
              <a:cs typeface="Calibri"/>
              <a:sym typeface="Calibri"/>
            </a:endParaRPr>
          </a:p>
        </p:txBody>
      </p:sp>
      <p:sp>
        <p:nvSpPr>
          <p:cNvPr id="48" name="Google Shape;48;g273b8bd7fbd_0_21"/>
          <p:cNvSpPr/>
          <p:nvPr/>
        </p:nvSpPr>
        <p:spPr>
          <a:xfrm>
            <a:off x="16893111" y="2063750"/>
            <a:ext cx="59316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273b8bd7fbd_0_21"/>
          <p:cNvSpPr/>
          <p:nvPr/>
        </p:nvSpPr>
        <p:spPr>
          <a:xfrm>
            <a:off x="16893111" y="2063750"/>
            <a:ext cx="61350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tardos Stencil"/>
              <a:buNone/>
            </a:pPr>
            <a:r>
              <a:rPr b="1" i="0" lang="en-US" sz="4800" u="none" cap="none" strike="noStrike">
                <a:solidFill>
                  <a:srgbClr val="0E0E0E"/>
                </a:solidFill>
                <a:latin typeface="Stardos Stencil"/>
                <a:ea typeface="Stardos Stencil"/>
                <a:cs typeface="Stardos Stencil"/>
                <a:sym typeface="Stardos Stencil"/>
              </a:rPr>
              <a:t>Introduction</a:t>
            </a:r>
            <a:endParaRPr b="0" i="0" sz="4800" u="none" cap="none" strike="noStrike">
              <a:solidFill>
                <a:schemeClr val="dk1"/>
              </a:solidFill>
              <a:latin typeface="Calibri"/>
              <a:ea typeface="Calibri"/>
              <a:cs typeface="Calibri"/>
              <a:sym typeface="Calibri"/>
            </a:endParaRPr>
          </a:p>
        </p:txBody>
      </p:sp>
      <p:sp>
        <p:nvSpPr>
          <p:cNvPr id="50" name="Google Shape;50;g273b8bd7fbd_0_21"/>
          <p:cNvSpPr/>
          <p:nvPr/>
        </p:nvSpPr>
        <p:spPr>
          <a:xfrm>
            <a:off x="16893111" y="3003550"/>
            <a:ext cx="60672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The Extraordinary Realm</a:t>
            </a:r>
            <a:endParaRPr b="0" i="0" sz="3200" u="none" cap="none" strike="noStrike">
              <a:solidFill>
                <a:schemeClr val="dk1"/>
              </a:solidFill>
              <a:latin typeface="Calibri"/>
              <a:ea typeface="Calibri"/>
              <a:cs typeface="Calibri"/>
              <a:sym typeface="Calibri"/>
            </a:endParaRPr>
          </a:p>
        </p:txBody>
      </p:sp>
      <p:sp>
        <p:nvSpPr>
          <p:cNvPr id="51" name="Google Shape;51;g273b8bd7fbd_0_21"/>
          <p:cNvSpPr/>
          <p:nvPr/>
        </p:nvSpPr>
        <p:spPr>
          <a:xfrm>
            <a:off x="15064083" y="46863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 name="Google Shape;52;g273b8bd7fbd_0_21"/>
          <p:cNvPicPr preferRelativeResize="0"/>
          <p:nvPr/>
        </p:nvPicPr>
        <p:blipFill rotWithShape="1">
          <a:blip r:embed="rId7">
            <a:alphaModFix/>
          </a:blip>
          <a:srcRect b="0" l="0" r="0" t="0"/>
          <a:stretch/>
        </p:blipFill>
        <p:spPr>
          <a:xfrm>
            <a:off x="15064083" y="4686300"/>
            <a:ext cx="1625803" cy="1625600"/>
          </a:xfrm>
          <a:prstGeom prst="rect">
            <a:avLst/>
          </a:prstGeom>
          <a:noFill/>
          <a:ln>
            <a:noFill/>
          </a:ln>
        </p:spPr>
      </p:pic>
      <p:sp>
        <p:nvSpPr>
          <p:cNvPr id="53" name="Google Shape;53;g273b8bd7fbd_0_21"/>
          <p:cNvSpPr/>
          <p:nvPr/>
        </p:nvSpPr>
        <p:spPr>
          <a:xfrm>
            <a:off x="15064083" y="46863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73b8bd7fbd_0_21"/>
          <p:cNvSpPr/>
          <p:nvPr/>
        </p:nvSpPr>
        <p:spPr>
          <a:xfrm>
            <a:off x="15426078" y="4978400"/>
            <a:ext cx="901800" cy="1041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Stardos Stencil"/>
              <a:buNone/>
            </a:pPr>
            <a:r>
              <a:rPr b="1" i="0" lang="en-US" sz="4800" u="none" cap="none" strike="noStrike">
                <a:solidFill>
                  <a:srgbClr val="000000"/>
                </a:solidFill>
                <a:latin typeface="Stardos Stencil"/>
                <a:ea typeface="Stardos Stencil"/>
                <a:cs typeface="Stardos Stencil"/>
                <a:sym typeface="Stardos Stencil"/>
              </a:rPr>
              <a:t>02</a:t>
            </a:r>
            <a:endParaRPr b="0" i="0" sz="4800" u="none" cap="none" strike="noStrike">
              <a:solidFill>
                <a:schemeClr val="dk1"/>
              </a:solidFill>
              <a:latin typeface="Calibri"/>
              <a:ea typeface="Calibri"/>
              <a:cs typeface="Calibri"/>
              <a:sym typeface="Calibri"/>
            </a:endParaRPr>
          </a:p>
        </p:txBody>
      </p:sp>
      <p:sp>
        <p:nvSpPr>
          <p:cNvPr id="55" name="Google Shape;55;g273b8bd7fbd_0_21"/>
          <p:cNvSpPr/>
          <p:nvPr/>
        </p:nvSpPr>
        <p:spPr>
          <a:xfrm>
            <a:off x="16893111" y="4781550"/>
            <a:ext cx="59316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73b8bd7fbd_0_21"/>
          <p:cNvSpPr/>
          <p:nvPr/>
        </p:nvSpPr>
        <p:spPr>
          <a:xfrm>
            <a:off x="16893111" y="4781550"/>
            <a:ext cx="61350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tardos Stencil"/>
              <a:buNone/>
            </a:pPr>
            <a:r>
              <a:rPr b="1" i="0" lang="en-US" sz="4800" u="none" cap="none" strike="noStrike">
                <a:solidFill>
                  <a:srgbClr val="0E0E0E"/>
                </a:solidFill>
                <a:latin typeface="Stardos Stencil"/>
                <a:ea typeface="Stardos Stencil"/>
                <a:cs typeface="Stardos Stencil"/>
                <a:sym typeface="Stardos Stencil"/>
              </a:rPr>
              <a:t>Encounters</a:t>
            </a:r>
            <a:endParaRPr b="0" i="0" sz="4800" u="none" cap="none" strike="noStrike">
              <a:solidFill>
                <a:schemeClr val="dk1"/>
              </a:solidFill>
              <a:latin typeface="Calibri"/>
              <a:ea typeface="Calibri"/>
              <a:cs typeface="Calibri"/>
              <a:sym typeface="Calibri"/>
            </a:endParaRPr>
          </a:p>
        </p:txBody>
      </p:sp>
      <p:sp>
        <p:nvSpPr>
          <p:cNvPr id="57" name="Google Shape;57;g273b8bd7fbd_0_21"/>
          <p:cNvSpPr/>
          <p:nvPr/>
        </p:nvSpPr>
        <p:spPr>
          <a:xfrm>
            <a:off x="16893111" y="5721350"/>
            <a:ext cx="60672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Unicorn Sightings</a:t>
            </a:r>
            <a:endParaRPr b="0" i="0" sz="3200" u="none" cap="none" strike="noStrike">
              <a:solidFill>
                <a:schemeClr val="dk1"/>
              </a:solidFill>
              <a:latin typeface="Calibri"/>
              <a:ea typeface="Calibri"/>
              <a:cs typeface="Calibri"/>
              <a:sym typeface="Calibri"/>
            </a:endParaRPr>
          </a:p>
        </p:txBody>
      </p:sp>
      <p:sp>
        <p:nvSpPr>
          <p:cNvPr id="58" name="Google Shape;58;g273b8bd7fbd_0_21"/>
          <p:cNvSpPr/>
          <p:nvPr/>
        </p:nvSpPr>
        <p:spPr>
          <a:xfrm>
            <a:off x="15064083" y="74041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 name="Google Shape;59;g273b8bd7fbd_0_21"/>
          <p:cNvPicPr preferRelativeResize="0"/>
          <p:nvPr/>
        </p:nvPicPr>
        <p:blipFill rotWithShape="1">
          <a:blip r:embed="rId7">
            <a:alphaModFix/>
          </a:blip>
          <a:srcRect b="0" l="0" r="0" t="0"/>
          <a:stretch/>
        </p:blipFill>
        <p:spPr>
          <a:xfrm>
            <a:off x="15064083" y="7404100"/>
            <a:ext cx="1625803" cy="1625600"/>
          </a:xfrm>
          <a:prstGeom prst="rect">
            <a:avLst/>
          </a:prstGeom>
          <a:noFill/>
          <a:ln>
            <a:noFill/>
          </a:ln>
        </p:spPr>
      </p:pic>
      <p:sp>
        <p:nvSpPr>
          <p:cNvPr id="60" name="Google Shape;60;g273b8bd7fbd_0_21"/>
          <p:cNvSpPr/>
          <p:nvPr/>
        </p:nvSpPr>
        <p:spPr>
          <a:xfrm>
            <a:off x="15064083" y="74041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73b8bd7fbd_0_21"/>
          <p:cNvSpPr/>
          <p:nvPr/>
        </p:nvSpPr>
        <p:spPr>
          <a:xfrm>
            <a:off x="15426078" y="7696200"/>
            <a:ext cx="901800" cy="1041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Stardos Stencil"/>
              <a:buNone/>
            </a:pPr>
            <a:r>
              <a:rPr b="1" i="0" lang="en-US" sz="4800" u="none" cap="none" strike="noStrike">
                <a:solidFill>
                  <a:srgbClr val="000000"/>
                </a:solidFill>
                <a:latin typeface="Stardos Stencil"/>
                <a:ea typeface="Stardos Stencil"/>
                <a:cs typeface="Stardos Stencil"/>
                <a:sym typeface="Stardos Stencil"/>
              </a:rPr>
              <a:t>03</a:t>
            </a:r>
            <a:endParaRPr b="0" i="0" sz="4800" u="none" cap="none" strike="noStrike">
              <a:solidFill>
                <a:schemeClr val="dk1"/>
              </a:solidFill>
              <a:latin typeface="Calibri"/>
              <a:ea typeface="Calibri"/>
              <a:cs typeface="Calibri"/>
              <a:sym typeface="Calibri"/>
            </a:endParaRPr>
          </a:p>
        </p:txBody>
      </p:sp>
      <p:sp>
        <p:nvSpPr>
          <p:cNvPr id="62" name="Google Shape;62;g273b8bd7fbd_0_21"/>
          <p:cNvSpPr/>
          <p:nvPr/>
        </p:nvSpPr>
        <p:spPr>
          <a:xfrm>
            <a:off x="16893111" y="7499350"/>
            <a:ext cx="59316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73b8bd7fbd_0_21"/>
          <p:cNvSpPr/>
          <p:nvPr/>
        </p:nvSpPr>
        <p:spPr>
          <a:xfrm>
            <a:off x="16893111" y="7499350"/>
            <a:ext cx="61350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tardos Stencil"/>
              <a:buNone/>
            </a:pPr>
            <a:r>
              <a:rPr b="1" i="0" lang="en-US" sz="4800" u="none" cap="none" strike="noStrike">
                <a:solidFill>
                  <a:srgbClr val="0E0E0E"/>
                </a:solidFill>
                <a:latin typeface="Stardos Stencil"/>
                <a:ea typeface="Stardos Stencil"/>
                <a:cs typeface="Stardos Stencil"/>
                <a:sym typeface="Stardos Stencil"/>
              </a:rPr>
              <a:t>Wonders</a:t>
            </a:r>
            <a:endParaRPr b="0" i="0" sz="4800" u="none" cap="none" strike="noStrike">
              <a:solidFill>
                <a:schemeClr val="dk1"/>
              </a:solidFill>
              <a:latin typeface="Calibri"/>
              <a:ea typeface="Calibri"/>
              <a:cs typeface="Calibri"/>
              <a:sym typeface="Calibri"/>
            </a:endParaRPr>
          </a:p>
        </p:txBody>
      </p:sp>
      <p:sp>
        <p:nvSpPr>
          <p:cNvPr id="64" name="Google Shape;64;g273b8bd7fbd_0_21"/>
          <p:cNvSpPr/>
          <p:nvPr/>
        </p:nvSpPr>
        <p:spPr>
          <a:xfrm>
            <a:off x="16893111" y="8439150"/>
            <a:ext cx="60672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Wishes Granted</a:t>
            </a:r>
            <a:endParaRPr b="0" i="0" sz="3200" u="none" cap="none" strike="noStrike">
              <a:solidFill>
                <a:schemeClr val="dk1"/>
              </a:solidFill>
              <a:latin typeface="Calibri"/>
              <a:ea typeface="Calibri"/>
              <a:cs typeface="Calibri"/>
              <a:sym typeface="Calibri"/>
            </a:endParaRPr>
          </a:p>
        </p:txBody>
      </p:sp>
      <p:sp>
        <p:nvSpPr>
          <p:cNvPr id="65" name="Google Shape;65;g273b8bd7fbd_0_21"/>
          <p:cNvSpPr/>
          <p:nvPr/>
        </p:nvSpPr>
        <p:spPr>
          <a:xfrm>
            <a:off x="15064083" y="101219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 name="Google Shape;66;g273b8bd7fbd_0_21"/>
          <p:cNvPicPr preferRelativeResize="0"/>
          <p:nvPr/>
        </p:nvPicPr>
        <p:blipFill rotWithShape="1">
          <a:blip r:embed="rId7">
            <a:alphaModFix/>
          </a:blip>
          <a:srcRect b="0" l="0" r="0" t="0"/>
          <a:stretch/>
        </p:blipFill>
        <p:spPr>
          <a:xfrm>
            <a:off x="15064083" y="10121900"/>
            <a:ext cx="1625803" cy="1625600"/>
          </a:xfrm>
          <a:prstGeom prst="rect">
            <a:avLst/>
          </a:prstGeom>
          <a:noFill/>
          <a:ln>
            <a:noFill/>
          </a:ln>
        </p:spPr>
      </p:pic>
      <p:sp>
        <p:nvSpPr>
          <p:cNvPr id="67" name="Google Shape;67;g273b8bd7fbd_0_21"/>
          <p:cNvSpPr/>
          <p:nvPr/>
        </p:nvSpPr>
        <p:spPr>
          <a:xfrm>
            <a:off x="15064083" y="101219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73b8bd7fbd_0_21"/>
          <p:cNvSpPr/>
          <p:nvPr/>
        </p:nvSpPr>
        <p:spPr>
          <a:xfrm>
            <a:off x="15426078" y="10414000"/>
            <a:ext cx="901800" cy="1041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Stardos Stencil"/>
              <a:buNone/>
            </a:pPr>
            <a:r>
              <a:rPr b="1" i="0" lang="en-US" sz="4800" u="none" cap="none" strike="noStrike">
                <a:solidFill>
                  <a:srgbClr val="000000"/>
                </a:solidFill>
                <a:latin typeface="Stardos Stencil"/>
                <a:ea typeface="Stardos Stencil"/>
                <a:cs typeface="Stardos Stencil"/>
                <a:sym typeface="Stardos Stencil"/>
              </a:rPr>
              <a:t>04</a:t>
            </a:r>
            <a:endParaRPr b="0" i="0" sz="4800" u="none" cap="none" strike="noStrike">
              <a:solidFill>
                <a:schemeClr val="dk1"/>
              </a:solidFill>
              <a:latin typeface="Calibri"/>
              <a:ea typeface="Calibri"/>
              <a:cs typeface="Calibri"/>
              <a:sym typeface="Calibri"/>
            </a:endParaRPr>
          </a:p>
        </p:txBody>
      </p:sp>
      <p:sp>
        <p:nvSpPr>
          <p:cNvPr id="69" name="Google Shape;69;g273b8bd7fbd_0_21"/>
          <p:cNvSpPr/>
          <p:nvPr/>
        </p:nvSpPr>
        <p:spPr>
          <a:xfrm>
            <a:off x="16893111" y="10217150"/>
            <a:ext cx="59316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73b8bd7fbd_0_21"/>
          <p:cNvSpPr/>
          <p:nvPr/>
        </p:nvSpPr>
        <p:spPr>
          <a:xfrm>
            <a:off x="16893111" y="10217150"/>
            <a:ext cx="61350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tardos Stencil"/>
              <a:buNone/>
            </a:pPr>
            <a:r>
              <a:rPr b="1" i="0" lang="en-US" sz="4800" u="none" cap="none" strike="noStrike">
                <a:solidFill>
                  <a:srgbClr val="0E0E0E"/>
                </a:solidFill>
                <a:latin typeface="Stardos Stencil"/>
                <a:ea typeface="Stardos Stencil"/>
                <a:cs typeface="Stardos Stencil"/>
                <a:sym typeface="Stardos Stencil"/>
              </a:rPr>
              <a:t>Magic</a:t>
            </a:r>
            <a:endParaRPr b="0" i="0" sz="4800" u="none" cap="none" strike="noStrike">
              <a:solidFill>
                <a:schemeClr val="dk1"/>
              </a:solidFill>
              <a:latin typeface="Calibri"/>
              <a:ea typeface="Calibri"/>
              <a:cs typeface="Calibri"/>
              <a:sym typeface="Calibri"/>
            </a:endParaRPr>
          </a:p>
        </p:txBody>
      </p:sp>
      <p:sp>
        <p:nvSpPr>
          <p:cNvPr id="71" name="Google Shape;71;g273b8bd7fbd_0_21"/>
          <p:cNvSpPr/>
          <p:nvPr/>
        </p:nvSpPr>
        <p:spPr>
          <a:xfrm>
            <a:off x="16893111" y="11156950"/>
            <a:ext cx="60672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Spellcasting</a:t>
            </a:r>
            <a:endParaRPr b="0" i="0" sz="3200" u="none" cap="none" strike="noStrike">
              <a:solidFill>
                <a:schemeClr val="dk1"/>
              </a:solidFill>
              <a:latin typeface="Calibri"/>
              <a:ea typeface="Calibri"/>
              <a:cs typeface="Calibri"/>
              <a:sym typeface="Calibri"/>
            </a:endParaRPr>
          </a:p>
        </p:txBody>
      </p:sp>
      <p:sp>
        <p:nvSpPr>
          <p:cNvPr id="72" name="Google Shape;72;g273b8bd7fbd_0_21"/>
          <p:cNvSpPr/>
          <p:nvPr/>
        </p:nvSpPr>
        <p:spPr>
          <a:xfrm>
            <a:off x="15064083" y="4140200"/>
            <a:ext cx="16257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 name="Google Shape;73;g273b8bd7fbd_0_21"/>
          <p:cNvPicPr preferRelativeResize="0"/>
          <p:nvPr/>
        </p:nvPicPr>
        <p:blipFill rotWithShape="1">
          <a:blip r:embed="rId8">
            <a:alphaModFix/>
          </a:blip>
          <a:srcRect b="0" l="0" r="0" t="0"/>
          <a:stretch/>
        </p:blipFill>
        <p:spPr>
          <a:xfrm>
            <a:off x="15064083" y="4102100"/>
            <a:ext cx="1625803" cy="38100"/>
          </a:xfrm>
          <a:prstGeom prst="rect">
            <a:avLst/>
          </a:prstGeom>
          <a:noFill/>
          <a:ln>
            <a:noFill/>
          </a:ln>
        </p:spPr>
      </p:pic>
      <p:sp>
        <p:nvSpPr>
          <p:cNvPr id="74" name="Google Shape;74;g273b8bd7fbd_0_21"/>
          <p:cNvSpPr/>
          <p:nvPr/>
        </p:nvSpPr>
        <p:spPr>
          <a:xfrm>
            <a:off x="15064083" y="6858000"/>
            <a:ext cx="16257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5" name="Google Shape;75;g273b8bd7fbd_0_21"/>
          <p:cNvPicPr preferRelativeResize="0"/>
          <p:nvPr/>
        </p:nvPicPr>
        <p:blipFill rotWithShape="1">
          <a:blip r:embed="rId8">
            <a:alphaModFix/>
          </a:blip>
          <a:srcRect b="0" l="0" r="0" t="0"/>
          <a:stretch/>
        </p:blipFill>
        <p:spPr>
          <a:xfrm>
            <a:off x="15064083" y="6819900"/>
            <a:ext cx="1625803" cy="38100"/>
          </a:xfrm>
          <a:prstGeom prst="rect">
            <a:avLst/>
          </a:prstGeom>
          <a:noFill/>
          <a:ln>
            <a:noFill/>
          </a:ln>
        </p:spPr>
      </p:pic>
      <p:sp>
        <p:nvSpPr>
          <p:cNvPr id="76" name="Google Shape;76;g273b8bd7fbd_0_21"/>
          <p:cNvSpPr/>
          <p:nvPr/>
        </p:nvSpPr>
        <p:spPr>
          <a:xfrm>
            <a:off x="15064083" y="9575800"/>
            <a:ext cx="16257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7" name="Google Shape;77;g273b8bd7fbd_0_21"/>
          <p:cNvPicPr preferRelativeResize="0"/>
          <p:nvPr/>
        </p:nvPicPr>
        <p:blipFill rotWithShape="1">
          <a:blip r:embed="rId8">
            <a:alphaModFix/>
          </a:blip>
          <a:srcRect b="0" l="0" r="0" t="0"/>
          <a:stretch/>
        </p:blipFill>
        <p:spPr>
          <a:xfrm>
            <a:off x="15064083" y="9537700"/>
            <a:ext cx="1625803" cy="38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82" name="Shape 82"/>
        <p:cNvGrpSpPr/>
        <p:nvPr/>
      </p:nvGrpSpPr>
      <p:grpSpPr>
        <a:xfrm>
          <a:off x="0" y="0"/>
          <a:ext cx="0" cy="0"/>
          <a:chOff x="0" y="0"/>
          <a:chExt cx="0" cy="0"/>
        </a:xfrm>
      </p:grpSpPr>
      <p:pic>
        <p:nvPicPr>
          <p:cNvPr descr=" " id="83" name="Google Shape;83;g273b8bd7fbd_0_64"/>
          <p:cNvPicPr preferRelativeResize="0"/>
          <p:nvPr/>
        </p:nvPicPr>
        <p:blipFill rotWithShape="1">
          <a:blip r:embed="rId3">
            <a:alphaModFix/>
          </a:blip>
          <a:srcRect b="0" l="0" r="0" t="0"/>
          <a:stretch/>
        </p:blipFill>
        <p:spPr>
          <a:xfrm>
            <a:off x="15089486" y="1193800"/>
            <a:ext cx="8395749" cy="8686800"/>
          </a:xfrm>
          <a:prstGeom prst="rect">
            <a:avLst/>
          </a:prstGeom>
          <a:noFill/>
          <a:ln>
            <a:noFill/>
          </a:ln>
        </p:spPr>
      </p:pic>
      <p:pic>
        <p:nvPicPr>
          <p:cNvPr descr=" " id="84" name="Google Shape;84;g273b8bd7fbd_0_64"/>
          <p:cNvPicPr preferRelativeResize="0"/>
          <p:nvPr/>
        </p:nvPicPr>
        <p:blipFill rotWithShape="1">
          <a:blip r:embed="rId4">
            <a:alphaModFix/>
          </a:blip>
          <a:srcRect b="0" l="0" r="0" t="0"/>
          <a:stretch/>
        </p:blipFill>
        <p:spPr>
          <a:xfrm>
            <a:off x="16461257" y="0"/>
            <a:ext cx="7925791" cy="7708900"/>
          </a:xfrm>
          <a:prstGeom prst="rect">
            <a:avLst/>
          </a:prstGeom>
          <a:noFill/>
          <a:ln>
            <a:noFill/>
          </a:ln>
        </p:spPr>
      </p:pic>
      <p:sp>
        <p:nvSpPr>
          <p:cNvPr id="85" name="Google Shape;85;g273b8bd7fbd_0_6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6" name="Google Shape;86;g273b8bd7fbd_0_6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87" name="Google Shape;87;g273b8bd7fbd_0_64"/>
          <p:cNvSpPr/>
          <p:nvPr/>
        </p:nvSpPr>
        <p:spPr>
          <a:xfrm>
            <a:off x="2959470" y="2603500"/>
            <a:ext cx="153900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tardos Stencil"/>
              <a:buNone/>
            </a:pPr>
            <a:r>
              <a:rPr b="1" i="0" lang="en-US" sz="8000" u="none" cap="none" strike="noStrike">
                <a:solidFill>
                  <a:srgbClr val="272727"/>
                </a:solidFill>
                <a:latin typeface="Stardos Stencil"/>
                <a:ea typeface="Stardos Stencil"/>
                <a:cs typeface="Stardos Stencil"/>
                <a:sym typeface="Stardos Stencil"/>
              </a:rPr>
              <a:t>The Realm of the Extraordinary</a:t>
            </a:r>
            <a:endParaRPr b="0" i="0" sz="8000" u="none" cap="none" strike="noStrike">
              <a:solidFill>
                <a:schemeClr val="dk1"/>
              </a:solidFill>
              <a:latin typeface="Calibri"/>
              <a:ea typeface="Calibri"/>
              <a:cs typeface="Calibri"/>
              <a:sym typeface="Calibri"/>
            </a:endParaRPr>
          </a:p>
        </p:txBody>
      </p:sp>
      <p:sp>
        <p:nvSpPr>
          <p:cNvPr id="88" name="Google Shape;88;g273b8bd7fbd_0_64"/>
          <p:cNvSpPr/>
          <p:nvPr/>
        </p:nvSpPr>
        <p:spPr>
          <a:xfrm>
            <a:off x="2959470" y="4749800"/>
            <a:ext cx="8861400" cy="459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89" name="Google Shape;89;g273b8bd7fbd_0_64"/>
          <p:cNvSpPr/>
          <p:nvPr/>
        </p:nvSpPr>
        <p:spPr>
          <a:xfrm>
            <a:off x="12701588" y="4749800"/>
            <a:ext cx="8861400" cy="459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94" name="Shape 94"/>
        <p:cNvGrpSpPr/>
        <p:nvPr/>
      </p:nvGrpSpPr>
      <p:grpSpPr>
        <a:xfrm>
          <a:off x="0" y="0"/>
          <a:ext cx="0" cy="0"/>
          <a:chOff x="0" y="0"/>
          <a:chExt cx="0" cy="0"/>
        </a:xfrm>
      </p:grpSpPr>
      <p:pic>
        <p:nvPicPr>
          <p:cNvPr descr=" " id="95" name="Google Shape;95;g273b8bd7fbd_0_75"/>
          <p:cNvPicPr preferRelativeResize="0"/>
          <p:nvPr/>
        </p:nvPicPr>
        <p:blipFill rotWithShape="1">
          <a:blip r:embed="rId3">
            <a:alphaModFix/>
          </a:blip>
          <a:srcRect b="0" l="0" r="0" t="0"/>
          <a:stretch/>
        </p:blipFill>
        <p:spPr>
          <a:xfrm>
            <a:off x="1397175" y="3759200"/>
            <a:ext cx="8395749" cy="8686800"/>
          </a:xfrm>
          <a:prstGeom prst="rect">
            <a:avLst/>
          </a:prstGeom>
          <a:noFill/>
          <a:ln>
            <a:noFill/>
          </a:ln>
        </p:spPr>
      </p:pic>
      <p:pic>
        <p:nvPicPr>
          <p:cNvPr descr=" " id="96" name="Google Shape;96;g273b8bd7fbd_0_75"/>
          <p:cNvPicPr preferRelativeResize="0"/>
          <p:nvPr/>
        </p:nvPicPr>
        <p:blipFill rotWithShape="1">
          <a:blip r:embed="rId4">
            <a:alphaModFix/>
          </a:blip>
          <a:srcRect b="0" l="0" r="0" t="0"/>
          <a:stretch/>
        </p:blipFill>
        <p:spPr>
          <a:xfrm>
            <a:off x="0" y="368300"/>
            <a:ext cx="6160270" cy="8382000"/>
          </a:xfrm>
          <a:prstGeom prst="rect">
            <a:avLst/>
          </a:prstGeom>
          <a:noFill/>
          <a:ln>
            <a:noFill/>
          </a:ln>
        </p:spPr>
      </p:pic>
      <p:sp>
        <p:nvSpPr>
          <p:cNvPr id="97" name="Google Shape;97;g273b8bd7fbd_0_7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8" name="Google Shape;98;g273b8bd7fbd_0_7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99" name="Google Shape;99;g273b8bd7fbd_0_75"/>
          <p:cNvPicPr preferRelativeResize="0"/>
          <p:nvPr/>
        </p:nvPicPr>
        <p:blipFill rotWithShape="1">
          <a:blip r:embed="rId6">
            <a:alphaModFix/>
          </a:blip>
          <a:srcRect b="0" l="0" r="0" t="0"/>
          <a:stretch/>
        </p:blipFill>
        <p:spPr>
          <a:xfrm>
            <a:off x="13260457" y="1270000"/>
            <a:ext cx="9818327" cy="12446000"/>
          </a:xfrm>
          <a:prstGeom prst="rect">
            <a:avLst/>
          </a:prstGeom>
          <a:noFill/>
          <a:ln>
            <a:noFill/>
          </a:ln>
        </p:spPr>
      </p:pic>
      <p:sp>
        <p:nvSpPr>
          <p:cNvPr id="100" name="Google Shape;100;g273b8bd7fbd_0_75"/>
          <p:cNvSpPr/>
          <p:nvPr/>
        </p:nvSpPr>
        <p:spPr>
          <a:xfrm>
            <a:off x="2502213" y="2489200"/>
            <a:ext cx="7875000" cy="444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1" name="Google Shape;101;g273b8bd7fbd_0_75"/>
          <p:cNvPicPr preferRelativeResize="0"/>
          <p:nvPr/>
        </p:nvPicPr>
        <p:blipFill rotWithShape="1">
          <a:blip r:embed="rId7">
            <a:alphaModFix/>
          </a:blip>
          <a:srcRect b="0" l="0" r="0" t="0"/>
          <a:stretch/>
        </p:blipFill>
        <p:spPr>
          <a:xfrm>
            <a:off x="2502213" y="2489200"/>
            <a:ext cx="942584" cy="1117600"/>
          </a:xfrm>
          <a:prstGeom prst="rect">
            <a:avLst/>
          </a:prstGeom>
          <a:noFill/>
          <a:ln>
            <a:noFill/>
          </a:ln>
        </p:spPr>
      </p:pic>
      <p:sp>
        <p:nvSpPr>
          <p:cNvPr id="102" name="Google Shape;102;g273b8bd7fbd_0_75"/>
          <p:cNvSpPr/>
          <p:nvPr/>
        </p:nvSpPr>
        <p:spPr>
          <a:xfrm>
            <a:off x="2502213" y="3911600"/>
            <a:ext cx="7875000" cy="30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g273b8bd7fbd_0_75"/>
          <p:cNvSpPr/>
          <p:nvPr/>
        </p:nvSpPr>
        <p:spPr>
          <a:xfrm>
            <a:off x="2502213" y="3911600"/>
            <a:ext cx="80781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tardos Stencil"/>
              <a:buNone/>
            </a:pPr>
            <a:r>
              <a:rPr b="1" i="0" lang="en-US" sz="4800" u="none" cap="none" strike="noStrike">
                <a:solidFill>
                  <a:srgbClr val="0E0E0E"/>
                </a:solidFill>
                <a:latin typeface="Stardos Stencil"/>
                <a:ea typeface="Stardos Stencil"/>
                <a:cs typeface="Stardos Stencil"/>
                <a:sym typeface="Stardos Stencil"/>
              </a:rPr>
              <a:t>Unicorn Sightings</a:t>
            </a:r>
            <a:endParaRPr b="0" i="0" sz="4800" u="none" cap="none" strike="noStrike">
              <a:solidFill>
                <a:schemeClr val="dk1"/>
              </a:solidFill>
              <a:latin typeface="Calibri"/>
              <a:ea typeface="Calibri"/>
              <a:cs typeface="Calibri"/>
              <a:sym typeface="Calibri"/>
            </a:endParaRPr>
          </a:p>
        </p:txBody>
      </p:sp>
      <p:sp>
        <p:nvSpPr>
          <p:cNvPr id="104" name="Google Shape;104;g273b8bd7fbd_0_75"/>
          <p:cNvSpPr/>
          <p:nvPr/>
        </p:nvSpPr>
        <p:spPr>
          <a:xfrm>
            <a:off x="2502213" y="4953000"/>
            <a:ext cx="8010600" cy="211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5" name="Google Shape;105;g273b8bd7fbd_0_75"/>
          <p:cNvSpPr/>
          <p:nvPr/>
        </p:nvSpPr>
        <p:spPr>
          <a:xfrm>
            <a:off x="2502213" y="8001000"/>
            <a:ext cx="7875000" cy="394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6" name="Google Shape;106;g273b8bd7fbd_0_75"/>
          <p:cNvPicPr preferRelativeResize="0"/>
          <p:nvPr/>
        </p:nvPicPr>
        <p:blipFill rotWithShape="1">
          <a:blip r:embed="rId8">
            <a:alphaModFix/>
          </a:blip>
          <a:srcRect b="0" l="0" r="0" t="0"/>
          <a:stretch/>
        </p:blipFill>
        <p:spPr>
          <a:xfrm>
            <a:off x="2502213" y="8001000"/>
            <a:ext cx="1569592" cy="1117600"/>
          </a:xfrm>
          <a:prstGeom prst="rect">
            <a:avLst/>
          </a:prstGeom>
          <a:noFill/>
          <a:ln>
            <a:noFill/>
          </a:ln>
        </p:spPr>
      </p:pic>
      <p:sp>
        <p:nvSpPr>
          <p:cNvPr id="107" name="Google Shape;107;g273b8bd7fbd_0_75"/>
          <p:cNvSpPr/>
          <p:nvPr/>
        </p:nvSpPr>
        <p:spPr>
          <a:xfrm>
            <a:off x="2502213" y="9423400"/>
            <a:ext cx="7875000" cy="252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g273b8bd7fbd_0_75"/>
          <p:cNvSpPr/>
          <p:nvPr/>
        </p:nvSpPr>
        <p:spPr>
          <a:xfrm>
            <a:off x="2502213" y="9423400"/>
            <a:ext cx="80781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tardos Stencil"/>
              <a:buNone/>
            </a:pPr>
            <a:r>
              <a:rPr b="1" i="0" lang="en-US" sz="4800" u="none" cap="none" strike="noStrike">
                <a:solidFill>
                  <a:srgbClr val="0E0E0E"/>
                </a:solidFill>
                <a:latin typeface="Stardos Stencil"/>
                <a:ea typeface="Stardos Stencil"/>
                <a:cs typeface="Stardos Stencil"/>
                <a:sym typeface="Stardos Stencil"/>
              </a:rPr>
              <a:t>Dragon Taming</a:t>
            </a:r>
            <a:endParaRPr b="0" i="0" sz="4800" u="none" cap="none" strike="noStrike">
              <a:solidFill>
                <a:schemeClr val="dk1"/>
              </a:solidFill>
              <a:latin typeface="Calibri"/>
              <a:ea typeface="Calibri"/>
              <a:cs typeface="Calibri"/>
              <a:sym typeface="Calibri"/>
            </a:endParaRPr>
          </a:p>
        </p:txBody>
      </p:sp>
      <p:sp>
        <p:nvSpPr>
          <p:cNvPr id="109" name="Google Shape;109;g273b8bd7fbd_0_75"/>
          <p:cNvSpPr/>
          <p:nvPr/>
        </p:nvSpPr>
        <p:spPr>
          <a:xfrm>
            <a:off x="2502213" y="10464800"/>
            <a:ext cx="8010600" cy="162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114" name="Shape 114"/>
        <p:cNvGrpSpPr/>
        <p:nvPr/>
      </p:nvGrpSpPr>
      <p:grpSpPr>
        <a:xfrm>
          <a:off x="0" y="0"/>
          <a:ext cx="0" cy="0"/>
          <a:chOff x="0" y="0"/>
          <a:chExt cx="0" cy="0"/>
        </a:xfrm>
      </p:grpSpPr>
      <p:pic>
        <p:nvPicPr>
          <p:cNvPr descr=" " id="115" name="Google Shape;115;g273b8bd7fbd_0_94"/>
          <p:cNvPicPr preferRelativeResize="0"/>
          <p:nvPr/>
        </p:nvPicPr>
        <p:blipFill rotWithShape="1">
          <a:blip r:embed="rId3">
            <a:alphaModFix/>
          </a:blip>
          <a:srcRect b="0" l="0" r="0" t="0"/>
          <a:stretch/>
        </p:blipFill>
        <p:spPr>
          <a:xfrm>
            <a:off x="1193949" y="1333500"/>
            <a:ext cx="8395749" cy="8686800"/>
          </a:xfrm>
          <a:prstGeom prst="rect">
            <a:avLst/>
          </a:prstGeom>
          <a:noFill/>
          <a:ln>
            <a:noFill/>
          </a:ln>
        </p:spPr>
      </p:pic>
      <p:pic>
        <p:nvPicPr>
          <p:cNvPr descr=" " id="116" name="Google Shape;116;g273b8bd7fbd_0_94"/>
          <p:cNvPicPr preferRelativeResize="0"/>
          <p:nvPr/>
        </p:nvPicPr>
        <p:blipFill rotWithShape="1">
          <a:blip r:embed="rId4">
            <a:alphaModFix/>
          </a:blip>
          <a:srcRect b="0" l="0" r="0" t="0"/>
          <a:stretch/>
        </p:blipFill>
        <p:spPr>
          <a:xfrm>
            <a:off x="0" y="2082800"/>
            <a:ext cx="12828603" cy="11633200"/>
          </a:xfrm>
          <a:prstGeom prst="rect">
            <a:avLst/>
          </a:prstGeom>
          <a:noFill/>
          <a:ln>
            <a:noFill/>
          </a:ln>
        </p:spPr>
      </p:pic>
      <p:sp>
        <p:nvSpPr>
          <p:cNvPr id="117" name="Google Shape;117;g273b8bd7fbd_0_9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8" name="Google Shape;118;g273b8bd7fbd_0_9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19" name="Google Shape;119;g273b8bd7fbd_0_94"/>
          <p:cNvSpPr/>
          <p:nvPr/>
        </p:nvSpPr>
        <p:spPr>
          <a:xfrm>
            <a:off x="800200"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0" name="Google Shape;120;g273b8bd7fbd_0_94"/>
          <p:cNvPicPr preferRelativeResize="0"/>
          <p:nvPr/>
        </p:nvPicPr>
        <p:blipFill rotWithShape="1">
          <a:blip r:embed="rId6">
            <a:alphaModFix/>
          </a:blip>
          <a:srcRect b="0" l="0" r="0" t="0"/>
          <a:stretch/>
        </p:blipFill>
        <p:spPr>
          <a:xfrm>
            <a:off x="800200" y="1181100"/>
            <a:ext cx="7049381" cy="6223000"/>
          </a:xfrm>
          <a:prstGeom prst="rect">
            <a:avLst/>
          </a:prstGeom>
          <a:noFill/>
          <a:ln>
            <a:noFill/>
          </a:ln>
        </p:spPr>
      </p:pic>
      <p:sp>
        <p:nvSpPr>
          <p:cNvPr id="121" name="Google Shape;121;g273b8bd7fbd_0_94"/>
          <p:cNvSpPr/>
          <p:nvPr/>
        </p:nvSpPr>
        <p:spPr>
          <a:xfrm>
            <a:off x="1803625" y="8013700"/>
            <a:ext cx="5042400"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g273b8bd7fbd_0_94"/>
          <p:cNvSpPr/>
          <p:nvPr/>
        </p:nvSpPr>
        <p:spPr>
          <a:xfrm>
            <a:off x="1803625" y="8013700"/>
            <a:ext cx="52458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tardos Stencil"/>
              <a:buNone/>
            </a:pPr>
            <a:r>
              <a:rPr b="1" i="0" lang="en-US" sz="4800" u="none" cap="none" strike="noStrike">
                <a:solidFill>
                  <a:srgbClr val="0E0E0E"/>
                </a:solidFill>
                <a:latin typeface="Stardos Stencil"/>
                <a:ea typeface="Stardos Stencil"/>
                <a:cs typeface="Stardos Stencil"/>
                <a:sym typeface="Stardos Stencil"/>
              </a:rPr>
              <a:t>Unicorn Sightings</a:t>
            </a:r>
            <a:endParaRPr b="0" i="0" sz="4800" u="none" cap="none" strike="noStrike">
              <a:solidFill>
                <a:schemeClr val="dk1"/>
              </a:solidFill>
              <a:latin typeface="Calibri"/>
              <a:ea typeface="Calibri"/>
              <a:cs typeface="Calibri"/>
              <a:sym typeface="Calibri"/>
            </a:endParaRPr>
          </a:p>
        </p:txBody>
      </p:sp>
      <p:sp>
        <p:nvSpPr>
          <p:cNvPr id="123" name="Google Shape;123;g273b8bd7fbd_0_94"/>
          <p:cNvSpPr/>
          <p:nvPr/>
        </p:nvSpPr>
        <p:spPr>
          <a:xfrm>
            <a:off x="800200" y="9461500"/>
            <a:ext cx="70494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g273b8bd7fbd_0_94"/>
          <p:cNvSpPr/>
          <p:nvPr/>
        </p:nvSpPr>
        <p:spPr>
          <a:xfrm>
            <a:off x="732458" y="9461500"/>
            <a:ext cx="7185000" cy="1621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25" name="Google Shape;125;g273b8bd7fbd_0_94"/>
          <p:cNvSpPr/>
          <p:nvPr/>
        </p:nvSpPr>
        <p:spPr>
          <a:xfrm>
            <a:off x="3740618" y="11557000"/>
            <a:ext cx="1168500"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g273b8bd7fbd_0_94"/>
          <p:cNvSpPr/>
          <p:nvPr/>
        </p:nvSpPr>
        <p:spPr>
          <a:xfrm>
            <a:off x="3740618" y="11557000"/>
            <a:ext cx="13719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745A8"/>
              </a:buClr>
              <a:buSzPts val="4800"/>
              <a:buFont typeface="Stardos Stencil"/>
              <a:buNone/>
            </a:pPr>
            <a:r>
              <a:rPr b="1" i="0" lang="en-US" sz="4800" u="none" cap="none" strike="noStrike">
                <a:solidFill>
                  <a:srgbClr val="0745A8"/>
                </a:solidFill>
                <a:latin typeface="Stardos Stencil"/>
                <a:ea typeface="Stardos Stencil"/>
                <a:cs typeface="Stardos Stencil"/>
                <a:sym typeface="Stardos Stencil"/>
              </a:rPr>
              <a:t>45%</a:t>
            </a:r>
            <a:endParaRPr b="0" i="0" sz="4800" u="none" cap="none" strike="noStrike">
              <a:solidFill>
                <a:schemeClr val="dk1"/>
              </a:solidFill>
              <a:latin typeface="Calibri"/>
              <a:ea typeface="Calibri"/>
              <a:cs typeface="Calibri"/>
              <a:sym typeface="Calibri"/>
            </a:endParaRPr>
          </a:p>
        </p:txBody>
      </p:sp>
      <p:sp>
        <p:nvSpPr>
          <p:cNvPr id="127" name="Google Shape;127;g273b8bd7fbd_0_94"/>
          <p:cNvSpPr/>
          <p:nvPr/>
        </p:nvSpPr>
        <p:spPr>
          <a:xfrm>
            <a:off x="16016702"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8" name="Google Shape;128;g273b8bd7fbd_0_94"/>
          <p:cNvPicPr preferRelativeResize="0"/>
          <p:nvPr/>
        </p:nvPicPr>
        <p:blipFill rotWithShape="1">
          <a:blip r:embed="rId7">
            <a:alphaModFix/>
          </a:blip>
          <a:srcRect b="0" l="0" r="0" t="0"/>
          <a:stretch/>
        </p:blipFill>
        <p:spPr>
          <a:xfrm>
            <a:off x="16016702" y="1181100"/>
            <a:ext cx="7049381" cy="6223000"/>
          </a:xfrm>
          <a:prstGeom prst="rect">
            <a:avLst/>
          </a:prstGeom>
          <a:noFill/>
          <a:ln>
            <a:noFill/>
          </a:ln>
        </p:spPr>
      </p:pic>
      <p:sp>
        <p:nvSpPr>
          <p:cNvPr id="129" name="Google Shape;129;g273b8bd7fbd_0_94"/>
          <p:cNvSpPr/>
          <p:nvPr/>
        </p:nvSpPr>
        <p:spPr>
          <a:xfrm>
            <a:off x="17020127" y="8013700"/>
            <a:ext cx="5042400"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g273b8bd7fbd_0_94"/>
          <p:cNvSpPr/>
          <p:nvPr/>
        </p:nvSpPr>
        <p:spPr>
          <a:xfrm>
            <a:off x="17020127" y="8013700"/>
            <a:ext cx="52458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tardos Stencil"/>
              <a:buNone/>
            </a:pPr>
            <a:r>
              <a:rPr b="1" i="0" lang="en-US" sz="4800" u="none" cap="none" strike="noStrike">
                <a:solidFill>
                  <a:srgbClr val="0E0E0E"/>
                </a:solidFill>
                <a:latin typeface="Stardos Stencil"/>
                <a:ea typeface="Stardos Stencil"/>
                <a:cs typeface="Stardos Stencil"/>
                <a:sym typeface="Stardos Stencil"/>
              </a:rPr>
              <a:t>Unicorn Sightings</a:t>
            </a:r>
            <a:endParaRPr b="0" i="0" sz="4800" u="none" cap="none" strike="noStrike">
              <a:solidFill>
                <a:schemeClr val="dk1"/>
              </a:solidFill>
              <a:latin typeface="Calibri"/>
              <a:ea typeface="Calibri"/>
              <a:cs typeface="Calibri"/>
              <a:sym typeface="Calibri"/>
            </a:endParaRPr>
          </a:p>
        </p:txBody>
      </p:sp>
      <p:sp>
        <p:nvSpPr>
          <p:cNvPr id="131" name="Google Shape;131;g273b8bd7fbd_0_94"/>
          <p:cNvSpPr/>
          <p:nvPr/>
        </p:nvSpPr>
        <p:spPr>
          <a:xfrm>
            <a:off x="16016702" y="9461500"/>
            <a:ext cx="70494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g273b8bd7fbd_0_94"/>
          <p:cNvSpPr/>
          <p:nvPr/>
        </p:nvSpPr>
        <p:spPr>
          <a:xfrm>
            <a:off x="15948960" y="9461500"/>
            <a:ext cx="7185000" cy="1621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33" name="Google Shape;133;g273b8bd7fbd_0_94"/>
          <p:cNvSpPr/>
          <p:nvPr/>
        </p:nvSpPr>
        <p:spPr>
          <a:xfrm>
            <a:off x="18957119" y="11557000"/>
            <a:ext cx="1168500"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g273b8bd7fbd_0_94"/>
          <p:cNvSpPr/>
          <p:nvPr/>
        </p:nvSpPr>
        <p:spPr>
          <a:xfrm>
            <a:off x="18957119" y="11557000"/>
            <a:ext cx="13719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745A8"/>
              </a:buClr>
              <a:buSzPts val="4800"/>
              <a:buFont typeface="Stardos Stencil"/>
              <a:buNone/>
            </a:pPr>
            <a:r>
              <a:rPr b="1" i="0" lang="en-US" sz="4800" u="none" cap="none" strike="noStrike">
                <a:solidFill>
                  <a:srgbClr val="0745A8"/>
                </a:solidFill>
                <a:latin typeface="Stardos Stencil"/>
                <a:ea typeface="Stardos Stencil"/>
                <a:cs typeface="Stardos Stencil"/>
                <a:sym typeface="Stardos Stencil"/>
              </a:rPr>
              <a:t>45%</a:t>
            </a:r>
            <a:endParaRPr b="0" i="0" sz="4800" u="none" cap="none" strike="noStrike">
              <a:solidFill>
                <a:schemeClr val="dk1"/>
              </a:solidFill>
              <a:latin typeface="Calibri"/>
              <a:ea typeface="Calibri"/>
              <a:cs typeface="Calibri"/>
              <a:sym typeface="Calibri"/>
            </a:endParaRPr>
          </a:p>
        </p:txBody>
      </p:sp>
      <p:sp>
        <p:nvSpPr>
          <p:cNvPr id="135" name="Google Shape;135;g273b8bd7fbd_0_94"/>
          <p:cNvSpPr/>
          <p:nvPr/>
        </p:nvSpPr>
        <p:spPr>
          <a:xfrm>
            <a:off x="8408451"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g273b8bd7fbd_0_94"/>
          <p:cNvSpPr/>
          <p:nvPr/>
        </p:nvSpPr>
        <p:spPr>
          <a:xfrm>
            <a:off x="9748468" y="1181100"/>
            <a:ext cx="4369200"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g273b8bd7fbd_0_94"/>
          <p:cNvSpPr/>
          <p:nvPr/>
        </p:nvSpPr>
        <p:spPr>
          <a:xfrm>
            <a:off x="9748468" y="1181100"/>
            <a:ext cx="45726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tardos Stencil"/>
              <a:buNone/>
            </a:pPr>
            <a:r>
              <a:rPr b="1" i="0" lang="en-US" sz="4800" u="none" cap="none" strike="noStrike">
                <a:solidFill>
                  <a:srgbClr val="0E0E0E"/>
                </a:solidFill>
                <a:latin typeface="Stardos Stencil"/>
                <a:ea typeface="Stardos Stencil"/>
                <a:cs typeface="Stardos Stencil"/>
                <a:sym typeface="Stardos Stencil"/>
              </a:rPr>
              <a:t>Dragon Taming</a:t>
            </a:r>
            <a:endParaRPr b="0" i="0" sz="4800" u="none" cap="none" strike="noStrike">
              <a:solidFill>
                <a:schemeClr val="dk1"/>
              </a:solidFill>
              <a:latin typeface="Calibri"/>
              <a:ea typeface="Calibri"/>
              <a:cs typeface="Calibri"/>
              <a:sym typeface="Calibri"/>
            </a:endParaRPr>
          </a:p>
        </p:txBody>
      </p:sp>
      <p:sp>
        <p:nvSpPr>
          <p:cNvPr id="138" name="Google Shape;138;g273b8bd7fbd_0_94"/>
          <p:cNvSpPr/>
          <p:nvPr/>
        </p:nvSpPr>
        <p:spPr>
          <a:xfrm>
            <a:off x="8408451" y="2628900"/>
            <a:ext cx="70494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g273b8bd7fbd_0_94"/>
          <p:cNvSpPr/>
          <p:nvPr/>
        </p:nvSpPr>
        <p:spPr>
          <a:xfrm>
            <a:off x="8340709" y="2628900"/>
            <a:ext cx="7185000" cy="1621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0" name="Google Shape;140;g273b8bd7fbd_0_94"/>
          <p:cNvPicPr preferRelativeResize="0"/>
          <p:nvPr/>
        </p:nvPicPr>
        <p:blipFill rotWithShape="1">
          <a:blip r:embed="rId8">
            <a:alphaModFix/>
          </a:blip>
          <a:srcRect b="0" l="0" r="0" t="0"/>
          <a:stretch/>
        </p:blipFill>
        <p:spPr>
          <a:xfrm>
            <a:off x="8408451" y="4724400"/>
            <a:ext cx="7049381" cy="6223000"/>
          </a:xfrm>
          <a:prstGeom prst="rect">
            <a:avLst/>
          </a:prstGeom>
          <a:noFill/>
          <a:ln>
            <a:noFill/>
          </a:ln>
        </p:spPr>
      </p:pic>
      <p:sp>
        <p:nvSpPr>
          <p:cNvPr id="141" name="Google Shape;141;g273b8bd7fbd_0_94"/>
          <p:cNvSpPr/>
          <p:nvPr/>
        </p:nvSpPr>
        <p:spPr>
          <a:xfrm>
            <a:off x="11348868" y="11557000"/>
            <a:ext cx="1168500"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g273b8bd7fbd_0_94"/>
          <p:cNvSpPr/>
          <p:nvPr/>
        </p:nvSpPr>
        <p:spPr>
          <a:xfrm>
            <a:off x="11348868" y="11557000"/>
            <a:ext cx="13719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745A8"/>
              </a:buClr>
              <a:buSzPts val="4800"/>
              <a:buFont typeface="Stardos Stencil"/>
              <a:buNone/>
            </a:pPr>
            <a:r>
              <a:rPr b="1" i="0" lang="en-US" sz="4800" u="none" cap="none" strike="noStrike">
                <a:solidFill>
                  <a:srgbClr val="0745A8"/>
                </a:solidFill>
                <a:latin typeface="Stardos Stencil"/>
                <a:ea typeface="Stardos Stencil"/>
                <a:cs typeface="Stardos Stencil"/>
                <a:sym typeface="Stardos Stencil"/>
              </a:rPr>
              <a:t>67%</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147" name="Shape 147"/>
        <p:cNvGrpSpPr/>
        <p:nvPr/>
      </p:nvGrpSpPr>
      <p:grpSpPr>
        <a:xfrm>
          <a:off x="0" y="0"/>
          <a:ext cx="0" cy="0"/>
          <a:chOff x="0" y="0"/>
          <a:chExt cx="0" cy="0"/>
        </a:xfrm>
      </p:grpSpPr>
      <p:pic>
        <p:nvPicPr>
          <p:cNvPr descr=" " id="148" name="Google Shape;148;g273b8bd7fbd_0_126"/>
          <p:cNvPicPr preferRelativeResize="0"/>
          <p:nvPr/>
        </p:nvPicPr>
        <p:blipFill rotWithShape="1">
          <a:blip r:embed="rId3">
            <a:alphaModFix/>
          </a:blip>
          <a:srcRect b="0" l="0" r="0" t="0"/>
          <a:stretch/>
        </p:blipFill>
        <p:spPr>
          <a:xfrm>
            <a:off x="14644930" y="3517900"/>
            <a:ext cx="9742118" cy="10198100"/>
          </a:xfrm>
          <a:prstGeom prst="rect">
            <a:avLst/>
          </a:prstGeom>
          <a:noFill/>
          <a:ln>
            <a:noFill/>
          </a:ln>
        </p:spPr>
      </p:pic>
      <p:pic>
        <p:nvPicPr>
          <p:cNvPr descr=" " id="149" name="Google Shape;149;g273b8bd7fbd_0_126"/>
          <p:cNvPicPr preferRelativeResize="0"/>
          <p:nvPr/>
        </p:nvPicPr>
        <p:blipFill rotWithShape="1">
          <a:blip r:embed="rId4">
            <a:alphaModFix/>
          </a:blip>
          <a:srcRect b="0" l="0" r="0" t="0"/>
          <a:stretch/>
        </p:blipFill>
        <p:spPr>
          <a:xfrm>
            <a:off x="0" y="1816100"/>
            <a:ext cx="7760670" cy="8686800"/>
          </a:xfrm>
          <a:prstGeom prst="rect">
            <a:avLst/>
          </a:prstGeom>
          <a:noFill/>
          <a:ln>
            <a:noFill/>
          </a:ln>
        </p:spPr>
      </p:pic>
      <p:sp>
        <p:nvSpPr>
          <p:cNvPr id="150" name="Google Shape;150;g273b8bd7fbd_0_12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1" name="Google Shape;151;g273b8bd7fbd_0_12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52" name="Google Shape;152;g273b8bd7fbd_0_126"/>
          <p:cNvPicPr preferRelativeResize="0"/>
          <p:nvPr/>
        </p:nvPicPr>
        <p:blipFill rotWithShape="1">
          <a:blip r:embed="rId6">
            <a:alphaModFix/>
          </a:blip>
          <a:srcRect b="0" l="0" r="0" t="0"/>
          <a:stretch/>
        </p:blipFill>
        <p:spPr>
          <a:xfrm>
            <a:off x="0" y="1498600"/>
            <a:ext cx="5966698" cy="4437887"/>
          </a:xfrm>
          <a:prstGeom prst="rect">
            <a:avLst/>
          </a:prstGeom>
          <a:noFill/>
          <a:ln>
            <a:noFill/>
          </a:ln>
        </p:spPr>
      </p:pic>
      <p:sp>
        <p:nvSpPr>
          <p:cNvPr id="153" name="Google Shape;153;g273b8bd7fbd_0_126"/>
          <p:cNvSpPr/>
          <p:nvPr/>
        </p:nvSpPr>
        <p:spPr>
          <a:xfrm>
            <a:off x="5398175" y="3879850"/>
            <a:ext cx="13603500" cy="596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g273b8bd7fbd_0_126"/>
          <p:cNvSpPr/>
          <p:nvPr/>
        </p:nvSpPr>
        <p:spPr>
          <a:xfrm>
            <a:off x="5398175" y="3879850"/>
            <a:ext cx="13806600" cy="523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tardos Stencil"/>
              <a:buNone/>
            </a:pPr>
            <a:r>
              <a:rPr b="1" i="0" lang="en-US" sz="4800" u="none" cap="none" strike="noStrike">
                <a:solidFill>
                  <a:srgbClr val="0E0E0E"/>
                </a:solidFill>
                <a:latin typeface="Stardos Stencil"/>
                <a:ea typeface="Stardos Stencil"/>
                <a:cs typeface="Stardos Stencil"/>
                <a:sym typeface="Stardos Stencil"/>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5" name="Google Shape;155;g273b8bd7fbd_0_126"/>
          <p:cNvSpPr/>
          <p:nvPr/>
        </p:nvSpPr>
        <p:spPr>
          <a:xfrm>
            <a:off x="14949768" y="9213850"/>
            <a:ext cx="42042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tardos Stencil"/>
              <a:buNone/>
            </a:pPr>
            <a:r>
              <a:rPr b="1" i="0" lang="en-US" sz="3600" u="none" cap="none" strike="noStrike">
                <a:solidFill>
                  <a:srgbClr val="0E0E0E"/>
                </a:solidFill>
                <a:latin typeface="Stardos Stencil"/>
                <a:ea typeface="Stardos Stencil"/>
                <a:cs typeface="Stardos Stencil"/>
                <a:sym typeface="Stardos Stencil"/>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160" name="Shape 160"/>
        <p:cNvGrpSpPr/>
        <p:nvPr/>
      </p:nvGrpSpPr>
      <p:grpSpPr>
        <a:xfrm>
          <a:off x="0" y="0"/>
          <a:ext cx="0" cy="0"/>
          <a:chOff x="0" y="0"/>
          <a:chExt cx="0" cy="0"/>
        </a:xfrm>
      </p:grpSpPr>
      <p:pic>
        <p:nvPicPr>
          <p:cNvPr descr=" " id="161" name="Google Shape;161;g273b8bd7fbd_0_138"/>
          <p:cNvPicPr preferRelativeResize="0"/>
          <p:nvPr/>
        </p:nvPicPr>
        <p:blipFill rotWithShape="1">
          <a:blip r:embed="rId3">
            <a:alphaModFix/>
          </a:blip>
          <a:srcRect b="0" l="0" r="0" t="0"/>
          <a:stretch/>
        </p:blipFill>
        <p:spPr>
          <a:xfrm>
            <a:off x="15089486" y="1193800"/>
            <a:ext cx="8395749" cy="8686800"/>
          </a:xfrm>
          <a:prstGeom prst="rect">
            <a:avLst/>
          </a:prstGeom>
          <a:noFill/>
          <a:ln>
            <a:noFill/>
          </a:ln>
        </p:spPr>
      </p:pic>
      <p:pic>
        <p:nvPicPr>
          <p:cNvPr descr=" " id="162" name="Google Shape;162;g273b8bd7fbd_0_138"/>
          <p:cNvPicPr preferRelativeResize="0"/>
          <p:nvPr/>
        </p:nvPicPr>
        <p:blipFill rotWithShape="1">
          <a:blip r:embed="rId4">
            <a:alphaModFix/>
          </a:blip>
          <a:srcRect b="0" l="0" r="0" t="0"/>
          <a:stretch/>
        </p:blipFill>
        <p:spPr>
          <a:xfrm>
            <a:off x="16461257" y="0"/>
            <a:ext cx="7925791" cy="7708900"/>
          </a:xfrm>
          <a:prstGeom prst="rect">
            <a:avLst/>
          </a:prstGeom>
          <a:noFill/>
          <a:ln>
            <a:noFill/>
          </a:ln>
        </p:spPr>
      </p:pic>
      <p:sp>
        <p:nvSpPr>
          <p:cNvPr id="163" name="Google Shape;163;g273b8bd7fbd_0_138"/>
          <p:cNvSpPr/>
          <p:nvPr/>
        </p:nvSpPr>
        <p:spPr>
          <a:xfrm>
            <a:off x="2091528" y="1079500"/>
            <a:ext cx="20216700" cy="173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Stardos Stencil"/>
              <a:buNone/>
            </a:pPr>
            <a:r>
              <a:rPr b="1" i="0" lang="en-US" sz="8000" u="none" cap="none" strike="noStrike">
                <a:solidFill>
                  <a:srgbClr val="272727"/>
                </a:solidFill>
                <a:latin typeface="Stardos Stencil"/>
                <a:ea typeface="Stardos Stencil"/>
                <a:cs typeface="Stardos Stencil"/>
                <a:sym typeface="Stardos Stencil"/>
              </a:rPr>
              <a:t>The Magic of Dragons: A Research</a:t>
            </a:r>
            <a:endParaRPr b="0" i="0" sz="8000" u="none" cap="none" strike="noStrike">
              <a:solidFill>
                <a:schemeClr val="dk1"/>
              </a:solidFill>
              <a:latin typeface="Calibri"/>
              <a:ea typeface="Calibri"/>
              <a:cs typeface="Calibri"/>
              <a:sym typeface="Calibri"/>
            </a:endParaRPr>
          </a:p>
        </p:txBody>
      </p:sp>
      <p:sp>
        <p:nvSpPr>
          <p:cNvPr id="164" name="Google Shape;164;g273b8bd7fbd_0_13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5" name="Google Shape;165;g273b8bd7fbd_0_13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66" name="Google Shape;166;g273b8bd7fbd_0_138"/>
          <p:cNvSpPr/>
          <p:nvPr/>
        </p:nvSpPr>
        <p:spPr>
          <a:xfrm>
            <a:off x="2121165" y="3695700"/>
            <a:ext cx="6096900" cy="6096000"/>
          </a:xfrm>
          <a:prstGeom prst="rect">
            <a:avLst/>
          </a:prstGeom>
          <a:noFill/>
          <a:ln cap="flat" cmpd="sng" w="38100">
            <a:solidFill>
              <a:srgbClr val="0745A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7" name="Google Shape;167;g273b8bd7fbd_0_138"/>
          <p:cNvPicPr preferRelativeResize="0"/>
          <p:nvPr/>
        </p:nvPicPr>
        <p:blipFill rotWithShape="1">
          <a:blip r:embed="rId6">
            <a:alphaModFix/>
          </a:blip>
          <a:srcRect b="0" l="0" r="0" t="0"/>
          <a:stretch/>
        </p:blipFill>
        <p:spPr>
          <a:xfrm>
            <a:off x="4033877" y="4940300"/>
            <a:ext cx="2271342" cy="1625600"/>
          </a:xfrm>
          <a:prstGeom prst="rect">
            <a:avLst/>
          </a:prstGeom>
          <a:noFill/>
          <a:ln>
            <a:noFill/>
          </a:ln>
        </p:spPr>
      </p:pic>
      <p:sp>
        <p:nvSpPr>
          <p:cNvPr id="168" name="Google Shape;168;g273b8bd7fbd_0_138"/>
          <p:cNvSpPr/>
          <p:nvPr/>
        </p:nvSpPr>
        <p:spPr>
          <a:xfrm>
            <a:off x="2273584" y="6870700"/>
            <a:ext cx="57918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g273b8bd7fbd_0_138"/>
          <p:cNvSpPr/>
          <p:nvPr/>
        </p:nvSpPr>
        <p:spPr>
          <a:xfrm>
            <a:off x="2171971" y="6870700"/>
            <a:ext cx="5995200" cy="1879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tardos Stencil"/>
              <a:buNone/>
            </a:pPr>
            <a:r>
              <a:rPr b="1" i="0" lang="en-US" sz="4800" u="none" cap="none" strike="noStrike">
                <a:solidFill>
                  <a:srgbClr val="0E0E0E"/>
                </a:solidFill>
                <a:latin typeface="Stardos Stencil"/>
                <a:ea typeface="Stardos Stencil"/>
                <a:cs typeface="Stardos Stencil"/>
                <a:sym typeface="Stardos Stencil"/>
              </a:rPr>
              <a:t>Unicorn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Stardos Stencil"/>
              <a:buNone/>
            </a:pPr>
            <a:r>
              <a:rPr b="1" i="0" lang="en-US" sz="4800" u="none" cap="none" strike="noStrike">
                <a:solidFill>
                  <a:srgbClr val="0E0E0E"/>
                </a:solidFill>
                <a:latin typeface="Stardos Stencil"/>
                <a:ea typeface="Stardos Stencil"/>
                <a:cs typeface="Stardos Stencil"/>
                <a:sym typeface="Stardos Stencil"/>
              </a:rPr>
              <a:t>Sighting</a:t>
            </a:r>
            <a:endParaRPr b="0" i="0" sz="4800" u="none" cap="none" strike="noStrike">
              <a:solidFill>
                <a:schemeClr val="dk1"/>
              </a:solidFill>
              <a:latin typeface="Calibri"/>
              <a:ea typeface="Calibri"/>
              <a:cs typeface="Calibri"/>
              <a:sym typeface="Calibri"/>
            </a:endParaRPr>
          </a:p>
        </p:txBody>
      </p:sp>
      <p:sp>
        <p:nvSpPr>
          <p:cNvPr id="170" name="Google Shape;170;g273b8bd7fbd_0_138"/>
          <p:cNvSpPr/>
          <p:nvPr/>
        </p:nvSpPr>
        <p:spPr>
          <a:xfrm>
            <a:off x="9145143" y="3695700"/>
            <a:ext cx="6096900" cy="6096000"/>
          </a:xfrm>
          <a:prstGeom prst="rect">
            <a:avLst/>
          </a:prstGeom>
          <a:noFill/>
          <a:ln cap="flat" cmpd="sng" w="38100">
            <a:solidFill>
              <a:srgbClr val="0745A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1" name="Google Shape;171;g273b8bd7fbd_0_138"/>
          <p:cNvPicPr preferRelativeResize="0"/>
          <p:nvPr/>
        </p:nvPicPr>
        <p:blipFill rotWithShape="1">
          <a:blip r:embed="rId7">
            <a:alphaModFix/>
          </a:blip>
          <a:srcRect b="0" l="0" r="0" t="0"/>
          <a:stretch/>
        </p:blipFill>
        <p:spPr>
          <a:xfrm>
            <a:off x="11525677" y="4940300"/>
            <a:ext cx="1335698" cy="1625600"/>
          </a:xfrm>
          <a:prstGeom prst="rect">
            <a:avLst/>
          </a:prstGeom>
          <a:noFill/>
          <a:ln>
            <a:noFill/>
          </a:ln>
        </p:spPr>
      </p:pic>
      <p:sp>
        <p:nvSpPr>
          <p:cNvPr id="172" name="Google Shape;172;g273b8bd7fbd_0_138"/>
          <p:cNvSpPr/>
          <p:nvPr/>
        </p:nvSpPr>
        <p:spPr>
          <a:xfrm>
            <a:off x="9297562" y="6870700"/>
            <a:ext cx="57918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273b8bd7fbd_0_138"/>
          <p:cNvSpPr/>
          <p:nvPr/>
        </p:nvSpPr>
        <p:spPr>
          <a:xfrm>
            <a:off x="9195949" y="6870700"/>
            <a:ext cx="5995200" cy="1879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tardos Stencil"/>
              <a:buNone/>
            </a:pPr>
            <a:r>
              <a:rPr b="1" i="0" lang="en-US" sz="4800" u="none" cap="none" strike="noStrike">
                <a:solidFill>
                  <a:srgbClr val="0E0E0E"/>
                </a:solidFill>
                <a:latin typeface="Stardos Stencil"/>
                <a:ea typeface="Stardos Stencil"/>
                <a:cs typeface="Stardos Stencil"/>
                <a:sym typeface="Stardos Stencil"/>
              </a:rPr>
              <a:t>Dragon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Stardos Stencil"/>
              <a:buNone/>
            </a:pPr>
            <a:r>
              <a:rPr b="1" i="0" lang="en-US" sz="4800" u="none" cap="none" strike="noStrike">
                <a:solidFill>
                  <a:srgbClr val="0E0E0E"/>
                </a:solidFill>
                <a:latin typeface="Stardos Stencil"/>
                <a:ea typeface="Stardos Stencil"/>
                <a:cs typeface="Stardos Stencil"/>
                <a:sym typeface="Stardos Stencil"/>
              </a:rPr>
              <a:t>Taming</a:t>
            </a:r>
            <a:endParaRPr b="0" i="0" sz="4800" u="none" cap="none" strike="noStrike">
              <a:solidFill>
                <a:schemeClr val="dk1"/>
              </a:solidFill>
              <a:latin typeface="Calibri"/>
              <a:ea typeface="Calibri"/>
              <a:cs typeface="Calibri"/>
              <a:sym typeface="Calibri"/>
            </a:endParaRPr>
          </a:p>
        </p:txBody>
      </p:sp>
      <p:sp>
        <p:nvSpPr>
          <p:cNvPr id="174" name="Google Shape;174;g273b8bd7fbd_0_138"/>
          <p:cNvSpPr/>
          <p:nvPr/>
        </p:nvSpPr>
        <p:spPr>
          <a:xfrm>
            <a:off x="16169121" y="3695700"/>
            <a:ext cx="6096900" cy="6096000"/>
          </a:xfrm>
          <a:prstGeom prst="rect">
            <a:avLst/>
          </a:prstGeom>
          <a:noFill/>
          <a:ln cap="flat" cmpd="sng" w="38100">
            <a:solidFill>
              <a:srgbClr val="0745A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5" name="Google Shape;175;g273b8bd7fbd_0_138"/>
          <p:cNvPicPr preferRelativeResize="0"/>
          <p:nvPr/>
        </p:nvPicPr>
        <p:blipFill rotWithShape="1">
          <a:blip r:embed="rId8">
            <a:alphaModFix/>
          </a:blip>
          <a:srcRect b="0" l="0" r="0" t="0"/>
          <a:stretch/>
        </p:blipFill>
        <p:spPr>
          <a:xfrm>
            <a:off x="18175891" y="4940300"/>
            <a:ext cx="2083222" cy="1625588"/>
          </a:xfrm>
          <a:prstGeom prst="rect">
            <a:avLst/>
          </a:prstGeom>
          <a:noFill/>
          <a:ln>
            <a:noFill/>
          </a:ln>
        </p:spPr>
      </p:pic>
      <p:sp>
        <p:nvSpPr>
          <p:cNvPr id="176" name="Google Shape;176;g273b8bd7fbd_0_138"/>
          <p:cNvSpPr/>
          <p:nvPr/>
        </p:nvSpPr>
        <p:spPr>
          <a:xfrm>
            <a:off x="16321540" y="6870700"/>
            <a:ext cx="57918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273b8bd7fbd_0_138"/>
          <p:cNvSpPr/>
          <p:nvPr/>
        </p:nvSpPr>
        <p:spPr>
          <a:xfrm>
            <a:off x="16219927" y="6870700"/>
            <a:ext cx="5995200" cy="1879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tardos Stencil"/>
              <a:buNone/>
            </a:pPr>
            <a:r>
              <a:rPr b="1" i="0" lang="en-US" sz="4800" u="none" cap="none" strike="noStrike">
                <a:solidFill>
                  <a:srgbClr val="0E0E0E"/>
                </a:solidFill>
                <a:latin typeface="Stardos Stencil"/>
                <a:ea typeface="Stardos Stencil"/>
                <a:cs typeface="Stardos Stencil"/>
                <a:sym typeface="Stardos Stencil"/>
              </a:rPr>
              <a:t>Rainbow</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Stardos Stencil"/>
              <a:buNone/>
            </a:pPr>
            <a:r>
              <a:rPr b="1" i="0" lang="en-US" sz="4800" u="none" cap="none" strike="noStrike">
                <a:solidFill>
                  <a:srgbClr val="0E0E0E"/>
                </a:solidFill>
                <a:latin typeface="Stardos Stencil"/>
                <a:ea typeface="Stardos Stencil"/>
                <a:cs typeface="Stardos Stencil"/>
                <a:sym typeface="Stardos Stencil"/>
              </a:rPr>
              <a:t>Seeing</a:t>
            </a:r>
            <a:endParaRPr b="0" i="0" sz="4800" u="none" cap="none" strike="noStrike">
              <a:solidFill>
                <a:schemeClr val="dk1"/>
              </a:solidFill>
              <a:latin typeface="Calibri"/>
              <a:ea typeface="Calibri"/>
              <a:cs typeface="Calibri"/>
              <a:sym typeface="Calibri"/>
            </a:endParaRPr>
          </a:p>
        </p:txBody>
      </p:sp>
      <p:sp>
        <p:nvSpPr>
          <p:cNvPr id="178" name="Google Shape;178;g273b8bd7fbd_0_138"/>
          <p:cNvSpPr/>
          <p:nvPr/>
        </p:nvSpPr>
        <p:spPr>
          <a:xfrm>
            <a:off x="2146568" y="10401300"/>
            <a:ext cx="6096900" cy="99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g273b8bd7fbd_0_138"/>
          <p:cNvSpPr/>
          <p:nvPr/>
        </p:nvSpPr>
        <p:spPr>
          <a:xfrm>
            <a:off x="2146568" y="10401300"/>
            <a:ext cx="6096900" cy="99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g273b8bd7fbd_0_138"/>
          <p:cNvSpPr/>
          <p:nvPr/>
        </p:nvSpPr>
        <p:spPr>
          <a:xfrm>
            <a:off x="2078826" y="10401300"/>
            <a:ext cx="6232200" cy="1126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81" name="Google Shape;181;g273b8bd7fbd_0_138"/>
          <p:cNvSpPr/>
          <p:nvPr/>
        </p:nvSpPr>
        <p:spPr>
          <a:xfrm>
            <a:off x="9145143" y="10401300"/>
            <a:ext cx="6096900" cy="99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273b8bd7fbd_0_138"/>
          <p:cNvSpPr/>
          <p:nvPr/>
        </p:nvSpPr>
        <p:spPr>
          <a:xfrm>
            <a:off x="9145143" y="10401300"/>
            <a:ext cx="6096900" cy="99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g273b8bd7fbd_0_138"/>
          <p:cNvSpPr/>
          <p:nvPr/>
        </p:nvSpPr>
        <p:spPr>
          <a:xfrm>
            <a:off x="9077401" y="10401300"/>
            <a:ext cx="6232200" cy="1126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184" name="Google Shape;184;g273b8bd7fbd_0_138"/>
          <p:cNvSpPr/>
          <p:nvPr/>
        </p:nvSpPr>
        <p:spPr>
          <a:xfrm>
            <a:off x="16169121" y="10401300"/>
            <a:ext cx="60969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273b8bd7fbd_0_138"/>
          <p:cNvSpPr/>
          <p:nvPr/>
        </p:nvSpPr>
        <p:spPr>
          <a:xfrm>
            <a:off x="16169121" y="10401300"/>
            <a:ext cx="60969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g273b8bd7fbd_0_138"/>
          <p:cNvSpPr/>
          <p:nvPr/>
        </p:nvSpPr>
        <p:spPr>
          <a:xfrm>
            <a:off x="16101379" y="10401300"/>
            <a:ext cx="6232200" cy="1621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ate"/>
              <a:buNone/>
            </a:pPr>
            <a:r>
              <a:rPr b="0" i="0" lang="en-US" sz="3200" u="none" cap="none" strike="noStrike">
                <a:solidFill>
                  <a:srgbClr val="0E0E0E"/>
                </a:solidFill>
                <a:latin typeface="Mate"/>
                <a:ea typeface="Mate"/>
                <a:cs typeface="Mate"/>
                <a:sym typeface="Mate"/>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191" name="Shape 191"/>
        <p:cNvGrpSpPr/>
        <p:nvPr/>
      </p:nvGrpSpPr>
      <p:grpSpPr>
        <a:xfrm>
          <a:off x="0" y="0"/>
          <a:ext cx="0" cy="0"/>
          <a:chOff x="0" y="0"/>
          <a:chExt cx="0" cy="0"/>
        </a:xfrm>
      </p:grpSpPr>
      <p:pic>
        <p:nvPicPr>
          <p:cNvPr descr=" " id="192" name="Google Shape;192;g273b8bd7fbd_0_168"/>
          <p:cNvPicPr preferRelativeResize="0"/>
          <p:nvPr/>
        </p:nvPicPr>
        <p:blipFill rotWithShape="1">
          <a:blip r:embed="rId3">
            <a:alphaModFix/>
          </a:blip>
          <a:srcRect b="0" l="0" r="0" t="0"/>
          <a:stretch/>
        </p:blipFill>
        <p:spPr>
          <a:xfrm>
            <a:off x="14797349" y="1333500"/>
            <a:ext cx="8395749" cy="8686800"/>
          </a:xfrm>
          <a:prstGeom prst="rect">
            <a:avLst/>
          </a:prstGeom>
          <a:noFill/>
          <a:ln>
            <a:noFill/>
          </a:ln>
        </p:spPr>
      </p:pic>
      <p:pic>
        <p:nvPicPr>
          <p:cNvPr descr=" " id="193" name="Google Shape;193;g273b8bd7fbd_0_168"/>
          <p:cNvPicPr preferRelativeResize="0"/>
          <p:nvPr/>
        </p:nvPicPr>
        <p:blipFill rotWithShape="1">
          <a:blip r:embed="rId4">
            <a:alphaModFix/>
          </a:blip>
          <a:srcRect b="0" l="0" r="0" t="0"/>
          <a:stretch/>
        </p:blipFill>
        <p:spPr>
          <a:xfrm>
            <a:off x="11558445" y="2082800"/>
            <a:ext cx="12828603" cy="11633200"/>
          </a:xfrm>
          <a:prstGeom prst="rect">
            <a:avLst/>
          </a:prstGeom>
          <a:noFill/>
          <a:ln>
            <a:noFill/>
          </a:ln>
        </p:spPr>
      </p:pic>
      <p:sp>
        <p:nvSpPr>
          <p:cNvPr id="194" name="Google Shape;194;g273b8bd7fbd_0_16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5" name="Google Shape;195;g273b8bd7fbd_0_16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96" name="Google Shape;196;g273b8bd7fbd_0_168"/>
          <p:cNvSpPr/>
          <p:nvPr/>
        </p:nvSpPr>
        <p:spPr>
          <a:xfrm>
            <a:off x="1778222" y="1600200"/>
            <a:ext cx="60798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tardos Stencil"/>
              <a:buNone/>
            </a:pPr>
            <a:r>
              <a:rPr b="1" i="0" lang="en-US" sz="8000" u="none" cap="none" strike="noStrike">
                <a:solidFill>
                  <a:srgbClr val="272727"/>
                </a:solidFill>
                <a:latin typeface="Stardos Stencil"/>
                <a:ea typeface="Stardos Stencil"/>
                <a:cs typeface="Stardos Stencil"/>
                <a:sym typeface="Stardos Stencil"/>
              </a:rPr>
              <a:t>Pricing Plan</a:t>
            </a:r>
            <a:endParaRPr b="0" i="0" sz="8000" u="none" cap="none" strike="noStrike">
              <a:solidFill>
                <a:schemeClr val="dk1"/>
              </a:solidFill>
              <a:latin typeface="Calibri"/>
              <a:ea typeface="Calibri"/>
              <a:cs typeface="Calibri"/>
              <a:sym typeface="Calibri"/>
            </a:endParaRPr>
          </a:p>
        </p:txBody>
      </p:sp>
      <p:sp>
        <p:nvSpPr>
          <p:cNvPr id="197" name="Google Shape;197;g273b8bd7fbd_0_168"/>
          <p:cNvSpPr/>
          <p:nvPr/>
        </p:nvSpPr>
        <p:spPr>
          <a:xfrm>
            <a:off x="1778222" y="3810000"/>
            <a:ext cx="20843400" cy="850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g273b8bd7fbd_0_168"/>
          <p:cNvSpPr/>
          <p:nvPr/>
        </p:nvSpPr>
        <p:spPr>
          <a:xfrm>
            <a:off x="1778222" y="3810000"/>
            <a:ext cx="6439800" cy="8508900"/>
          </a:xfrm>
          <a:prstGeom prst="rect">
            <a:avLst/>
          </a:prstGeom>
          <a:noFill/>
          <a:ln cap="flat" cmpd="sng" w="25400">
            <a:solidFill>
              <a:srgbClr val="0745A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9" name="Google Shape;199;g273b8bd7fbd_0_168"/>
          <p:cNvPicPr preferRelativeResize="0"/>
          <p:nvPr/>
        </p:nvPicPr>
        <p:blipFill rotWithShape="1">
          <a:blip r:embed="rId6">
            <a:alphaModFix/>
          </a:blip>
          <a:srcRect b="0" l="0" r="0" t="0"/>
          <a:stretch/>
        </p:blipFill>
        <p:spPr>
          <a:xfrm>
            <a:off x="4432525" y="4267200"/>
            <a:ext cx="1131099" cy="1625600"/>
          </a:xfrm>
          <a:prstGeom prst="rect">
            <a:avLst/>
          </a:prstGeom>
          <a:noFill/>
          <a:ln>
            <a:noFill/>
          </a:ln>
        </p:spPr>
      </p:pic>
      <p:sp>
        <p:nvSpPr>
          <p:cNvPr id="200" name="Google Shape;200;g273b8bd7fbd_0_168"/>
          <p:cNvSpPr/>
          <p:nvPr/>
        </p:nvSpPr>
        <p:spPr>
          <a:xfrm>
            <a:off x="4121665" y="6197600"/>
            <a:ext cx="17529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745A8"/>
              </a:buClr>
              <a:buSzPts val="4800"/>
              <a:buFont typeface="Stardos Stencil"/>
              <a:buNone/>
            </a:pPr>
            <a:r>
              <a:rPr b="1" i="0" lang="en-US" sz="4800" u="none" cap="none" strike="noStrike">
                <a:solidFill>
                  <a:srgbClr val="0745A8"/>
                </a:solidFill>
                <a:latin typeface="Stardos Stencil"/>
                <a:ea typeface="Stardos Stencil"/>
                <a:cs typeface="Stardos Stencil"/>
                <a:sym typeface="Stardos Stencil"/>
              </a:rPr>
              <a:t>Basic</a:t>
            </a:r>
            <a:endParaRPr b="0" i="0" sz="4800" u="none" cap="none" strike="noStrike">
              <a:solidFill>
                <a:schemeClr val="dk1"/>
              </a:solidFill>
              <a:latin typeface="Calibri"/>
              <a:ea typeface="Calibri"/>
              <a:cs typeface="Calibri"/>
              <a:sym typeface="Calibri"/>
            </a:endParaRPr>
          </a:p>
        </p:txBody>
      </p:sp>
      <p:sp>
        <p:nvSpPr>
          <p:cNvPr id="201" name="Google Shape;201;g273b8bd7fbd_0_168"/>
          <p:cNvSpPr/>
          <p:nvPr/>
        </p:nvSpPr>
        <p:spPr>
          <a:xfrm>
            <a:off x="2235479" y="7340600"/>
            <a:ext cx="5660700" cy="3513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Mate"/>
              <a:buChar char="•"/>
            </a:pPr>
            <a:r>
              <a:rPr b="0" i="0" lang="en-US" sz="3200" u="none" cap="none" strike="noStrike">
                <a:solidFill>
                  <a:srgbClr val="0E0E0E"/>
                </a:solidFill>
                <a:latin typeface="Mate"/>
                <a:ea typeface="Mate"/>
                <a:cs typeface="Mate"/>
                <a:sym typeface="Mate"/>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ate"/>
              <a:buChar char="•"/>
            </a:pPr>
            <a:r>
              <a:rPr b="0" i="0" lang="en-US" sz="3200" u="none" cap="none" strike="noStrike">
                <a:solidFill>
                  <a:srgbClr val="0E0E0E"/>
                </a:solidFill>
                <a:latin typeface="Mate"/>
                <a:ea typeface="Mate"/>
                <a:cs typeface="Mate"/>
                <a:sym typeface="Mate"/>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ate"/>
              <a:buChar char="•"/>
            </a:pPr>
            <a:r>
              <a:rPr b="0" i="0" lang="en-US" sz="3200" u="none" cap="none" strike="noStrike">
                <a:solidFill>
                  <a:srgbClr val="0E0E0E"/>
                </a:solidFill>
                <a:latin typeface="Mate"/>
                <a:ea typeface="Mate"/>
                <a:cs typeface="Mate"/>
                <a:sym typeface="Mate"/>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02" name="Google Shape;202;g273b8bd7fbd_0_168"/>
          <p:cNvSpPr/>
          <p:nvPr/>
        </p:nvSpPr>
        <p:spPr>
          <a:xfrm>
            <a:off x="3391324" y="11023600"/>
            <a:ext cx="32136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tardos Stencil"/>
              <a:buNone/>
            </a:pPr>
            <a:r>
              <a:rPr b="1" i="0" lang="en-US" sz="4800" u="none" cap="none" strike="noStrike">
                <a:solidFill>
                  <a:srgbClr val="0E0E0E"/>
                </a:solidFill>
                <a:latin typeface="Stardos Stencil"/>
                <a:ea typeface="Stardos Stencil"/>
                <a:cs typeface="Stardos Stencil"/>
                <a:sym typeface="Stardos Stencil"/>
              </a:rPr>
              <a:t>$10/month</a:t>
            </a:r>
            <a:endParaRPr b="0" i="0" sz="4800" u="none" cap="none" strike="noStrike">
              <a:solidFill>
                <a:schemeClr val="dk1"/>
              </a:solidFill>
              <a:latin typeface="Calibri"/>
              <a:ea typeface="Calibri"/>
              <a:cs typeface="Calibri"/>
              <a:sym typeface="Calibri"/>
            </a:endParaRPr>
          </a:p>
        </p:txBody>
      </p:sp>
      <p:sp>
        <p:nvSpPr>
          <p:cNvPr id="203" name="Google Shape;203;g273b8bd7fbd_0_168"/>
          <p:cNvSpPr/>
          <p:nvPr/>
        </p:nvSpPr>
        <p:spPr>
          <a:xfrm>
            <a:off x="8980022" y="3810000"/>
            <a:ext cx="6439800" cy="8508900"/>
          </a:xfrm>
          <a:prstGeom prst="rect">
            <a:avLst/>
          </a:prstGeom>
          <a:noFill/>
          <a:ln cap="flat" cmpd="sng" w="25400">
            <a:solidFill>
              <a:srgbClr val="0745A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4" name="Google Shape;204;g273b8bd7fbd_0_168"/>
          <p:cNvPicPr preferRelativeResize="0"/>
          <p:nvPr/>
        </p:nvPicPr>
        <p:blipFill rotWithShape="1">
          <a:blip r:embed="rId7">
            <a:alphaModFix/>
          </a:blip>
          <a:srcRect b="0" l="0" r="0" t="0"/>
          <a:stretch/>
        </p:blipFill>
        <p:spPr>
          <a:xfrm>
            <a:off x="11497408" y="4267200"/>
            <a:ext cx="1404933" cy="1625612"/>
          </a:xfrm>
          <a:prstGeom prst="rect">
            <a:avLst/>
          </a:prstGeom>
          <a:noFill/>
          <a:ln>
            <a:noFill/>
          </a:ln>
        </p:spPr>
      </p:pic>
      <p:sp>
        <p:nvSpPr>
          <p:cNvPr id="205" name="Google Shape;205;g273b8bd7fbd_0_168"/>
          <p:cNvSpPr/>
          <p:nvPr/>
        </p:nvSpPr>
        <p:spPr>
          <a:xfrm>
            <a:off x="11425078" y="6197612"/>
            <a:ext cx="15495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745A8"/>
              </a:buClr>
              <a:buSzPts val="4800"/>
              <a:buFont typeface="Stardos Stencil"/>
              <a:buNone/>
            </a:pPr>
            <a:r>
              <a:rPr b="1" i="0" lang="en-US" sz="4800" u="none" cap="none" strike="noStrike">
                <a:solidFill>
                  <a:srgbClr val="0745A8"/>
                </a:solidFill>
                <a:latin typeface="Stardos Stencil"/>
                <a:ea typeface="Stardos Stencil"/>
                <a:cs typeface="Stardos Stencil"/>
                <a:sym typeface="Stardos Stencil"/>
              </a:rPr>
              <a:t>Elite</a:t>
            </a:r>
            <a:endParaRPr b="0" i="0" sz="4800" u="none" cap="none" strike="noStrike">
              <a:solidFill>
                <a:schemeClr val="dk1"/>
              </a:solidFill>
              <a:latin typeface="Calibri"/>
              <a:ea typeface="Calibri"/>
              <a:cs typeface="Calibri"/>
              <a:sym typeface="Calibri"/>
            </a:endParaRPr>
          </a:p>
        </p:txBody>
      </p:sp>
      <p:sp>
        <p:nvSpPr>
          <p:cNvPr id="206" name="Google Shape;206;g273b8bd7fbd_0_168"/>
          <p:cNvSpPr/>
          <p:nvPr/>
        </p:nvSpPr>
        <p:spPr>
          <a:xfrm>
            <a:off x="9437280" y="7340612"/>
            <a:ext cx="5660700" cy="3513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Mate"/>
              <a:buChar char="•"/>
            </a:pPr>
            <a:r>
              <a:rPr b="0" i="0" lang="en-US" sz="3200" u="none" cap="none" strike="noStrike">
                <a:solidFill>
                  <a:srgbClr val="0E0E0E"/>
                </a:solidFill>
                <a:latin typeface="Mate"/>
                <a:ea typeface="Mate"/>
                <a:cs typeface="Mate"/>
                <a:sym typeface="Mate"/>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ate"/>
              <a:buChar char="•"/>
            </a:pPr>
            <a:r>
              <a:rPr b="0" i="0" lang="en-US" sz="3200" u="none" cap="none" strike="noStrike">
                <a:solidFill>
                  <a:srgbClr val="0E0E0E"/>
                </a:solidFill>
                <a:latin typeface="Mate"/>
                <a:ea typeface="Mate"/>
                <a:cs typeface="Mate"/>
                <a:sym typeface="Mate"/>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ate"/>
              <a:buChar char="•"/>
            </a:pPr>
            <a:r>
              <a:rPr b="0" i="0" lang="en-US" sz="3200" u="none" cap="none" strike="noStrike">
                <a:solidFill>
                  <a:srgbClr val="0E0E0E"/>
                </a:solidFill>
                <a:latin typeface="Mate"/>
                <a:ea typeface="Mate"/>
                <a:cs typeface="Mate"/>
                <a:sym typeface="Mate"/>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07" name="Google Shape;207;g273b8bd7fbd_0_168"/>
          <p:cNvSpPr/>
          <p:nvPr/>
        </p:nvSpPr>
        <p:spPr>
          <a:xfrm>
            <a:off x="10593124" y="11023612"/>
            <a:ext cx="32136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tardos Stencil"/>
              <a:buNone/>
            </a:pPr>
            <a:r>
              <a:rPr b="1" i="0" lang="en-US" sz="4800" u="none" cap="none" strike="noStrike">
                <a:solidFill>
                  <a:srgbClr val="0E0E0E"/>
                </a:solidFill>
                <a:latin typeface="Stardos Stencil"/>
                <a:ea typeface="Stardos Stencil"/>
                <a:cs typeface="Stardos Stencil"/>
                <a:sym typeface="Stardos Stencil"/>
              </a:rPr>
              <a:t>$50/month</a:t>
            </a:r>
            <a:endParaRPr b="0" i="0" sz="4800" u="none" cap="none" strike="noStrike">
              <a:solidFill>
                <a:schemeClr val="dk1"/>
              </a:solidFill>
              <a:latin typeface="Calibri"/>
              <a:ea typeface="Calibri"/>
              <a:cs typeface="Calibri"/>
              <a:sym typeface="Calibri"/>
            </a:endParaRPr>
          </a:p>
        </p:txBody>
      </p:sp>
      <p:sp>
        <p:nvSpPr>
          <p:cNvPr id="208" name="Google Shape;208;g273b8bd7fbd_0_168"/>
          <p:cNvSpPr/>
          <p:nvPr/>
        </p:nvSpPr>
        <p:spPr>
          <a:xfrm>
            <a:off x="16181822" y="3810000"/>
            <a:ext cx="6439800" cy="8508900"/>
          </a:xfrm>
          <a:prstGeom prst="rect">
            <a:avLst/>
          </a:prstGeom>
          <a:noFill/>
          <a:ln cap="flat" cmpd="sng" w="25400">
            <a:solidFill>
              <a:srgbClr val="0745A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9" name="Google Shape;209;g273b8bd7fbd_0_168"/>
          <p:cNvPicPr preferRelativeResize="0"/>
          <p:nvPr/>
        </p:nvPicPr>
        <p:blipFill rotWithShape="1">
          <a:blip r:embed="rId8">
            <a:alphaModFix/>
          </a:blip>
          <a:srcRect b="0" l="0" r="0" t="0"/>
          <a:stretch/>
        </p:blipFill>
        <p:spPr>
          <a:xfrm>
            <a:off x="18480382" y="4267200"/>
            <a:ext cx="1842586" cy="1625600"/>
          </a:xfrm>
          <a:prstGeom prst="rect">
            <a:avLst/>
          </a:prstGeom>
          <a:noFill/>
          <a:ln>
            <a:noFill/>
          </a:ln>
        </p:spPr>
      </p:pic>
      <p:sp>
        <p:nvSpPr>
          <p:cNvPr id="210" name="Google Shape;210;g273b8bd7fbd_0_168"/>
          <p:cNvSpPr/>
          <p:nvPr/>
        </p:nvSpPr>
        <p:spPr>
          <a:xfrm>
            <a:off x="17820327" y="6197600"/>
            <a:ext cx="31626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745A8"/>
              </a:buClr>
              <a:buSzPts val="4800"/>
              <a:buFont typeface="Stardos Stencil"/>
              <a:buNone/>
            </a:pPr>
            <a:r>
              <a:rPr b="1" i="0" lang="en-US" sz="4800" u="none" cap="none" strike="noStrike">
                <a:solidFill>
                  <a:srgbClr val="0745A8"/>
                </a:solidFill>
                <a:latin typeface="Stardos Stencil"/>
                <a:ea typeface="Stardos Stencil"/>
                <a:cs typeface="Stardos Stencil"/>
                <a:sym typeface="Stardos Stencil"/>
              </a:rPr>
              <a:t>Legendary</a:t>
            </a:r>
            <a:endParaRPr b="0" i="0" sz="4800" u="none" cap="none" strike="noStrike">
              <a:solidFill>
                <a:schemeClr val="dk1"/>
              </a:solidFill>
              <a:latin typeface="Calibri"/>
              <a:ea typeface="Calibri"/>
              <a:cs typeface="Calibri"/>
              <a:sym typeface="Calibri"/>
            </a:endParaRPr>
          </a:p>
        </p:txBody>
      </p:sp>
      <p:sp>
        <p:nvSpPr>
          <p:cNvPr id="211" name="Google Shape;211;g273b8bd7fbd_0_168"/>
          <p:cNvSpPr/>
          <p:nvPr/>
        </p:nvSpPr>
        <p:spPr>
          <a:xfrm>
            <a:off x="16639080" y="7340600"/>
            <a:ext cx="5660700" cy="3513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Mate"/>
              <a:buChar char="•"/>
            </a:pPr>
            <a:r>
              <a:rPr b="0" i="0" lang="en-US" sz="3200" u="none" cap="none" strike="noStrike">
                <a:solidFill>
                  <a:srgbClr val="0E0E0E"/>
                </a:solidFill>
                <a:latin typeface="Mate"/>
                <a:ea typeface="Mate"/>
                <a:cs typeface="Mate"/>
                <a:sym typeface="Mate"/>
              </a:rPr>
              <a:t>Access to the most challenging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ate"/>
              <a:buChar char="•"/>
            </a:pPr>
            <a:r>
              <a:rPr b="0" i="0" lang="en-US" sz="3200" u="none" cap="none" strike="noStrike">
                <a:solidFill>
                  <a:srgbClr val="0E0E0E"/>
                </a:solidFill>
                <a:latin typeface="Mate"/>
                <a:ea typeface="Mate"/>
                <a:cs typeface="Mate"/>
                <a:sym typeface="Mate"/>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ate"/>
              <a:buChar char="•"/>
            </a:pPr>
            <a:r>
              <a:rPr b="0" i="0" lang="en-US" sz="3200" u="none" cap="none" strike="noStrike">
                <a:solidFill>
                  <a:srgbClr val="0E0E0E"/>
                </a:solidFill>
                <a:latin typeface="Mate"/>
                <a:ea typeface="Mate"/>
                <a:cs typeface="Mate"/>
                <a:sym typeface="Mate"/>
              </a:rPr>
              <a:t>The ability to form the largest parties.</a:t>
            </a:r>
            <a:endParaRPr b="0" i="0" sz="3200" u="none" cap="none" strike="noStrike">
              <a:solidFill>
                <a:schemeClr val="dk1"/>
              </a:solidFill>
              <a:latin typeface="Calibri"/>
              <a:ea typeface="Calibri"/>
              <a:cs typeface="Calibri"/>
              <a:sym typeface="Calibri"/>
            </a:endParaRPr>
          </a:p>
        </p:txBody>
      </p:sp>
      <p:sp>
        <p:nvSpPr>
          <p:cNvPr id="212" name="Google Shape;212;g273b8bd7fbd_0_168"/>
          <p:cNvSpPr/>
          <p:nvPr/>
        </p:nvSpPr>
        <p:spPr>
          <a:xfrm>
            <a:off x="17623453" y="11023600"/>
            <a:ext cx="35565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tardos Stencil"/>
              <a:buNone/>
            </a:pPr>
            <a:r>
              <a:rPr b="1" i="0" lang="en-US" sz="4800" u="none" cap="none" strike="noStrike">
                <a:solidFill>
                  <a:srgbClr val="0E0E0E"/>
                </a:solidFill>
                <a:latin typeface="Stardos Stencil"/>
                <a:ea typeface="Stardos Stencil"/>
                <a:cs typeface="Stardos Stencil"/>
                <a:sym typeface="Stardos Stencil"/>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2024-06-17T08:31:34Z</dcterms:created>
  <dc:creator>PptxGenJS</dc:creator>
</cp:coreProperties>
</file>