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90" r:id="rId4"/>
    <p:sldId id="286" r:id="rId5"/>
    <p:sldId id="28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26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hu&#769;a%20&#273;e&#770;&#769;n%20ba&#770;&#769;t%20ngo&#795;&#768;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 ĐẾN BẤT NGỜ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Hhương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Nguyên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20417"/>
            <a:ext cx="113792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bất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ngờ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lạc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lạc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mơ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bỏng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khô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bỏng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khô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cỏ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khát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Bỗng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ngút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ngát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xanh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lơ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72963" y="778563"/>
            <a:ext cx="1125657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ánh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mắt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trẻ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thơ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dạy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chiêm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ngưỡng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bất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ngờ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cờ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cuộc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đẹp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hẹn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840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78372" y="75035"/>
            <a:ext cx="11240814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viếng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thăm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viếng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thăm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bất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ngờ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chẳng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dạ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chẳng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mơ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biển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khơi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biển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khơi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cồn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song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bỗng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thuyền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thuyền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bến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đỗ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72963" y="778563"/>
            <a:ext cx="1125657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ánh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mắt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trẻ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thơ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dạy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chiêm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ngưỡng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bất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ngờ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cờ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cuộc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đẹp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hẹn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108</TotalTime>
  <Words>151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Garamond</vt:lpstr>
      <vt:lpstr>Roboto</vt:lpstr>
      <vt:lpstr>Savon</vt:lpstr>
      <vt:lpstr>CHÚA ĐẾN BẤT NGỜ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54</cp:revision>
  <dcterms:created xsi:type="dcterms:W3CDTF">2024-12-09T09:39:37Z</dcterms:created>
  <dcterms:modified xsi:type="dcterms:W3CDTF">2025-06-02T14:19:34Z</dcterms:modified>
</cp:coreProperties>
</file>