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showSpecialPlsOnTitleSld="0">
  <p:sldMasterIdLst>
    <p:sldMasterId id="2147483672" r:id="rId4"/>
    <p:sldMasterId id="2147483673"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Lst>
  <p:sldSz cy="6858000" cx="9144000"/>
  <p:notesSz cx="7023100" cy="93091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17F7EF69-0453-4CE1-9986-CE087B89035D}">
  <a:tblStyle styleId="{17F7EF69-0453-4CE1-9986-CE087B89035D}"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3.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2.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nvSpPr>
        <p:spPr>
          <a:xfrm>
            <a:off x="742950" y="331788"/>
            <a:ext cx="5511800" cy="3705225"/>
          </a:xfrm>
          <a:prstGeom prst="rect">
            <a:avLst/>
          </a:prstGeom>
          <a:solidFill>
            <a:schemeClr val="lt1"/>
          </a:solidFill>
          <a:ln>
            <a:noFill/>
          </a:ln>
        </p:spPr>
        <p:txBody>
          <a:bodyPr anchorCtr="0" anchor="ctr" bIns="45775" lIns="91550" spcFirstLastPara="1" rIns="91550" wrap="square" tIns="45775">
            <a:noAutofit/>
          </a:bodyPr>
          <a:lstStyle/>
          <a:p>
            <a:pPr indent="0" lvl="0" marL="0" marR="0" rtl="0" algn="ctr">
              <a:spcBef>
                <a:spcPts val="0"/>
              </a:spcBef>
              <a:spcAft>
                <a:spcPts val="0"/>
              </a:spcAft>
              <a:buNone/>
            </a:pPr>
            <a:r>
              <a:t/>
            </a:r>
            <a:endParaRPr b="1" i="0" sz="2400" u="none" cap="none" strike="noStrike">
              <a:solidFill>
                <a:schemeClr val="dk1"/>
              </a:solidFill>
              <a:latin typeface="Arial Narrow"/>
              <a:ea typeface="Arial Narrow"/>
              <a:cs typeface="Arial Narrow"/>
              <a:sym typeface="Arial Narrow"/>
            </a:endParaRPr>
          </a:p>
        </p:txBody>
      </p:sp>
      <p:sp>
        <p:nvSpPr>
          <p:cNvPr id="4" name="Google Shape;4;n"/>
          <p:cNvSpPr/>
          <p:nvPr>
            <p:ph idx="2" type="sldImg"/>
          </p:nvPr>
        </p:nvSpPr>
        <p:spPr>
          <a:xfrm>
            <a:off x="1185863" y="469900"/>
            <a:ext cx="4656137" cy="34925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5" name="Google Shape;5;n"/>
          <p:cNvSpPr txBox="1"/>
          <p:nvPr>
            <p:ph idx="1" type="body"/>
          </p:nvPr>
        </p:nvSpPr>
        <p:spPr>
          <a:xfrm>
            <a:off x="938213" y="4203700"/>
            <a:ext cx="5146675" cy="4579938"/>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36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1pPr>
            <a:lvl2pPr indent="-228600" lvl="1" marL="914400" marR="0" rtl="0" algn="l">
              <a:spcBef>
                <a:spcPts val="36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2pPr>
            <a:lvl3pPr indent="-228600" lvl="2" marL="1371600" marR="0" rtl="0" algn="l">
              <a:spcBef>
                <a:spcPts val="36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3pPr>
            <a:lvl4pPr indent="-228600" lvl="3" marL="1828800" marR="0" rtl="0" algn="l">
              <a:spcBef>
                <a:spcPts val="36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4pPr>
            <a:lvl5pPr indent="-228600" lvl="4" marL="2286000" marR="0" rtl="0" algn="l">
              <a:spcBef>
                <a:spcPts val="36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6" name="Google Shape;6;n"/>
          <p:cNvSpPr txBox="1"/>
          <p:nvPr>
            <p:ph idx="12" type="sldNum"/>
          </p:nvPr>
        </p:nvSpPr>
        <p:spPr>
          <a:xfrm>
            <a:off x="1990725" y="8926513"/>
            <a:ext cx="3041650" cy="138112"/>
          </a:xfrm>
          <a:prstGeom prst="rect">
            <a:avLst/>
          </a:prstGeom>
          <a:noFill/>
          <a:ln>
            <a:noFill/>
          </a:ln>
        </p:spPr>
        <p:txBody>
          <a:bodyPr anchorCtr="0" anchor="b" bIns="0" lIns="0" spcFirstLastPara="1" rIns="0" wrap="square" tIns="0">
            <a:noAutofit/>
          </a:bodyPr>
          <a:lstStyle/>
          <a:p>
            <a:pPr indent="0" lvl="0" marL="0" marR="0" rtl="0" algn="ctr">
              <a:spcBef>
                <a:spcPts val="0"/>
              </a:spcBef>
              <a:spcAft>
                <a:spcPts val="0"/>
              </a:spcAft>
              <a:buNone/>
            </a:pPr>
            <a:fld id="{00000000-1234-1234-1234-123412341234}" type="slidenum">
              <a:rPr b="0" i="0" lang="en-US" sz="900" u="none" cap="none" strike="noStrike">
                <a:solidFill>
                  <a:schemeClr val="dk1"/>
                </a:solidFill>
                <a:latin typeface="Times New Roman"/>
                <a:ea typeface="Times New Roman"/>
                <a:cs typeface="Times New Roman"/>
                <a:sym typeface="Times New Roman"/>
              </a:rPr>
              <a:t>‹#›</a:t>
            </a:fld>
            <a:endParaRPr b="0" i="0" sz="900" u="none" cap="none" strike="noStrike">
              <a:solidFill>
                <a:schemeClr val="dk1"/>
              </a:solidFill>
              <a:latin typeface="Times New Roman"/>
              <a:ea typeface="Times New Roman"/>
              <a:cs typeface="Times New Roman"/>
              <a:sym typeface="Times New Roman"/>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4" name="Shape 354"/>
        <p:cNvGrpSpPr/>
        <p:nvPr/>
      </p:nvGrpSpPr>
      <p:grpSpPr>
        <a:xfrm>
          <a:off x="0" y="0"/>
          <a:ext cx="0" cy="0"/>
          <a:chOff x="0" y="0"/>
          <a:chExt cx="0" cy="0"/>
        </a:xfrm>
      </p:grpSpPr>
      <p:sp>
        <p:nvSpPr>
          <p:cNvPr id="355" name="Google Shape;355;p4:notes"/>
          <p:cNvSpPr txBox="1"/>
          <p:nvPr>
            <p:ph idx="1" type="body"/>
          </p:nvPr>
        </p:nvSpPr>
        <p:spPr>
          <a:xfrm>
            <a:off x="938213" y="4203700"/>
            <a:ext cx="5146675" cy="4579938"/>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56" name="Google Shape;356;p4:notes"/>
          <p:cNvSpPr/>
          <p:nvPr>
            <p:ph idx="2" type="sldImg"/>
          </p:nvPr>
        </p:nvSpPr>
        <p:spPr>
          <a:xfrm>
            <a:off x="1185863" y="469900"/>
            <a:ext cx="4656137" cy="3492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9" name="Shape 429"/>
        <p:cNvGrpSpPr/>
        <p:nvPr/>
      </p:nvGrpSpPr>
      <p:grpSpPr>
        <a:xfrm>
          <a:off x="0" y="0"/>
          <a:ext cx="0" cy="0"/>
          <a:chOff x="0" y="0"/>
          <a:chExt cx="0" cy="0"/>
        </a:xfrm>
      </p:grpSpPr>
      <p:sp>
        <p:nvSpPr>
          <p:cNvPr id="430" name="Google Shape;430;p17:notes"/>
          <p:cNvSpPr txBox="1"/>
          <p:nvPr>
            <p:ph idx="1" type="body"/>
          </p:nvPr>
        </p:nvSpPr>
        <p:spPr>
          <a:xfrm>
            <a:off x="938213" y="4203700"/>
            <a:ext cx="5146675" cy="4579938"/>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31" name="Google Shape;431;p17:notes"/>
          <p:cNvSpPr/>
          <p:nvPr>
            <p:ph idx="2" type="sldImg"/>
          </p:nvPr>
        </p:nvSpPr>
        <p:spPr>
          <a:xfrm>
            <a:off x="1185863" y="469900"/>
            <a:ext cx="4656137" cy="3492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7" name="Shape 437"/>
        <p:cNvGrpSpPr/>
        <p:nvPr/>
      </p:nvGrpSpPr>
      <p:grpSpPr>
        <a:xfrm>
          <a:off x="0" y="0"/>
          <a:ext cx="0" cy="0"/>
          <a:chOff x="0" y="0"/>
          <a:chExt cx="0" cy="0"/>
        </a:xfrm>
      </p:grpSpPr>
      <p:sp>
        <p:nvSpPr>
          <p:cNvPr id="438" name="Google Shape;438;p18:notes"/>
          <p:cNvSpPr txBox="1"/>
          <p:nvPr>
            <p:ph idx="1" type="body"/>
          </p:nvPr>
        </p:nvSpPr>
        <p:spPr>
          <a:xfrm>
            <a:off x="938213" y="4203700"/>
            <a:ext cx="5146675" cy="4579938"/>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39" name="Google Shape;439;p18:notes"/>
          <p:cNvSpPr/>
          <p:nvPr>
            <p:ph idx="2" type="sldImg"/>
          </p:nvPr>
        </p:nvSpPr>
        <p:spPr>
          <a:xfrm>
            <a:off x="1185863" y="469900"/>
            <a:ext cx="4656137" cy="3492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5" name="Shape 445"/>
        <p:cNvGrpSpPr/>
        <p:nvPr/>
      </p:nvGrpSpPr>
      <p:grpSpPr>
        <a:xfrm>
          <a:off x="0" y="0"/>
          <a:ext cx="0" cy="0"/>
          <a:chOff x="0" y="0"/>
          <a:chExt cx="0" cy="0"/>
        </a:xfrm>
      </p:grpSpPr>
      <p:sp>
        <p:nvSpPr>
          <p:cNvPr id="446" name="Google Shape;446;p19:notes"/>
          <p:cNvSpPr txBox="1"/>
          <p:nvPr>
            <p:ph idx="10" type="dt"/>
          </p:nvPr>
        </p:nvSpPr>
        <p:spPr>
          <a:xfrm>
            <a:off x="3976688" y="0"/>
            <a:ext cx="3044825" cy="46513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400">
                <a:solidFill>
                  <a:schemeClr val="dk1"/>
                </a:solidFill>
                <a:latin typeface="Arial Narrow"/>
                <a:ea typeface="Arial Narrow"/>
                <a:cs typeface="Arial Narrow"/>
                <a:sym typeface="Arial Narrow"/>
              </a:rPr>
              <a:t>Revised 5/09/02</a:t>
            </a:r>
            <a:endParaRPr/>
          </a:p>
        </p:txBody>
      </p:sp>
      <p:sp>
        <p:nvSpPr>
          <p:cNvPr id="447" name="Google Shape;447;p19:notes"/>
          <p:cNvSpPr txBox="1"/>
          <p:nvPr>
            <p:ph idx="12" type="sldNum"/>
          </p:nvPr>
        </p:nvSpPr>
        <p:spPr>
          <a:xfrm>
            <a:off x="1990725" y="8926513"/>
            <a:ext cx="3041650" cy="138112"/>
          </a:xfrm>
          <a:prstGeom prst="rect">
            <a:avLst/>
          </a:prstGeom>
          <a:noFill/>
          <a:ln>
            <a:noFill/>
          </a:ln>
        </p:spPr>
        <p:txBody>
          <a:bodyPr anchorCtr="0" anchor="b" bIns="0" lIns="0" spcFirstLastPara="1" rIns="0" wrap="square" tIns="0">
            <a:noAutofit/>
          </a:bodyPr>
          <a:lstStyle/>
          <a:p>
            <a:pPr indent="0" lvl="0" marL="0" marR="0" rtl="0" algn="ctr">
              <a:spcBef>
                <a:spcPts val="0"/>
              </a:spcBef>
              <a:spcAft>
                <a:spcPts val="0"/>
              </a:spcAft>
              <a:buNone/>
            </a:pPr>
            <a:fld id="{00000000-1234-1234-1234-123412341234}" type="slidenum">
              <a:rPr b="0" lang="en-US" sz="900">
                <a:solidFill>
                  <a:schemeClr val="dk1"/>
                </a:solidFill>
                <a:latin typeface="Times New Roman"/>
                <a:ea typeface="Times New Roman"/>
                <a:cs typeface="Times New Roman"/>
                <a:sym typeface="Times New Roman"/>
              </a:rPr>
              <a:t>‹#›</a:t>
            </a:fld>
            <a:endParaRPr b="0" sz="900">
              <a:solidFill>
                <a:schemeClr val="dk1"/>
              </a:solidFill>
              <a:latin typeface="Times New Roman"/>
              <a:ea typeface="Times New Roman"/>
              <a:cs typeface="Times New Roman"/>
              <a:sym typeface="Times New Roman"/>
            </a:endParaRPr>
          </a:p>
        </p:txBody>
      </p:sp>
      <p:sp>
        <p:nvSpPr>
          <p:cNvPr id="448" name="Google Shape;448;p19:notes"/>
          <p:cNvSpPr/>
          <p:nvPr>
            <p:ph idx="2" type="sldImg"/>
          </p:nvPr>
        </p:nvSpPr>
        <p:spPr>
          <a:xfrm>
            <a:off x="1547813" y="688975"/>
            <a:ext cx="3448050" cy="2587625"/>
          </a:xfrm>
          <a:custGeom>
            <a:rect b="b" l="l" r="r" t="t"/>
            <a:pathLst>
              <a:path extrusionOk="0" h="120000" w="120000">
                <a:moveTo>
                  <a:pt x="0" y="0"/>
                </a:moveTo>
                <a:lnTo>
                  <a:pt x="120000" y="0"/>
                </a:lnTo>
                <a:lnTo>
                  <a:pt x="120000" y="120000"/>
                </a:lnTo>
                <a:lnTo>
                  <a:pt x="0" y="120000"/>
                </a:lnTo>
                <a:close/>
              </a:path>
            </a:pathLst>
          </a:custGeom>
          <a:noFill/>
          <a:ln>
            <a:noFill/>
          </a:ln>
        </p:spPr>
      </p:sp>
      <p:sp>
        <p:nvSpPr>
          <p:cNvPr id="449" name="Google Shape;449;p19:notes"/>
          <p:cNvSpPr txBox="1"/>
          <p:nvPr>
            <p:ph idx="1" type="body"/>
          </p:nvPr>
        </p:nvSpPr>
        <p:spPr>
          <a:xfrm>
            <a:off x="938213" y="4203700"/>
            <a:ext cx="5146675" cy="4579938"/>
          </a:xfrm>
          <a:prstGeom prst="rect">
            <a:avLst/>
          </a:prstGeom>
          <a:noFill/>
          <a:ln>
            <a:noFill/>
          </a:ln>
        </p:spPr>
        <p:txBody>
          <a:bodyPr anchorCtr="0" anchor="t" bIns="46600" lIns="93225" spcFirstLastPara="1" rIns="93225" wrap="square" tIns="46600">
            <a:noAutofit/>
          </a:bodyPr>
          <a:lstStyle/>
          <a:p>
            <a:pPr indent="0" lvl="0" marL="0" marR="0" rtl="0" algn="l">
              <a:spcBef>
                <a:spcPts val="0"/>
              </a:spcBef>
              <a:spcAft>
                <a:spcPts val="0"/>
              </a:spcAft>
              <a:buNone/>
            </a:pPr>
            <a:r>
              <a:t/>
            </a:r>
            <a:endParaRPr b="0" i="0" sz="1200" u="none" cap="none" strike="noStrike">
              <a:solidFill>
                <a:schemeClr val="dk1"/>
              </a:solidFill>
              <a:latin typeface="Times New Roman"/>
              <a:ea typeface="Times New Roman"/>
              <a:cs typeface="Times New Roman"/>
              <a:sym typeface="Times New Roman"/>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8" name="Shape 458"/>
        <p:cNvGrpSpPr/>
        <p:nvPr/>
      </p:nvGrpSpPr>
      <p:grpSpPr>
        <a:xfrm>
          <a:off x="0" y="0"/>
          <a:ext cx="0" cy="0"/>
          <a:chOff x="0" y="0"/>
          <a:chExt cx="0" cy="0"/>
        </a:xfrm>
      </p:grpSpPr>
      <p:sp>
        <p:nvSpPr>
          <p:cNvPr id="459" name="Google Shape;459;p21:notes"/>
          <p:cNvSpPr txBox="1"/>
          <p:nvPr>
            <p:ph idx="12" type="sldNum"/>
          </p:nvPr>
        </p:nvSpPr>
        <p:spPr>
          <a:xfrm>
            <a:off x="1990725" y="8926513"/>
            <a:ext cx="3041650" cy="138112"/>
          </a:xfrm>
          <a:prstGeom prst="rect">
            <a:avLst/>
          </a:prstGeom>
          <a:noFill/>
          <a:ln>
            <a:noFill/>
          </a:ln>
        </p:spPr>
        <p:txBody>
          <a:bodyPr anchorCtr="0" anchor="b" bIns="0" lIns="0" spcFirstLastPara="1" rIns="0" wrap="square" tIns="0">
            <a:noAutofit/>
          </a:bodyPr>
          <a:lstStyle/>
          <a:p>
            <a:pPr indent="0" lvl="0" marL="0" marR="0" rtl="0" algn="ctr">
              <a:spcBef>
                <a:spcPts val="0"/>
              </a:spcBef>
              <a:spcAft>
                <a:spcPts val="0"/>
              </a:spcAft>
              <a:buNone/>
            </a:pPr>
            <a:fld id="{00000000-1234-1234-1234-123412341234}" type="slidenum">
              <a:rPr b="0" lang="en-US" sz="900">
                <a:solidFill>
                  <a:schemeClr val="dk1"/>
                </a:solidFill>
                <a:latin typeface="Times New Roman"/>
                <a:ea typeface="Times New Roman"/>
                <a:cs typeface="Times New Roman"/>
                <a:sym typeface="Times New Roman"/>
              </a:rPr>
              <a:t>‹#›</a:t>
            </a:fld>
            <a:endParaRPr b="0" sz="900">
              <a:solidFill>
                <a:schemeClr val="dk1"/>
              </a:solidFill>
              <a:latin typeface="Times New Roman"/>
              <a:ea typeface="Times New Roman"/>
              <a:cs typeface="Times New Roman"/>
              <a:sym typeface="Times New Roman"/>
            </a:endParaRPr>
          </a:p>
        </p:txBody>
      </p:sp>
      <p:sp>
        <p:nvSpPr>
          <p:cNvPr id="460" name="Google Shape;460;p21:notes"/>
          <p:cNvSpPr/>
          <p:nvPr>
            <p:ph idx="2" type="sldImg"/>
          </p:nvPr>
        </p:nvSpPr>
        <p:spPr>
          <a:xfrm>
            <a:off x="1185863" y="469900"/>
            <a:ext cx="4656137" cy="34925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61" name="Google Shape;461;p21:notes"/>
          <p:cNvSpPr txBox="1"/>
          <p:nvPr>
            <p:ph idx="1" type="body"/>
          </p:nvPr>
        </p:nvSpPr>
        <p:spPr>
          <a:xfrm>
            <a:off x="938213" y="4203700"/>
            <a:ext cx="5146675" cy="4579938"/>
          </a:xfrm>
          <a:prstGeom prst="rect">
            <a:avLst/>
          </a:prstGeom>
          <a:noFill/>
          <a:ln>
            <a:noFill/>
          </a:ln>
        </p:spPr>
        <p:txBody>
          <a:bodyPr anchorCtr="0" anchor="t" bIns="46600" lIns="93225" spcFirstLastPara="1" rIns="93225" wrap="square" tIns="46600">
            <a:noAutofit/>
          </a:bodyPr>
          <a:lstStyle/>
          <a:p>
            <a:pPr indent="0" lvl="0" marL="0" marR="0" rtl="0" algn="l">
              <a:spcBef>
                <a:spcPts val="0"/>
              </a:spcBef>
              <a:spcAft>
                <a:spcPts val="0"/>
              </a:spcAft>
              <a:buNone/>
            </a:pPr>
            <a:r>
              <a:t/>
            </a:r>
            <a:endParaRPr b="0" i="0" sz="1200" u="none" cap="none" strike="noStrike">
              <a:solidFill>
                <a:schemeClr val="dk1"/>
              </a:solidFill>
              <a:latin typeface="Times New Roman"/>
              <a:ea typeface="Times New Roman"/>
              <a:cs typeface="Times New Roman"/>
              <a:sym typeface="Times New Roman"/>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1" name="Shape 511"/>
        <p:cNvGrpSpPr/>
        <p:nvPr/>
      </p:nvGrpSpPr>
      <p:grpSpPr>
        <a:xfrm>
          <a:off x="0" y="0"/>
          <a:ext cx="0" cy="0"/>
          <a:chOff x="0" y="0"/>
          <a:chExt cx="0" cy="0"/>
        </a:xfrm>
      </p:grpSpPr>
      <p:sp>
        <p:nvSpPr>
          <p:cNvPr id="512" name="Google Shape;512;p23:notes"/>
          <p:cNvSpPr/>
          <p:nvPr>
            <p:ph idx="2" type="sldImg"/>
          </p:nvPr>
        </p:nvSpPr>
        <p:spPr>
          <a:xfrm>
            <a:off x="1185863" y="469900"/>
            <a:ext cx="4656137" cy="34925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513" name="Google Shape;513;p23:notes"/>
          <p:cNvSpPr txBox="1"/>
          <p:nvPr>
            <p:ph idx="1" type="body"/>
          </p:nvPr>
        </p:nvSpPr>
        <p:spPr>
          <a:xfrm>
            <a:off x="938213" y="4203700"/>
            <a:ext cx="5146675" cy="4579938"/>
          </a:xfrm>
          <a:prstGeom prst="rect">
            <a:avLst/>
          </a:prstGeom>
          <a:noFill/>
          <a:ln>
            <a:noFill/>
          </a:ln>
        </p:spPr>
        <p:txBody>
          <a:bodyPr anchorCtr="0" anchor="t" bIns="46600" lIns="93225" spcFirstLastPara="1" rIns="93225" wrap="square" tIns="46600">
            <a:noAutofit/>
          </a:bodyPr>
          <a:lstStyle/>
          <a:p>
            <a:pPr indent="0" lvl="0" marL="0" marR="0" rtl="0" algn="l">
              <a:spcBef>
                <a:spcPts val="0"/>
              </a:spcBef>
              <a:spcAft>
                <a:spcPts val="0"/>
              </a:spcAft>
              <a:buNone/>
            </a:pPr>
            <a:r>
              <a:t/>
            </a:r>
            <a:endParaRPr b="0" i="0" sz="1200" u="none" cap="none" strike="noStrike">
              <a:solidFill>
                <a:schemeClr val="dk1"/>
              </a:solidFill>
              <a:latin typeface="Times New Roman"/>
              <a:ea typeface="Times New Roman"/>
              <a:cs typeface="Times New Roman"/>
              <a:sym typeface="Times New Roman"/>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3" name="Shape 533"/>
        <p:cNvGrpSpPr/>
        <p:nvPr/>
      </p:nvGrpSpPr>
      <p:grpSpPr>
        <a:xfrm>
          <a:off x="0" y="0"/>
          <a:ext cx="0" cy="0"/>
          <a:chOff x="0" y="0"/>
          <a:chExt cx="0" cy="0"/>
        </a:xfrm>
      </p:grpSpPr>
      <p:sp>
        <p:nvSpPr>
          <p:cNvPr id="534" name="Google Shape;534;p25:notes"/>
          <p:cNvSpPr/>
          <p:nvPr>
            <p:ph idx="2" type="sldImg"/>
          </p:nvPr>
        </p:nvSpPr>
        <p:spPr>
          <a:xfrm>
            <a:off x="1185863" y="469900"/>
            <a:ext cx="4656137" cy="34925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535" name="Google Shape;535;p25:notes"/>
          <p:cNvSpPr txBox="1"/>
          <p:nvPr>
            <p:ph idx="1" type="body"/>
          </p:nvPr>
        </p:nvSpPr>
        <p:spPr>
          <a:xfrm>
            <a:off x="938213" y="4203700"/>
            <a:ext cx="5146675" cy="4579938"/>
          </a:xfrm>
          <a:prstGeom prst="rect">
            <a:avLst/>
          </a:prstGeom>
          <a:noFill/>
          <a:ln>
            <a:noFill/>
          </a:ln>
        </p:spPr>
        <p:txBody>
          <a:bodyPr anchorCtr="0" anchor="t" bIns="46600" lIns="93225" spcFirstLastPara="1" rIns="93225" wrap="square" tIns="46600">
            <a:noAutofit/>
          </a:bodyPr>
          <a:lstStyle/>
          <a:p>
            <a:pPr indent="0" lvl="0" marL="0" marR="0" rtl="0" algn="l">
              <a:spcBef>
                <a:spcPts val="0"/>
              </a:spcBef>
              <a:spcAft>
                <a:spcPts val="0"/>
              </a:spcAft>
              <a:buNone/>
            </a:pPr>
            <a:r>
              <a:t/>
            </a:r>
            <a:endParaRPr b="0" i="0" sz="1200" u="none" cap="none" strike="noStrike">
              <a:solidFill>
                <a:schemeClr val="dk1"/>
              </a:solidFill>
              <a:latin typeface="Times New Roman"/>
              <a:ea typeface="Times New Roman"/>
              <a:cs typeface="Times New Roman"/>
              <a:sym typeface="Times New Roman"/>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7" name="Shape 567"/>
        <p:cNvGrpSpPr/>
        <p:nvPr/>
      </p:nvGrpSpPr>
      <p:grpSpPr>
        <a:xfrm>
          <a:off x="0" y="0"/>
          <a:ext cx="0" cy="0"/>
          <a:chOff x="0" y="0"/>
          <a:chExt cx="0" cy="0"/>
        </a:xfrm>
      </p:grpSpPr>
      <p:sp>
        <p:nvSpPr>
          <p:cNvPr id="568" name="Google Shape;568;p27:notes"/>
          <p:cNvSpPr/>
          <p:nvPr>
            <p:ph idx="2" type="sldImg"/>
          </p:nvPr>
        </p:nvSpPr>
        <p:spPr>
          <a:xfrm>
            <a:off x="1185863" y="469900"/>
            <a:ext cx="4656137" cy="34925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569" name="Google Shape;569;p27:notes"/>
          <p:cNvSpPr txBox="1"/>
          <p:nvPr>
            <p:ph idx="1" type="body"/>
          </p:nvPr>
        </p:nvSpPr>
        <p:spPr>
          <a:xfrm>
            <a:off x="938213" y="4203700"/>
            <a:ext cx="5146675" cy="4579938"/>
          </a:xfrm>
          <a:prstGeom prst="rect">
            <a:avLst/>
          </a:prstGeom>
          <a:noFill/>
          <a:ln>
            <a:noFill/>
          </a:ln>
        </p:spPr>
        <p:txBody>
          <a:bodyPr anchorCtr="0" anchor="t" bIns="46600" lIns="93225" spcFirstLastPara="1" rIns="93225" wrap="square" tIns="46600">
            <a:noAutofit/>
          </a:bodyPr>
          <a:lstStyle/>
          <a:p>
            <a:pPr indent="0" lvl="0" marL="0" marR="0" rtl="0" algn="l">
              <a:spcBef>
                <a:spcPts val="0"/>
              </a:spcBef>
              <a:spcAft>
                <a:spcPts val="0"/>
              </a:spcAft>
              <a:buNone/>
            </a:pPr>
            <a:r>
              <a:t/>
            </a:r>
            <a:endParaRPr b="0" i="0" sz="1200" u="none" cap="none" strike="noStrike">
              <a:solidFill>
                <a:schemeClr val="dk1"/>
              </a:solidFill>
              <a:latin typeface="Times New Roman"/>
              <a:ea typeface="Times New Roman"/>
              <a:cs typeface="Times New Roman"/>
              <a:sym typeface="Times New Roman"/>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2" name="Shape 612"/>
        <p:cNvGrpSpPr/>
        <p:nvPr/>
      </p:nvGrpSpPr>
      <p:grpSpPr>
        <a:xfrm>
          <a:off x="0" y="0"/>
          <a:ext cx="0" cy="0"/>
          <a:chOff x="0" y="0"/>
          <a:chExt cx="0" cy="0"/>
        </a:xfrm>
      </p:grpSpPr>
      <p:sp>
        <p:nvSpPr>
          <p:cNvPr id="613" name="Google Shape;613;p29:notes"/>
          <p:cNvSpPr txBox="1"/>
          <p:nvPr>
            <p:ph idx="12" type="sldNum"/>
          </p:nvPr>
        </p:nvSpPr>
        <p:spPr>
          <a:xfrm>
            <a:off x="1990725" y="8926513"/>
            <a:ext cx="3041650" cy="138112"/>
          </a:xfrm>
          <a:prstGeom prst="rect">
            <a:avLst/>
          </a:prstGeom>
          <a:noFill/>
          <a:ln>
            <a:noFill/>
          </a:ln>
        </p:spPr>
        <p:txBody>
          <a:bodyPr anchorCtr="0" anchor="b" bIns="0" lIns="0" spcFirstLastPara="1" rIns="0" wrap="square" tIns="0">
            <a:noAutofit/>
          </a:bodyPr>
          <a:lstStyle/>
          <a:p>
            <a:pPr indent="0" lvl="0" marL="0" marR="0" rtl="0" algn="ctr">
              <a:spcBef>
                <a:spcPts val="0"/>
              </a:spcBef>
              <a:spcAft>
                <a:spcPts val="0"/>
              </a:spcAft>
              <a:buNone/>
            </a:pPr>
            <a:fld id="{00000000-1234-1234-1234-123412341234}" type="slidenum">
              <a:rPr b="0" lang="en-US" sz="900">
                <a:solidFill>
                  <a:schemeClr val="dk1"/>
                </a:solidFill>
                <a:latin typeface="Times New Roman"/>
                <a:ea typeface="Times New Roman"/>
                <a:cs typeface="Times New Roman"/>
                <a:sym typeface="Times New Roman"/>
              </a:rPr>
              <a:t>‹#›</a:t>
            </a:fld>
            <a:endParaRPr b="0" sz="900">
              <a:solidFill>
                <a:schemeClr val="dk1"/>
              </a:solidFill>
              <a:latin typeface="Times New Roman"/>
              <a:ea typeface="Times New Roman"/>
              <a:cs typeface="Times New Roman"/>
              <a:sym typeface="Times New Roman"/>
            </a:endParaRPr>
          </a:p>
        </p:txBody>
      </p:sp>
      <p:sp>
        <p:nvSpPr>
          <p:cNvPr id="614" name="Google Shape;614;p29:notes"/>
          <p:cNvSpPr/>
          <p:nvPr>
            <p:ph idx="2" type="sldImg"/>
          </p:nvPr>
        </p:nvSpPr>
        <p:spPr>
          <a:xfrm>
            <a:off x="1184275" y="698500"/>
            <a:ext cx="4654550" cy="3490913"/>
          </a:xfrm>
          <a:custGeom>
            <a:rect b="b" l="l" r="r" t="t"/>
            <a:pathLst>
              <a:path extrusionOk="0" h="120000" w="120000">
                <a:moveTo>
                  <a:pt x="0" y="0"/>
                </a:moveTo>
                <a:lnTo>
                  <a:pt x="120000" y="0"/>
                </a:lnTo>
                <a:lnTo>
                  <a:pt x="120000" y="120000"/>
                </a:lnTo>
                <a:lnTo>
                  <a:pt x="0" y="120000"/>
                </a:lnTo>
                <a:close/>
              </a:path>
            </a:pathLst>
          </a:custGeom>
          <a:noFill/>
          <a:ln>
            <a:noFill/>
          </a:ln>
        </p:spPr>
      </p:sp>
      <p:sp>
        <p:nvSpPr>
          <p:cNvPr id="615" name="Google Shape;615;p29:notes"/>
          <p:cNvSpPr txBox="1"/>
          <p:nvPr>
            <p:ph idx="1" type="body"/>
          </p:nvPr>
        </p:nvSpPr>
        <p:spPr>
          <a:xfrm>
            <a:off x="938213" y="4203700"/>
            <a:ext cx="5146675" cy="4579938"/>
          </a:xfrm>
          <a:prstGeom prst="rect">
            <a:avLst/>
          </a:prstGeom>
          <a:noFill/>
          <a:ln>
            <a:noFill/>
          </a:ln>
        </p:spPr>
        <p:txBody>
          <a:bodyPr anchorCtr="0" anchor="t" bIns="44075" lIns="88150" spcFirstLastPara="1" rIns="88150" wrap="square" tIns="44075">
            <a:noAutofit/>
          </a:bodyPr>
          <a:lstStyle/>
          <a:p>
            <a:pPr indent="0" lvl="0" marL="0" marR="0" rtl="0" algn="l">
              <a:spcBef>
                <a:spcPts val="0"/>
              </a:spcBef>
              <a:spcAft>
                <a:spcPts val="0"/>
              </a:spcAft>
              <a:buClr>
                <a:schemeClr val="dk1"/>
              </a:buClr>
              <a:buSzPts val="900"/>
              <a:buFont typeface="Arial"/>
              <a:buChar char="•"/>
            </a:pPr>
            <a:r>
              <a:rPr b="0" i="0" lang="en-US" sz="900" u="none" cap="none" strike="noStrike">
                <a:solidFill>
                  <a:schemeClr val="dk1"/>
                </a:solidFill>
                <a:latin typeface="Arial"/>
                <a:ea typeface="Arial"/>
                <a:cs typeface="Arial"/>
                <a:sym typeface="Arial"/>
              </a:rPr>
              <a:t>This is true for any organisation, whether business or social</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5" name="Shape 625"/>
        <p:cNvGrpSpPr/>
        <p:nvPr/>
      </p:nvGrpSpPr>
      <p:grpSpPr>
        <a:xfrm>
          <a:off x="0" y="0"/>
          <a:ext cx="0" cy="0"/>
          <a:chOff x="0" y="0"/>
          <a:chExt cx="0" cy="0"/>
        </a:xfrm>
      </p:grpSpPr>
      <p:sp>
        <p:nvSpPr>
          <p:cNvPr id="626" name="Google Shape;626;p31:notes"/>
          <p:cNvSpPr/>
          <p:nvPr>
            <p:ph idx="2" type="sldImg"/>
          </p:nvPr>
        </p:nvSpPr>
        <p:spPr>
          <a:xfrm>
            <a:off x="1185863" y="469900"/>
            <a:ext cx="4656137" cy="34925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627" name="Google Shape;627;p31:notes"/>
          <p:cNvSpPr txBox="1"/>
          <p:nvPr>
            <p:ph idx="1" type="body"/>
          </p:nvPr>
        </p:nvSpPr>
        <p:spPr>
          <a:xfrm>
            <a:off x="938213" y="4203700"/>
            <a:ext cx="5146675" cy="4579938"/>
          </a:xfrm>
          <a:prstGeom prst="rect">
            <a:avLst/>
          </a:prstGeom>
          <a:noFill/>
          <a:ln>
            <a:noFill/>
          </a:ln>
        </p:spPr>
        <p:txBody>
          <a:bodyPr anchorCtr="0" anchor="t" bIns="46600" lIns="93225" spcFirstLastPara="1" rIns="93225" wrap="square" tIns="46600">
            <a:noAutofit/>
          </a:bodyPr>
          <a:lstStyle/>
          <a:p>
            <a:pPr indent="0" lvl="0" marL="0" marR="0" rtl="0" algn="l">
              <a:spcBef>
                <a:spcPts val="0"/>
              </a:spcBef>
              <a:spcAft>
                <a:spcPts val="0"/>
              </a:spcAft>
              <a:buNone/>
            </a:pPr>
            <a:r>
              <a:rPr b="0" i="0" lang="en-US" sz="1200" u="none" cap="none" strike="noStrike">
                <a:solidFill>
                  <a:schemeClr val="dk1"/>
                </a:solidFill>
                <a:latin typeface="Times New Roman"/>
                <a:ea typeface="Times New Roman"/>
                <a:cs typeface="Times New Roman"/>
                <a:sym typeface="Times New Roman"/>
              </a:rPr>
              <a:t>This is something that they get—they have beat up with this philosophically</a:t>
            </a:r>
            <a:endParaRPr/>
          </a:p>
          <a:p>
            <a:pPr indent="0" lvl="0" marL="0" marR="0" rtl="0" algn="l">
              <a:spcBef>
                <a:spcPts val="360"/>
              </a:spcBef>
              <a:spcAft>
                <a:spcPts val="0"/>
              </a:spcAft>
              <a:buNone/>
            </a:pPr>
            <a:r>
              <a:rPr b="0" i="0" lang="en-US" sz="1200" u="none" cap="none" strike="noStrike">
                <a:solidFill>
                  <a:schemeClr val="dk1"/>
                </a:solidFill>
                <a:latin typeface="Times New Roman"/>
                <a:ea typeface="Times New Roman"/>
                <a:cs typeface="Times New Roman"/>
                <a:sym typeface="Times New Roman"/>
              </a:rPr>
              <a:t>They understand this concept.  The idea is they have heard the philosophy, they want to know how they do that.  Not necessarily that they did it that way too.  It will reinforce the things that we have been taught—Bechtel is making this work.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4" name="Shape 644"/>
        <p:cNvGrpSpPr/>
        <p:nvPr/>
      </p:nvGrpSpPr>
      <p:grpSpPr>
        <a:xfrm>
          <a:off x="0" y="0"/>
          <a:ext cx="0" cy="0"/>
          <a:chOff x="0" y="0"/>
          <a:chExt cx="0" cy="0"/>
        </a:xfrm>
      </p:grpSpPr>
      <p:sp>
        <p:nvSpPr>
          <p:cNvPr id="645" name="Google Shape;645;p34:notes"/>
          <p:cNvSpPr txBox="1"/>
          <p:nvPr>
            <p:ph idx="12" type="sldNum"/>
          </p:nvPr>
        </p:nvSpPr>
        <p:spPr>
          <a:xfrm>
            <a:off x="1990725" y="8926513"/>
            <a:ext cx="3041650" cy="138112"/>
          </a:xfrm>
          <a:prstGeom prst="rect">
            <a:avLst/>
          </a:prstGeom>
          <a:noFill/>
          <a:ln>
            <a:noFill/>
          </a:ln>
        </p:spPr>
        <p:txBody>
          <a:bodyPr anchorCtr="0" anchor="b" bIns="0" lIns="0" spcFirstLastPara="1" rIns="0" wrap="square" tIns="0">
            <a:noAutofit/>
          </a:bodyPr>
          <a:lstStyle/>
          <a:p>
            <a:pPr indent="0" lvl="0" marL="0" marR="0" rtl="0" algn="ctr">
              <a:spcBef>
                <a:spcPts val="0"/>
              </a:spcBef>
              <a:spcAft>
                <a:spcPts val="0"/>
              </a:spcAft>
              <a:buNone/>
            </a:pPr>
            <a:fld id="{00000000-1234-1234-1234-123412341234}" type="slidenum">
              <a:rPr b="0" lang="en-US" sz="900">
                <a:solidFill>
                  <a:schemeClr val="dk1"/>
                </a:solidFill>
                <a:latin typeface="Times New Roman"/>
                <a:ea typeface="Times New Roman"/>
                <a:cs typeface="Times New Roman"/>
                <a:sym typeface="Times New Roman"/>
              </a:rPr>
              <a:t>‹#›</a:t>
            </a:fld>
            <a:endParaRPr b="0" sz="900">
              <a:solidFill>
                <a:schemeClr val="dk1"/>
              </a:solidFill>
              <a:latin typeface="Times New Roman"/>
              <a:ea typeface="Times New Roman"/>
              <a:cs typeface="Times New Roman"/>
              <a:sym typeface="Times New Roman"/>
            </a:endParaRPr>
          </a:p>
        </p:txBody>
      </p:sp>
      <p:sp>
        <p:nvSpPr>
          <p:cNvPr id="646" name="Google Shape;646;p34:notes"/>
          <p:cNvSpPr/>
          <p:nvPr>
            <p:ph idx="2" type="sldImg"/>
          </p:nvPr>
        </p:nvSpPr>
        <p:spPr>
          <a:xfrm>
            <a:off x="1141413" y="688975"/>
            <a:ext cx="4686300" cy="3514725"/>
          </a:xfrm>
          <a:custGeom>
            <a:rect b="b" l="l" r="r" t="t"/>
            <a:pathLst>
              <a:path extrusionOk="0" h="120000" w="120000">
                <a:moveTo>
                  <a:pt x="0" y="0"/>
                </a:moveTo>
                <a:lnTo>
                  <a:pt x="120000" y="0"/>
                </a:lnTo>
                <a:lnTo>
                  <a:pt x="120000" y="120000"/>
                </a:lnTo>
                <a:lnTo>
                  <a:pt x="0" y="120000"/>
                </a:lnTo>
                <a:close/>
              </a:path>
            </a:pathLst>
          </a:custGeom>
          <a:noFill/>
          <a:ln>
            <a:noFill/>
          </a:ln>
        </p:spPr>
      </p:sp>
      <p:sp>
        <p:nvSpPr>
          <p:cNvPr id="647" name="Google Shape;647;p34:notes"/>
          <p:cNvSpPr txBox="1"/>
          <p:nvPr>
            <p:ph idx="1" type="body"/>
          </p:nvPr>
        </p:nvSpPr>
        <p:spPr>
          <a:xfrm>
            <a:off x="919163" y="4432300"/>
            <a:ext cx="5203825" cy="4202113"/>
          </a:xfrm>
          <a:prstGeom prst="rect">
            <a:avLst/>
          </a:prstGeom>
          <a:noFill/>
          <a:ln>
            <a:noFill/>
          </a:ln>
        </p:spPr>
        <p:txBody>
          <a:bodyPr anchorCtr="0" anchor="t" bIns="46600" lIns="93225" spcFirstLastPara="1" rIns="93225" wrap="square" tIns="46600">
            <a:noAutofit/>
          </a:bodyPr>
          <a:lstStyle/>
          <a:p>
            <a:pPr indent="-114300" lvl="0" marL="114300" marR="0" rtl="0" algn="l">
              <a:spcBef>
                <a:spcPts val="0"/>
              </a:spcBef>
              <a:spcAft>
                <a:spcPts val="0"/>
              </a:spcAft>
              <a:buNone/>
            </a:pPr>
            <a:r>
              <a:t/>
            </a:r>
            <a:endParaRPr b="0" i="0" sz="1200" u="none" cap="none" strike="noStrike">
              <a:solidFill>
                <a:schemeClr val="dk1"/>
              </a:solidFill>
              <a:latin typeface="Times New Roman"/>
              <a:ea typeface="Times New Roman"/>
              <a:cs typeface="Times New Roman"/>
              <a:sym typeface="Times New Roman"/>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0" name="Shape 360"/>
        <p:cNvGrpSpPr/>
        <p:nvPr/>
      </p:nvGrpSpPr>
      <p:grpSpPr>
        <a:xfrm>
          <a:off x="0" y="0"/>
          <a:ext cx="0" cy="0"/>
          <a:chOff x="0" y="0"/>
          <a:chExt cx="0" cy="0"/>
        </a:xfrm>
      </p:grpSpPr>
      <p:sp>
        <p:nvSpPr>
          <p:cNvPr id="361" name="Google Shape;361;p6:notes"/>
          <p:cNvSpPr txBox="1"/>
          <p:nvPr>
            <p:ph idx="1" type="body"/>
          </p:nvPr>
        </p:nvSpPr>
        <p:spPr>
          <a:xfrm>
            <a:off x="938213" y="4203700"/>
            <a:ext cx="5146675" cy="4579938"/>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62" name="Google Shape;362;p6:notes"/>
          <p:cNvSpPr/>
          <p:nvPr>
            <p:ph idx="2" type="sldImg"/>
          </p:nvPr>
        </p:nvSpPr>
        <p:spPr>
          <a:xfrm>
            <a:off x="1185863" y="469900"/>
            <a:ext cx="4656137" cy="3492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2" name="Shape 652"/>
        <p:cNvGrpSpPr/>
        <p:nvPr/>
      </p:nvGrpSpPr>
      <p:grpSpPr>
        <a:xfrm>
          <a:off x="0" y="0"/>
          <a:ext cx="0" cy="0"/>
          <a:chOff x="0" y="0"/>
          <a:chExt cx="0" cy="0"/>
        </a:xfrm>
      </p:grpSpPr>
      <p:sp>
        <p:nvSpPr>
          <p:cNvPr id="653" name="Google Shape;653;p36:notes"/>
          <p:cNvSpPr/>
          <p:nvPr>
            <p:ph idx="2" type="sldImg"/>
          </p:nvPr>
        </p:nvSpPr>
        <p:spPr>
          <a:xfrm>
            <a:off x="1185863" y="469900"/>
            <a:ext cx="4656137" cy="34925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654" name="Google Shape;654;p36:notes"/>
          <p:cNvSpPr txBox="1"/>
          <p:nvPr>
            <p:ph idx="1" type="body"/>
          </p:nvPr>
        </p:nvSpPr>
        <p:spPr>
          <a:xfrm>
            <a:off x="938213" y="4203700"/>
            <a:ext cx="5146675" cy="4579938"/>
          </a:xfrm>
          <a:prstGeom prst="rect">
            <a:avLst/>
          </a:prstGeom>
          <a:noFill/>
          <a:ln>
            <a:noFill/>
          </a:ln>
        </p:spPr>
        <p:txBody>
          <a:bodyPr anchorCtr="0" anchor="t" bIns="46600" lIns="93225" spcFirstLastPara="1" rIns="93225" wrap="square" tIns="46600">
            <a:noAutofit/>
          </a:bodyPr>
          <a:lstStyle/>
          <a:p>
            <a:pPr indent="0" lvl="0" marL="0" marR="0" rtl="0" algn="l">
              <a:spcBef>
                <a:spcPts val="0"/>
              </a:spcBef>
              <a:spcAft>
                <a:spcPts val="0"/>
              </a:spcAft>
              <a:buNone/>
            </a:pPr>
            <a:r>
              <a:t/>
            </a:r>
            <a:endParaRPr b="0" i="0" sz="1200" u="none" cap="none" strike="noStrike">
              <a:solidFill>
                <a:schemeClr val="dk1"/>
              </a:solidFill>
              <a:latin typeface="Times New Roman"/>
              <a:ea typeface="Times New Roman"/>
              <a:cs typeface="Times New Roman"/>
              <a:sym typeface="Times New Roman"/>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2" name="Shape 682"/>
        <p:cNvGrpSpPr/>
        <p:nvPr/>
      </p:nvGrpSpPr>
      <p:grpSpPr>
        <a:xfrm>
          <a:off x="0" y="0"/>
          <a:ext cx="0" cy="0"/>
          <a:chOff x="0" y="0"/>
          <a:chExt cx="0" cy="0"/>
        </a:xfrm>
      </p:grpSpPr>
      <p:sp>
        <p:nvSpPr>
          <p:cNvPr id="683" name="Google Shape;683;p38:notes"/>
          <p:cNvSpPr txBox="1"/>
          <p:nvPr>
            <p:ph idx="1" type="body"/>
          </p:nvPr>
        </p:nvSpPr>
        <p:spPr>
          <a:xfrm>
            <a:off x="938213" y="4203700"/>
            <a:ext cx="5146675" cy="4579938"/>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684" name="Google Shape;684;p38:notes"/>
          <p:cNvSpPr/>
          <p:nvPr>
            <p:ph idx="2" type="sldImg"/>
          </p:nvPr>
        </p:nvSpPr>
        <p:spPr>
          <a:xfrm>
            <a:off x="1185863" y="469900"/>
            <a:ext cx="4656137" cy="3492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8" name="Shape 688"/>
        <p:cNvGrpSpPr/>
        <p:nvPr/>
      </p:nvGrpSpPr>
      <p:grpSpPr>
        <a:xfrm>
          <a:off x="0" y="0"/>
          <a:ext cx="0" cy="0"/>
          <a:chOff x="0" y="0"/>
          <a:chExt cx="0" cy="0"/>
        </a:xfrm>
      </p:grpSpPr>
      <p:sp>
        <p:nvSpPr>
          <p:cNvPr id="689" name="Google Shape;689;p40:notes"/>
          <p:cNvSpPr txBox="1"/>
          <p:nvPr>
            <p:ph idx="12" type="sldNum"/>
          </p:nvPr>
        </p:nvSpPr>
        <p:spPr>
          <a:xfrm>
            <a:off x="1990725" y="8926513"/>
            <a:ext cx="3041650" cy="138112"/>
          </a:xfrm>
          <a:prstGeom prst="rect">
            <a:avLst/>
          </a:prstGeom>
          <a:noFill/>
          <a:ln>
            <a:noFill/>
          </a:ln>
        </p:spPr>
        <p:txBody>
          <a:bodyPr anchorCtr="0" anchor="b" bIns="0" lIns="0" spcFirstLastPara="1" rIns="0" wrap="square" tIns="0">
            <a:noAutofit/>
          </a:bodyPr>
          <a:lstStyle/>
          <a:p>
            <a:pPr indent="0" lvl="0" marL="0" marR="0" rtl="0" algn="ctr">
              <a:spcBef>
                <a:spcPts val="0"/>
              </a:spcBef>
              <a:spcAft>
                <a:spcPts val="0"/>
              </a:spcAft>
              <a:buNone/>
            </a:pPr>
            <a:fld id="{00000000-1234-1234-1234-123412341234}" type="slidenum">
              <a:rPr b="0" lang="en-US" sz="900">
                <a:solidFill>
                  <a:schemeClr val="dk1"/>
                </a:solidFill>
                <a:latin typeface="Times New Roman"/>
                <a:ea typeface="Times New Roman"/>
                <a:cs typeface="Times New Roman"/>
                <a:sym typeface="Times New Roman"/>
              </a:rPr>
              <a:t>‹#›</a:t>
            </a:fld>
            <a:endParaRPr b="0" sz="900">
              <a:solidFill>
                <a:schemeClr val="dk1"/>
              </a:solidFill>
              <a:latin typeface="Times New Roman"/>
              <a:ea typeface="Times New Roman"/>
              <a:cs typeface="Times New Roman"/>
              <a:sym typeface="Times New Roman"/>
            </a:endParaRPr>
          </a:p>
        </p:txBody>
      </p:sp>
      <p:sp>
        <p:nvSpPr>
          <p:cNvPr id="690" name="Google Shape;690;p40:notes"/>
          <p:cNvSpPr/>
          <p:nvPr>
            <p:ph idx="2" type="sldImg"/>
          </p:nvPr>
        </p:nvSpPr>
        <p:spPr>
          <a:xfrm>
            <a:off x="1185863" y="696913"/>
            <a:ext cx="4660900" cy="3495675"/>
          </a:xfrm>
          <a:custGeom>
            <a:rect b="b" l="l" r="r" t="t"/>
            <a:pathLst>
              <a:path extrusionOk="0" h="120000" w="120000">
                <a:moveTo>
                  <a:pt x="0" y="0"/>
                </a:moveTo>
                <a:lnTo>
                  <a:pt x="120000" y="0"/>
                </a:lnTo>
                <a:lnTo>
                  <a:pt x="120000" y="120000"/>
                </a:lnTo>
                <a:lnTo>
                  <a:pt x="0" y="120000"/>
                </a:lnTo>
                <a:close/>
              </a:path>
            </a:pathLst>
          </a:custGeom>
          <a:noFill/>
          <a:ln>
            <a:noFill/>
          </a:ln>
        </p:spPr>
      </p:sp>
      <p:sp>
        <p:nvSpPr>
          <p:cNvPr id="691" name="Google Shape;691;p40:notes"/>
          <p:cNvSpPr txBox="1"/>
          <p:nvPr>
            <p:ph idx="1" type="body"/>
          </p:nvPr>
        </p:nvSpPr>
        <p:spPr>
          <a:xfrm>
            <a:off x="936625" y="4637088"/>
            <a:ext cx="5272088" cy="4192587"/>
          </a:xfrm>
          <a:prstGeom prst="rect">
            <a:avLst/>
          </a:prstGeom>
          <a:noFill/>
          <a:ln>
            <a:noFill/>
          </a:ln>
        </p:spPr>
        <p:txBody>
          <a:bodyPr anchorCtr="0" anchor="t" bIns="46475" lIns="92950" spcFirstLastPara="1" rIns="92950" wrap="square" tIns="46475">
            <a:noAutofit/>
          </a:bodyPr>
          <a:lstStyle/>
          <a:p>
            <a:pPr indent="0" lvl="0" marL="0" marR="0" rtl="0" algn="l">
              <a:spcBef>
                <a:spcPts val="0"/>
              </a:spcBef>
              <a:spcAft>
                <a:spcPts val="0"/>
              </a:spcAft>
              <a:buNone/>
            </a:pPr>
            <a:r>
              <a:rPr b="0" i="0" lang="en-US" sz="1200" u="none" cap="none" strike="noStrike">
                <a:solidFill>
                  <a:schemeClr val="dk1"/>
                </a:solidFill>
                <a:latin typeface="Times New Roman"/>
                <a:ea typeface="Times New Roman"/>
                <a:cs typeface="Times New Roman"/>
                <a:sym typeface="Times New Roman"/>
              </a:rPr>
              <a:t>What is change leadership?</a:t>
            </a:r>
            <a:endParaRPr/>
          </a:p>
          <a:p>
            <a:pPr indent="0" lvl="0" marL="0" marR="0" rtl="0" algn="l">
              <a:spcBef>
                <a:spcPts val="360"/>
              </a:spcBef>
              <a:spcAft>
                <a:spcPts val="0"/>
              </a:spcAft>
              <a:buNone/>
            </a:pPr>
            <a:r>
              <a:t/>
            </a:r>
            <a:endParaRPr b="0" i="0" sz="1200" u="none" cap="none" strike="noStrike">
              <a:solidFill>
                <a:schemeClr val="dk1"/>
              </a:solidFill>
              <a:latin typeface="Times New Roman"/>
              <a:ea typeface="Times New Roman"/>
              <a:cs typeface="Times New Roman"/>
              <a:sym typeface="Times New Roman"/>
            </a:endParaRPr>
          </a:p>
          <a:p>
            <a:pPr indent="0" lvl="0" marL="0" marR="0" rtl="0" algn="l">
              <a:spcBef>
                <a:spcPts val="360"/>
              </a:spcBef>
              <a:spcAft>
                <a:spcPts val="0"/>
              </a:spcAft>
              <a:buNone/>
            </a:pPr>
            <a:r>
              <a:rPr b="0" i="0" lang="en-US" sz="1200" u="none" cap="none" strike="noStrike">
                <a:solidFill>
                  <a:schemeClr val="dk1"/>
                </a:solidFill>
                <a:latin typeface="Times New Roman"/>
                <a:ea typeface="Times New Roman"/>
                <a:cs typeface="Times New Roman"/>
                <a:sym typeface="Times New Roman"/>
              </a:rPr>
              <a:t>Change Leadership involves actions taken by accountable leaders and project teams to ensure that intended changes becomes a reality in day-to-day behavior.</a:t>
            </a:r>
            <a:endParaRPr/>
          </a:p>
          <a:p>
            <a:pPr indent="0" lvl="0" marL="0" marR="0" rtl="0" algn="l">
              <a:spcBef>
                <a:spcPts val="360"/>
              </a:spcBef>
              <a:spcAft>
                <a:spcPts val="0"/>
              </a:spcAft>
              <a:buNone/>
            </a:pPr>
            <a:r>
              <a:t/>
            </a:r>
            <a:endParaRPr b="0" i="0" sz="1200" u="none" cap="none" strike="noStrike">
              <a:solidFill>
                <a:schemeClr val="dk1"/>
              </a:solidFill>
              <a:latin typeface="Times New Roman"/>
              <a:ea typeface="Times New Roman"/>
              <a:cs typeface="Times New Roman"/>
              <a:sym typeface="Times New Roman"/>
            </a:endParaRPr>
          </a:p>
          <a:p>
            <a:pPr indent="0" lvl="0" marL="0" marR="0" rtl="0" algn="l">
              <a:spcBef>
                <a:spcPts val="360"/>
              </a:spcBef>
              <a:spcAft>
                <a:spcPts val="0"/>
              </a:spcAft>
              <a:buNone/>
            </a:pPr>
            <a:r>
              <a:rPr b="0" i="0" lang="en-US" sz="1200" u="none" cap="none" strike="noStrike">
                <a:solidFill>
                  <a:schemeClr val="dk1"/>
                </a:solidFill>
                <a:latin typeface="Times New Roman"/>
                <a:ea typeface="Times New Roman"/>
                <a:cs typeface="Times New Roman"/>
                <a:sym typeface="Times New Roman"/>
              </a:rPr>
              <a:t>Change is moving intentions to reality by using behavior change methods, tools, practices that align what people do to make the change happen</a:t>
            </a:r>
            <a:endParaRPr/>
          </a:p>
          <a:p>
            <a:pPr indent="0" lvl="0" marL="0" marR="0" rtl="0" algn="l">
              <a:spcBef>
                <a:spcPts val="360"/>
              </a:spcBef>
              <a:spcAft>
                <a:spcPts val="0"/>
              </a:spcAft>
              <a:buNone/>
            </a:pPr>
            <a:r>
              <a:t/>
            </a:r>
            <a:endParaRPr b="0" i="0" sz="1200" u="none" cap="none" strike="noStrike">
              <a:solidFill>
                <a:schemeClr val="dk1"/>
              </a:solidFill>
              <a:latin typeface="Times New Roman"/>
              <a:ea typeface="Times New Roman"/>
              <a:cs typeface="Times New Roman"/>
              <a:sym typeface="Times New Roman"/>
            </a:endParaRPr>
          </a:p>
          <a:p>
            <a:pPr indent="0" lvl="0" marL="0" marR="0" rtl="0" algn="l">
              <a:spcBef>
                <a:spcPts val="360"/>
              </a:spcBef>
              <a:spcAft>
                <a:spcPts val="0"/>
              </a:spcAft>
              <a:buNone/>
            </a:pPr>
            <a:r>
              <a:rPr b="0" i="0" lang="en-US" sz="1200" u="none" cap="none" strike="noStrike">
                <a:solidFill>
                  <a:schemeClr val="dk1"/>
                </a:solidFill>
                <a:latin typeface="Times New Roman"/>
                <a:ea typeface="Times New Roman"/>
                <a:cs typeface="Times New Roman"/>
                <a:sym typeface="Times New Roman"/>
              </a:rPr>
              <a:t>Change leadership supports the organization in understanding the changes, accepting the changes, and owning the changes for a sustained return on investment</a:t>
            </a:r>
            <a:endParaRPr/>
          </a:p>
          <a:p>
            <a:pPr indent="0" lvl="0" marL="0" marR="0" rtl="0" algn="l">
              <a:spcBef>
                <a:spcPts val="360"/>
              </a:spcBef>
              <a:spcAft>
                <a:spcPts val="0"/>
              </a:spcAft>
              <a:buNone/>
            </a:pPr>
            <a:r>
              <a:t/>
            </a:r>
            <a:endParaRPr b="0" i="0" sz="1200" u="none" cap="none" strike="noStrike">
              <a:solidFill>
                <a:schemeClr val="dk1"/>
              </a:solidFill>
              <a:latin typeface="Times New Roman"/>
              <a:ea typeface="Times New Roman"/>
              <a:cs typeface="Times New Roman"/>
              <a:sym typeface="Times New Roman"/>
            </a:endParaRPr>
          </a:p>
          <a:p>
            <a:pPr indent="0" lvl="0" marL="0" marR="0" rtl="0" algn="l">
              <a:spcBef>
                <a:spcPts val="360"/>
              </a:spcBef>
              <a:spcAft>
                <a:spcPts val="0"/>
              </a:spcAft>
              <a:buNone/>
            </a:pPr>
            <a:r>
              <a:t/>
            </a:r>
            <a:endParaRPr b="0" i="0" sz="1200" u="none" cap="none" strike="noStrike">
              <a:solidFill>
                <a:schemeClr val="dk1"/>
              </a:solidFill>
              <a:latin typeface="Times New Roman"/>
              <a:ea typeface="Times New Roman"/>
              <a:cs typeface="Times New Roman"/>
              <a:sym typeface="Times New Roman"/>
            </a:endParaRPr>
          </a:p>
          <a:p>
            <a:pPr indent="0" lvl="0" marL="0" marR="0" rtl="0" algn="l">
              <a:spcBef>
                <a:spcPts val="360"/>
              </a:spcBef>
              <a:spcAft>
                <a:spcPts val="0"/>
              </a:spcAft>
              <a:buNone/>
            </a:pPr>
            <a:r>
              <a:t/>
            </a:r>
            <a:endParaRPr b="0" i="0" sz="1200" u="none" cap="none" strike="noStrike">
              <a:solidFill>
                <a:schemeClr val="dk1"/>
              </a:solidFill>
              <a:latin typeface="Times New Roman"/>
              <a:ea typeface="Times New Roman"/>
              <a:cs typeface="Times New Roman"/>
              <a:sym typeface="Times New Roman"/>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6" name="Shape 716"/>
        <p:cNvGrpSpPr/>
        <p:nvPr/>
      </p:nvGrpSpPr>
      <p:grpSpPr>
        <a:xfrm>
          <a:off x="0" y="0"/>
          <a:ext cx="0" cy="0"/>
          <a:chOff x="0" y="0"/>
          <a:chExt cx="0" cy="0"/>
        </a:xfrm>
      </p:grpSpPr>
      <p:sp>
        <p:nvSpPr>
          <p:cNvPr id="717" name="Google Shape;717;p42:notes"/>
          <p:cNvSpPr txBox="1"/>
          <p:nvPr>
            <p:ph idx="1" type="body"/>
          </p:nvPr>
        </p:nvSpPr>
        <p:spPr>
          <a:xfrm>
            <a:off x="938213" y="4203700"/>
            <a:ext cx="5146675" cy="4579938"/>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718" name="Google Shape;718;p42:notes"/>
          <p:cNvSpPr/>
          <p:nvPr>
            <p:ph idx="2" type="sldImg"/>
          </p:nvPr>
        </p:nvSpPr>
        <p:spPr>
          <a:xfrm>
            <a:off x="1185863" y="469900"/>
            <a:ext cx="4656137" cy="3492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5" name="Shape 795"/>
        <p:cNvGrpSpPr/>
        <p:nvPr/>
      </p:nvGrpSpPr>
      <p:grpSpPr>
        <a:xfrm>
          <a:off x="0" y="0"/>
          <a:ext cx="0" cy="0"/>
          <a:chOff x="0" y="0"/>
          <a:chExt cx="0" cy="0"/>
        </a:xfrm>
      </p:grpSpPr>
      <p:sp>
        <p:nvSpPr>
          <p:cNvPr id="796" name="Google Shape;796;p43:notes"/>
          <p:cNvSpPr txBox="1"/>
          <p:nvPr>
            <p:ph idx="1" type="body"/>
          </p:nvPr>
        </p:nvSpPr>
        <p:spPr>
          <a:xfrm>
            <a:off x="938213" y="4203700"/>
            <a:ext cx="5146675" cy="4579938"/>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797" name="Google Shape;797;p43:notes"/>
          <p:cNvSpPr/>
          <p:nvPr>
            <p:ph idx="2" type="sldImg"/>
          </p:nvPr>
        </p:nvSpPr>
        <p:spPr>
          <a:xfrm>
            <a:off x="1185863" y="469900"/>
            <a:ext cx="4656137" cy="3492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2" name="Shape 802"/>
        <p:cNvGrpSpPr/>
        <p:nvPr/>
      </p:nvGrpSpPr>
      <p:grpSpPr>
        <a:xfrm>
          <a:off x="0" y="0"/>
          <a:ext cx="0" cy="0"/>
          <a:chOff x="0" y="0"/>
          <a:chExt cx="0" cy="0"/>
        </a:xfrm>
      </p:grpSpPr>
      <p:sp>
        <p:nvSpPr>
          <p:cNvPr id="803" name="Google Shape;803;p45:notes"/>
          <p:cNvSpPr txBox="1"/>
          <p:nvPr>
            <p:ph idx="12" type="sldNum"/>
          </p:nvPr>
        </p:nvSpPr>
        <p:spPr>
          <a:xfrm>
            <a:off x="1990725" y="8926513"/>
            <a:ext cx="3041650" cy="138112"/>
          </a:xfrm>
          <a:prstGeom prst="rect">
            <a:avLst/>
          </a:prstGeom>
          <a:noFill/>
          <a:ln>
            <a:noFill/>
          </a:ln>
        </p:spPr>
        <p:txBody>
          <a:bodyPr anchorCtr="0" anchor="b" bIns="0" lIns="0" spcFirstLastPara="1" rIns="0" wrap="square" tIns="0">
            <a:noAutofit/>
          </a:bodyPr>
          <a:lstStyle/>
          <a:p>
            <a:pPr indent="0" lvl="0" marL="0" marR="0" rtl="0" algn="ctr">
              <a:spcBef>
                <a:spcPts val="0"/>
              </a:spcBef>
              <a:spcAft>
                <a:spcPts val="0"/>
              </a:spcAft>
              <a:buNone/>
            </a:pPr>
            <a:fld id="{00000000-1234-1234-1234-123412341234}" type="slidenum">
              <a:rPr b="0" lang="en-US" sz="900">
                <a:solidFill>
                  <a:schemeClr val="dk1"/>
                </a:solidFill>
                <a:latin typeface="Times New Roman"/>
                <a:ea typeface="Times New Roman"/>
                <a:cs typeface="Times New Roman"/>
                <a:sym typeface="Times New Roman"/>
              </a:rPr>
              <a:t>‹#›</a:t>
            </a:fld>
            <a:endParaRPr b="0" sz="900">
              <a:solidFill>
                <a:schemeClr val="dk1"/>
              </a:solidFill>
              <a:latin typeface="Times New Roman"/>
              <a:ea typeface="Times New Roman"/>
              <a:cs typeface="Times New Roman"/>
              <a:sym typeface="Times New Roman"/>
            </a:endParaRPr>
          </a:p>
        </p:txBody>
      </p:sp>
      <p:sp>
        <p:nvSpPr>
          <p:cNvPr id="804" name="Google Shape;804;p45:notes"/>
          <p:cNvSpPr/>
          <p:nvPr>
            <p:ph idx="2" type="sldImg"/>
          </p:nvPr>
        </p:nvSpPr>
        <p:spPr>
          <a:xfrm>
            <a:off x="1187450" y="698500"/>
            <a:ext cx="4659313" cy="3494088"/>
          </a:xfrm>
          <a:custGeom>
            <a:rect b="b" l="l" r="r" t="t"/>
            <a:pathLst>
              <a:path extrusionOk="0" h="120000" w="120000">
                <a:moveTo>
                  <a:pt x="0" y="0"/>
                </a:moveTo>
                <a:lnTo>
                  <a:pt x="120000" y="0"/>
                </a:lnTo>
                <a:lnTo>
                  <a:pt x="120000" y="120000"/>
                </a:lnTo>
                <a:lnTo>
                  <a:pt x="0" y="120000"/>
                </a:lnTo>
                <a:close/>
              </a:path>
            </a:pathLst>
          </a:custGeom>
          <a:solidFill>
            <a:srgbClr val="FFFFFF"/>
          </a:solidFill>
          <a:ln>
            <a:noFill/>
          </a:ln>
        </p:spPr>
      </p:sp>
      <p:sp>
        <p:nvSpPr>
          <p:cNvPr id="805" name="Google Shape;805;p45:notes"/>
          <p:cNvSpPr txBox="1"/>
          <p:nvPr>
            <p:ph idx="1" type="body"/>
          </p:nvPr>
        </p:nvSpPr>
        <p:spPr>
          <a:xfrm>
            <a:off x="936625" y="4637088"/>
            <a:ext cx="5272088" cy="4192587"/>
          </a:xfrm>
          <a:prstGeom prst="rect">
            <a:avLst/>
          </a:prstGeom>
          <a:solidFill>
            <a:srgbClr val="FFFFFF"/>
          </a:solidFill>
          <a:ln cap="flat" cmpd="sng" w="9525">
            <a:solidFill>
              <a:srgbClr val="000000"/>
            </a:solidFill>
            <a:prstDash val="solid"/>
            <a:round/>
            <a:headEnd len="sm" w="sm" type="none"/>
            <a:tailEnd len="sm" w="sm" type="none"/>
          </a:ln>
        </p:spPr>
        <p:txBody>
          <a:bodyPr anchorCtr="0" anchor="t" bIns="46600" lIns="93225" spcFirstLastPara="1" rIns="93225" wrap="square" tIns="46600">
            <a:noAutofit/>
          </a:bodyPr>
          <a:lstStyle/>
          <a:p>
            <a:pPr indent="0" lvl="0" marL="0" marR="0" rtl="0" algn="l">
              <a:spcBef>
                <a:spcPts val="0"/>
              </a:spcBef>
              <a:spcAft>
                <a:spcPts val="0"/>
              </a:spcAft>
              <a:buNone/>
            </a:pPr>
            <a:r>
              <a:rPr b="1" i="0" lang="en-US" sz="1200" u="none" cap="none" strike="noStrike">
                <a:solidFill>
                  <a:schemeClr val="dk1"/>
                </a:solidFill>
                <a:latin typeface="Times New Roman"/>
                <a:ea typeface="Times New Roman"/>
                <a:cs typeface="Times New Roman"/>
                <a:sym typeface="Times New Roman"/>
              </a:rPr>
              <a:t>Speaker:  Bill</a:t>
            </a:r>
            <a:endParaRPr b="0" i="0" sz="1200" u="none" cap="none" strike="noStrike">
              <a:solidFill>
                <a:schemeClr val="dk1"/>
              </a:solidFill>
              <a:latin typeface="Times New Roman"/>
              <a:ea typeface="Times New Roman"/>
              <a:cs typeface="Times New Roman"/>
              <a:sym typeface="Times New Roman"/>
            </a:endParaRPr>
          </a:p>
          <a:p>
            <a:pPr indent="0" lvl="0" marL="0" marR="0" rtl="0" algn="l">
              <a:spcBef>
                <a:spcPts val="360"/>
              </a:spcBef>
              <a:spcAft>
                <a:spcPts val="0"/>
              </a:spcAft>
              <a:buClr>
                <a:schemeClr val="dk1"/>
              </a:buClr>
              <a:buSzPts val="1200"/>
              <a:buFont typeface="Times New Roman"/>
              <a:buChar char="•"/>
            </a:pPr>
            <a:r>
              <a:rPr b="0" i="0" lang="en-US" sz="1200" u="none" cap="none" strike="noStrike">
                <a:solidFill>
                  <a:schemeClr val="dk1"/>
                </a:solidFill>
                <a:latin typeface="Times New Roman"/>
                <a:ea typeface="Times New Roman"/>
                <a:cs typeface="Times New Roman"/>
                <a:sym typeface="Times New Roman"/>
              </a:rPr>
              <a:t>We’ve talked about details re processes and business case</a:t>
            </a:r>
            <a:endParaRPr/>
          </a:p>
          <a:p>
            <a:pPr indent="0" lvl="0" marL="0" marR="0" rtl="0" algn="l">
              <a:spcBef>
                <a:spcPts val="360"/>
              </a:spcBef>
              <a:spcAft>
                <a:spcPts val="0"/>
              </a:spcAft>
              <a:buClr>
                <a:schemeClr val="dk1"/>
              </a:buClr>
              <a:buSzPts val="1200"/>
              <a:buFont typeface="Times New Roman"/>
              <a:buChar char="•"/>
            </a:pPr>
            <a:r>
              <a:rPr b="0" i="0" lang="en-US" sz="1200" u="none" cap="none" strike="noStrike">
                <a:solidFill>
                  <a:schemeClr val="dk1"/>
                </a:solidFill>
                <a:latin typeface="Times New Roman"/>
                <a:ea typeface="Times New Roman"/>
                <a:cs typeface="Times New Roman"/>
                <a:sym typeface="Times New Roman"/>
              </a:rPr>
              <a:t>This curve shows the value of approaching these changes as a partnership</a:t>
            </a:r>
            <a:endParaRPr/>
          </a:p>
          <a:p>
            <a:pPr indent="0" lvl="0" marL="0" marR="0" rtl="0" algn="l">
              <a:spcBef>
                <a:spcPts val="360"/>
              </a:spcBef>
              <a:spcAft>
                <a:spcPts val="0"/>
              </a:spcAft>
              <a:buClr>
                <a:schemeClr val="dk1"/>
              </a:buClr>
              <a:buSzPts val="1200"/>
              <a:buFont typeface="Times New Roman"/>
              <a:buChar char="•"/>
            </a:pPr>
            <a:r>
              <a:rPr b="0" i="0" lang="en-US" sz="1200" u="none" cap="none" strike="noStrike">
                <a:solidFill>
                  <a:schemeClr val="dk1"/>
                </a:solidFill>
                <a:latin typeface="Times New Roman"/>
                <a:ea typeface="Times New Roman"/>
                <a:cs typeface="Times New Roman"/>
                <a:sym typeface="Times New Roman"/>
              </a:rPr>
              <a:t>Curve=value equation</a:t>
            </a:r>
            <a:endParaRPr/>
          </a:p>
          <a:p>
            <a:pPr indent="0" lvl="0" marL="0" marR="0" rtl="0" algn="l">
              <a:spcBef>
                <a:spcPts val="360"/>
              </a:spcBef>
              <a:spcAft>
                <a:spcPts val="0"/>
              </a:spcAft>
              <a:buClr>
                <a:schemeClr val="dk1"/>
              </a:buClr>
              <a:buSzPts val="1200"/>
              <a:buFont typeface="Times New Roman"/>
              <a:buChar char="•"/>
            </a:pPr>
            <a:r>
              <a:rPr b="0" i="0" lang="en-US" sz="1200" u="none" cap="none" strike="noStrike">
                <a:solidFill>
                  <a:schemeClr val="dk1"/>
                </a:solidFill>
                <a:latin typeface="Times New Roman"/>
                <a:ea typeface="Times New Roman"/>
                <a:cs typeface="Times New Roman"/>
                <a:sym typeface="Times New Roman"/>
              </a:rPr>
              <a:t>The “typical” line shows the value yield when project forces changes on business</a:t>
            </a:r>
            <a:endParaRPr/>
          </a:p>
          <a:p>
            <a:pPr indent="0" lvl="0" marL="0" marR="0" rtl="0" algn="l">
              <a:spcBef>
                <a:spcPts val="360"/>
              </a:spcBef>
              <a:spcAft>
                <a:spcPts val="0"/>
              </a:spcAft>
              <a:buClr>
                <a:schemeClr val="dk1"/>
              </a:buClr>
              <a:buSzPts val="1200"/>
              <a:buFont typeface="Times New Roman"/>
              <a:buChar char="•"/>
            </a:pPr>
            <a:r>
              <a:rPr b="0" i="0" lang="en-US" sz="1200" u="none" cap="none" strike="noStrike">
                <a:solidFill>
                  <a:schemeClr val="dk1"/>
                </a:solidFill>
                <a:latin typeface="Times New Roman"/>
                <a:ea typeface="Times New Roman"/>
                <a:cs typeface="Times New Roman"/>
                <a:sym typeface="Times New Roman"/>
              </a:rPr>
              <a:t>The blue line shows the value yield with a partnership for change between the projects and business units</a:t>
            </a:r>
            <a:br>
              <a:rPr b="0" i="0" lang="en-US" sz="1200" u="none" cap="none" strike="noStrike">
                <a:solidFill>
                  <a:schemeClr val="dk1"/>
                </a:solidFill>
                <a:latin typeface="Times New Roman"/>
                <a:ea typeface="Times New Roman"/>
                <a:cs typeface="Times New Roman"/>
                <a:sym typeface="Times New Roman"/>
              </a:rPr>
            </a:br>
            <a:r>
              <a:rPr b="0" i="0" lang="en-US" sz="1200" u="none" cap="none" strike="noStrike">
                <a:solidFill>
                  <a:schemeClr val="dk1"/>
                </a:solidFill>
                <a:latin typeface="Times New Roman"/>
                <a:ea typeface="Times New Roman"/>
                <a:cs typeface="Times New Roman"/>
                <a:sym typeface="Times New Roman"/>
              </a:rPr>
              <a:t>-change occurs more readily</a:t>
            </a:r>
            <a:br>
              <a:rPr b="0" i="0" lang="en-US" sz="1200" u="none" cap="none" strike="noStrike">
                <a:solidFill>
                  <a:schemeClr val="dk1"/>
                </a:solidFill>
                <a:latin typeface="Times New Roman"/>
                <a:ea typeface="Times New Roman"/>
                <a:cs typeface="Times New Roman"/>
                <a:sym typeface="Times New Roman"/>
              </a:rPr>
            </a:br>
            <a:r>
              <a:rPr b="0" i="0" lang="en-US" sz="1200" u="none" cap="none" strike="noStrike">
                <a:solidFill>
                  <a:schemeClr val="dk1"/>
                </a:solidFill>
                <a:latin typeface="Times New Roman"/>
                <a:ea typeface="Times New Roman"/>
                <a:cs typeface="Times New Roman"/>
                <a:sym typeface="Times New Roman"/>
              </a:rPr>
              <a:t>-share value</a:t>
            </a:r>
            <a:endParaRPr/>
          </a:p>
          <a:p>
            <a:pPr indent="0" lvl="0" marL="0" marR="0" rtl="0" algn="l">
              <a:spcBef>
                <a:spcPts val="360"/>
              </a:spcBef>
              <a:spcAft>
                <a:spcPts val="0"/>
              </a:spcAft>
              <a:buClr>
                <a:schemeClr val="dk1"/>
              </a:buClr>
              <a:buSzPts val="1200"/>
              <a:buFont typeface="Times New Roman"/>
              <a:buChar char="•"/>
            </a:pPr>
            <a:r>
              <a:rPr b="0" i="0" lang="en-US" sz="1200" u="none" cap="none" strike="noStrike">
                <a:solidFill>
                  <a:schemeClr val="dk1"/>
                </a:solidFill>
                <a:latin typeface="Times New Roman"/>
                <a:ea typeface="Times New Roman"/>
                <a:cs typeface="Times New Roman"/>
                <a:sym typeface="Times New Roman"/>
              </a:rPr>
              <a:t>TRANSITION POINT:</a:t>
            </a:r>
            <a:br>
              <a:rPr b="0" i="0" lang="en-US" sz="1200" u="none" cap="none" strike="noStrike">
                <a:solidFill>
                  <a:schemeClr val="dk1"/>
                </a:solidFill>
                <a:latin typeface="Times New Roman"/>
                <a:ea typeface="Times New Roman"/>
                <a:cs typeface="Times New Roman"/>
                <a:sym typeface="Times New Roman"/>
              </a:rPr>
            </a:br>
            <a:r>
              <a:rPr b="0" i="0" lang="en-US" sz="1200" u="none" cap="none" strike="noStrike">
                <a:solidFill>
                  <a:schemeClr val="dk1"/>
                </a:solidFill>
                <a:latin typeface="Times New Roman"/>
                <a:ea typeface="Times New Roman"/>
                <a:cs typeface="Times New Roman"/>
                <a:sym typeface="Times New Roman"/>
              </a:rPr>
              <a:t>-How do we get the intended value/</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6" name="Shape 856"/>
        <p:cNvGrpSpPr/>
        <p:nvPr/>
      </p:nvGrpSpPr>
      <p:grpSpPr>
        <a:xfrm>
          <a:off x="0" y="0"/>
          <a:ext cx="0" cy="0"/>
          <a:chOff x="0" y="0"/>
          <a:chExt cx="0" cy="0"/>
        </a:xfrm>
      </p:grpSpPr>
      <p:sp>
        <p:nvSpPr>
          <p:cNvPr id="857" name="Google Shape;857;p47:notes"/>
          <p:cNvSpPr txBox="1"/>
          <p:nvPr>
            <p:ph idx="1" type="body"/>
          </p:nvPr>
        </p:nvSpPr>
        <p:spPr>
          <a:xfrm>
            <a:off x="938213" y="4203700"/>
            <a:ext cx="5146675" cy="4579938"/>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858" name="Google Shape;858;p47:notes"/>
          <p:cNvSpPr/>
          <p:nvPr>
            <p:ph idx="2" type="sldImg"/>
          </p:nvPr>
        </p:nvSpPr>
        <p:spPr>
          <a:xfrm>
            <a:off x="1185863" y="469900"/>
            <a:ext cx="4656137" cy="3492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6" name="Shape 366"/>
        <p:cNvGrpSpPr/>
        <p:nvPr/>
      </p:nvGrpSpPr>
      <p:grpSpPr>
        <a:xfrm>
          <a:off x="0" y="0"/>
          <a:ext cx="0" cy="0"/>
          <a:chOff x="0" y="0"/>
          <a:chExt cx="0" cy="0"/>
        </a:xfrm>
      </p:grpSpPr>
      <p:sp>
        <p:nvSpPr>
          <p:cNvPr id="367" name="Google Shape;367;p8:notes"/>
          <p:cNvSpPr txBox="1"/>
          <p:nvPr>
            <p:ph idx="1" type="body"/>
          </p:nvPr>
        </p:nvSpPr>
        <p:spPr>
          <a:xfrm>
            <a:off x="938213" y="4203700"/>
            <a:ext cx="5146675" cy="4579938"/>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68" name="Google Shape;368;p8:notes"/>
          <p:cNvSpPr/>
          <p:nvPr>
            <p:ph idx="2" type="sldImg"/>
          </p:nvPr>
        </p:nvSpPr>
        <p:spPr>
          <a:xfrm>
            <a:off x="1185863" y="469900"/>
            <a:ext cx="4656137" cy="3492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2" name="Shape 372"/>
        <p:cNvGrpSpPr/>
        <p:nvPr/>
      </p:nvGrpSpPr>
      <p:grpSpPr>
        <a:xfrm>
          <a:off x="0" y="0"/>
          <a:ext cx="0" cy="0"/>
          <a:chOff x="0" y="0"/>
          <a:chExt cx="0" cy="0"/>
        </a:xfrm>
      </p:grpSpPr>
      <p:sp>
        <p:nvSpPr>
          <p:cNvPr id="373" name="Google Shape;373;p9:notes"/>
          <p:cNvSpPr txBox="1"/>
          <p:nvPr>
            <p:ph idx="1" type="body"/>
          </p:nvPr>
        </p:nvSpPr>
        <p:spPr>
          <a:xfrm>
            <a:off x="938213" y="4203700"/>
            <a:ext cx="5146675" cy="4579938"/>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74" name="Google Shape;374;p9:notes"/>
          <p:cNvSpPr/>
          <p:nvPr>
            <p:ph idx="2" type="sldImg"/>
          </p:nvPr>
        </p:nvSpPr>
        <p:spPr>
          <a:xfrm>
            <a:off x="1185863" y="469900"/>
            <a:ext cx="4656137" cy="3492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1" name="Shape 381"/>
        <p:cNvGrpSpPr/>
        <p:nvPr/>
      </p:nvGrpSpPr>
      <p:grpSpPr>
        <a:xfrm>
          <a:off x="0" y="0"/>
          <a:ext cx="0" cy="0"/>
          <a:chOff x="0" y="0"/>
          <a:chExt cx="0" cy="0"/>
        </a:xfrm>
      </p:grpSpPr>
      <p:sp>
        <p:nvSpPr>
          <p:cNvPr id="382" name="Google Shape;382;p11:notes"/>
          <p:cNvSpPr txBox="1"/>
          <p:nvPr>
            <p:ph idx="1" type="body"/>
          </p:nvPr>
        </p:nvSpPr>
        <p:spPr>
          <a:xfrm>
            <a:off x="938213" y="4203700"/>
            <a:ext cx="5146675" cy="4579938"/>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83" name="Google Shape;383;p11:notes"/>
          <p:cNvSpPr/>
          <p:nvPr>
            <p:ph idx="2" type="sldImg"/>
          </p:nvPr>
        </p:nvSpPr>
        <p:spPr>
          <a:xfrm>
            <a:off x="1185863" y="469900"/>
            <a:ext cx="4656137" cy="3492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7" name="Shape 397"/>
        <p:cNvGrpSpPr/>
        <p:nvPr/>
      </p:nvGrpSpPr>
      <p:grpSpPr>
        <a:xfrm>
          <a:off x="0" y="0"/>
          <a:ext cx="0" cy="0"/>
          <a:chOff x="0" y="0"/>
          <a:chExt cx="0" cy="0"/>
        </a:xfrm>
      </p:grpSpPr>
      <p:sp>
        <p:nvSpPr>
          <p:cNvPr id="398" name="Google Shape;398;p12:notes"/>
          <p:cNvSpPr txBox="1"/>
          <p:nvPr>
            <p:ph idx="1" type="body"/>
          </p:nvPr>
        </p:nvSpPr>
        <p:spPr>
          <a:xfrm>
            <a:off x="938213" y="4203700"/>
            <a:ext cx="5146675" cy="4579938"/>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99" name="Google Shape;399;p12:notes"/>
          <p:cNvSpPr/>
          <p:nvPr>
            <p:ph idx="2" type="sldImg"/>
          </p:nvPr>
        </p:nvSpPr>
        <p:spPr>
          <a:xfrm>
            <a:off x="1185863" y="469900"/>
            <a:ext cx="4656137" cy="3492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7" name="Shape 407"/>
        <p:cNvGrpSpPr/>
        <p:nvPr/>
      </p:nvGrpSpPr>
      <p:grpSpPr>
        <a:xfrm>
          <a:off x="0" y="0"/>
          <a:ext cx="0" cy="0"/>
          <a:chOff x="0" y="0"/>
          <a:chExt cx="0" cy="0"/>
        </a:xfrm>
      </p:grpSpPr>
      <p:sp>
        <p:nvSpPr>
          <p:cNvPr id="408" name="Google Shape;408;p14:notes"/>
          <p:cNvSpPr txBox="1"/>
          <p:nvPr>
            <p:ph idx="1" type="body"/>
          </p:nvPr>
        </p:nvSpPr>
        <p:spPr>
          <a:xfrm>
            <a:off x="938213" y="4203700"/>
            <a:ext cx="5146675" cy="4579938"/>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09" name="Google Shape;409;p14:notes"/>
          <p:cNvSpPr/>
          <p:nvPr>
            <p:ph idx="2" type="sldImg"/>
          </p:nvPr>
        </p:nvSpPr>
        <p:spPr>
          <a:xfrm>
            <a:off x="1185863" y="469900"/>
            <a:ext cx="4656137" cy="3492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4" name="Shape 414"/>
        <p:cNvGrpSpPr/>
        <p:nvPr/>
      </p:nvGrpSpPr>
      <p:grpSpPr>
        <a:xfrm>
          <a:off x="0" y="0"/>
          <a:ext cx="0" cy="0"/>
          <a:chOff x="0" y="0"/>
          <a:chExt cx="0" cy="0"/>
        </a:xfrm>
      </p:grpSpPr>
      <p:sp>
        <p:nvSpPr>
          <p:cNvPr id="415" name="Google Shape;415;p15:notes"/>
          <p:cNvSpPr txBox="1"/>
          <p:nvPr>
            <p:ph idx="1" type="body"/>
          </p:nvPr>
        </p:nvSpPr>
        <p:spPr>
          <a:xfrm>
            <a:off x="938213" y="4203700"/>
            <a:ext cx="5146675" cy="4579938"/>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16" name="Google Shape;416;p15:notes"/>
          <p:cNvSpPr/>
          <p:nvPr>
            <p:ph idx="2" type="sldImg"/>
          </p:nvPr>
        </p:nvSpPr>
        <p:spPr>
          <a:xfrm>
            <a:off x="1185863" y="469900"/>
            <a:ext cx="4656137" cy="3492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3" name="Shape 423"/>
        <p:cNvGrpSpPr/>
        <p:nvPr/>
      </p:nvGrpSpPr>
      <p:grpSpPr>
        <a:xfrm>
          <a:off x="0" y="0"/>
          <a:ext cx="0" cy="0"/>
          <a:chOff x="0" y="0"/>
          <a:chExt cx="0" cy="0"/>
        </a:xfrm>
      </p:grpSpPr>
      <p:sp>
        <p:nvSpPr>
          <p:cNvPr id="424" name="Google Shape;424;p16:notes"/>
          <p:cNvSpPr txBox="1"/>
          <p:nvPr>
            <p:ph idx="1" type="body"/>
          </p:nvPr>
        </p:nvSpPr>
        <p:spPr>
          <a:xfrm>
            <a:off x="938213" y="4203700"/>
            <a:ext cx="5146675" cy="4579938"/>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25" name="Google Shape;425;p16:notes"/>
          <p:cNvSpPr/>
          <p:nvPr>
            <p:ph idx="2" type="sldImg"/>
          </p:nvPr>
        </p:nvSpPr>
        <p:spPr>
          <a:xfrm>
            <a:off x="1185863" y="469900"/>
            <a:ext cx="4656137" cy="3492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0" name="Shape 20"/>
        <p:cNvGrpSpPr/>
        <p:nvPr/>
      </p:nvGrpSpPr>
      <p:grpSpPr>
        <a:xfrm>
          <a:off x="0" y="0"/>
          <a:ext cx="0" cy="0"/>
          <a:chOff x="0" y="0"/>
          <a:chExt cx="0" cy="0"/>
        </a:xfrm>
      </p:grpSpPr>
      <p:sp>
        <p:nvSpPr>
          <p:cNvPr id="21" name="Google Shape;21;p2"/>
          <p:cNvSpPr txBox="1"/>
          <p:nvPr>
            <p:ph type="ctrTitle"/>
          </p:nvPr>
        </p:nvSpPr>
        <p:spPr>
          <a:xfrm>
            <a:off x="685800" y="2130425"/>
            <a:ext cx="7772400" cy="1470025"/>
          </a:xfrm>
          <a:prstGeom prst="rect">
            <a:avLst/>
          </a:prstGeom>
          <a:noFill/>
          <a:ln>
            <a:noFill/>
          </a:ln>
        </p:spPr>
        <p:txBody>
          <a:bodyPr anchorCtr="0" anchor="b" bIns="91425" lIns="91425" spcFirstLastPara="1" rIns="91425" wrap="square" tIns="91425">
            <a:noAutofit/>
          </a:bodyPr>
          <a:lstStyle>
            <a:lvl1pPr indent="0" lvl="0"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1pPr>
            <a:lvl2pPr indent="0" lvl="1"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2pPr>
            <a:lvl3pPr indent="0" lvl="2"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3pPr>
            <a:lvl4pPr indent="0" lvl="3"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4pPr>
            <a:lvl5pPr indent="0" lvl="4"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5pPr>
            <a:lvl6pPr indent="0" lvl="5" marL="4572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6pPr>
            <a:lvl7pPr indent="0" lvl="6" marL="9144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7pPr>
            <a:lvl8pPr indent="0" lvl="7" marL="13716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8pPr>
            <a:lvl9pPr indent="0" lvl="8" marL="18288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9pPr>
          </a:lstStyle>
          <a:p/>
        </p:txBody>
      </p:sp>
      <p:sp>
        <p:nvSpPr>
          <p:cNvPr id="22" name="Google Shape;22;p2"/>
          <p:cNvSpPr txBox="1"/>
          <p:nvPr>
            <p:ph idx="1" type="subTitle"/>
          </p:nvPr>
        </p:nvSpPr>
        <p:spPr>
          <a:xfrm>
            <a:off x="1371600" y="3886200"/>
            <a:ext cx="6400800" cy="1752600"/>
          </a:xfrm>
          <a:prstGeom prst="rect">
            <a:avLst/>
          </a:prstGeom>
          <a:noFill/>
          <a:ln>
            <a:noFill/>
          </a:ln>
        </p:spPr>
        <p:txBody>
          <a:bodyPr anchorCtr="0" anchor="t" bIns="91425" lIns="91425" spcFirstLastPara="1" rIns="91425" wrap="square" tIns="91425">
            <a:noAutofit/>
          </a:bodyPr>
          <a:lstStyle>
            <a:lvl1pPr indent="0" lvl="0" marL="0" marR="0" rtl="0" algn="ctr">
              <a:lnSpc>
                <a:spcPct val="95000"/>
              </a:lnSpc>
              <a:spcBef>
                <a:spcPts val="1040"/>
              </a:spcBef>
              <a:spcAft>
                <a:spcPts val="0"/>
              </a:spcAft>
              <a:buClr>
                <a:srgbClr val="006600"/>
              </a:buClr>
              <a:buSzPts val="2600"/>
              <a:buFont typeface="Noto Sans Symbols"/>
              <a:buNone/>
              <a:defRPr b="0" i="0" sz="2600" u="none" cap="none" strike="noStrike">
                <a:solidFill>
                  <a:schemeClr val="dk1"/>
                </a:solidFill>
                <a:latin typeface="Arial"/>
                <a:ea typeface="Arial"/>
                <a:cs typeface="Arial"/>
                <a:sym typeface="Arial"/>
              </a:defRPr>
            </a:lvl1pPr>
            <a:lvl2pPr indent="0" lvl="1" marL="457200" marR="0" rtl="0" algn="ctr">
              <a:lnSpc>
                <a:spcPct val="95000"/>
              </a:lnSpc>
              <a:spcBef>
                <a:spcPts val="440"/>
              </a:spcBef>
              <a:spcAft>
                <a:spcPts val="0"/>
              </a:spcAft>
              <a:buClr>
                <a:schemeClr val="dk1"/>
              </a:buClr>
              <a:buSzPts val="2200"/>
              <a:buFont typeface="Arial"/>
              <a:buNone/>
              <a:defRPr b="0" i="0" sz="2200" u="none" cap="none" strike="noStrike">
                <a:solidFill>
                  <a:schemeClr val="dk1"/>
                </a:solidFill>
                <a:latin typeface="Arial"/>
                <a:ea typeface="Arial"/>
                <a:cs typeface="Arial"/>
                <a:sym typeface="Arial"/>
              </a:defRPr>
            </a:lvl2pPr>
            <a:lvl3pPr indent="0" lvl="2" marL="914400" marR="0" rtl="0" algn="ctr">
              <a:lnSpc>
                <a:spcPct val="95000"/>
              </a:lnSpc>
              <a:spcBef>
                <a:spcPts val="240"/>
              </a:spcBef>
              <a:spcAft>
                <a:spcPts val="0"/>
              </a:spcAft>
              <a:buClr>
                <a:schemeClr val="dk1"/>
              </a:buClr>
              <a:buSzPts val="2400"/>
              <a:buFont typeface="Noto Sans Symbols"/>
              <a:buNone/>
              <a:defRPr b="0" i="0" sz="2400" u="none" cap="none" strike="noStrike">
                <a:solidFill>
                  <a:schemeClr val="dk1"/>
                </a:solidFill>
                <a:latin typeface="Arial"/>
                <a:ea typeface="Arial"/>
                <a:cs typeface="Arial"/>
                <a:sym typeface="Arial"/>
              </a:defRPr>
            </a:lvl3pPr>
            <a:lvl4pPr indent="0" lvl="3" marL="1371600" marR="0" rtl="0" algn="ctr">
              <a:lnSpc>
                <a:spcPct val="95000"/>
              </a:lnSpc>
              <a:spcBef>
                <a:spcPts val="2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4pPr>
            <a:lvl5pPr indent="0" lvl="4" marL="1828800" marR="0" rtl="0" algn="ctr">
              <a:lnSpc>
                <a:spcPct val="95000"/>
              </a:lnSpc>
              <a:spcBef>
                <a:spcPts val="160"/>
              </a:spcBef>
              <a:spcAft>
                <a:spcPts val="0"/>
              </a:spcAft>
              <a:buClr>
                <a:schemeClr val="dk1"/>
              </a:buClr>
              <a:buSzPts val="800"/>
              <a:buFont typeface="Noto Sans Symbols"/>
              <a:buNone/>
              <a:defRPr b="0" i="0" sz="1600" u="none" cap="none" strike="noStrike">
                <a:solidFill>
                  <a:schemeClr val="dk1"/>
                </a:solidFill>
                <a:latin typeface="Arial"/>
                <a:ea typeface="Arial"/>
                <a:cs typeface="Arial"/>
                <a:sym typeface="Arial"/>
              </a:defRPr>
            </a:lvl5pPr>
            <a:lvl6pPr indent="0" lvl="5" marL="2286000" marR="0" rtl="0" algn="ctr">
              <a:lnSpc>
                <a:spcPct val="95000"/>
              </a:lnSpc>
              <a:spcBef>
                <a:spcPts val="160"/>
              </a:spcBef>
              <a:spcAft>
                <a:spcPts val="0"/>
              </a:spcAft>
              <a:buClr>
                <a:schemeClr val="dk1"/>
              </a:buClr>
              <a:buSzPts val="800"/>
              <a:buFont typeface="Noto Sans Symbols"/>
              <a:buNone/>
              <a:defRPr b="0" i="0" sz="1600" u="none" cap="none" strike="noStrike">
                <a:solidFill>
                  <a:schemeClr val="dk1"/>
                </a:solidFill>
                <a:latin typeface="Arial"/>
                <a:ea typeface="Arial"/>
                <a:cs typeface="Arial"/>
                <a:sym typeface="Arial"/>
              </a:defRPr>
            </a:lvl6pPr>
            <a:lvl7pPr indent="0" lvl="6" marL="2743200" marR="0" rtl="0" algn="ctr">
              <a:lnSpc>
                <a:spcPct val="95000"/>
              </a:lnSpc>
              <a:spcBef>
                <a:spcPts val="160"/>
              </a:spcBef>
              <a:spcAft>
                <a:spcPts val="0"/>
              </a:spcAft>
              <a:buClr>
                <a:schemeClr val="dk1"/>
              </a:buClr>
              <a:buSzPts val="800"/>
              <a:buFont typeface="Noto Sans Symbols"/>
              <a:buNone/>
              <a:defRPr b="0" i="0" sz="1600" u="none" cap="none" strike="noStrike">
                <a:solidFill>
                  <a:schemeClr val="dk1"/>
                </a:solidFill>
                <a:latin typeface="Arial"/>
                <a:ea typeface="Arial"/>
                <a:cs typeface="Arial"/>
                <a:sym typeface="Arial"/>
              </a:defRPr>
            </a:lvl7pPr>
            <a:lvl8pPr indent="0" lvl="7" marL="3200400" marR="0" rtl="0" algn="ctr">
              <a:lnSpc>
                <a:spcPct val="95000"/>
              </a:lnSpc>
              <a:spcBef>
                <a:spcPts val="160"/>
              </a:spcBef>
              <a:spcAft>
                <a:spcPts val="0"/>
              </a:spcAft>
              <a:buClr>
                <a:schemeClr val="dk1"/>
              </a:buClr>
              <a:buSzPts val="800"/>
              <a:buFont typeface="Noto Sans Symbols"/>
              <a:buNone/>
              <a:defRPr b="0" i="0" sz="1600" u="none" cap="none" strike="noStrike">
                <a:solidFill>
                  <a:schemeClr val="dk1"/>
                </a:solidFill>
                <a:latin typeface="Arial"/>
                <a:ea typeface="Arial"/>
                <a:cs typeface="Arial"/>
                <a:sym typeface="Arial"/>
              </a:defRPr>
            </a:lvl8pPr>
            <a:lvl9pPr indent="0" lvl="8" marL="3657600" marR="0" rtl="0" algn="ctr">
              <a:lnSpc>
                <a:spcPct val="95000"/>
              </a:lnSpc>
              <a:spcBef>
                <a:spcPts val="160"/>
              </a:spcBef>
              <a:spcAft>
                <a:spcPts val="0"/>
              </a:spcAft>
              <a:buClr>
                <a:schemeClr val="dk1"/>
              </a:buClr>
              <a:buSzPts val="800"/>
              <a:buFont typeface="Noto Sans Symbols"/>
              <a:buNone/>
              <a:defRPr b="0" i="0" sz="16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47" name="Shape 47"/>
        <p:cNvGrpSpPr/>
        <p:nvPr/>
      </p:nvGrpSpPr>
      <p:grpSpPr>
        <a:xfrm>
          <a:off x="0" y="0"/>
          <a:ext cx="0" cy="0"/>
          <a:chOff x="0" y="0"/>
          <a:chExt cx="0" cy="0"/>
        </a:xfrm>
      </p:grpSpPr>
      <p:sp>
        <p:nvSpPr>
          <p:cNvPr id="48" name="Google Shape;48;p11"/>
          <p:cNvSpPr txBox="1"/>
          <p:nvPr>
            <p:ph type="title"/>
          </p:nvPr>
        </p:nvSpPr>
        <p:spPr>
          <a:xfrm>
            <a:off x="457200" y="273050"/>
            <a:ext cx="3008313" cy="1162050"/>
          </a:xfrm>
          <a:prstGeom prst="rect">
            <a:avLst/>
          </a:prstGeom>
          <a:noFill/>
          <a:ln>
            <a:noFill/>
          </a:ln>
        </p:spPr>
        <p:txBody>
          <a:bodyPr anchorCtr="0" anchor="b" bIns="91425" lIns="91425" spcFirstLastPara="1" rIns="91425" wrap="square" tIns="91425">
            <a:noAutofit/>
          </a:bodyPr>
          <a:lstStyle>
            <a:lvl1pPr indent="0" lvl="0" marL="0" marR="0" rtl="0" algn="l">
              <a:lnSpc>
                <a:spcPct val="95000"/>
              </a:lnSpc>
              <a:spcBef>
                <a:spcPts val="0"/>
              </a:spcBef>
              <a:spcAft>
                <a:spcPts val="0"/>
              </a:spcAft>
              <a:buSzPts val="1400"/>
              <a:buNone/>
              <a:defRPr b="1" i="0" sz="2000" u="none" cap="none" strike="noStrike">
                <a:solidFill>
                  <a:srgbClr val="003300"/>
                </a:solidFill>
                <a:latin typeface="Arial"/>
                <a:ea typeface="Arial"/>
                <a:cs typeface="Arial"/>
                <a:sym typeface="Arial"/>
              </a:defRPr>
            </a:lvl1pPr>
            <a:lvl2pPr indent="0" lvl="1"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2pPr>
            <a:lvl3pPr indent="0" lvl="2"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3pPr>
            <a:lvl4pPr indent="0" lvl="3"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4pPr>
            <a:lvl5pPr indent="0" lvl="4"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5pPr>
            <a:lvl6pPr indent="0" lvl="5" marL="4572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6pPr>
            <a:lvl7pPr indent="0" lvl="6" marL="9144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7pPr>
            <a:lvl8pPr indent="0" lvl="7" marL="13716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8pPr>
            <a:lvl9pPr indent="0" lvl="8" marL="18288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9pPr>
          </a:lstStyle>
          <a:p/>
        </p:txBody>
      </p:sp>
      <p:sp>
        <p:nvSpPr>
          <p:cNvPr id="49" name="Google Shape;49;p11"/>
          <p:cNvSpPr txBox="1"/>
          <p:nvPr>
            <p:ph idx="1" type="body"/>
          </p:nvPr>
        </p:nvSpPr>
        <p:spPr>
          <a:xfrm>
            <a:off x="3575050" y="273050"/>
            <a:ext cx="5111750" cy="5853113"/>
          </a:xfrm>
          <a:prstGeom prst="rect">
            <a:avLst/>
          </a:prstGeom>
          <a:noFill/>
          <a:ln>
            <a:noFill/>
          </a:ln>
        </p:spPr>
        <p:txBody>
          <a:bodyPr anchorCtr="0" anchor="t" bIns="91425" lIns="91425" spcFirstLastPara="1" rIns="91425" wrap="square" tIns="91425">
            <a:noAutofit/>
          </a:bodyPr>
          <a:lstStyle>
            <a:lvl1pPr indent="-431800" lvl="0" marL="457200" marR="0" rtl="0" algn="l">
              <a:lnSpc>
                <a:spcPct val="95000"/>
              </a:lnSpc>
              <a:spcBef>
                <a:spcPts val="1280"/>
              </a:spcBef>
              <a:spcAft>
                <a:spcPts val="0"/>
              </a:spcAft>
              <a:buClr>
                <a:srgbClr val="006600"/>
              </a:buClr>
              <a:buSzPts val="3200"/>
              <a:buFont typeface="Noto Sans Symbols"/>
              <a:buChar char="◼"/>
              <a:defRPr b="0" i="0" sz="3200" u="none" cap="none" strike="noStrike">
                <a:solidFill>
                  <a:schemeClr val="dk1"/>
                </a:solidFill>
                <a:latin typeface="Arial"/>
                <a:ea typeface="Arial"/>
                <a:cs typeface="Arial"/>
                <a:sym typeface="Arial"/>
              </a:defRPr>
            </a:lvl1pPr>
            <a:lvl2pPr indent="-406400" lvl="1" marL="914400" marR="0" rtl="0" algn="l">
              <a:lnSpc>
                <a:spcPct val="95000"/>
              </a:lnSpc>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lnSpc>
                <a:spcPct val="95000"/>
              </a:lnSpc>
              <a:spcBef>
                <a:spcPts val="240"/>
              </a:spcBef>
              <a:spcAft>
                <a:spcPts val="0"/>
              </a:spcAft>
              <a:buClr>
                <a:schemeClr val="dk1"/>
              </a:buClr>
              <a:buSzPts val="2400"/>
              <a:buFont typeface="Noto Sans Symbols"/>
              <a:buChar char="◾"/>
              <a:defRPr b="0" i="0" sz="2400" u="none" cap="none" strike="noStrike">
                <a:solidFill>
                  <a:schemeClr val="dk1"/>
                </a:solidFill>
                <a:latin typeface="Arial"/>
                <a:ea typeface="Arial"/>
                <a:cs typeface="Arial"/>
                <a:sym typeface="Arial"/>
              </a:defRPr>
            </a:lvl3pPr>
            <a:lvl4pPr indent="-355600" lvl="3" marL="1828800" marR="0" rtl="0" algn="l">
              <a:lnSpc>
                <a:spcPct val="95000"/>
              </a:lnSpc>
              <a:spcBef>
                <a:spcPts val="2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292100" lvl="4" marL="2286000" marR="0" rtl="0" algn="l">
              <a:lnSpc>
                <a:spcPct val="95000"/>
              </a:lnSpc>
              <a:spcBef>
                <a:spcPts val="200"/>
              </a:spcBef>
              <a:spcAft>
                <a:spcPts val="0"/>
              </a:spcAft>
              <a:buClr>
                <a:schemeClr val="dk1"/>
              </a:buClr>
              <a:buSzPts val="1000"/>
              <a:buFont typeface="Noto Sans Symbols"/>
              <a:buChar char="■"/>
              <a:defRPr b="0" i="0" sz="2000" u="none" cap="none" strike="noStrike">
                <a:solidFill>
                  <a:schemeClr val="dk1"/>
                </a:solidFill>
                <a:latin typeface="Arial"/>
                <a:ea typeface="Arial"/>
                <a:cs typeface="Arial"/>
                <a:sym typeface="Arial"/>
              </a:defRPr>
            </a:lvl5pPr>
            <a:lvl6pPr indent="-292100" lvl="5" marL="2743200" marR="0" rtl="0" algn="l">
              <a:lnSpc>
                <a:spcPct val="95000"/>
              </a:lnSpc>
              <a:spcBef>
                <a:spcPts val="200"/>
              </a:spcBef>
              <a:spcAft>
                <a:spcPts val="0"/>
              </a:spcAft>
              <a:buClr>
                <a:schemeClr val="dk1"/>
              </a:buClr>
              <a:buSzPts val="1000"/>
              <a:buFont typeface="Noto Sans Symbols"/>
              <a:buChar char="■"/>
              <a:defRPr b="0" i="0" sz="2000" u="none" cap="none" strike="noStrike">
                <a:solidFill>
                  <a:schemeClr val="dk1"/>
                </a:solidFill>
                <a:latin typeface="Arial"/>
                <a:ea typeface="Arial"/>
                <a:cs typeface="Arial"/>
                <a:sym typeface="Arial"/>
              </a:defRPr>
            </a:lvl6pPr>
            <a:lvl7pPr indent="-292100" lvl="6" marL="3200400" marR="0" rtl="0" algn="l">
              <a:lnSpc>
                <a:spcPct val="95000"/>
              </a:lnSpc>
              <a:spcBef>
                <a:spcPts val="200"/>
              </a:spcBef>
              <a:spcAft>
                <a:spcPts val="0"/>
              </a:spcAft>
              <a:buClr>
                <a:schemeClr val="dk1"/>
              </a:buClr>
              <a:buSzPts val="1000"/>
              <a:buFont typeface="Noto Sans Symbols"/>
              <a:buChar char="■"/>
              <a:defRPr b="0" i="0" sz="2000" u="none" cap="none" strike="noStrike">
                <a:solidFill>
                  <a:schemeClr val="dk1"/>
                </a:solidFill>
                <a:latin typeface="Arial"/>
                <a:ea typeface="Arial"/>
                <a:cs typeface="Arial"/>
                <a:sym typeface="Arial"/>
              </a:defRPr>
            </a:lvl7pPr>
            <a:lvl8pPr indent="-292100" lvl="7" marL="3657600" marR="0" rtl="0" algn="l">
              <a:lnSpc>
                <a:spcPct val="95000"/>
              </a:lnSpc>
              <a:spcBef>
                <a:spcPts val="200"/>
              </a:spcBef>
              <a:spcAft>
                <a:spcPts val="0"/>
              </a:spcAft>
              <a:buClr>
                <a:schemeClr val="dk1"/>
              </a:buClr>
              <a:buSzPts val="1000"/>
              <a:buFont typeface="Noto Sans Symbols"/>
              <a:buChar char="■"/>
              <a:defRPr b="0" i="0" sz="2000" u="none" cap="none" strike="noStrike">
                <a:solidFill>
                  <a:schemeClr val="dk1"/>
                </a:solidFill>
                <a:latin typeface="Arial"/>
                <a:ea typeface="Arial"/>
                <a:cs typeface="Arial"/>
                <a:sym typeface="Arial"/>
              </a:defRPr>
            </a:lvl8pPr>
            <a:lvl9pPr indent="-292100" lvl="8" marL="4114800" marR="0" rtl="0" algn="l">
              <a:lnSpc>
                <a:spcPct val="95000"/>
              </a:lnSpc>
              <a:spcBef>
                <a:spcPts val="200"/>
              </a:spcBef>
              <a:spcAft>
                <a:spcPts val="0"/>
              </a:spcAft>
              <a:buClr>
                <a:schemeClr val="dk1"/>
              </a:buClr>
              <a:buSzPts val="1000"/>
              <a:buFont typeface="Noto Sans Symbols"/>
              <a:buChar char="■"/>
              <a:defRPr b="0" i="0" sz="2000" u="none" cap="none" strike="noStrike">
                <a:solidFill>
                  <a:schemeClr val="dk1"/>
                </a:solidFill>
                <a:latin typeface="Arial"/>
                <a:ea typeface="Arial"/>
                <a:cs typeface="Arial"/>
                <a:sym typeface="Arial"/>
              </a:defRPr>
            </a:lvl9pPr>
          </a:lstStyle>
          <a:p/>
        </p:txBody>
      </p:sp>
      <p:sp>
        <p:nvSpPr>
          <p:cNvPr id="50" name="Google Shape;50;p11"/>
          <p:cNvSpPr txBox="1"/>
          <p:nvPr>
            <p:ph idx="2" type="body"/>
          </p:nvPr>
        </p:nvSpPr>
        <p:spPr>
          <a:xfrm>
            <a:off x="457200" y="1435100"/>
            <a:ext cx="3008313" cy="4691063"/>
          </a:xfrm>
          <a:prstGeom prst="rect">
            <a:avLst/>
          </a:prstGeom>
          <a:noFill/>
          <a:ln>
            <a:noFill/>
          </a:ln>
        </p:spPr>
        <p:txBody>
          <a:bodyPr anchorCtr="0" anchor="t" bIns="91425" lIns="91425" spcFirstLastPara="1" rIns="91425" wrap="square" tIns="91425">
            <a:noAutofit/>
          </a:bodyPr>
          <a:lstStyle>
            <a:lvl1pPr indent="-228600" lvl="0" marL="457200" marR="0" rtl="0" algn="l">
              <a:lnSpc>
                <a:spcPct val="95000"/>
              </a:lnSpc>
              <a:spcBef>
                <a:spcPts val="560"/>
              </a:spcBef>
              <a:spcAft>
                <a:spcPts val="0"/>
              </a:spcAft>
              <a:buClr>
                <a:srgbClr val="006600"/>
              </a:buClr>
              <a:buSzPts val="2600"/>
              <a:buFont typeface="Noto Sans Symbols"/>
              <a:buNone/>
              <a:defRPr b="0" i="0" sz="1400" u="none" cap="none" strike="noStrike">
                <a:solidFill>
                  <a:schemeClr val="dk1"/>
                </a:solidFill>
                <a:latin typeface="Arial"/>
                <a:ea typeface="Arial"/>
                <a:cs typeface="Arial"/>
                <a:sym typeface="Arial"/>
              </a:defRPr>
            </a:lvl1pPr>
            <a:lvl2pPr indent="-228600" lvl="1" marL="914400" marR="0" rtl="0" algn="l">
              <a:lnSpc>
                <a:spcPct val="95000"/>
              </a:lnSpc>
              <a:spcBef>
                <a:spcPts val="240"/>
              </a:spcBef>
              <a:spcAft>
                <a:spcPts val="0"/>
              </a:spcAft>
              <a:buClr>
                <a:schemeClr val="dk1"/>
              </a:buClr>
              <a:buSzPts val="2200"/>
              <a:buFont typeface="Arial"/>
              <a:buNone/>
              <a:defRPr b="0" i="0" sz="1200" u="none" cap="none" strike="noStrike">
                <a:solidFill>
                  <a:schemeClr val="dk1"/>
                </a:solidFill>
                <a:latin typeface="Arial"/>
                <a:ea typeface="Arial"/>
                <a:cs typeface="Arial"/>
                <a:sym typeface="Arial"/>
              </a:defRPr>
            </a:lvl2pPr>
            <a:lvl3pPr indent="-228600" lvl="2" marL="1371600" marR="0" rtl="0" algn="l">
              <a:lnSpc>
                <a:spcPct val="95000"/>
              </a:lnSpc>
              <a:spcBef>
                <a:spcPts val="100"/>
              </a:spcBef>
              <a:spcAft>
                <a:spcPts val="0"/>
              </a:spcAft>
              <a:buClr>
                <a:schemeClr val="dk1"/>
              </a:buClr>
              <a:buSzPts val="2400"/>
              <a:buFont typeface="Noto Sans Symbols"/>
              <a:buNone/>
              <a:defRPr b="0" i="0" sz="1000" u="none" cap="none" strike="noStrike">
                <a:solidFill>
                  <a:schemeClr val="dk1"/>
                </a:solidFill>
                <a:latin typeface="Arial"/>
                <a:ea typeface="Arial"/>
                <a:cs typeface="Arial"/>
                <a:sym typeface="Arial"/>
              </a:defRPr>
            </a:lvl3pPr>
            <a:lvl4pPr indent="-228600" lvl="3" marL="1828800" marR="0" rtl="0" algn="l">
              <a:lnSpc>
                <a:spcPct val="95000"/>
              </a:lnSpc>
              <a:spcBef>
                <a:spcPts val="90"/>
              </a:spcBef>
              <a:spcAft>
                <a:spcPts val="0"/>
              </a:spcAft>
              <a:buClr>
                <a:schemeClr val="dk1"/>
              </a:buClr>
              <a:buSzPts val="2000"/>
              <a:buFont typeface="Arial"/>
              <a:buNone/>
              <a:defRPr b="0" i="0" sz="900" u="none" cap="none" strike="noStrike">
                <a:solidFill>
                  <a:schemeClr val="dk1"/>
                </a:solidFill>
                <a:latin typeface="Arial"/>
                <a:ea typeface="Arial"/>
                <a:cs typeface="Arial"/>
                <a:sym typeface="Arial"/>
              </a:defRPr>
            </a:lvl4pPr>
            <a:lvl5pPr indent="-228600" lvl="4" marL="2286000" marR="0" rtl="0" algn="l">
              <a:lnSpc>
                <a:spcPct val="95000"/>
              </a:lnSpc>
              <a:spcBef>
                <a:spcPts val="90"/>
              </a:spcBef>
              <a:spcAft>
                <a:spcPts val="0"/>
              </a:spcAft>
              <a:buClr>
                <a:schemeClr val="dk1"/>
              </a:buClr>
              <a:buSzPts val="800"/>
              <a:buFont typeface="Noto Sans Symbols"/>
              <a:buNone/>
              <a:defRPr b="0" i="0" sz="900" u="none" cap="none" strike="noStrike">
                <a:solidFill>
                  <a:schemeClr val="dk1"/>
                </a:solidFill>
                <a:latin typeface="Arial"/>
                <a:ea typeface="Arial"/>
                <a:cs typeface="Arial"/>
                <a:sym typeface="Arial"/>
              </a:defRPr>
            </a:lvl5pPr>
            <a:lvl6pPr indent="-228600" lvl="5" marL="2743200" marR="0" rtl="0" algn="l">
              <a:lnSpc>
                <a:spcPct val="95000"/>
              </a:lnSpc>
              <a:spcBef>
                <a:spcPts val="90"/>
              </a:spcBef>
              <a:spcAft>
                <a:spcPts val="0"/>
              </a:spcAft>
              <a:buClr>
                <a:schemeClr val="dk1"/>
              </a:buClr>
              <a:buSzPts val="800"/>
              <a:buFont typeface="Noto Sans Symbols"/>
              <a:buNone/>
              <a:defRPr b="0" i="0" sz="900" u="none" cap="none" strike="noStrike">
                <a:solidFill>
                  <a:schemeClr val="dk1"/>
                </a:solidFill>
                <a:latin typeface="Arial"/>
                <a:ea typeface="Arial"/>
                <a:cs typeface="Arial"/>
                <a:sym typeface="Arial"/>
              </a:defRPr>
            </a:lvl6pPr>
            <a:lvl7pPr indent="-228600" lvl="6" marL="3200400" marR="0" rtl="0" algn="l">
              <a:lnSpc>
                <a:spcPct val="95000"/>
              </a:lnSpc>
              <a:spcBef>
                <a:spcPts val="90"/>
              </a:spcBef>
              <a:spcAft>
                <a:spcPts val="0"/>
              </a:spcAft>
              <a:buClr>
                <a:schemeClr val="dk1"/>
              </a:buClr>
              <a:buSzPts val="800"/>
              <a:buFont typeface="Noto Sans Symbols"/>
              <a:buNone/>
              <a:defRPr b="0" i="0" sz="900" u="none" cap="none" strike="noStrike">
                <a:solidFill>
                  <a:schemeClr val="dk1"/>
                </a:solidFill>
                <a:latin typeface="Arial"/>
                <a:ea typeface="Arial"/>
                <a:cs typeface="Arial"/>
                <a:sym typeface="Arial"/>
              </a:defRPr>
            </a:lvl7pPr>
            <a:lvl8pPr indent="-228600" lvl="7" marL="3657600" marR="0" rtl="0" algn="l">
              <a:lnSpc>
                <a:spcPct val="95000"/>
              </a:lnSpc>
              <a:spcBef>
                <a:spcPts val="90"/>
              </a:spcBef>
              <a:spcAft>
                <a:spcPts val="0"/>
              </a:spcAft>
              <a:buClr>
                <a:schemeClr val="dk1"/>
              </a:buClr>
              <a:buSzPts val="800"/>
              <a:buFont typeface="Noto Sans Symbols"/>
              <a:buNone/>
              <a:defRPr b="0" i="0" sz="900" u="none" cap="none" strike="noStrike">
                <a:solidFill>
                  <a:schemeClr val="dk1"/>
                </a:solidFill>
                <a:latin typeface="Arial"/>
                <a:ea typeface="Arial"/>
                <a:cs typeface="Arial"/>
                <a:sym typeface="Arial"/>
              </a:defRPr>
            </a:lvl8pPr>
            <a:lvl9pPr indent="-228600" lvl="8" marL="4114800" marR="0" rtl="0" algn="l">
              <a:lnSpc>
                <a:spcPct val="95000"/>
              </a:lnSpc>
              <a:spcBef>
                <a:spcPts val="90"/>
              </a:spcBef>
              <a:spcAft>
                <a:spcPts val="0"/>
              </a:spcAft>
              <a:buClr>
                <a:schemeClr val="dk1"/>
              </a:buClr>
              <a:buSzPts val="800"/>
              <a:buFont typeface="Noto Sans Symbols"/>
              <a:buNone/>
              <a:defRPr b="0" i="0" sz="9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51" name="Shape 51"/>
        <p:cNvGrpSpPr/>
        <p:nvPr/>
      </p:nvGrpSpPr>
      <p:grpSpPr>
        <a:xfrm>
          <a:off x="0" y="0"/>
          <a:ext cx="0" cy="0"/>
          <a:chOff x="0" y="0"/>
          <a:chExt cx="0" cy="0"/>
        </a:xfrm>
      </p:grpSpPr>
      <p:sp>
        <p:nvSpPr>
          <p:cNvPr id="52" name="Google Shape;52;p12"/>
          <p:cNvSpPr txBox="1"/>
          <p:nvPr>
            <p:ph type="title"/>
          </p:nvPr>
        </p:nvSpPr>
        <p:spPr>
          <a:xfrm>
            <a:off x="1792288" y="4800600"/>
            <a:ext cx="5486400" cy="566738"/>
          </a:xfrm>
          <a:prstGeom prst="rect">
            <a:avLst/>
          </a:prstGeom>
          <a:noFill/>
          <a:ln>
            <a:noFill/>
          </a:ln>
        </p:spPr>
        <p:txBody>
          <a:bodyPr anchorCtr="0" anchor="b" bIns="91425" lIns="91425" spcFirstLastPara="1" rIns="91425" wrap="square" tIns="91425">
            <a:noAutofit/>
          </a:bodyPr>
          <a:lstStyle>
            <a:lvl1pPr indent="0" lvl="0" marL="0" marR="0" rtl="0" algn="l">
              <a:lnSpc>
                <a:spcPct val="95000"/>
              </a:lnSpc>
              <a:spcBef>
                <a:spcPts val="0"/>
              </a:spcBef>
              <a:spcAft>
                <a:spcPts val="0"/>
              </a:spcAft>
              <a:buSzPts val="1400"/>
              <a:buNone/>
              <a:defRPr b="1" i="0" sz="2000" u="none" cap="none" strike="noStrike">
                <a:solidFill>
                  <a:srgbClr val="003300"/>
                </a:solidFill>
                <a:latin typeface="Arial"/>
                <a:ea typeface="Arial"/>
                <a:cs typeface="Arial"/>
                <a:sym typeface="Arial"/>
              </a:defRPr>
            </a:lvl1pPr>
            <a:lvl2pPr indent="0" lvl="1"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2pPr>
            <a:lvl3pPr indent="0" lvl="2"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3pPr>
            <a:lvl4pPr indent="0" lvl="3"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4pPr>
            <a:lvl5pPr indent="0" lvl="4"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5pPr>
            <a:lvl6pPr indent="0" lvl="5" marL="4572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6pPr>
            <a:lvl7pPr indent="0" lvl="6" marL="9144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7pPr>
            <a:lvl8pPr indent="0" lvl="7" marL="13716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8pPr>
            <a:lvl9pPr indent="0" lvl="8" marL="18288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9pPr>
          </a:lstStyle>
          <a:p/>
        </p:txBody>
      </p:sp>
      <p:sp>
        <p:nvSpPr>
          <p:cNvPr id="53" name="Google Shape;53;p12"/>
          <p:cNvSpPr/>
          <p:nvPr>
            <p:ph idx="2" type="pic"/>
          </p:nvPr>
        </p:nvSpPr>
        <p:spPr>
          <a:xfrm>
            <a:off x="1792288" y="612775"/>
            <a:ext cx="5486400" cy="4114800"/>
          </a:xfrm>
          <a:prstGeom prst="rect">
            <a:avLst/>
          </a:prstGeom>
          <a:noFill/>
          <a:ln>
            <a:noFill/>
          </a:ln>
        </p:spPr>
        <p:txBody>
          <a:bodyPr anchorCtr="0" anchor="t" bIns="91425" lIns="91425" spcFirstLastPara="1" rIns="91425" wrap="square" tIns="91425">
            <a:noAutofit/>
          </a:bodyPr>
          <a:lstStyle>
            <a:lvl1pPr indent="0" lvl="0" marL="0" marR="0" rtl="0" algn="l">
              <a:lnSpc>
                <a:spcPct val="95000"/>
              </a:lnSpc>
              <a:spcBef>
                <a:spcPts val="1280"/>
              </a:spcBef>
              <a:spcAft>
                <a:spcPts val="0"/>
              </a:spcAft>
              <a:buClr>
                <a:srgbClr val="006600"/>
              </a:buClr>
              <a:buSzPts val="1400"/>
              <a:buFont typeface="Noto Sans Symbols"/>
              <a:buNone/>
              <a:defRPr b="0" i="0" sz="3200" u="none" cap="none" strike="noStrike">
                <a:solidFill>
                  <a:schemeClr val="dk1"/>
                </a:solidFill>
                <a:latin typeface="Arial"/>
                <a:ea typeface="Arial"/>
                <a:cs typeface="Arial"/>
                <a:sym typeface="Arial"/>
              </a:defRPr>
            </a:lvl1pPr>
            <a:lvl2pPr indent="0" lvl="1" marL="457200" marR="0" rtl="0" algn="l">
              <a:lnSpc>
                <a:spcPct val="95000"/>
              </a:lnSpc>
              <a:spcBef>
                <a:spcPts val="560"/>
              </a:spcBef>
              <a:spcAft>
                <a:spcPts val="0"/>
              </a:spcAft>
              <a:buClr>
                <a:schemeClr val="dk1"/>
              </a:buClr>
              <a:buSzPts val="1400"/>
              <a:buFont typeface="Arial"/>
              <a:buNone/>
              <a:defRPr b="0" i="0" sz="2800" u="none" cap="none" strike="noStrike">
                <a:solidFill>
                  <a:schemeClr val="dk1"/>
                </a:solidFill>
                <a:latin typeface="Arial"/>
                <a:ea typeface="Arial"/>
                <a:cs typeface="Arial"/>
                <a:sym typeface="Arial"/>
              </a:defRPr>
            </a:lvl2pPr>
            <a:lvl3pPr indent="0" lvl="2" marL="914400" marR="0" rtl="0" algn="l">
              <a:lnSpc>
                <a:spcPct val="95000"/>
              </a:lnSpc>
              <a:spcBef>
                <a:spcPts val="240"/>
              </a:spcBef>
              <a:spcAft>
                <a:spcPts val="0"/>
              </a:spcAft>
              <a:buClr>
                <a:schemeClr val="dk1"/>
              </a:buClr>
              <a:buSzPts val="1400"/>
              <a:buFont typeface="Noto Sans Symbols"/>
              <a:buNone/>
              <a:defRPr b="0" i="0" sz="2400" u="none" cap="none" strike="noStrike">
                <a:solidFill>
                  <a:schemeClr val="dk1"/>
                </a:solidFill>
                <a:latin typeface="Arial"/>
                <a:ea typeface="Arial"/>
                <a:cs typeface="Arial"/>
                <a:sym typeface="Arial"/>
              </a:defRPr>
            </a:lvl3pPr>
            <a:lvl4pPr indent="0" lvl="3" marL="1371600" marR="0" rtl="0" algn="l">
              <a:lnSpc>
                <a:spcPct val="95000"/>
              </a:lnSpc>
              <a:spcBef>
                <a:spcPts val="200"/>
              </a:spcBef>
              <a:spcAft>
                <a:spcPts val="0"/>
              </a:spcAft>
              <a:buClr>
                <a:schemeClr val="dk1"/>
              </a:buClr>
              <a:buSzPts val="1400"/>
              <a:buFont typeface="Arial"/>
              <a:buNone/>
              <a:defRPr b="0" i="0" sz="2000" u="none" cap="none" strike="noStrike">
                <a:solidFill>
                  <a:schemeClr val="dk1"/>
                </a:solidFill>
                <a:latin typeface="Arial"/>
                <a:ea typeface="Arial"/>
                <a:cs typeface="Arial"/>
                <a:sym typeface="Arial"/>
              </a:defRPr>
            </a:lvl4pPr>
            <a:lvl5pPr indent="0" lvl="4" marL="1828800" marR="0" rtl="0" algn="l">
              <a:lnSpc>
                <a:spcPct val="95000"/>
              </a:lnSpc>
              <a:spcBef>
                <a:spcPts val="200"/>
              </a:spcBef>
              <a:spcAft>
                <a:spcPts val="0"/>
              </a:spcAft>
              <a:buClr>
                <a:schemeClr val="dk1"/>
              </a:buClr>
              <a:buSzPts val="1400"/>
              <a:buFont typeface="Noto Sans Symbols"/>
              <a:buNone/>
              <a:defRPr b="0" i="0" sz="2000" u="none" cap="none" strike="noStrike">
                <a:solidFill>
                  <a:schemeClr val="dk1"/>
                </a:solidFill>
                <a:latin typeface="Arial"/>
                <a:ea typeface="Arial"/>
                <a:cs typeface="Arial"/>
                <a:sym typeface="Arial"/>
              </a:defRPr>
            </a:lvl5pPr>
            <a:lvl6pPr indent="0" lvl="5" marL="2286000" marR="0" rtl="0" algn="l">
              <a:lnSpc>
                <a:spcPct val="95000"/>
              </a:lnSpc>
              <a:spcBef>
                <a:spcPts val="200"/>
              </a:spcBef>
              <a:spcAft>
                <a:spcPts val="0"/>
              </a:spcAft>
              <a:buClr>
                <a:schemeClr val="dk1"/>
              </a:buClr>
              <a:buSzPts val="1400"/>
              <a:buFont typeface="Noto Sans Symbols"/>
              <a:buNone/>
              <a:defRPr b="0" i="0" sz="2000" u="none" cap="none" strike="noStrike">
                <a:solidFill>
                  <a:schemeClr val="dk1"/>
                </a:solidFill>
                <a:latin typeface="Arial"/>
                <a:ea typeface="Arial"/>
                <a:cs typeface="Arial"/>
                <a:sym typeface="Arial"/>
              </a:defRPr>
            </a:lvl6pPr>
            <a:lvl7pPr indent="0" lvl="6" marL="2743200" marR="0" rtl="0" algn="l">
              <a:lnSpc>
                <a:spcPct val="95000"/>
              </a:lnSpc>
              <a:spcBef>
                <a:spcPts val="200"/>
              </a:spcBef>
              <a:spcAft>
                <a:spcPts val="0"/>
              </a:spcAft>
              <a:buClr>
                <a:schemeClr val="dk1"/>
              </a:buClr>
              <a:buSzPts val="1400"/>
              <a:buFont typeface="Noto Sans Symbols"/>
              <a:buNone/>
              <a:defRPr b="0" i="0" sz="2000" u="none" cap="none" strike="noStrike">
                <a:solidFill>
                  <a:schemeClr val="dk1"/>
                </a:solidFill>
                <a:latin typeface="Arial"/>
                <a:ea typeface="Arial"/>
                <a:cs typeface="Arial"/>
                <a:sym typeface="Arial"/>
              </a:defRPr>
            </a:lvl7pPr>
            <a:lvl8pPr indent="0" lvl="7" marL="3200400" marR="0" rtl="0" algn="l">
              <a:lnSpc>
                <a:spcPct val="95000"/>
              </a:lnSpc>
              <a:spcBef>
                <a:spcPts val="200"/>
              </a:spcBef>
              <a:spcAft>
                <a:spcPts val="0"/>
              </a:spcAft>
              <a:buClr>
                <a:schemeClr val="dk1"/>
              </a:buClr>
              <a:buSzPts val="1400"/>
              <a:buFont typeface="Noto Sans Symbols"/>
              <a:buNone/>
              <a:defRPr b="0" i="0" sz="2000" u="none" cap="none" strike="noStrike">
                <a:solidFill>
                  <a:schemeClr val="dk1"/>
                </a:solidFill>
                <a:latin typeface="Arial"/>
                <a:ea typeface="Arial"/>
                <a:cs typeface="Arial"/>
                <a:sym typeface="Arial"/>
              </a:defRPr>
            </a:lvl8pPr>
            <a:lvl9pPr indent="0" lvl="8" marL="3657600" marR="0" rtl="0" algn="l">
              <a:lnSpc>
                <a:spcPct val="95000"/>
              </a:lnSpc>
              <a:spcBef>
                <a:spcPts val="200"/>
              </a:spcBef>
              <a:spcAft>
                <a:spcPts val="0"/>
              </a:spcAft>
              <a:buClr>
                <a:schemeClr val="dk1"/>
              </a:buClr>
              <a:buSzPts val="1400"/>
              <a:buFont typeface="Noto Sans Symbols"/>
              <a:buNone/>
              <a:defRPr b="0" i="0" sz="2000" u="none" cap="none" strike="noStrike">
                <a:solidFill>
                  <a:schemeClr val="dk1"/>
                </a:solidFill>
                <a:latin typeface="Arial"/>
                <a:ea typeface="Arial"/>
                <a:cs typeface="Arial"/>
                <a:sym typeface="Arial"/>
              </a:defRPr>
            </a:lvl9pPr>
          </a:lstStyle>
          <a:p/>
        </p:txBody>
      </p:sp>
      <p:sp>
        <p:nvSpPr>
          <p:cNvPr id="54" name="Google Shape;54;p12"/>
          <p:cNvSpPr txBox="1"/>
          <p:nvPr>
            <p:ph idx="1" type="body"/>
          </p:nvPr>
        </p:nvSpPr>
        <p:spPr>
          <a:xfrm>
            <a:off x="1792288" y="5367338"/>
            <a:ext cx="5486400" cy="804862"/>
          </a:xfrm>
          <a:prstGeom prst="rect">
            <a:avLst/>
          </a:prstGeom>
          <a:noFill/>
          <a:ln>
            <a:noFill/>
          </a:ln>
        </p:spPr>
        <p:txBody>
          <a:bodyPr anchorCtr="0" anchor="t" bIns="91425" lIns="91425" spcFirstLastPara="1" rIns="91425" wrap="square" tIns="91425">
            <a:noAutofit/>
          </a:bodyPr>
          <a:lstStyle>
            <a:lvl1pPr indent="-228600" lvl="0" marL="457200" marR="0" rtl="0" algn="l">
              <a:lnSpc>
                <a:spcPct val="95000"/>
              </a:lnSpc>
              <a:spcBef>
                <a:spcPts val="560"/>
              </a:spcBef>
              <a:spcAft>
                <a:spcPts val="0"/>
              </a:spcAft>
              <a:buClr>
                <a:srgbClr val="006600"/>
              </a:buClr>
              <a:buSzPts val="2600"/>
              <a:buFont typeface="Noto Sans Symbols"/>
              <a:buNone/>
              <a:defRPr b="0" i="0" sz="1400" u="none" cap="none" strike="noStrike">
                <a:solidFill>
                  <a:schemeClr val="dk1"/>
                </a:solidFill>
                <a:latin typeface="Arial"/>
                <a:ea typeface="Arial"/>
                <a:cs typeface="Arial"/>
                <a:sym typeface="Arial"/>
              </a:defRPr>
            </a:lvl1pPr>
            <a:lvl2pPr indent="-228600" lvl="1" marL="914400" marR="0" rtl="0" algn="l">
              <a:lnSpc>
                <a:spcPct val="95000"/>
              </a:lnSpc>
              <a:spcBef>
                <a:spcPts val="240"/>
              </a:spcBef>
              <a:spcAft>
                <a:spcPts val="0"/>
              </a:spcAft>
              <a:buClr>
                <a:schemeClr val="dk1"/>
              </a:buClr>
              <a:buSzPts val="2200"/>
              <a:buFont typeface="Arial"/>
              <a:buNone/>
              <a:defRPr b="0" i="0" sz="1200" u="none" cap="none" strike="noStrike">
                <a:solidFill>
                  <a:schemeClr val="dk1"/>
                </a:solidFill>
                <a:latin typeface="Arial"/>
                <a:ea typeface="Arial"/>
                <a:cs typeface="Arial"/>
                <a:sym typeface="Arial"/>
              </a:defRPr>
            </a:lvl2pPr>
            <a:lvl3pPr indent="-228600" lvl="2" marL="1371600" marR="0" rtl="0" algn="l">
              <a:lnSpc>
                <a:spcPct val="95000"/>
              </a:lnSpc>
              <a:spcBef>
                <a:spcPts val="100"/>
              </a:spcBef>
              <a:spcAft>
                <a:spcPts val="0"/>
              </a:spcAft>
              <a:buClr>
                <a:schemeClr val="dk1"/>
              </a:buClr>
              <a:buSzPts val="2400"/>
              <a:buFont typeface="Noto Sans Symbols"/>
              <a:buNone/>
              <a:defRPr b="0" i="0" sz="1000" u="none" cap="none" strike="noStrike">
                <a:solidFill>
                  <a:schemeClr val="dk1"/>
                </a:solidFill>
                <a:latin typeface="Arial"/>
                <a:ea typeface="Arial"/>
                <a:cs typeface="Arial"/>
                <a:sym typeface="Arial"/>
              </a:defRPr>
            </a:lvl3pPr>
            <a:lvl4pPr indent="-228600" lvl="3" marL="1828800" marR="0" rtl="0" algn="l">
              <a:lnSpc>
                <a:spcPct val="95000"/>
              </a:lnSpc>
              <a:spcBef>
                <a:spcPts val="90"/>
              </a:spcBef>
              <a:spcAft>
                <a:spcPts val="0"/>
              </a:spcAft>
              <a:buClr>
                <a:schemeClr val="dk1"/>
              </a:buClr>
              <a:buSzPts val="2000"/>
              <a:buFont typeface="Arial"/>
              <a:buNone/>
              <a:defRPr b="0" i="0" sz="900" u="none" cap="none" strike="noStrike">
                <a:solidFill>
                  <a:schemeClr val="dk1"/>
                </a:solidFill>
                <a:latin typeface="Arial"/>
                <a:ea typeface="Arial"/>
                <a:cs typeface="Arial"/>
                <a:sym typeface="Arial"/>
              </a:defRPr>
            </a:lvl4pPr>
            <a:lvl5pPr indent="-228600" lvl="4" marL="2286000" marR="0" rtl="0" algn="l">
              <a:lnSpc>
                <a:spcPct val="95000"/>
              </a:lnSpc>
              <a:spcBef>
                <a:spcPts val="90"/>
              </a:spcBef>
              <a:spcAft>
                <a:spcPts val="0"/>
              </a:spcAft>
              <a:buClr>
                <a:schemeClr val="dk1"/>
              </a:buClr>
              <a:buSzPts val="800"/>
              <a:buFont typeface="Noto Sans Symbols"/>
              <a:buNone/>
              <a:defRPr b="0" i="0" sz="900" u="none" cap="none" strike="noStrike">
                <a:solidFill>
                  <a:schemeClr val="dk1"/>
                </a:solidFill>
                <a:latin typeface="Arial"/>
                <a:ea typeface="Arial"/>
                <a:cs typeface="Arial"/>
                <a:sym typeface="Arial"/>
              </a:defRPr>
            </a:lvl5pPr>
            <a:lvl6pPr indent="-228600" lvl="5" marL="2743200" marR="0" rtl="0" algn="l">
              <a:lnSpc>
                <a:spcPct val="95000"/>
              </a:lnSpc>
              <a:spcBef>
                <a:spcPts val="90"/>
              </a:spcBef>
              <a:spcAft>
                <a:spcPts val="0"/>
              </a:spcAft>
              <a:buClr>
                <a:schemeClr val="dk1"/>
              </a:buClr>
              <a:buSzPts val="800"/>
              <a:buFont typeface="Noto Sans Symbols"/>
              <a:buNone/>
              <a:defRPr b="0" i="0" sz="900" u="none" cap="none" strike="noStrike">
                <a:solidFill>
                  <a:schemeClr val="dk1"/>
                </a:solidFill>
                <a:latin typeface="Arial"/>
                <a:ea typeface="Arial"/>
                <a:cs typeface="Arial"/>
                <a:sym typeface="Arial"/>
              </a:defRPr>
            </a:lvl6pPr>
            <a:lvl7pPr indent="-228600" lvl="6" marL="3200400" marR="0" rtl="0" algn="l">
              <a:lnSpc>
                <a:spcPct val="95000"/>
              </a:lnSpc>
              <a:spcBef>
                <a:spcPts val="90"/>
              </a:spcBef>
              <a:spcAft>
                <a:spcPts val="0"/>
              </a:spcAft>
              <a:buClr>
                <a:schemeClr val="dk1"/>
              </a:buClr>
              <a:buSzPts val="800"/>
              <a:buFont typeface="Noto Sans Symbols"/>
              <a:buNone/>
              <a:defRPr b="0" i="0" sz="900" u="none" cap="none" strike="noStrike">
                <a:solidFill>
                  <a:schemeClr val="dk1"/>
                </a:solidFill>
                <a:latin typeface="Arial"/>
                <a:ea typeface="Arial"/>
                <a:cs typeface="Arial"/>
                <a:sym typeface="Arial"/>
              </a:defRPr>
            </a:lvl7pPr>
            <a:lvl8pPr indent="-228600" lvl="7" marL="3657600" marR="0" rtl="0" algn="l">
              <a:lnSpc>
                <a:spcPct val="95000"/>
              </a:lnSpc>
              <a:spcBef>
                <a:spcPts val="90"/>
              </a:spcBef>
              <a:spcAft>
                <a:spcPts val="0"/>
              </a:spcAft>
              <a:buClr>
                <a:schemeClr val="dk1"/>
              </a:buClr>
              <a:buSzPts val="800"/>
              <a:buFont typeface="Noto Sans Symbols"/>
              <a:buNone/>
              <a:defRPr b="0" i="0" sz="900" u="none" cap="none" strike="noStrike">
                <a:solidFill>
                  <a:schemeClr val="dk1"/>
                </a:solidFill>
                <a:latin typeface="Arial"/>
                <a:ea typeface="Arial"/>
                <a:cs typeface="Arial"/>
                <a:sym typeface="Arial"/>
              </a:defRPr>
            </a:lvl8pPr>
            <a:lvl9pPr indent="-228600" lvl="8" marL="4114800" marR="0" rtl="0" algn="l">
              <a:lnSpc>
                <a:spcPct val="95000"/>
              </a:lnSpc>
              <a:spcBef>
                <a:spcPts val="90"/>
              </a:spcBef>
              <a:spcAft>
                <a:spcPts val="0"/>
              </a:spcAft>
              <a:buClr>
                <a:schemeClr val="dk1"/>
              </a:buClr>
              <a:buSzPts val="800"/>
              <a:buFont typeface="Noto Sans Symbols"/>
              <a:buNone/>
              <a:defRPr b="0" i="0" sz="9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55" name="Shape 55"/>
        <p:cNvGrpSpPr/>
        <p:nvPr/>
      </p:nvGrpSpPr>
      <p:grpSpPr>
        <a:xfrm>
          <a:off x="0" y="0"/>
          <a:ext cx="0" cy="0"/>
          <a:chOff x="0" y="0"/>
          <a:chExt cx="0" cy="0"/>
        </a:xfrm>
      </p:grpSpPr>
      <p:sp>
        <p:nvSpPr>
          <p:cNvPr id="56" name="Google Shape;56;p13"/>
          <p:cNvSpPr txBox="1"/>
          <p:nvPr>
            <p:ph type="title"/>
          </p:nvPr>
        </p:nvSpPr>
        <p:spPr>
          <a:xfrm>
            <a:off x="673100" y="434975"/>
            <a:ext cx="8205788" cy="434975"/>
          </a:xfrm>
          <a:prstGeom prst="rect">
            <a:avLst/>
          </a:prstGeom>
          <a:noFill/>
          <a:ln>
            <a:noFill/>
          </a:ln>
        </p:spPr>
        <p:txBody>
          <a:bodyPr anchorCtr="0" anchor="b" bIns="91425" lIns="91425" spcFirstLastPara="1" rIns="91425" wrap="square" tIns="91425">
            <a:noAutofit/>
          </a:bodyPr>
          <a:lstStyle>
            <a:lvl1pPr indent="0" lvl="0"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1pPr>
            <a:lvl2pPr indent="0" lvl="1"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2pPr>
            <a:lvl3pPr indent="0" lvl="2"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3pPr>
            <a:lvl4pPr indent="0" lvl="3"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4pPr>
            <a:lvl5pPr indent="0" lvl="4"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5pPr>
            <a:lvl6pPr indent="0" lvl="5" marL="4572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6pPr>
            <a:lvl7pPr indent="0" lvl="6" marL="9144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7pPr>
            <a:lvl8pPr indent="0" lvl="7" marL="13716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8pPr>
            <a:lvl9pPr indent="0" lvl="8" marL="18288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9pPr>
          </a:lstStyle>
          <a:p/>
        </p:txBody>
      </p:sp>
      <p:sp>
        <p:nvSpPr>
          <p:cNvPr id="57" name="Google Shape;57;p13"/>
          <p:cNvSpPr txBox="1"/>
          <p:nvPr>
            <p:ph idx="1" type="body"/>
          </p:nvPr>
        </p:nvSpPr>
        <p:spPr>
          <a:xfrm rot="5400000">
            <a:off x="4190207" y="-2302668"/>
            <a:ext cx="1146175" cy="8205788"/>
          </a:xfrm>
          <a:prstGeom prst="rect">
            <a:avLst/>
          </a:prstGeom>
          <a:noFill/>
          <a:ln>
            <a:noFill/>
          </a:ln>
        </p:spPr>
        <p:txBody>
          <a:bodyPr anchorCtr="0" anchor="t" bIns="91425" lIns="91425" spcFirstLastPara="1" rIns="91425" wrap="square" tIns="91425">
            <a:noAutofit/>
          </a:bodyPr>
          <a:lstStyle>
            <a:lvl1pPr indent="-393700" lvl="0" marL="457200" marR="0" rtl="0" algn="l">
              <a:lnSpc>
                <a:spcPct val="95000"/>
              </a:lnSpc>
              <a:spcBef>
                <a:spcPts val="1040"/>
              </a:spcBef>
              <a:spcAft>
                <a:spcPts val="0"/>
              </a:spcAft>
              <a:buClr>
                <a:srgbClr val="006600"/>
              </a:buClr>
              <a:buSzPts val="2600"/>
              <a:buFont typeface="Noto Sans Symbols"/>
              <a:buChar char="◼"/>
              <a:defRPr b="0" i="0" sz="2600" u="none" cap="none" strike="noStrike">
                <a:solidFill>
                  <a:schemeClr val="dk1"/>
                </a:solidFill>
                <a:latin typeface="Arial"/>
                <a:ea typeface="Arial"/>
                <a:cs typeface="Arial"/>
                <a:sym typeface="Arial"/>
              </a:defRPr>
            </a:lvl1pPr>
            <a:lvl2pPr indent="-368300" lvl="1" marL="914400" marR="0" rtl="0" algn="l">
              <a:lnSpc>
                <a:spcPct val="95000"/>
              </a:lnSpc>
              <a:spcBef>
                <a:spcPts val="440"/>
              </a:spcBef>
              <a:spcAft>
                <a:spcPts val="0"/>
              </a:spcAft>
              <a:buClr>
                <a:schemeClr val="dk1"/>
              </a:buClr>
              <a:buSzPts val="2200"/>
              <a:buFont typeface="Arial"/>
              <a:buChar char="–"/>
              <a:defRPr b="0" i="0" sz="2200" u="none" cap="none" strike="noStrike">
                <a:solidFill>
                  <a:schemeClr val="dk1"/>
                </a:solidFill>
                <a:latin typeface="Arial"/>
                <a:ea typeface="Arial"/>
                <a:cs typeface="Arial"/>
                <a:sym typeface="Arial"/>
              </a:defRPr>
            </a:lvl2pPr>
            <a:lvl3pPr indent="-381000" lvl="2" marL="1371600" marR="0" rtl="0" algn="l">
              <a:lnSpc>
                <a:spcPct val="95000"/>
              </a:lnSpc>
              <a:spcBef>
                <a:spcPts val="240"/>
              </a:spcBef>
              <a:spcAft>
                <a:spcPts val="0"/>
              </a:spcAft>
              <a:buClr>
                <a:schemeClr val="dk1"/>
              </a:buClr>
              <a:buSzPts val="2400"/>
              <a:buFont typeface="Noto Sans Symbols"/>
              <a:buChar char="◾"/>
              <a:defRPr b="0" i="0" sz="2400" u="none" cap="none" strike="noStrike">
                <a:solidFill>
                  <a:schemeClr val="dk1"/>
                </a:solidFill>
                <a:latin typeface="Arial"/>
                <a:ea typeface="Arial"/>
                <a:cs typeface="Arial"/>
                <a:sym typeface="Arial"/>
              </a:defRPr>
            </a:lvl3pPr>
            <a:lvl4pPr indent="-355600" lvl="3" marL="1828800" marR="0" rtl="0" algn="l">
              <a:lnSpc>
                <a:spcPct val="95000"/>
              </a:lnSpc>
              <a:spcBef>
                <a:spcPts val="2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279400" lvl="4" marL="22860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5pPr>
            <a:lvl6pPr indent="-279400" lvl="5" marL="27432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6pPr>
            <a:lvl7pPr indent="-279400" lvl="6" marL="32004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7pPr>
            <a:lvl8pPr indent="-279400" lvl="7" marL="36576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8pPr>
            <a:lvl9pPr indent="-279400" lvl="8" marL="41148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58" name="Shape 58"/>
        <p:cNvGrpSpPr/>
        <p:nvPr/>
      </p:nvGrpSpPr>
      <p:grpSpPr>
        <a:xfrm>
          <a:off x="0" y="0"/>
          <a:ext cx="0" cy="0"/>
          <a:chOff x="0" y="0"/>
          <a:chExt cx="0" cy="0"/>
        </a:xfrm>
      </p:grpSpPr>
      <p:sp>
        <p:nvSpPr>
          <p:cNvPr id="59" name="Google Shape;59;p14"/>
          <p:cNvSpPr txBox="1"/>
          <p:nvPr>
            <p:ph type="title"/>
          </p:nvPr>
        </p:nvSpPr>
        <p:spPr>
          <a:xfrm rot="5400000">
            <a:off x="6713538" y="111125"/>
            <a:ext cx="2276475" cy="2054225"/>
          </a:xfrm>
          <a:prstGeom prst="rect">
            <a:avLst/>
          </a:prstGeom>
          <a:noFill/>
          <a:ln>
            <a:noFill/>
          </a:ln>
        </p:spPr>
        <p:txBody>
          <a:bodyPr anchorCtr="0" anchor="b" bIns="91425" lIns="91425" spcFirstLastPara="1" rIns="91425" wrap="square" tIns="91425">
            <a:noAutofit/>
          </a:bodyPr>
          <a:lstStyle>
            <a:lvl1pPr indent="0" lvl="0"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1pPr>
            <a:lvl2pPr indent="0" lvl="1"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2pPr>
            <a:lvl3pPr indent="0" lvl="2"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3pPr>
            <a:lvl4pPr indent="0" lvl="3"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4pPr>
            <a:lvl5pPr indent="0" lvl="4"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5pPr>
            <a:lvl6pPr indent="0" lvl="5" marL="4572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6pPr>
            <a:lvl7pPr indent="0" lvl="6" marL="9144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7pPr>
            <a:lvl8pPr indent="0" lvl="7" marL="13716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8pPr>
            <a:lvl9pPr indent="0" lvl="8" marL="18288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9pPr>
          </a:lstStyle>
          <a:p/>
        </p:txBody>
      </p:sp>
      <p:sp>
        <p:nvSpPr>
          <p:cNvPr id="60" name="Google Shape;60;p14"/>
          <p:cNvSpPr txBox="1"/>
          <p:nvPr>
            <p:ph idx="1" type="body"/>
          </p:nvPr>
        </p:nvSpPr>
        <p:spPr>
          <a:xfrm rot="5400000">
            <a:off x="2528094" y="-1867694"/>
            <a:ext cx="2276475" cy="6011863"/>
          </a:xfrm>
          <a:prstGeom prst="rect">
            <a:avLst/>
          </a:prstGeom>
          <a:noFill/>
          <a:ln>
            <a:noFill/>
          </a:ln>
        </p:spPr>
        <p:txBody>
          <a:bodyPr anchorCtr="0" anchor="t" bIns="91425" lIns="91425" spcFirstLastPara="1" rIns="91425" wrap="square" tIns="91425">
            <a:noAutofit/>
          </a:bodyPr>
          <a:lstStyle>
            <a:lvl1pPr indent="-393700" lvl="0" marL="457200" marR="0" rtl="0" algn="l">
              <a:lnSpc>
                <a:spcPct val="95000"/>
              </a:lnSpc>
              <a:spcBef>
                <a:spcPts val="1040"/>
              </a:spcBef>
              <a:spcAft>
                <a:spcPts val="0"/>
              </a:spcAft>
              <a:buClr>
                <a:srgbClr val="006600"/>
              </a:buClr>
              <a:buSzPts val="2600"/>
              <a:buFont typeface="Noto Sans Symbols"/>
              <a:buChar char="◼"/>
              <a:defRPr b="0" i="0" sz="2600" u="none" cap="none" strike="noStrike">
                <a:solidFill>
                  <a:schemeClr val="dk1"/>
                </a:solidFill>
                <a:latin typeface="Arial"/>
                <a:ea typeface="Arial"/>
                <a:cs typeface="Arial"/>
                <a:sym typeface="Arial"/>
              </a:defRPr>
            </a:lvl1pPr>
            <a:lvl2pPr indent="-368300" lvl="1" marL="914400" marR="0" rtl="0" algn="l">
              <a:lnSpc>
                <a:spcPct val="95000"/>
              </a:lnSpc>
              <a:spcBef>
                <a:spcPts val="440"/>
              </a:spcBef>
              <a:spcAft>
                <a:spcPts val="0"/>
              </a:spcAft>
              <a:buClr>
                <a:schemeClr val="dk1"/>
              </a:buClr>
              <a:buSzPts val="2200"/>
              <a:buFont typeface="Arial"/>
              <a:buChar char="–"/>
              <a:defRPr b="0" i="0" sz="2200" u="none" cap="none" strike="noStrike">
                <a:solidFill>
                  <a:schemeClr val="dk1"/>
                </a:solidFill>
                <a:latin typeface="Arial"/>
                <a:ea typeface="Arial"/>
                <a:cs typeface="Arial"/>
                <a:sym typeface="Arial"/>
              </a:defRPr>
            </a:lvl2pPr>
            <a:lvl3pPr indent="-381000" lvl="2" marL="1371600" marR="0" rtl="0" algn="l">
              <a:lnSpc>
                <a:spcPct val="95000"/>
              </a:lnSpc>
              <a:spcBef>
                <a:spcPts val="240"/>
              </a:spcBef>
              <a:spcAft>
                <a:spcPts val="0"/>
              </a:spcAft>
              <a:buClr>
                <a:schemeClr val="dk1"/>
              </a:buClr>
              <a:buSzPts val="2400"/>
              <a:buFont typeface="Noto Sans Symbols"/>
              <a:buChar char="◾"/>
              <a:defRPr b="0" i="0" sz="2400" u="none" cap="none" strike="noStrike">
                <a:solidFill>
                  <a:schemeClr val="dk1"/>
                </a:solidFill>
                <a:latin typeface="Arial"/>
                <a:ea typeface="Arial"/>
                <a:cs typeface="Arial"/>
                <a:sym typeface="Arial"/>
              </a:defRPr>
            </a:lvl3pPr>
            <a:lvl4pPr indent="-355600" lvl="3" marL="1828800" marR="0" rtl="0" algn="l">
              <a:lnSpc>
                <a:spcPct val="95000"/>
              </a:lnSpc>
              <a:spcBef>
                <a:spcPts val="2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279400" lvl="4" marL="22860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5pPr>
            <a:lvl6pPr indent="-279400" lvl="5" marL="27432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6pPr>
            <a:lvl7pPr indent="-279400" lvl="6" marL="32004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7pPr>
            <a:lvl8pPr indent="-279400" lvl="7" marL="36576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8pPr>
            <a:lvl9pPr indent="-279400" lvl="8" marL="41148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318" name="Shape 318"/>
        <p:cNvGrpSpPr/>
        <p:nvPr/>
      </p:nvGrpSpPr>
      <p:grpSpPr>
        <a:xfrm>
          <a:off x="0" y="0"/>
          <a:ext cx="0" cy="0"/>
          <a:chOff x="0" y="0"/>
          <a:chExt cx="0" cy="0"/>
        </a:xfrm>
      </p:grpSpPr>
      <p:sp>
        <p:nvSpPr>
          <p:cNvPr id="319" name="Google Shape;319;p16"/>
          <p:cNvSpPr txBox="1"/>
          <p:nvPr>
            <p:ph type="ctrTitle"/>
          </p:nvPr>
        </p:nvSpPr>
        <p:spPr>
          <a:xfrm>
            <a:off x="685800" y="2130425"/>
            <a:ext cx="7772400" cy="1470025"/>
          </a:xfrm>
          <a:prstGeom prst="rect">
            <a:avLst/>
          </a:prstGeom>
          <a:noFill/>
          <a:ln>
            <a:noFill/>
          </a:ln>
        </p:spPr>
        <p:txBody>
          <a:bodyPr anchorCtr="0" anchor="b" bIns="91425" lIns="91425" spcFirstLastPara="1" rIns="91425" wrap="square" tIns="91425">
            <a:noAutofit/>
          </a:bodyPr>
          <a:lstStyle>
            <a:lvl1pPr indent="0" lvl="0"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1pPr>
            <a:lvl2pPr indent="0" lvl="1"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2pPr>
            <a:lvl3pPr indent="0" lvl="2"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3pPr>
            <a:lvl4pPr indent="0" lvl="3"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4pPr>
            <a:lvl5pPr indent="0" lvl="4"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5pPr>
            <a:lvl6pPr indent="0" lvl="5" marL="4572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6pPr>
            <a:lvl7pPr indent="0" lvl="6" marL="9144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7pPr>
            <a:lvl8pPr indent="0" lvl="7" marL="13716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8pPr>
            <a:lvl9pPr indent="0" lvl="8" marL="18288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9pPr>
          </a:lstStyle>
          <a:p/>
        </p:txBody>
      </p:sp>
      <p:sp>
        <p:nvSpPr>
          <p:cNvPr id="320" name="Google Shape;320;p16"/>
          <p:cNvSpPr txBox="1"/>
          <p:nvPr>
            <p:ph idx="1" type="subTitle"/>
          </p:nvPr>
        </p:nvSpPr>
        <p:spPr>
          <a:xfrm>
            <a:off x="1371600" y="3886200"/>
            <a:ext cx="6400800" cy="1752600"/>
          </a:xfrm>
          <a:prstGeom prst="rect">
            <a:avLst/>
          </a:prstGeom>
          <a:noFill/>
          <a:ln>
            <a:noFill/>
          </a:ln>
        </p:spPr>
        <p:txBody>
          <a:bodyPr anchorCtr="0" anchor="t" bIns="91425" lIns="91425" spcFirstLastPara="1" rIns="91425" wrap="square" tIns="91425">
            <a:noAutofit/>
          </a:bodyPr>
          <a:lstStyle>
            <a:lvl1pPr indent="0" lvl="0" marL="0" marR="0" rtl="0" algn="ctr">
              <a:lnSpc>
                <a:spcPct val="95000"/>
              </a:lnSpc>
              <a:spcBef>
                <a:spcPts val="1040"/>
              </a:spcBef>
              <a:spcAft>
                <a:spcPts val="0"/>
              </a:spcAft>
              <a:buClr>
                <a:schemeClr val="accent1"/>
              </a:buClr>
              <a:buSzPts val="1400"/>
              <a:buFont typeface="Noto Sans Symbols"/>
              <a:buNone/>
              <a:defRPr b="0" i="0" sz="2600" u="none" cap="none" strike="noStrike">
                <a:solidFill>
                  <a:schemeClr val="dk1"/>
                </a:solidFill>
                <a:latin typeface="Arial"/>
                <a:ea typeface="Arial"/>
                <a:cs typeface="Arial"/>
                <a:sym typeface="Arial"/>
              </a:defRPr>
            </a:lvl1pPr>
            <a:lvl2pPr indent="0" lvl="1" marL="457200" marR="0" rtl="0" algn="ctr">
              <a:lnSpc>
                <a:spcPct val="95000"/>
              </a:lnSpc>
              <a:spcBef>
                <a:spcPts val="440"/>
              </a:spcBef>
              <a:spcAft>
                <a:spcPts val="0"/>
              </a:spcAft>
              <a:buClr>
                <a:schemeClr val="dk1"/>
              </a:buClr>
              <a:buSzPts val="1400"/>
              <a:buFont typeface="Arial"/>
              <a:buNone/>
              <a:defRPr b="0" i="0" sz="2200" u="none" cap="none" strike="noStrike">
                <a:solidFill>
                  <a:schemeClr val="dk1"/>
                </a:solidFill>
                <a:latin typeface="Arial"/>
                <a:ea typeface="Arial"/>
                <a:cs typeface="Arial"/>
                <a:sym typeface="Arial"/>
              </a:defRPr>
            </a:lvl2pPr>
            <a:lvl3pPr indent="0" lvl="2" marL="914400" marR="0" rtl="0" algn="ctr">
              <a:lnSpc>
                <a:spcPct val="95000"/>
              </a:lnSpc>
              <a:spcBef>
                <a:spcPts val="240"/>
              </a:spcBef>
              <a:spcAft>
                <a:spcPts val="0"/>
              </a:spcAft>
              <a:buClr>
                <a:schemeClr val="dk1"/>
              </a:buClr>
              <a:buSzPts val="1400"/>
              <a:buFont typeface="Noto Sans Symbols"/>
              <a:buNone/>
              <a:defRPr b="0" i="0" sz="2400" u="none" cap="none" strike="noStrike">
                <a:solidFill>
                  <a:schemeClr val="dk1"/>
                </a:solidFill>
                <a:latin typeface="Arial"/>
                <a:ea typeface="Arial"/>
                <a:cs typeface="Arial"/>
                <a:sym typeface="Arial"/>
              </a:defRPr>
            </a:lvl3pPr>
            <a:lvl4pPr indent="0" lvl="3" marL="1371600" marR="0" rtl="0" algn="ctr">
              <a:lnSpc>
                <a:spcPct val="95000"/>
              </a:lnSpc>
              <a:spcBef>
                <a:spcPts val="200"/>
              </a:spcBef>
              <a:spcAft>
                <a:spcPts val="0"/>
              </a:spcAft>
              <a:buClr>
                <a:schemeClr val="dk1"/>
              </a:buClr>
              <a:buSzPts val="1400"/>
              <a:buFont typeface="Arial"/>
              <a:buNone/>
              <a:defRPr b="0" i="0" sz="2000" u="none" cap="none" strike="noStrike">
                <a:solidFill>
                  <a:schemeClr val="dk1"/>
                </a:solidFill>
                <a:latin typeface="Arial"/>
                <a:ea typeface="Arial"/>
                <a:cs typeface="Arial"/>
                <a:sym typeface="Arial"/>
              </a:defRPr>
            </a:lvl4pPr>
            <a:lvl5pPr indent="0" lvl="4" marL="1828800" marR="0" rtl="0" algn="ctr">
              <a:lnSpc>
                <a:spcPct val="95000"/>
              </a:lnSpc>
              <a:spcBef>
                <a:spcPts val="160"/>
              </a:spcBef>
              <a:spcAft>
                <a:spcPts val="0"/>
              </a:spcAft>
              <a:buClr>
                <a:schemeClr val="dk1"/>
              </a:buClr>
              <a:buSzPts val="1400"/>
              <a:buFont typeface="Noto Sans Symbols"/>
              <a:buNone/>
              <a:defRPr b="0" i="0" sz="1600" u="none" cap="none" strike="noStrike">
                <a:solidFill>
                  <a:schemeClr val="dk1"/>
                </a:solidFill>
                <a:latin typeface="Arial"/>
                <a:ea typeface="Arial"/>
                <a:cs typeface="Arial"/>
                <a:sym typeface="Arial"/>
              </a:defRPr>
            </a:lvl5pPr>
            <a:lvl6pPr indent="0" lvl="5" marL="2286000" marR="0" rtl="0" algn="ctr">
              <a:lnSpc>
                <a:spcPct val="95000"/>
              </a:lnSpc>
              <a:spcBef>
                <a:spcPts val="160"/>
              </a:spcBef>
              <a:spcAft>
                <a:spcPts val="0"/>
              </a:spcAft>
              <a:buClr>
                <a:schemeClr val="dk1"/>
              </a:buClr>
              <a:buSzPts val="1400"/>
              <a:buFont typeface="Noto Sans Symbols"/>
              <a:buNone/>
              <a:defRPr b="0" i="0" sz="1600" u="none" cap="none" strike="noStrike">
                <a:solidFill>
                  <a:schemeClr val="dk1"/>
                </a:solidFill>
                <a:latin typeface="Arial"/>
                <a:ea typeface="Arial"/>
                <a:cs typeface="Arial"/>
                <a:sym typeface="Arial"/>
              </a:defRPr>
            </a:lvl6pPr>
            <a:lvl7pPr indent="0" lvl="6" marL="2743200" marR="0" rtl="0" algn="ctr">
              <a:lnSpc>
                <a:spcPct val="95000"/>
              </a:lnSpc>
              <a:spcBef>
                <a:spcPts val="160"/>
              </a:spcBef>
              <a:spcAft>
                <a:spcPts val="0"/>
              </a:spcAft>
              <a:buClr>
                <a:schemeClr val="dk1"/>
              </a:buClr>
              <a:buSzPts val="1400"/>
              <a:buFont typeface="Noto Sans Symbols"/>
              <a:buNone/>
              <a:defRPr b="0" i="0" sz="1600" u="none" cap="none" strike="noStrike">
                <a:solidFill>
                  <a:schemeClr val="dk1"/>
                </a:solidFill>
                <a:latin typeface="Arial"/>
                <a:ea typeface="Arial"/>
                <a:cs typeface="Arial"/>
                <a:sym typeface="Arial"/>
              </a:defRPr>
            </a:lvl7pPr>
            <a:lvl8pPr indent="0" lvl="7" marL="3200400" marR="0" rtl="0" algn="ctr">
              <a:lnSpc>
                <a:spcPct val="95000"/>
              </a:lnSpc>
              <a:spcBef>
                <a:spcPts val="160"/>
              </a:spcBef>
              <a:spcAft>
                <a:spcPts val="0"/>
              </a:spcAft>
              <a:buClr>
                <a:schemeClr val="dk1"/>
              </a:buClr>
              <a:buSzPts val="1400"/>
              <a:buFont typeface="Noto Sans Symbols"/>
              <a:buNone/>
              <a:defRPr b="0" i="0" sz="1600" u="none" cap="none" strike="noStrike">
                <a:solidFill>
                  <a:schemeClr val="dk1"/>
                </a:solidFill>
                <a:latin typeface="Arial"/>
                <a:ea typeface="Arial"/>
                <a:cs typeface="Arial"/>
                <a:sym typeface="Arial"/>
              </a:defRPr>
            </a:lvl8pPr>
            <a:lvl9pPr indent="0" lvl="8" marL="3657600" marR="0" rtl="0" algn="ctr">
              <a:lnSpc>
                <a:spcPct val="95000"/>
              </a:lnSpc>
              <a:spcBef>
                <a:spcPts val="160"/>
              </a:spcBef>
              <a:spcAft>
                <a:spcPts val="0"/>
              </a:spcAft>
              <a:buClr>
                <a:schemeClr val="dk1"/>
              </a:buClr>
              <a:buSzPts val="1400"/>
              <a:buFont typeface="Noto Sans Symbols"/>
              <a:buNone/>
              <a:defRPr b="0" i="0" sz="16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321" name="Shape 321"/>
        <p:cNvGrpSpPr/>
        <p:nvPr/>
      </p:nvGrpSpPr>
      <p:grpSpPr>
        <a:xfrm>
          <a:off x="0" y="0"/>
          <a:ext cx="0" cy="0"/>
          <a:chOff x="0" y="0"/>
          <a:chExt cx="0" cy="0"/>
        </a:xfrm>
      </p:grpSpPr>
      <p:sp>
        <p:nvSpPr>
          <p:cNvPr id="322" name="Google Shape;322;p17"/>
          <p:cNvSpPr txBox="1"/>
          <p:nvPr>
            <p:ph type="title"/>
          </p:nvPr>
        </p:nvSpPr>
        <p:spPr>
          <a:xfrm>
            <a:off x="673100" y="434975"/>
            <a:ext cx="8205788" cy="434975"/>
          </a:xfrm>
          <a:prstGeom prst="rect">
            <a:avLst/>
          </a:prstGeom>
          <a:noFill/>
          <a:ln>
            <a:noFill/>
          </a:ln>
        </p:spPr>
        <p:txBody>
          <a:bodyPr anchorCtr="0" anchor="b" bIns="91425" lIns="91425" spcFirstLastPara="1" rIns="91425" wrap="square" tIns="91425">
            <a:noAutofit/>
          </a:bodyPr>
          <a:lstStyle>
            <a:lvl1pPr indent="0" lvl="0"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1pPr>
            <a:lvl2pPr indent="0" lvl="1"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2pPr>
            <a:lvl3pPr indent="0" lvl="2"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3pPr>
            <a:lvl4pPr indent="0" lvl="3"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4pPr>
            <a:lvl5pPr indent="0" lvl="4"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5pPr>
            <a:lvl6pPr indent="0" lvl="5" marL="4572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6pPr>
            <a:lvl7pPr indent="0" lvl="6" marL="9144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7pPr>
            <a:lvl8pPr indent="0" lvl="7" marL="13716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8pPr>
            <a:lvl9pPr indent="0" lvl="8" marL="18288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9pPr>
          </a:lstStyle>
          <a:p/>
        </p:txBody>
      </p:sp>
      <p:sp>
        <p:nvSpPr>
          <p:cNvPr id="323" name="Google Shape;323;p17"/>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lvl1pPr indent="-393700" lvl="0" marL="457200" marR="0" rtl="0" algn="l">
              <a:lnSpc>
                <a:spcPct val="95000"/>
              </a:lnSpc>
              <a:spcBef>
                <a:spcPts val="1040"/>
              </a:spcBef>
              <a:spcAft>
                <a:spcPts val="0"/>
              </a:spcAft>
              <a:buClr>
                <a:schemeClr val="accent1"/>
              </a:buClr>
              <a:buSzPts val="2600"/>
              <a:buFont typeface="Noto Sans Symbols"/>
              <a:buChar char="◼"/>
              <a:defRPr b="0" i="0" sz="2600" u="none" cap="none" strike="noStrike">
                <a:solidFill>
                  <a:schemeClr val="dk1"/>
                </a:solidFill>
                <a:latin typeface="Arial"/>
                <a:ea typeface="Arial"/>
                <a:cs typeface="Arial"/>
                <a:sym typeface="Arial"/>
              </a:defRPr>
            </a:lvl1pPr>
            <a:lvl2pPr indent="-368300" lvl="1" marL="914400" marR="0" rtl="0" algn="l">
              <a:lnSpc>
                <a:spcPct val="95000"/>
              </a:lnSpc>
              <a:spcBef>
                <a:spcPts val="440"/>
              </a:spcBef>
              <a:spcAft>
                <a:spcPts val="0"/>
              </a:spcAft>
              <a:buClr>
                <a:schemeClr val="dk1"/>
              </a:buClr>
              <a:buSzPts val="2200"/>
              <a:buFont typeface="Arial"/>
              <a:buChar char="–"/>
              <a:defRPr b="0" i="0" sz="2200" u="none" cap="none" strike="noStrike">
                <a:solidFill>
                  <a:schemeClr val="dk1"/>
                </a:solidFill>
                <a:latin typeface="Arial"/>
                <a:ea typeface="Arial"/>
                <a:cs typeface="Arial"/>
                <a:sym typeface="Arial"/>
              </a:defRPr>
            </a:lvl2pPr>
            <a:lvl3pPr indent="-381000" lvl="2" marL="1371600" marR="0" rtl="0" algn="l">
              <a:lnSpc>
                <a:spcPct val="95000"/>
              </a:lnSpc>
              <a:spcBef>
                <a:spcPts val="240"/>
              </a:spcBef>
              <a:spcAft>
                <a:spcPts val="0"/>
              </a:spcAft>
              <a:buClr>
                <a:schemeClr val="dk1"/>
              </a:buClr>
              <a:buSzPts val="2400"/>
              <a:buFont typeface="Noto Sans Symbols"/>
              <a:buChar char="◾"/>
              <a:defRPr b="0" i="0" sz="2400" u="none" cap="none" strike="noStrike">
                <a:solidFill>
                  <a:schemeClr val="dk1"/>
                </a:solidFill>
                <a:latin typeface="Arial"/>
                <a:ea typeface="Arial"/>
                <a:cs typeface="Arial"/>
                <a:sym typeface="Arial"/>
              </a:defRPr>
            </a:lvl3pPr>
            <a:lvl4pPr indent="-355600" lvl="3" marL="1828800" marR="0" rtl="0" algn="l">
              <a:lnSpc>
                <a:spcPct val="95000"/>
              </a:lnSpc>
              <a:spcBef>
                <a:spcPts val="2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279400" lvl="4" marL="22860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5pPr>
            <a:lvl6pPr indent="-279400" lvl="5" marL="27432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6pPr>
            <a:lvl7pPr indent="-279400" lvl="6" marL="32004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7pPr>
            <a:lvl8pPr indent="-279400" lvl="7" marL="36576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8pPr>
            <a:lvl9pPr indent="-279400" lvl="8" marL="41148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24" name="Shape 324"/>
        <p:cNvGrpSpPr/>
        <p:nvPr/>
      </p:nvGrpSpPr>
      <p:grpSpPr>
        <a:xfrm>
          <a:off x="0" y="0"/>
          <a:ext cx="0" cy="0"/>
          <a:chOff x="0" y="0"/>
          <a:chExt cx="0" cy="0"/>
        </a:xfrm>
      </p:grpSpPr>
      <p:sp>
        <p:nvSpPr>
          <p:cNvPr id="325" name="Google Shape;325;p18"/>
          <p:cNvSpPr txBox="1"/>
          <p:nvPr>
            <p:ph type="title"/>
          </p:nvPr>
        </p:nvSpPr>
        <p:spPr>
          <a:xfrm>
            <a:off x="722313" y="4406900"/>
            <a:ext cx="7772400" cy="1362075"/>
          </a:xfrm>
          <a:prstGeom prst="rect">
            <a:avLst/>
          </a:prstGeom>
          <a:noFill/>
          <a:ln>
            <a:noFill/>
          </a:ln>
        </p:spPr>
        <p:txBody>
          <a:bodyPr anchorCtr="0" anchor="t" bIns="91425" lIns="91425" spcFirstLastPara="1" rIns="91425" wrap="square" tIns="91425">
            <a:noAutofit/>
          </a:bodyPr>
          <a:lstStyle>
            <a:lvl1pPr indent="0" lvl="0" marL="0" marR="0" rtl="0" algn="l">
              <a:lnSpc>
                <a:spcPct val="95000"/>
              </a:lnSpc>
              <a:spcBef>
                <a:spcPts val="0"/>
              </a:spcBef>
              <a:spcAft>
                <a:spcPts val="0"/>
              </a:spcAft>
              <a:buSzPts val="1400"/>
              <a:buNone/>
              <a:defRPr b="1" i="0" sz="4000" u="none" cap="none" strike="noStrike">
                <a:solidFill>
                  <a:srgbClr val="003300"/>
                </a:solidFill>
                <a:latin typeface="Arial"/>
                <a:ea typeface="Arial"/>
                <a:cs typeface="Arial"/>
                <a:sym typeface="Arial"/>
              </a:defRPr>
            </a:lvl1pPr>
            <a:lvl2pPr indent="0" lvl="1"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2pPr>
            <a:lvl3pPr indent="0" lvl="2"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3pPr>
            <a:lvl4pPr indent="0" lvl="3"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4pPr>
            <a:lvl5pPr indent="0" lvl="4"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5pPr>
            <a:lvl6pPr indent="0" lvl="5" marL="4572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6pPr>
            <a:lvl7pPr indent="0" lvl="6" marL="9144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7pPr>
            <a:lvl8pPr indent="0" lvl="7" marL="13716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8pPr>
            <a:lvl9pPr indent="0" lvl="8" marL="18288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9pPr>
          </a:lstStyle>
          <a:p/>
        </p:txBody>
      </p:sp>
      <p:sp>
        <p:nvSpPr>
          <p:cNvPr id="326" name="Google Shape;326;p18"/>
          <p:cNvSpPr txBox="1"/>
          <p:nvPr>
            <p:ph idx="1" type="body"/>
          </p:nvPr>
        </p:nvSpPr>
        <p:spPr>
          <a:xfrm>
            <a:off x="722313" y="2906713"/>
            <a:ext cx="7772400" cy="1500187"/>
          </a:xfrm>
          <a:prstGeom prst="rect">
            <a:avLst/>
          </a:prstGeom>
          <a:noFill/>
          <a:ln>
            <a:noFill/>
          </a:ln>
        </p:spPr>
        <p:txBody>
          <a:bodyPr anchorCtr="0" anchor="b" bIns="91425" lIns="91425" spcFirstLastPara="1" rIns="91425" wrap="square" tIns="91425">
            <a:noAutofit/>
          </a:bodyPr>
          <a:lstStyle>
            <a:lvl1pPr indent="-228600" lvl="0" marL="457200" marR="0" rtl="0" algn="l">
              <a:lnSpc>
                <a:spcPct val="95000"/>
              </a:lnSpc>
              <a:spcBef>
                <a:spcPts val="800"/>
              </a:spcBef>
              <a:spcAft>
                <a:spcPts val="0"/>
              </a:spcAft>
              <a:buClr>
                <a:schemeClr val="accent1"/>
              </a:buClr>
              <a:buSzPts val="1400"/>
              <a:buFont typeface="Noto Sans Symbols"/>
              <a:buNone/>
              <a:defRPr b="0" i="0" sz="2000" u="none" cap="none" strike="noStrike">
                <a:solidFill>
                  <a:schemeClr val="dk1"/>
                </a:solidFill>
                <a:latin typeface="Arial"/>
                <a:ea typeface="Arial"/>
                <a:cs typeface="Arial"/>
                <a:sym typeface="Arial"/>
              </a:defRPr>
            </a:lvl1pPr>
            <a:lvl2pPr indent="-228600" lvl="1" marL="914400" marR="0" rtl="0" algn="l">
              <a:lnSpc>
                <a:spcPct val="95000"/>
              </a:lnSpc>
              <a:spcBef>
                <a:spcPts val="36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2pPr>
            <a:lvl3pPr indent="-228600" lvl="2" marL="1371600" marR="0" rtl="0" algn="l">
              <a:lnSpc>
                <a:spcPct val="95000"/>
              </a:lnSpc>
              <a:spcBef>
                <a:spcPts val="160"/>
              </a:spcBef>
              <a:spcAft>
                <a:spcPts val="0"/>
              </a:spcAft>
              <a:buClr>
                <a:schemeClr val="dk1"/>
              </a:buClr>
              <a:buSzPts val="1400"/>
              <a:buFont typeface="Noto Sans Symbols"/>
              <a:buNone/>
              <a:defRPr b="0" i="0" sz="1600" u="none" cap="none" strike="noStrike">
                <a:solidFill>
                  <a:schemeClr val="dk1"/>
                </a:solidFill>
                <a:latin typeface="Arial"/>
                <a:ea typeface="Arial"/>
                <a:cs typeface="Arial"/>
                <a:sym typeface="Arial"/>
              </a:defRPr>
            </a:lvl3pPr>
            <a:lvl4pPr indent="-228600" lvl="3" marL="1828800" marR="0" rtl="0" algn="l">
              <a:lnSpc>
                <a:spcPct val="95000"/>
              </a:lnSpc>
              <a:spcBef>
                <a:spcPts val="14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228600" lvl="4" marL="2286000" marR="0" rtl="0" algn="l">
              <a:lnSpc>
                <a:spcPct val="95000"/>
              </a:lnSpc>
              <a:spcBef>
                <a:spcPts val="140"/>
              </a:spcBef>
              <a:spcAft>
                <a:spcPts val="0"/>
              </a:spcAft>
              <a:buClr>
                <a:schemeClr val="dk1"/>
              </a:buClr>
              <a:buSzPts val="1400"/>
              <a:buFont typeface="Noto Sans Symbols"/>
              <a:buNone/>
              <a:defRPr b="0" i="0" sz="1400" u="none" cap="none" strike="noStrike">
                <a:solidFill>
                  <a:schemeClr val="dk1"/>
                </a:solidFill>
                <a:latin typeface="Arial"/>
                <a:ea typeface="Arial"/>
                <a:cs typeface="Arial"/>
                <a:sym typeface="Arial"/>
              </a:defRPr>
            </a:lvl5pPr>
            <a:lvl6pPr indent="-228600" lvl="5" marL="2743200" marR="0" rtl="0" algn="l">
              <a:lnSpc>
                <a:spcPct val="95000"/>
              </a:lnSpc>
              <a:spcBef>
                <a:spcPts val="140"/>
              </a:spcBef>
              <a:spcAft>
                <a:spcPts val="0"/>
              </a:spcAft>
              <a:buClr>
                <a:schemeClr val="dk1"/>
              </a:buClr>
              <a:buSzPts val="1400"/>
              <a:buFont typeface="Noto Sans Symbols"/>
              <a:buNone/>
              <a:defRPr b="0" i="0" sz="1400" u="none" cap="none" strike="noStrike">
                <a:solidFill>
                  <a:schemeClr val="dk1"/>
                </a:solidFill>
                <a:latin typeface="Arial"/>
                <a:ea typeface="Arial"/>
                <a:cs typeface="Arial"/>
                <a:sym typeface="Arial"/>
              </a:defRPr>
            </a:lvl6pPr>
            <a:lvl7pPr indent="-228600" lvl="6" marL="3200400" marR="0" rtl="0" algn="l">
              <a:lnSpc>
                <a:spcPct val="95000"/>
              </a:lnSpc>
              <a:spcBef>
                <a:spcPts val="140"/>
              </a:spcBef>
              <a:spcAft>
                <a:spcPts val="0"/>
              </a:spcAft>
              <a:buClr>
                <a:schemeClr val="dk1"/>
              </a:buClr>
              <a:buSzPts val="1400"/>
              <a:buFont typeface="Noto Sans Symbols"/>
              <a:buNone/>
              <a:defRPr b="0" i="0" sz="1400" u="none" cap="none" strike="noStrike">
                <a:solidFill>
                  <a:schemeClr val="dk1"/>
                </a:solidFill>
                <a:latin typeface="Arial"/>
                <a:ea typeface="Arial"/>
                <a:cs typeface="Arial"/>
                <a:sym typeface="Arial"/>
              </a:defRPr>
            </a:lvl7pPr>
            <a:lvl8pPr indent="-228600" lvl="7" marL="3657600" marR="0" rtl="0" algn="l">
              <a:lnSpc>
                <a:spcPct val="95000"/>
              </a:lnSpc>
              <a:spcBef>
                <a:spcPts val="140"/>
              </a:spcBef>
              <a:spcAft>
                <a:spcPts val="0"/>
              </a:spcAft>
              <a:buClr>
                <a:schemeClr val="dk1"/>
              </a:buClr>
              <a:buSzPts val="1400"/>
              <a:buFont typeface="Noto Sans Symbols"/>
              <a:buNone/>
              <a:defRPr b="0" i="0" sz="1400" u="none" cap="none" strike="noStrike">
                <a:solidFill>
                  <a:schemeClr val="dk1"/>
                </a:solidFill>
                <a:latin typeface="Arial"/>
                <a:ea typeface="Arial"/>
                <a:cs typeface="Arial"/>
                <a:sym typeface="Arial"/>
              </a:defRPr>
            </a:lvl8pPr>
            <a:lvl9pPr indent="-228600" lvl="8" marL="4114800" marR="0" rtl="0" algn="l">
              <a:lnSpc>
                <a:spcPct val="95000"/>
              </a:lnSpc>
              <a:spcBef>
                <a:spcPts val="140"/>
              </a:spcBef>
              <a:spcAft>
                <a:spcPts val="0"/>
              </a:spcAft>
              <a:buClr>
                <a:schemeClr val="dk1"/>
              </a:buClr>
              <a:buSzPts val="1400"/>
              <a:buFont typeface="Noto Sans Symbols"/>
              <a:buNone/>
              <a:defRPr b="0" i="0" sz="14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27" name="Shape 327"/>
        <p:cNvGrpSpPr/>
        <p:nvPr/>
      </p:nvGrpSpPr>
      <p:grpSpPr>
        <a:xfrm>
          <a:off x="0" y="0"/>
          <a:ext cx="0" cy="0"/>
          <a:chOff x="0" y="0"/>
          <a:chExt cx="0" cy="0"/>
        </a:xfrm>
      </p:grpSpPr>
      <p:sp>
        <p:nvSpPr>
          <p:cNvPr id="328" name="Google Shape;328;p19"/>
          <p:cNvSpPr txBox="1"/>
          <p:nvPr>
            <p:ph type="title"/>
          </p:nvPr>
        </p:nvSpPr>
        <p:spPr>
          <a:xfrm>
            <a:off x="673100" y="434975"/>
            <a:ext cx="8205788" cy="434975"/>
          </a:xfrm>
          <a:prstGeom prst="rect">
            <a:avLst/>
          </a:prstGeom>
          <a:noFill/>
          <a:ln>
            <a:noFill/>
          </a:ln>
        </p:spPr>
        <p:txBody>
          <a:bodyPr anchorCtr="0" anchor="b" bIns="91425" lIns="91425" spcFirstLastPara="1" rIns="91425" wrap="square" tIns="91425">
            <a:noAutofit/>
          </a:bodyPr>
          <a:lstStyle>
            <a:lvl1pPr indent="0" lvl="0"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1pPr>
            <a:lvl2pPr indent="0" lvl="1"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2pPr>
            <a:lvl3pPr indent="0" lvl="2"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3pPr>
            <a:lvl4pPr indent="0" lvl="3"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4pPr>
            <a:lvl5pPr indent="0" lvl="4"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5pPr>
            <a:lvl6pPr indent="0" lvl="5" marL="4572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6pPr>
            <a:lvl7pPr indent="0" lvl="6" marL="9144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7pPr>
            <a:lvl8pPr indent="0" lvl="7" marL="13716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8pPr>
            <a:lvl9pPr indent="0" lvl="8" marL="18288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9pPr>
          </a:lstStyle>
          <a:p/>
        </p:txBody>
      </p:sp>
      <p:sp>
        <p:nvSpPr>
          <p:cNvPr id="329" name="Google Shape;329;p19"/>
          <p:cNvSpPr txBox="1"/>
          <p:nvPr>
            <p:ph idx="1" type="body"/>
          </p:nvPr>
        </p:nvSpPr>
        <p:spPr>
          <a:xfrm>
            <a:off x="457200" y="1600200"/>
            <a:ext cx="4038600" cy="4525963"/>
          </a:xfrm>
          <a:prstGeom prst="rect">
            <a:avLst/>
          </a:prstGeom>
          <a:noFill/>
          <a:ln>
            <a:noFill/>
          </a:ln>
        </p:spPr>
        <p:txBody>
          <a:bodyPr anchorCtr="0" anchor="t" bIns="91425" lIns="91425" spcFirstLastPara="1" rIns="91425" wrap="square" tIns="91425">
            <a:noAutofit/>
          </a:bodyPr>
          <a:lstStyle>
            <a:lvl1pPr indent="-406400" lvl="0" marL="457200" marR="0" rtl="0" algn="l">
              <a:lnSpc>
                <a:spcPct val="95000"/>
              </a:lnSpc>
              <a:spcBef>
                <a:spcPts val="1120"/>
              </a:spcBef>
              <a:spcAft>
                <a:spcPts val="0"/>
              </a:spcAft>
              <a:buClr>
                <a:schemeClr val="accent1"/>
              </a:buClr>
              <a:buSzPts val="2800"/>
              <a:buFont typeface="Noto Sans Symbols"/>
              <a:buChar char="◼"/>
              <a:defRPr b="0" i="0" sz="2800" u="none" cap="none" strike="noStrike">
                <a:solidFill>
                  <a:schemeClr val="dk1"/>
                </a:solidFill>
                <a:latin typeface="Arial"/>
                <a:ea typeface="Arial"/>
                <a:cs typeface="Arial"/>
                <a:sym typeface="Arial"/>
              </a:defRPr>
            </a:lvl1pPr>
            <a:lvl2pPr indent="-381000" lvl="1" marL="914400" marR="0" rtl="0" algn="l">
              <a:lnSpc>
                <a:spcPct val="95000"/>
              </a:lnSpc>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5000"/>
              </a:lnSpc>
              <a:spcBef>
                <a:spcPts val="200"/>
              </a:spcBef>
              <a:spcAft>
                <a:spcPts val="0"/>
              </a:spcAft>
              <a:buClr>
                <a:schemeClr val="dk1"/>
              </a:buClr>
              <a:buSzPts val="2000"/>
              <a:buFont typeface="Noto Sans Symbols"/>
              <a:buChar char="◾"/>
              <a:defRPr b="0" i="0" sz="2000" u="none" cap="none" strike="noStrike">
                <a:solidFill>
                  <a:schemeClr val="dk1"/>
                </a:solidFill>
                <a:latin typeface="Arial"/>
                <a:ea typeface="Arial"/>
                <a:cs typeface="Arial"/>
                <a:sym typeface="Arial"/>
              </a:defRPr>
            </a:lvl3pPr>
            <a:lvl4pPr indent="-342900" lvl="3" marL="1828800" marR="0" rtl="0" algn="l">
              <a:lnSpc>
                <a:spcPct val="95000"/>
              </a:lnSpc>
              <a:spcBef>
                <a:spcPts val="18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285750" lvl="4" marL="2286000" marR="0" rtl="0" algn="l">
              <a:lnSpc>
                <a:spcPct val="95000"/>
              </a:lnSpc>
              <a:spcBef>
                <a:spcPts val="180"/>
              </a:spcBef>
              <a:spcAft>
                <a:spcPts val="0"/>
              </a:spcAft>
              <a:buClr>
                <a:schemeClr val="dk1"/>
              </a:buClr>
              <a:buSzPts val="900"/>
              <a:buFont typeface="Noto Sans Symbols"/>
              <a:buChar char="■"/>
              <a:defRPr b="0" i="0" sz="1800" u="none" cap="none" strike="noStrike">
                <a:solidFill>
                  <a:schemeClr val="dk1"/>
                </a:solidFill>
                <a:latin typeface="Arial"/>
                <a:ea typeface="Arial"/>
                <a:cs typeface="Arial"/>
                <a:sym typeface="Arial"/>
              </a:defRPr>
            </a:lvl5pPr>
            <a:lvl6pPr indent="-285750" lvl="5" marL="2743200" marR="0" rtl="0" algn="l">
              <a:lnSpc>
                <a:spcPct val="95000"/>
              </a:lnSpc>
              <a:spcBef>
                <a:spcPts val="180"/>
              </a:spcBef>
              <a:spcAft>
                <a:spcPts val="0"/>
              </a:spcAft>
              <a:buClr>
                <a:schemeClr val="dk1"/>
              </a:buClr>
              <a:buSzPts val="900"/>
              <a:buFont typeface="Noto Sans Symbols"/>
              <a:buChar char="■"/>
              <a:defRPr b="0" i="0" sz="1800" u="none" cap="none" strike="noStrike">
                <a:solidFill>
                  <a:schemeClr val="dk1"/>
                </a:solidFill>
                <a:latin typeface="Arial"/>
                <a:ea typeface="Arial"/>
                <a:cs typeface="Arial"/>
                <a:sym typeface="Arial"/>
              </a:defRPr>
            </a:lvl6pPr>
            <a:lvl7pPr indent="-285750" lvl="6" marL="3200400" marR="0" rtl="0" algn="l">
              <a:lnSpc>
                <a:spcPct val="95000"/>
              </a:lnSpc>
              <a:spcBef>
                <a:spcPts val="180"/>
              </a:spcBef>
              <a:spcAft>
                <a:spcPts val="0"/>
              </a:spcAft>
              <a:buClr>
                <a:schemeClr val="dk1"/>
              </a:buClr>
              <a:buSzPts val="900"/>
              <a:buFont typeface="Noto Sans Symbols"/>
              <a:buChar char="■"/>
              <a:defRPr b="0" i="0" sz="1800" u="none" cap="none" strike="noStrike">
                <a:solidFill>
                  <a:schemeClr val="dk1"/>
                </a:solidFill>
                <a:latin typeface="Arial"/>
                <a:ea typeface="Arial"/>
                <a:cs typeface="Arial"/>
                <a:sym typeface="Arial"/>
              </a:defRPr>
            </a:lvl7pPr>
            <a:lvl8pPr indent="-285750" lvl="7" marL="3657600" marR="0" rtl="0" algn="l">
              <a:lnSpc>
                <a:spcPct val="95000"/>
              </a:lnSpc>
              <a:spcBef>
                <a:spcPts val="180"/>
              </a:spcBef>
              <a:spcAft>
                <a:spcPts val="0"/>
              </a:spcAft>
              <a:buClr>
                <a:schemeClr val="dk1"/>
              </a:buClr>
              <a:buSzPts val="900"/>
              <a:buFont typeface="Noto Sans Symbols"/>
              <a:buChar char="■"/>
              <a:defRPr b="0" i="0" sz="1800" u="none" cap="none" strike="noStrike">
                <a:solidFill>
                  <a:schemeClr val="dk1"/>
                </a:solidFill>
                <a:latin typeface="Arial"/>
                <a:ea typeface="Arial"/>
                <a:cs typeface="Arial"/>
                <a:sym typeface="Arial"/>
              </a:defRPr>
            </a:lvl8pPr>
            <a:lvl9pPr indent="-285750" lvl="8" marL="4114800" marR="0" rtl="0" algn="l">
              <a:lnSpc>
                <a:spcPct val="95000"/>
              </a:lnSpc>
              <a:spcBef>
                <a:spcPts val="180"/>
              </a:spcBef>
              <a:spcAft>
                <a:spcPts val="0"/>
              </a:spcAft>
              <a:buClr>
                <a:schemeClr val="dk1"/>
              </a:buClr>
              <a:buSzPts val="900"/>
              <a:buFont typeface="Noto Sans Symbols"/>
              <a:buChar char="■"/>
              <a:defRPr b="0" i="0" sz="1800" u="none" cap="none" strike="noStrike">
                <a:solidFill>
                  <a:schemeClr val="dk1"/>
                </a:solidFill>
                <a:latin typeface="Arial"/>
                <a:ea typeface="Arial"/>
                <a:cs typeface="Arial"/>
                <a:sym typeface="Arial"/>
              </a:defRPr>
            </a:lvl9pPr>
          </a:lstStyle>
          <a:p/>
        </p:txBody>
      </p:sp>
      <p:sp>
        <p:nvSpPr>
          <p:cNvPr id="330" name="Google Shape;330;p19"/>
          <p:cNvSpPr txBox="1"/>
          <p:nvPr>
            <p:ph idx="2" type="body"/>
          </p:nvPr>
        </p:nvSpPr>
        <p:spPr>
          <a:xfrm>
            <a:off x="4648200" y="1600200"/>
            <a:ext cx="4038600" cy="4525963"/>
          </a:xfrm>
          <a:prstGeom prst="rect">
            <a:avLst/>
          </a:prstGeom>
          <a:noFill/>
          <a:ln>
            <a:noFill/>
          </a:ln>
        </p:spPr>
        <p:txBody>
          <a:bodyPr anchorCtr="0" anchor="t" bIns="91425" lIns="91425" spcFirstLastPara="1" rIns="91425" wrap="square" tIns="91425">
            <a:noAutofit/>
          </a:bodyPr>
          <a:lstStyle>
            <a:lvl1pPr indent="-406400" lvl="0" marL="457200" marR="0" rtl="0" algn="l">
              <a:lnSpc>
                <a:spcPct val="95000"/>
              </a:lnSpc>
              <a:spcBef>
                <a:spcPts val="1120"/>
              </a:spcBef>
              <a:spcAft>
                <a:spcPts val="0"/>
              </a:spcAft>
              <a:buClr>
                <a:schemeClr val="accent1"/>
              </a:buClr>
              <a:buSzPts val="2800"/>
              <a:buFont typeface="Noto Sans Symbols"/>
              <a:buChar char="◼"/>
              <a:defRPr b="0" i="0" sz="2800" u="none" cap="none" strike="noStrike">
                <a:solidFill>
                  <a:schemeClr val="dk1"/>
                </a:solidFill>
                <a:latin typeface="Arial"/>
                <a:ea typeface="Arial"/>
                <a:cs typeface="Arial"/>
                <a:sym typeface="Arial"/>
              </a:defRPr>
            </a:lvl1pPr>
            <a:lvl2pPr indent="-381000" lvl="1" marL="914400" marR="0" rtl="0" algn="l">
              <a:lnSpc>
                <a:spcPct val="95000"/>
              </a:lnSpc>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5000"/>
              </a:lnSpc>
              <a:spcBef>
                <a:spcPts val="200"/>
              </a:spcBef>
              <a:spcAft>
                <a:spcPts val="0"/>
              </a:spcAft>
              <a:buClr>
                <a:schemeClr val="dk1"/>
              </a:buClr>
              <a:buSzPts val="2000"/>
              <a:buFont typeface="Noto Sans Symbols"/>
              <a:buChar char="◾"/>
              <a:defRPr b="0" i="0" sz="2000" u="none" cap="none" strike="noStrike">
                <a:solidFill>
                  <a:schemeClr val="dk1"/>
                </a:solidFill>
                <a:latin typeface="Arial"/>
                <a:ea typeface="Arial"/>
                <a:cs typeface="Arial"/>
                <a:sym typeface="Arial"/>
              </a:defRPr>
            </a:lvl3pPr>
            <a:lvl4pPr indent="-342900" lvl="3" marL="1828800" marR="0" rtl="0" algn="l">
              <a:lnSpc>
                <a:spcPct val="95000"/>
              </a:lnSpc>
              <a:spcBef>
                <a:spcPts val="18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285750" lvl="4" marL="2286000" marR="0" rtl="0" algn="l">
              <a:lnSpc>
                <a:spcPct val="95000"/>
              </a:lnSpc>
              <a:spcBef>
                <a:spcPts val="180"/>
              </a:spcBef>
              <a:spcAft>
                <a:spcPts val="0"/>
              </a:spcAft>
              <a:buClr>
                <a:schemeClr val="dk1"/>
              </a:buClr>
              <a:buSzPts val="900"/>
              <a:buFont typeface="Noto Sans Symbols"/>
              <a:buChar char="■"/>
              <a:defRPr b="0" i="0" sz="1800" u="none" cap="none" strike="noStrike">
                <a:solidFill>
                  <a:schemeClr val="dk1"/>
                </a:solidFill>
                <a:latin typeface="Arial"/>
                <a:ea typeface="Arial"/>
                <a:cs typeface="Arial"/>
                <a:sym typeface="Arial"/>
              </a:defRPr>
            </a:lvl5pPr>
            <a:lvl6pPr indent="-285750" lvl="5" marL="2743200" marR="0" rtl="0" algn="l">
              <a:lnSpc>
                <a:spcPct val="95000"/>
              </a:lnSpc>
              <a:spcBef>
                <a:spcPts val="180"/>
              </a:spcBef>
              <a:spcAft>
                <a:spcPts val="0"/>
              </a:spcAft>
              <a:buClr>
                <a:schemeClr val="dk1"/>
              </a:buClr>
              <a:buSzPts val="900"/>
              <a:buFont typeface="Noto Sans Symbols"/>
              <a:buChar char="■"/>
              <a:defRPr b="0" i="0" sz="1800" u="none" cap="none" strike="noStrike">
                <a:solidFill>
                  <a:schemeClr val="dk1"/>
                </a:solidFill>
                <a:latin typeface="Arial"/>
                <a:ea typeface="Arial"/>
                <a:cs typeface="Arial"/>
                <a:sym typeface="Arial"/>
              </a:defRPr>
            </a:lvl6pPr>
            <a:lvl7pPr indent="-285750" lvl="6" marL="3200400" marR="0" rtl="0" algn="l">
              <a:lnSpc>
                <a:spcPct val="95000"/>
              </a:lnSpc>
              <a:spcBef>
                <a:spcPts val="180"/>
              </a:spcBef>
              <a:spcAft>
                <a:spcPts val="0"/>
              </a:spcAft>
              <a:buClr>
                <a:schemeClr val="dk1"/>
              </a:buClr>
              <a:buSzPts val="900"/>
              <a:buFont typeface="Noto Sans Symbols"/>
              <a:buChar char="■"/>
              <a:defRPr b="0" i="0" sz="1800" u="none" cap="none" strike="noStrike">
                <a:solidFill>
                  <a:schemeClr val="dk1"/>
                </a:solidFill>
                <a:latin typeface="Arial"/>
                <a:ea typeface="Arial"/>
                <a:cs typeface="Arial"/>
                <a:sym typeface="Arial"/>
              </a:defRPr>
            </a:lvl7pPr>
            <a:lvl8pPr indent="-285750" lvl="7" marL="3657600" marR="0" rtl="0" algn="l">
              <a:lnSpc>
                <a:spcPct val="95000"/>
              </a:lnSpc>
              <a:spcBef>
                <a:spcPts val="180"/>
              </a:spcBef>
              <a:spcAft>
                <a:spcPts val="0"/>
              </a:spcAft>
              <a:buClr>
                <a:schemeClr val="dk1"/>
              </a:buClr>
              <a:buSzPts val="900"/>
              <a:buFont typeface="Noto Sans Symbols"/>
              <a:buChar char="■"/>
              <a:defRPr b="0" i="0" sz="1800" u="none" cap="none" strike="noStrike">
                <a:solidFill>
                  <a:schemeClr val="dk1"/>
                </a:solidFill>
                <a:latin typeface="Arial"/>
                <a:ea typeface="Arial"/>
                <a:cs typeface="Arial"/>
                <a:sym typeface="Arial"/>
              </a:defRPr>
            </a:lvl8pPr>
            <a:lvl9pPr indent="-285750" lvl="8" marL="4114800" marR="0" rtl="0" algn="l">
              <a:lnSpc>
                <a:spcPct val="95000"/>
              </a:lnSpc>
              <a:spcBef>
                <a:spcPts val="180"/>
              </a:spcBef>
              <a:spcAft>
                <a:spcPts val="0"/>
              </a:spcAft>
              <a:buClr>
                <a:schemeClr val="dk1"/>
              </a:buClr>
              <a:buSzPts val="900"/>
              <a:buFont typeface="Noto Sans Symbols"/>
              <a:buChar char="■"/>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31" name="Shape 331"/>
        <p:cNvGrpSpPr/>
        <p:nvPr/>
      </p:nvGrpSpPr>
      <p:grpSpPr>
        <a:xfrm>
          <a:off x="0" y="0"/>
          <a:ext cx="0" cy="0"/>
          <a:chOff x="0" y="0"/>
          <a:chExt cx="0" cy="0"/>
        </a:xfrm>
      </p:grpSpPr>
      <p:sp>
        <p:nvSpPr>
          <p:cNvPr id="332" name="Google Shape;332;p20"/>
          <p:cNvSpPr txBox="1"/>
          <p:nvPr>
            <p:ph type="title"/>
          </p:nvPr>
        </p:nvSpPr>
        <p:spPr>
          <a:xfrm>
            <a:off x="457200" y="274638"/>
            <a:ext cx="8229600" cy="1143000"/>
          </a:xfrm>
          <a:prstGeom prst="rect">
            <a:avLst/>
          </a:prstGeom>
          <a:noFill/>
          <a:ln>
            <a:noFill/>
          </a:ln>
        </p:spPr>
        <p:txBody>
          <a:bodyPr anchorCtr="0" anchor="b" bIns="91425" lIns="91425" spcFirstLastPara="1" rIns="91425" wrap="square" tIns="91425">
            <a:noAutofit/>
          </a:bodyPr>
          <a:lstStyle>
            <a:lvl1pPr indent="0" lvl="0"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1pPr>
            <a:lvl2pPr indent="0" lvl="1"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2pPr>
            <a:lvl3pPr indent="0" lvl="2"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3pPr>
            <a:lvl4pPr indent="0" lvl="3"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4pPr>
            <a:lvl5pPr indent="0" lvl="4"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5pPr>
            <a:lvl6pPr indent="0" lvl="5" marL="4572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6pPr>
            <a:lvl7pPr indent="0" lvl="6" marL="9144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7pPr>
            <a:lvl8pPr indent="0" lvl="7" marL="13716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8pPr>
            <a:lvl9pPr indent="0" lvl="8" marL="18288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9pPr>
          </a:lstStyle>
          <a:p/>
        </p:txBody>
      </p:sp>
      <p:sp>
        <p:nvSpPr>
          <p:cNvPr id="333" name="Google Shape;333;p20"/>
          <p:cNvSpPr txBox="1"/>
          <p:nvPr>
            <p:ph idx="1" type="body"/>
          </p:nvPr>
        </p:nvSpPr>
        <p:spPr>
          <a:xfrm>
            <a:off x="457200" y="1535113"/>
            <a:ext cx="4040188" cy="639762"/>
          </a:xfrm>
          <a:prstGeom prst="rect">
            <a:avLst/>
          </a:prstGeom>
          <a:noFill/>
          <a:ln>
            <a:noFill/>
          </a:ln>
        </p:spPr>
        <p:txBody>
          <a:bodyPr anchorCtr="0" anchor="b" bIns="91425" lIns="91425" spcFirstLastPara="1" rIns="91425" wrap="square" tIns="91425">
            <a:noAutofit/>
          </a:bodyPr>
          <a:lstStyle>
            <a:lvl1pPr indent="-228600" lvl="0" marL="457200" marR="0" rtl="0" algn="l">
              <a:lnSpc>
                <a:spcPct val="95000"/>
              </a:lnSpc>
              <a:spcBef>
                <a:spcPts val="960"/>
              </a:spcBef>
              <a:spcAft>
                <a:spcPts val="0"/>
              </a:spcAft>
              <a:buClr>
                <a:schemeClr val="accent1"/>
              </a:buClr>
              <a:buSzPts val="1400"/>
              <a:buFont typeface="Noto Sans Symbols"/>
              <a:buNone/>
              <a:defRPr b="1" i="0" sz="2400" u="none" cap="none" strike="noStrike">
                <a:solidFill>
                  <a:schemeClr val="dk1"/>
                </a:solidFill>
                <a:latin typeface="Arial"/>
                <a:ea typeface="Arial"/>
                <a:cs typeface="Arial"/>
                <a:sym typeface="Arial"/>
              </a:defRPr>
            </a:lvl1pPr>
            <a:lvl2pPr indent="-228600" lvl="1" marL="914400" marR="0" rtl="0" algn="l">
              <a:lnSpc>
                <a:spcPct val="95000"/>
              </a:lnSpc>
              <a:spcBef>
                <a:spcPts val="400"/>
              </a:spcBef>
              <a:spcAft>
                <a:spcPts val="0"/>
              </a:spcAft>
              <a:buClr>
                <a:schemeClr val="dk1"/>
              </a:buClr>
              <a:buSzPts val="1400"/>
              <a:buFont typeface="Arial"/>
              <a:buNone/>
              <a:defRPr b="1" i="0" sz="2000" u="none" cap="none" strike="noStrike">
                <a:solidFill>
                  <a:schemeClr val="dk1"/>
                </a:solidFill>
                <a:latin typeface="Arial"/>
                <a:ea typeface="Arial"/>
                <a:cs typeface="Arial"/>
                <a:sym typeface="Arial"/>
              </a:defRPr>
            </a:lvl2pPr>
            <a:lvl3pPr indent="-228600" lvl="2" marL="1371600" marR="0" rtl="0" algn="l">
              <a:lnSpc>
                <a:spcPct val="95000"/>
              </a:lnSpc>
              <a:spcBef>
                <a:spcPts val="180"/>
              </a:spcBef>
              <a:spcAft>
                <a:spcPts val="0"/>
              </a:spcAft>
              <a:buClr>
                <a:schemeClr val="dk1"/>
              </a:buClr>
              <a:buSzPts val="1400"/>
              <a:buFont typeface="Noto Sans Symbols"/>
              <a:buNone/>
              <a:defRPr b="1" i="0" sz="1800" u="none" cap="none" strike="noStrike">
                <a:solidFill>
                  <a:schemeClr val="dk1"/>
                </a:solidFill>
                <a:latin typeface="Arial"/>
                <a:ea typeface="Arial"/>
                <a:cs typeface="Arial"/>
                <a:sym typeface="Arial"/>
              </a:defRPr>
            </a:lvl3pPr>
            <a:lvl4pPr indent="-228600" lvl="3" marL="1828800" marR="0" rtl="0" algn="l">
              <a:lnSpc>
                <a:spcPct val="95000"/>
              </a:lnSpc>
              <a:spcBef>
                <a:spcPts val="160"/>
              </a:spcBef>
              <a:spcAft>
                <a:spcPts val="0"/>
              </a:spcAft>
              <a:buClr>
                <a:schemeClr val="dk1"/>
              </a:buClr>
              <a:buSzPts val="1400"/>
              <a:buFont typeface="Arial"/>
              <a:buNone/>
              <a:defRPr b="1" i="0" sz="1600" u="none" cap="none" strike="noStrike">
                <a:solidFill>
                  <a:schemeClr val="dk1"/>
                </a:solidFill>
                <a:latin typeface="Arial"/>
                <a:ea typeface="Arial"/>
                <a:cs typeface="Arial"/>
                <a:sym typeface="Arial"/>
              </a:defRPr>
            </a:lvl4pPr>
            <a:lvl5pPr indent="-228600" lvl="4" marL="2286000" marR="0" rtl="0" algn="l">
              <a:lnSpc>
                <a:spcPct val="95000"/>
              </a:lnSpc>
              <a:spcBef>
                <a:spcPts val="160"/>
              </a:spcBef>
              <a:spcAft>
                <a:spcPts val="0"/>
              </a:spcAft>
              <a:buClr>
                <a:schemeClr val="dk1"/>
              </a:buClr>
              <a:buSzPts val="1400"/>
              <a:buFont typeface="Noto Sans Symbols"/>
              <a:buNone/>
              <a:defRPr b="1" i="0" sz="1600" u="none" cap="none" strike="noStrike">
                <a:solidFill>
                  <a:schemeClr val="dk1"/>
                </a:solidFill>
                <a:latin typeface="Arial"/>
                <a:ea typeface="Arial"/>
                <a:cs typeface="Arial"/>
                <a:sym typeface="Arial"/>
              </a:defRPr>
            </a:lvl5pPr>
            <a:lvl6pPr indent="-228600" lvl="5" marL="2743200" marR="0" rtl="0" algn="l">
              <a:lnSpc>
                <a:spcPct val="95000"/>
              </a:lnSpc>
              <a:spcBef>
                <a:spcPts val="160"/>
              </a:spcBef>
              <a:spcAft>
                <a:spcPts val="0"/>
              </a:spcAft>
              <a:buClr>
                <a:schemeClr val="dk1"/>
              </a:buClr>
              <a:buSzPts val="1400"/>
              <a:buFont typeface="Noto Sans Symbols"/>
              <a:buNone/>
              <a:defRPr b="1" i="0" sz="1600" u="none" cap="none" strike="noStrike">
                <a:solidFill>
                  <a:schemeClr val="dk1"/>
                </a:solidFill>
                <a:latin typeface="Arial"/>
                <a:ea typeface="Arial"/>
                <a:cs typeface="Arial"/>
                <a:sym typeface="Arial"/>
              </a:defRPr>
            </a:lvl6pPr>
            <a:lvl7pPr indent="-228600" lvl="6" marL="3200400" marR="0" rtl="0" algn="l">
              <a:lnSpc>
                <a:spcPct val="95000"/>
              </a:lnSpc>
              <a:spcBef>
                <a:spcPts val="160"/>
              </a:spcBef>
              <a:spcAft>
                <a:spcPts val="0"/>
              </a:spcAft>
              <a:buClr>
                <a:schemeClr val="dk1"/>
              </a:buClr>
              <a:buSzPts val="1400"/>
              <a:buFont typeface="Noto Sans Symbols"/>
              <a:buNone/>
              <a:defRPr b="1" i="0" sz="1600" u="none" cap="none" strike="noStrike">
                <a:solidFill>
                  <a:schemeClr val="dk1"/>
                </a:solidFill>
                <a:latin typeface="Arial"/>
                <a:ea typeface="Arial"/>
                <a:cs typeface="Arial"/>
                <a:sym typeface="Arial"/>
              </a:defRPr>
            </a:lvl7pPr>
            <a:lvl8pPr indent="-228600" lvl="7" marL="3657600" marR="0" rtl="0" algn="l">
              <a:lnSpc>
                <a:spcPct val="95000"/>
              </a:lnSpc>
              <a:spcBef>
                <a:spcPts val="160"/>
              </a:spcBef>
              <a:spcAft>
                <a:spcPts val="0"/>
              </a:spcAft>
              <a:buClr>
                <a:schemeClr val="dk1"/>
              </a:buClr>
              <a:buSzPts val="1400"/>
              <a:buFont typeface="Noto Sans Symbols"/>
              <a:buNone/>
              <a:defRPr b="1" i="0" sz="1600" u="none" cap="none" strike="noStrike">
                <a:solidFill>
                  <a:schemeClr val="dk1"/>
                </a:solidFill>
                <a:latin typeface="Arial"/>
                <a:ea typeface="Arial"/>
                <a:cs typeface="Arial"/>
                <a:sym typeface="Arial"/>
              </a:defRPr>
            </a:lvl8pPr>
            <a:lvl9pPr indent="-228600" lvl="8" marL="4114800" marR="0" rtl="0" algn="l">
              <a:lnSpc>
                <a:spcPct val="95000"/>
              </a:lnSpc>
              <a:spcBef>
                <a:spcPts val="160"/>
              </a:spcBef>
              <a:spcAft>
                <a:spcPts val="0"/>
              </a:spcAft>
              <a:buClr>
                <a:schemeClr val="dk1"/>
              </a:buClr>
              <a:buSzPts val="1400"/>
              <a:buFont typeface="Noto Sans Symbols"/>
              <a:buNone/>
              <a:defRPr b="1" i="0" sz="1600" u="none" cap="none" strike="noStrike">
                <a:solidFill>
                  <a:schemeClr val="dk1"/>
                </a:solidFill>
                <a:latin typeface="Arial"/>
                <a:ea typeface="Arial"/>
                <a:cs typeface="Arial"/>
                <a:sym typeface="Arial"/>
              </a:defRPr>
            </a:lvl9pPr>
          </a:lstStyle>
          <a:p/>
        </p:txBody>
      </p:sp>
      <p:sp>
        <p:nvSpPr>
          <p:cNvPr id="334" name="Google Shape;334;p20"/>
          <p:cNvSpPr txBox="1"/>
          <p:nvPr>
            <p:ph idx="2" type="body"/>
          </p:nvPr>
        </p:nvSpPr>
        <p:spPr>
          <a:xfrm>
            <a:off x="457200" y="2174875"/>
            <a:ext cx="4040188" cy="3951288"/>
          </a:xfrm>
          <a:prstGeom prst="rect">
            <a:avLst/>
          </a:prstGeom>
          <a:noFill/>
          <a:ln>
            <a:noFill/>
          </a:ln>
        </p:spPr>
        <p:txBody>
          <a:bodyPr anchorCtr="0" anchor="t" bIns="91425" lIns="91425" spcFirstLastPara="1" rIns="91425" wrap="square" tIns="91425">
            <a:noAutofit/>
          </a:bodyPr>
          <a:lstStyle>
            <a:lvl1pPr indent="-381000" lvl="0" marL="457200" marR="0" rtl="0" algn="l">
              <a:lnSpc>
                <a:spcPct val="95000"/>
              </a:lnSpc>
              <a:spcBef>
                <a:spcPts val="960"/>
              </a:spcBef>
              <a:spcAft>
                <a:spcPts val="0"/>
              </a:spcAft>
              <a:buClr>
                <a:schemeClr val="accent1"/>
              </a:buClr>
              <a:buSzPts val="2400"/>
              <a:buFont typeface="Noto Sans Symbols"/>
              <a:buChar char="◼"/>
              <a:defRPr b="0" i="0" sz="2400" u="none" cap="none" strike="noStrike">
                <a:solidFill>
                  <a:schemeClr val="dk1"/>
                </a:solidFill>
                <a:latin typeface="Arial"/>
                <a:ea typeface="Arial"/>
                <a:cs typeface="Arial"/>
                <a:sym typeface="Arial"/>
              </a:defRPr>
            </a:lvl1pPr>
            <a:lvl2pPr indent="-355600" lvl="1" marL="914400" marR="0" rtl="0" algn="l">
              <a:lnSpc>
                <a:spcPct val="95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2pPr>
            <a:lvl3pPr indent="-342900" lvl="2" marL="1371600" marR="0" rtl="0" algn="l">
              <a:lnSpc>
                <a:spcPct val="95000"/>
              </a:lnSpc>
              <a:spcBef>
                <a:spcPts val="180"/>
              </a:spcBef>
              <a:spcAft>
                <a:spcPts val="0"/>
              </a:spcAft>
              <a:buClr>
                <a:schemeClr val="dk1"/>
              </a:buClr>
              <a:buSzPts val="1800"/>
              <a:buFont typeface="Noto Sans Symbols"/>
              <a:buChar char="◾"/>
              <a:defRPr b="0" i="0" sz="1800" u="none" cap="none" strike="noStrike">
                <a:solidFill>
                  <a:schemeClr val="dk1"/>
                </a:solidFill>
                <a:latin typeface="Arial"/>
                <a:ea typeface="Arial"/>
                <a:cs typeface="Arial"/>
                <a:sym typeface="Arial"/>
              </a:defRPr>
            </a:lvl3pPr>
            <a:lvl4pPr indent="-330200" lvl="3" marL="1828800" marR="0" rtl="0" algn="l">
              <a:lnSpc>
                <a:spcPct val="95000"/>
              </a:lnSpc>
              <a:spcBef>
                <a:spcPts val="16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4pPr>
            <a:lvl5pPr indent="-279400" lvl="4" marL="22860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5pPr>
            <a:lvl6pPr indent="-279400" lvl="5" marL="27432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6pPr>
            <a:lvl7pPr indent="-279400" lvl="6" marL="32004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7pPr>
            <a:lvl8pPr indent="-279400" lvl="7" marL="36576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8pPr>
            <a:lvl9pPr indent="-279400" lvl="8" marL="41148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9pPr>
          </a:lstStyle>
          <a:p/>
        </p:txBody>
      </p:sp>
      <p:sp>
        <p:nvSpPr>
          <p:cNvPr id="335" name="Google Shape;335;p20"/>
          <p:cNvSpPr txBox="1"/>
          <p:nvPr>
            <p:ph idx="3" type="body"/>
          </p:nvPr>
        </p:nvSpPr>
        <p:spPr>
          <a:xfrm>
            <a:off x="4645025" y="1535113"/>
            <a:ext cx="4041775" cy="639762"/>
          </a:xfrm>
          <a:prstGeom prst="rect">
            <a:avLst/>
          </a:prstGeom>
          <a:noFill/>
          <a:ln>
            <a:noFill/>
          </a:ln>
        </p:spPr>
        <p:txBody>
          <a:bodyPr anchorCtr="0" anchor="b" bIns="91425" lIns="91425" spcFirstLastPara="1" rIns="91425" wrap="square" tIns="91425">
            <a:noAutofit/>
          </a:bodyPr>
          <a:lstStyle>
            <a:lvl1pPr indent="-228600" lvl="0" marL="457200" marR="0" rtl="0" algn="l">
              <a:lnSpc>
                <a:spcPct val="95000"/>
              </a:lnSpc>
              <a:spcBef>
                <a:spcPts val="960"/>
              </a:spcBef>
              <a:spcAft>
                <a:spcPts val="0"/>
              </a:spcAft>
              <a:buClr>
                <a:schemeClr val="accent1"/>
              </a:buClr>
              <a:buSzPts val="1400"/>
              <a:buFont typeface="Noto Sans Symbols"/>
              <a:buNone/>
              <a:defRPr b="1" i="0" sz="2400" u="none" cap="none" strike="noStrike">
                <a:solidFill>
                  <a:schemeClr val="dk1"/>
                </a:solidFill>
                <a:latin typeface="Arial"/>
                <a:ea typeface="Arial"/>
                <a:cs typeface="Arial"/>
                <a:sym typeface="Arial"/>
              </a:defRPr>
            </a:lvl1pPr>
            <a:lvl2pPr indent="-228600" lvl="1" marL="914400" marR="0" rtl="0" algn="l">
              <a:lnSpc>
                <a:spcPct val="95000"/>
              </a:lnSpc>
              <a:spcBef>
                <a:spcPts val="400"/>
              </a:spcBef>
              <a:spcAft>
                <a:spcPts val="0"/>
              </a:spcAft>
              <a:buClr>
                <a:schemeClr val="dk1"/>
              </a:buClr>
              <a:buSzPts val="1400"/>
              <a:buFont typeface="Arial"/>
              <a:buNone/>
              <a:defRPr b="1" i="0" sz="2000" u="none" cap="none" strike="noStrike">
                <a:solidFill>
                  <a:schemeClr val="dk1"/>
                </a:solidFill>
                <a:latin typeface="Arial"/>
                <a:ea typeface="Arial"/>
                <a:cs typeface="Arial"/>
                <a:sym typeface="Arial"/>
              </a:defRPr>
            </a:lvl2pPr>
            <a:lvl3pPr indent="-228600" lvl="2" marL="1371600" marR="0" rtl="0" algn="l">
              <a:lnSpc>
                <a:spcPct val="95000"/>
              </a:lnSpc>
              <a:spcBef>
                <a:spcPts val="180"/>
              </a:spcBef>
              <a:spcAft>
                <a:spcPts val="0"/>
              </a:spcAft>
              <a:buClr>
                <a:schemeClr val="dk1"/>
              </a:buClr>
              <a:buSzPts val="1400"/>
              <a:buFont typeface="Noto Sans Symbols"/>
              <a:buNone/>
              <a:defRPr b="1" i="0" sz="1800" u="none" cap="none" strike="noStrike">
                <a:solidFill>
                  <a:schemeClr val="dk1"/>
                </a:solidFill>
                <a:latin typeface="Arial"/>
                <a:ea typeface="Arial"/>
                <a:cs typeface="Arial"/>
                <a:sym typeface="Arial"/>
              </a:defRPr>
            </a:lvl3pPr>
            <a:lvl4pPr indent="-228600" lvl="3" marL="1828800" marR="0" rtl="0" algn="l">
              <a:lnSpc>
                <a:spcPct val="95000"/>
              </a:lnSpc>
              <a:spcBef>
                <a:spcPts val="160"/>
              </a:spcBef>
              <a:spcAft>
                <a:spcPts val="0"/>
              </a:spcAft>
              <a:buClr>
                <a:schemeClr val="dk1"/>
              </a:buClr>
              <a:buSzPts val="1400"/>
              <a:buFont typeface="Arial"/>
              <a:buNone/>
              <a:defRPr b="1" i="0" sz="1600" u="none" cap="none" strike="noStrike">
                <a:solidFill>
                  <a:schemeClr val="dk1"/>
                </a:solidFill>
                <a:latin typeface="Arial"/>
                <a:ea typeface="Arial"/>
                <a:cs typeface="Arial"/>
                <a:sym typeface="Arial"/>
              </a:defRPr>
            </a:lvl4pPr>
            <a:lvl5pPr indent="-228600" lvl="4" marL="2286000" marR="0" rtl="0" algn="l">
              <a:lnSpc>
                <a:spcPct val="95000"/>
              </a:lnSpc>
              <a:spcBef>
                <a:spcPts val="160"/>
              </a:spcBef>
              <a:spcAft>
                <a:spcPts val="0"/>
              </a:spcAft>
              <a:buClr>
                <a:schemeClr val="dk1"/>
              </a:buClr>
              <a:buSzPts val="1400"/>
              <a:buFont typeface="Noto Sans Symbols"/>
              <a:buNone/>
              <a:defRPr b="1" i="0" sz="1600" u="none" cap="none" strike="noStrike">
                <a:solidFill>
                  <a:schemeClr val="dk1"/>
                </a:solidFill>
                <a:latin typeface="Arial"/>
                <a:ea typeface="Arial"/>
                <a:cs typeface="Arial"/>
                <a:sym typeface="Arial"/>
              </a:defRPr>
            </a:lvl5pPr>
            <a:lvl6pPr indent="-228600" lvl="5" marL="2743200" marR="0" rtl="0" algn="l">
              <a:lnSpc>
                <a:spcPct val="95000"/>
              </a:lnSpc>
              <a:spcBef>
                <a:spcPts val="160"/>
              </a:spcBef>
              <a:spcAft>
                <a:spcPts val="0"/>
              </a:spcAft>
              <a:buClr>
                <a:schemeClr val="dk1"/>
              </a:buClr>
              <a:buSzPts val="1400"/>
              <a:buFont typeface="Noto Sans Symbols"/>
              <a:buNone/>
              <a:defRPr b="1" i="0" sz="1600" u="none" cap="none" strike="noStrike">
                <a:solidFill>
                  <a:schemeClr val="dk1"/>
                </a:solidFill>
                <a:latin typeface="Arial"/>
                <a:ea typeface="Arial"/>
                <a:cs typeface="Arial"/>
                <a:sym typeface="Arial"/>
              </a:defRPr>
            </a:lvl6pPr>
            <a:lvl7pPr indent="-228600" lvl="6" marL="3200400" marR="0" rtl="0" algn="l">
              <a:lnSpc>
                <a:spcPct val="95000"/>
              </a:lnSpc>
              <a:spcBef>
                <a:spcPts val="160"/>
              </a:spcBef>
              <a:spcAft>
                <a:spcPts val="0"/>
              </a:spcAft>
              <a:buClr>
                <a:schemeClr val="dk1"/>
              </a:buClr>
              <a:buSzPts val="1400"/>
              <a:buFont typeface="Noto Sans Symbols"/>
              <a:buNone/>
              <a:defRPr b="1" i="0" sz="1600" u="none" cap="none" strike="noStrike">
                <a:solidFill>
                  <a:schemeClr val="dk1"/>
                </a:solidFill>
                <a:latin typeface="Arial"/>
                <a:ea typeface="Arial"/>
                <a:cs typeface="Arial"/>
                <a:sym typeface="Arial"/>
              </a:defRPr>
            </a:lvl7pPr>
            <a:lvl8pPr indent="-228600" lvl="7" marL="3657600" marR="0" rtl="0" algn="l">
              <a:lnSpc>
                <a:spcPct val="95000"/>
              </a:lnSpc>
              <a:spcBef>
                <a:spcPts val="160"/>
              </a:spcBef>
              <a:spcAft>
                <a:spcPts val="0"/>
              </a:spcAft>
              <a:buClr>
                <a:schemeClr val="dk1"/>
              </a:buClr>
              <a:buSzPts val="1400"/>
              <a:buFont typeface="Noto Sans Symbols"/>
              <a:buNone/>
              <a:defRPr b="1" i="0" sz="1600" u="none" cap="none" strike="noStrike">
                <a:solidFill>
                  <a:schemeClr val="dk1"/>
                </a:solidFill>
                <a:latin typeface="Arial"/>
                <a:ea typeface="Arial"/>
                <a:cs typeface="Arial"/>
                <a:sym typeface="Arial"/>
              </a:defRPr>
            </a:lvl8pPr>
            <a:lvl9pPr indent="-228600" lvl="8" marL="4114800" marR="0" rtl="0" algn="l">
              <a:lnSpc>
                <a:spcPct val="95000"/>
              </a:lnSpc>
              <a:spcBef>
                <a:spcPts val="160"/>
              </a:spcBef>
              <a:spcAft>
                <a:spcPts val="0"/>
              </a:spcAft>
              <a:buClr>
                <a:schemeClr val="dk1"/>
              </a:buClr>
              <a:buSzPts val="1400"/>
              <a:buFont typeface="Noto Sans Symbols"/>
              <a:buNone/>
              <a:defRPr b="1" i="0" sz="1600" u="none" cap="none" strike="noStrike">
                <a:solidFill>
                  <a:schemeClr val="dk1"/>
                </a:solidFill>
                <a:latin typeface="Arial"/>
                <a:ea typeface="Arial"/>
                <a:cs typeface="Arial"/>
                <a:sym typeface="Arial"/>
              </a:defRPr>
            </a:lvl9pPr>
          </a:lstStyle>
          <a:p/>
        </p:txBody>
      </p:sp>
      <p:sp>
        <p:nvSpPr>
          <p:cNvPr id="336" name="Google Shape;336;p20"/>
          <p:cNvSpPr txBox="1"/>
          <p:nvPr>
            <p:ph idx="4" type="body"/>
          </p:nvPr>
        </p:nvSpPr>
        <p:spPr>
          <a:xfrm>
            <a:off x="4645025" y="2174875"/>
            <a:ext cx="4041775" cy="3951288"/>
          </a:xfrm>
          <a:prstGeom prst="rect">
            <a:avLst/>
          </a:prstGeom>
          <a:noFill/>
          <a:ln>
            <a:noFill/>
          </a:ln>
        </p:spPr>
        <p:txBody>
          <a:bodyPr anchorCtr="0" anchor="t" bIns="91425" lIns="91425" spcFirstLastPara="1" rIns="91425" wrap="square" tIns="91425">
            <a:noAutofit/>
          </a:bodyPr>
          <a:lstStyle>
            <a:lvl1pPr indent="-381000" lvl="0" marL="457200" marR="0" rtl="0" algn="l">
              <a:lnSpc>
                <a:spcPct val="95000"/>
              </a:lnSpc>
              <a:spcBef>
                <a:spcPts val="960"/>
              </a:spcBef>
              <a:spcAft>
                <a:spcPts val="0"/>
              </a:spcAft>
              <a:buClr>
                <a:schemeClr val="accent1"/>
              </a:buClr>
              <a:buSzPts val="2400"/>
              <a:buFont typeface="Noto Sans Symbols"/>
              <a:buChar char="◼"/>
              <a:defRPr b="0" i="0" sz="2400" u="none" cap="none" strike="noStrike">
                <a:solidFill>
                  <a:schemeClr val="dk1"/>
                </a:solidFill>
                <a:latin typeface="Arial"/>
                <a:ea typeface="Arial"/>
                <a:cs typeface="Arial"/>
                <a:sym typeface="Arial"/>
              </a:defRPr>
            </a:lvl1pPr>
            <a:lvl2pPr indent="-355600" lvl="1" marL="914400" marR="0" rtl="0" algn="l">
              <a:lnSpc>
                <a:spcPct val="95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2pPr>
            <a:lvl3pPr indent="-342900" lvl="2" marL="1371600" marR="0" rtl="0" algn="l">
              <a:lnSpc>
                <a:spcPct val="95000"/>
              </a:lnSpc>
              <a:spcBef>
                <a:spcPts val="180"/>
              </a:spcBef>
              <a:spcAft>
                <a:spcPts val="0"/>
              </a:spcAft>
              <a:buClr>
                <a:schemeClr val="dk1"/>
              </a:buClr>
              <a:buSzPts val="1800"/>
              <a:buFont typeface="Noto Sans Symbols"/>
              <a:buChar char="◾"/>
              <a:defRPr b="0" i="0" sz="1800" u="none" cap="none" strike="noStrike">
                <a:solidFill>
                  <a:schemeClr val="dk1"/>
                </a:solidFill>
                <a:latin typeface="Arial"/>
                <a:ea typeface="Arial"/>
                <a:cs typeface="Arial"/>
                <a:sym typeface="Arial"/>
              </a:defRPr>
            </a:lvl3pPr>
            <a:lvl4pPr indent="-330200" lvl="3" marL="1828800" marR="0" rtl="0" algn="l">
              <a:lnSpc>
                <a:spcPct val="95000"/>
              </a:lnSpc>
              <a:spcBef>
                <a:spcPts val="16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4pPr>
            <a:lvl5pPr indent="-279400" lvl="4" marL="22860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5pPr>
            <a:lvl6pPr indent="-279400" lvl="5" marL="27432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6pPr>
            <a:lvl7pPr indent="-279400" lvl="6" marL="32004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7pPr>
            <a:lvl8pPr indent="-279400" lvl="7" marL="36576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8pPr>
            <a:lvl9pPr indent="-279400" lvl="8" marL="41148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37" name="Shape 337"/>
        <p:cNvGrpSpPr/>
        <p:nvPr/>
      </p:nvGrpSpPr>
      <p:grpSpPr>
        <a:xfrm>
          <a:off x="0" y="0"/>
          <a:ext cx="0" cy="0"/>
          <a:chOff x="0" y="0"/>
          <a:chExt cx="0" cy="0"/>
        </a:xfrm>
      </p:grpSpPr>
      <p:sp>
        <p:nvSpPr>
          <p:cNvPr id="338" name="Google Shape;338;p21"/>
          <p:cNvSpPr txBox="1"/>
          <p:nvPr>
            <p:ph type="title"/>
          </p:nvPr>
        </p:nvSpPr>
        <p:spPr>
          <a:xfrm>
            <a:off x="673100" y="434975"/>
            <a:ext cx="8205788" cy="434975"/>
          </a:xfrm>
          <a:prstGeom prst="rect">
            <a:avLst/>
          </a:prstGeom>
          <a:noFill/>
          <a:ln>
            <a:noFill/>
          </a:ln>
        </p:spPr>
        <p:txBody>
          <a:bodyPr anchorCtr="0" anchor="b" bIns="91425" lIns="91425" spcFirstLastPara="1" rIns="91425" wrap="square" tIns="91425">
            <a:noAutofit/>
          </a:bodyPr>
          <a:lstStyle>
            <a:lvl1pPr indent="0" lvl="0"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1pPr>
            <a:lvl2pPr indent="0" lvl="1"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2pPr>
            <a:lvl3pPr indent="0" lvl="2"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3pPr>
            <a:lvl4pPr indent="0" lvl="3"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4pPr>
            <a:lvl5pPr indent="0" lvl="4"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5pPr>
            <a:lvl6pPr indent="0" lvl="5" marL="4572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6pPr>
            <a:lvl7pPr indent="0" lvl="6" marL="9144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7pPr>
            <a:lvl8pPr indent="0" lvl="7" marL="13716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8pPr>
            <a:lvl9pPr indent="0" lvl="8" marL="18288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3" name="Shape 23"/>
        <p:cNvGrpSpPr/>
        <p:nvPr/>
      </p:nvGrpSpPr>
      <p:grpSpPr>
        <a:xfrm>
          <a:off x="0" y="0"/>
          <a:ext cx="0" cy="0"/>
          <a:chOff x="0" y="0"/>
          <a:chExt cx="0" cy="0"/>
        </a:xfrm>
      </p:grpSpPr>
      <p:sp>
        <p:nvSpPr>
          <p:cNvPr id="24" name="Google Shape;24;p3"/>
          <p:cNvSpPr txBox="1"/>
          <p:nvPr>
            <p:ph type="title"/>
          </p:nvPr>
        </p:nvSpPr>
        <p:spPr>
          <a:xfrm>
            <a:off x="673100" y="434975"/>
            <a:ext cx="8205788" cy="434975"/>
          </a:xfrm>
          <a:prstGeom prst="rect">
            <a:avLst/>
          </a:prstGeom>
          <a:noFill/>
          <a:ln>
            <a:noFill/>
          </a:ln>
        </p:spPr>
        <p:txBody>
          <a:bodyPr anchorCtr="0" anchor="b" bIns="91425" lIns="91425" spcFirstLastPara="1" rIns="91425" wrap="square" tIns="91425">
            <a:noAutofit/>
          </a:bodyPr>
          <a:lstStyle>
            <a:lvl1pPr indent="0" lvl="0"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1pPr>
            <a:lvl2pPr indent="0" lvl="1"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2pPr>
            <a:lvl3pPr indent="0" lvl="2"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3pPr>
            <a:lvl4pPr indent="0" lvl="3"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4pPr>
            <a:lvl5pPr indent="0" lvl="4"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5pPr>
            <a:lvl6pPr indent="0" lvl="5" marL="4572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6pPr>
            <a:lvl7pPr indent="0" lvl="6" marL="9144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7pPr>
            <a:lvl8pPr indent="0" lvl="7" marL="13716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8pPr>
            <a:lvl9pPr indent="0" lvl="8" marL="18288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9pPr>
          </a:lstStyle>
          <a:p/>
        </p:txBody>
      </p:sp>
      <p:sp>
        <p:nvSpPr>
          <p:cNvPr id="25" name="Google Shape;25;p3"/>
          <p:cNvSpPr txBox="1"/>
          <p:nvPr>
            <p:ph idx="1" type="body"/>
          </p:nvPr>
        </p:nvSpPr>
        <p:spPr>
          <a:xfrm>
            <a:off x="660400" y="1227138"/>
            <a:ext cx="8205788" cy="1146175"/>
          </a:xfrm>
          <a:prstGeom prst="rect">
            <a:avLst/>
          </a:prstGeom>
          <a:noFill/>
          <a:ln>
            <a:noFill/>
          </a:ln>
        </p:spPr>
        <p:txBody>
          <a:bodyPr anchorCtr="0" anchor="t" bIns="91425" lIns="91425" spcFirstLastPara="1" rIns="91425" wrap="square" tIns="91425">
            <a:noAutofit/>
          </a:bodyPr>
          <a:lstStyle>
            <a:lvl1pPr indent="-393700" lvl="0" marL="457200" marR="0" rtl="0" algn="l">
              <a:lnSpc>
                <a:spcPct val="95000"/>
              </a:lnSpc>
              <a:spcBef>
                <a:spcPts val="1040"/>
              </a:spcBef>
              <a:spcAft>
                <a:spcPts val="0"/>
              </a:spcAft>
              <a:buClr>
                <a:srgbClr val="006600"/>
              </a:buClr>
              <a:buSzPts val="2600"/>
              <a:buFont typeface="Noto Sans Symbols"/>
              <a:buChar char="◼"/>
              <a:defRPr b="0" i="0" sz="2600" u="none" cap="none" strike="noStrike">
                <a:solidFill>
                  <a:schemeClr val="dk1"/>
                </a:solidFill>
                <a:latin typeface="Arial"/>
                <a:ea typeface="Arial"/>
                <a:cs typeface="Arial"/>
                <a:sym typeface="Arial"/>
              </a:defRPr>
            </a:lvl1pPr>
            <a:lvl2pPr indent="-368300" lvl="1" marL="914400" marR="0" rtl="0" algn="l">
              <a:lnSpc>
                <a:spcPct val="95000"/>
              </a:lnSpc>
              <a:spcBef>
                <a:spcPts val="440"/>
              </a:spcBef>
              <a:spcAft>
                <a:spcPts val="0"/>
              </a:spcAft>
              <a:buClr>
                <a:schemeClr val="dk1"/>
              </a:buClr>
              <a:buSzPts val="2200"/>
              <a:buFont typeface="Arial"/>
              <a:buChar char="–"/>
              <a:defRPr b="0" i="0" sz="2200" u="none" cap="none" strike="noStrike">
                <a:solidFill>
                  <a:schemeClr val="dk1"/>
                </a:solidFill>
                <a:latin typeface="Arial"/>
                <a:ea typeface="Arial"/>
                <a:cs typeface="Arial"/>
                <a:sym typeface="Arial"/>
              </a:defRPr>
            </a:lvl2pPr>
            <a:lvl3pPr indent="-381000" lvl="2" marL="1371600" marR="0" rtl="0" algn="l">
              <a:lnSpc>
                <a:spcPct val="95000"/>
              </a:lnSpc>
              <a:spcBef>
                <a:spcPts val="240"/>
              </a:spcBef>
              <a:spcAft>
                <a:spcPts val="0"/>
              </a:spcAft>
              <a:buClr>
                <a:schemeClr val="dk1"/>
              </a:buClr>
              <a:buSzPts val="2400"/>
              <a:buFont typeface="Noto Sans Symbols"/>
              <a:buChar char="◾"/>
              <a:defRPr b="0" i="0" sz="2400" u="none" cap="none" strike="noStrike">
                <a:solidFill>
                  <a:schemeClr val="dk1"/>
                </a:solidFill>
                <a:latin typeface="Arial"/>
                <a:ea typeface="Arial"/>
                <a:cs typeface="Arial"/>
                <a:sym typeface="Arial"/>
              </a:defRPr>
            </a:lvl3pPr>
            <a:lvl4pPr indent="-355600" lvl="3" marL="1828800" marR="0" rtl="0" algn="l">
              <a:lnSpc>
                <a:spcPct val="95000"/>
              </a:lnSpc>
              <a:spcBef>
                <a:spcPts val="2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279400" lvl="4" marL="22860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5pPr>
            <a:lvl6pPr indent="-279400" lvl="5" marL="27432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6pPr>
            <a:lvl7pPr indent="-279400" lvl="6" marL="32004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7pPr>
            <a:lvl8pPr indent="-279400" lvl="7" marL="36576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8pPr>
            <a:lvl9pPr indent="-279400" lvl="8" marL="41148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339" name="Shape 339"/>
        <p:cNvGrpSpPr/>
        <p:nvPr/>
      </p:nvGrpSpPr>
      <p:grpSpPr>
        <a:xfrm>
          <a:off x="0" y="0"/>
          <a:ext cx="0" cy="0"/>
          <a:chOff x="0" y="0"/>
          <a:chExt cx="0" cy="0"/>
        </a:xfrm>
      </p:grpSpPr>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340" name="Shape 340"/>
        <p:cNvGrpSpPr/>
        <p:nvPr/>
      </p:nvGrpSpPr>
      <p:grpSpPr>
        <a:xfrm>
          <a:off x="0" y="0"/>
          <a:ext cx="0" cy="0"/>
          <a:chOff x="0" y="0"/>
          <a:chExt cx="0" cy="0"/>
        </a:xfrm>
      </p:grpSpPr>
      <p:sp>
        <p:nvSpPr>
          <p:cNvPr id="341" name="Google Shape;341;p23"/>
          <p:cNvSpPr txBox="1"/>
          <p:nvPr>
            <p:ph type="title"/>
          </p:nvPr>
        </p:nvSpPr>
        <p:spPr>
          <a:xfrm>
            <a:off x="457200" y="273050"/>
            <a:ext cx="3008313" cy="1162050"/>
          </a:xfrm>
          <a:prstGeom prst="rect">
            <a:avLst/>
          </a:prstGeom>
          <a:noFill/>
          <a:ln>
            <a:noFill/>
          </a:ln>
        </p:spPr>
        <p:txBody>
          <a:bodyPr anchorCtr="0" anchor="b" bIns="91425" lIns="91425" spcFirstLastPara="1" rIns="91425" wrap="square" tIns="91425">
            <a:noAutofit/>
          </a:bodyPr>
          <a:lstStyle>
            <a:lvl1pPr indent="0" lvl="0" marL="0" marR="0" rtl="0" algn="l">
              <a:lnSpc>
                <a:spcPct val="95000"/>
              </a:lnSpc>
              <a:spcBef>
                <a:spcPts val="0"/>
              </a:spcBef>
              <a:spcAft>
                <a:spcPts val="0"/>
              </a:spcAft>
              <a:buSzPts val="1400"/>
              <a:buNone/>
              <a:defRPr b="1" i="0" sz="2000" u="none" cap="none" strike="noStrike">
                <a:solidFill>
                  <a:srgbClr val="003300"/>
                </a:solidFill>
                <a:latin typeface="Arial"/>
                <a:ea typeface="Arial"/>
                <a:cs typeface="Arial"/>
                <a:sym typeface="Arial"/>
              </a:defRPr>
            </a:lvl1pPr>
            <a:lvl2pPr indent="0" lvl="1"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2pPr>
            <a:lvl3pPr indent="0" lvl="2"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3pPr>
            <a:lvl4pPr indent="0" lvl="3"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4pPr>
            <a:lvl5pPr indent="0" lvl="4"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5pPr>
            <a:lvl6pPr indent="0" lvl="5" marL="4572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6pPr>
            <a:lvl7pPr indent="0" lvl="6" marL="9144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7pPr>
            <a:lvl8pPr indent="0" lvl="7" marL="13716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8pPr>
            <a:lvl9pPr indent="0" lvl="8" marL="18288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9pPr>
          </a:lstStyle>
          <a:p/>
        </p:txBody>
      </p:sp>
      <p:sp>
        <p:nvSpPr>
          <p:cNvPr id="342" name="Google Shape;342;p23"/>
          <p:cNvSpPr txBox="1"/>
          <p:nvPr>
            <p:ph idx="1" type="body"/>
          </p:nvPr>
        </p:nvSpPr>
        <p:spPr>
          <a:xfrm>
            <a:off x="3575050" y="273050"/>
            <a:ext cx="5111750" cy="5853113"/>
          </a:xfrm>
          <a:prstGeom prst="rect">
            <a:avLst/>
          </a:prstGeom>
          <a:noFill/>
          <a:ln>
            <a:noFill/>
          </a:ln>
        </p:spPr>
        <p:txBody>
          <a:bodyPr anchorCtr="0" anchor="t" bIns="91425" lIns="91425" spcFirstLastPara="1" rIns="91425" wrap="square" tIns="91425">
            <a:noAutofit/>
          </a:bodyPr>
          <a:lstStyle>
            <a:lvl1pPr indent="-431800" lvl="0" marL="457200" marR="0" rtl="0" algn="l">
              <a:lnSpc>
                <a:spcPct val="95000"/>
              </a:lnSpc>
              <a:spcBef>
                <a:spcPts val="1280"/>
              </a:spcBef>
              <a:spcAft>
                <a:spcPts val="0"/>
              </a:spcAft>
              <a:buClr>
                <a:schemeClr val="accent1"/>
              </a:buClr>
              <a:buSzPts val="3200"/>
              <a:buFont typeface="Noto Sans Symbols"/>
              <a:buChar char="◼"/>
              <a:defRPr b="0" i="0" sz="3200" u="none" cap="none" strike="noStrike">
                <a:solidFill>
                  <a:schemeClr val="dk1"/>
                </a:solidFill>
                <a:latin typeface="Arial"/>
                <a:ea typeface="Arial"/>
                <a:cs typeface="Arial"/>
                <a:sym typeface="Arial"/>
              </a:defRPr>
            </a:lvl1pPr>
            <a:lvl2pPr indent="-406400" lvl="1" marL="914400" marR="0" rtl="0" algn="l">
              <a:lnSpc>
                <a:spcPct val="95000"/>
              </a:lnSpc>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lnSpc>
                <a:spcPct val="95000"/>
              </a:lnSpc>
              <a:spcBef>
                <a:spcPts val="240"/>
              </a:spcBef>
              <a:spcAft>
                <a:spcPts val="0"/>
              </a:spcAft>
              <a:buClr>
                <a:schemeClr val="dk1"/>
              </a:buClr>
              <a:buSzPts val="2400"/>
              <a:buFont typeface="Noto Sans Symbols"/>
              <a:buChar char="◾"/>
              <a:defRPr b="0" i="0" sz="2400" u="none" cap="none" strike="noStrike">
                <a:solidFill>
                  <a:schemeClr val="dk1"/>
                </a:solidFill>
                <a:latin typeface="Arial"/>
                <a:ea typeface="Arial"/>
                <a:cs typeface="Arial"/>
                <a:sym typeface="Arial"/>
              </a:defRPr>
            </a:lvl3pPr>
            <a:lvl4pPr indent="-355600" lvl="3" marL="1828800" marR="0" rtl="0" algn="l">
              <a:lnSpc>
                <a:spcPct val="95000"/>
              </a:lnSpc>
              <a:spcBef>
                <a:spcPts val="2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292100" lvl="4" marL="2286000" marR="0" rtl="0" algn="l">
              <a:lnSpc>
                <a:spcPct val="95000"/>
              </a:lnSpc>
              <a:spcBef>
                <a:spcPts val="200"/>
              </a:spcBef>
              <a:spcAft>
                <a:spcPts val="0"/>
              </a:spcAft>
              <a:buClr>
                <a:schemeClr val="dk1"/>
              </a:buClr>
              <a:buSzPts val="1000"/>
              <a:buFont typeface="Noto Sans Symbols"/>
              <a:buChar char="■"/>
              <a:defRPr b="0" i="0" sz="2000" u="none" cap="none" strike="noStrike">
                <a:solidFill>
                  <a:schemeClr val="dk1"/>
                </a:solidFill>
                <a:latin typeface="Arial"/>
                <a:ea typeface="Arial"/>
                <a:cs typeface="Arial"/>
                <a:sym typeface="Arial"/>
              </a:defRPr>
            </a:lvl5pPr>
            <a:lvl6pPr indent="-292100" lvl="5" marL="2743200" marR="0" rtl="0" algn="l">
              <a:lnSpc>
                <a:spcPct val="95000"/>
              </a:lnSpc>
              <a:spcBef>
                <a:spcPts val="200"/>
              </a:spcBef>
              <a:spcAft>
                <a:spcPts val="0"/>
              </a:spcAft>
              <a:buClr>
                <a:schemeClr val="dk1"/>
              </a:buClr>
              <a:buSzPts val="1000"/>
              <a:buFont typeface="Noto Sans Symbols"/>
              <a:buChar char="■"/>
              <a:defRPr b="0" i="0" sz="2000" u="none" cap="none" strike="noStrike">
                <a:solidFill>
                  <a:schemeClr val="dk1"/>
                </a:solidFill>
                <a:latin typeface="Arial"/>
                <a:ea typeface="Arial"/>
                <a:cs typeface="Arial"/>
                <a:sym typeface="Arial"/>
              </a:defRPr>
            </a:lvl6pPr>
            <a:lvl7pPr indent="-292100" lvl="6" marL="3200400" marR="0" rtl="0" algn="l">
              <a:lnSpc>
                <a:spcPct val="95000"/>
              </a:lnSpc>
              <a:spcBef>
                <a:spcPts val="200"/>
              </a:spcBef>
              <a:spcAft>
                <a:spcPts val="0"/>
              </a:spcAft>
              <a:buClr>
                <a:schemeClr val="dk1"/>
              </a:buClr>
              <a:buSzPts val="1000"/>
              <a:buFont typeface="Noto Sans Symbols"/>
              <a:buChar char="■"/>
              <a:defRPr b="0" i="0" sz="2000" u="none" cap="none" strike="noStrike">
                <a:solidFill>
                  <a:schemeClr val="dk1"/>
                </a:solidFill>
                <a:latin typeface="Arial"/>
                <a:ea typeface="Arial"/>
                <a:cs typeface="Arial"/>
                <a:sym typeface="Arial"/>
              </a:defRPr>
            </a:lvl7pPr>
            <a:lvl8pPr indent="-292100" lvl="7" marL="3657600" marR="0" rtl="0" algn="l">
              <a:lnSpc>
                <a:spcPct val="95000"/>
              </a:lnSpc>
              <a:spcBef>
                <a:spcPts val="200"/>
              </a:spcBef>
              <a:spcAft>
                <a:spcPts val="0"/>
              </a:spcAft>
              <a:buClr>
                <a:schemeClr val="dk1"/>
              </a:buClr>
              <a:buSzPts val="1000"/>
              <a:buFont typeface="Noto Sans Symbols"/>
              <a:buChar char="■"/>
              <a:defRPr b="0" i="0" sz="2000" u="none" cap="none" strike="noStrike">
                <a:solidFill>
                  <a:schemeClr val="dk1"/>
                </a:solidFill>
                <a:latin typeface="Arial"/>
                <a:ea typeface="Arial"/>
                <a:cs typeface="Arial"/>
                <a:sym typeface="Arial"/>
              </a:defRPr>
            </a:lvl8pPr>
            <a:lvl9pPr indent="-292100" lvl="8" marL="4114800" marR="0" rtl="0" algn="l">
              <a:lnSpc>
                <a:spcPct val="95000"/>
              </a:lnSpc>
              <a:spcBef>
                <a:spcPts val="200"/>
              </a:spcBef>
              <a:spcAft>
                <a:spcPts val="0"/>
              </a:spcAft>
              <a:buClr>
                <a:schemeClr val="dk1"/>
              </a:buClr>
              <a:buSzPts val="1000"/>
              <a:buFont typeface="Noto Sans Symbols"/>
              <a:buChar char="■"/>
              <a:defRPr b="0" i="0" sz="2000" u="none" cap="none" strike="noStrike">
                <a:solidFill>
                  <a:schemeClr val="dk1"/>
                </a:solidFill>
                <a:latin typeface="Arial"/>
                <a:ea typeface="Arial"/>
                <a:cs typeface="Arial"/>
                <a:sym typeface="Arial"/>
              </a:defRPr>
            </a:lvl9pPr>
          </a:lstStyle>
          <a:p/>
        </p:txBody>
      </p:sp>
      <p:sp>
        <p:nvSpPr>
          <p:cNvPr id="343" name="Google Shape;343;p23"/>
          <p:cNvSpPr txBox="1"/>
          <p:nvPr>
            <p:ph idx="2" type="body"/>
          </p:nvPr>
        </p:nvSpPr>
        <p:spPr>
          <a:xfrm>
            <a:off x="457200" y="1435100"/>
            <a:ext cx="3008313" cy="4691063"/>
          </a:xfrm>
          <a:prstGeom prst="rect">
            <a:avLst/>
          </a:prstGeom>
          <a:noFill/>
          <a:ln>
            <a:noFill/>
          </a:ln>
        </p:spPr>
        <p:txBody>
          <a:bodyPr anchorCtr="0" anchor="t" bIns="91425" lIns="91425" spcFirstLastPara="1" rIns="91425" wrap="square" tIns="91425">
            <a:noAutofit/>
          </a:bodyPr>
          <a:lstStyle>
            <a:lvl1pPr indent="-228600" lvl="0" marL="457200" marR="0" rtl="0" algn="l">
              <a:lnSpc>
                <a:spcPct val="95000"/>
              </a:lnSpc>
              <a:spcBef>
                <a:spcPts val="560"/>
              </a:spcBef>
              <a:spcAft>
                <a:spcPts val="0"/>
              </a:spcAft>
              <a:buClr>
                <a:schemeClr val="accent1"/>
              </a:buClr>
              <a:buSzPts val="1400"/>
              <a:buFont typeface="Noto Sans Symbols"/>
              <a:buNone/>
              <a:defRPr b="0" i="0" sz="1400" u="none" cap="none" strike="noStrike">
                <a:solidFill>
                  <a:schemeClr val="dk1"/>
                </a:solidFill>
                <a:latin typeface="Arial"/>
                <a:ea typeface="Arial"/>
                <a:cs typeface="Arial"/>
                <a:sym typeface="Arial"/>
              </a:defRPr>
            </a:lvl1pPr>
            <a:lvl2pPr indent="-228600" lvl="1" marL="914400" marR="0" rtl="0" algn="l">
              <a:lnSpc>
                <a:spcPct val="95000"/>
              </a:lnSpc>
              <a:spcBef>
                <a:spcPts val="240"/>
              </a:spcBef>
              <a:spcAft>
                <a:spcPts val="0"/>
              </a:spcAft>
              <a:buClr>
                <a:schemeClr val="dk1"/>
              </a:buClr>
              <a:buSzPts val="1400"/>
              <a:buFont typeface="Arial"/>
              <a:buNone/>
              <a:defRPr b="0" i="0" sz="1200" u="none" cap="none" strike="noStrike">
                <a:solidFill>
                  <a:schemeClr val="dk1"/>
                </a:solidFill>
                <a:latin typeface="Arial"/>
                <a:ea typeface="Arial"/>
                <a:cs typeface="Arial"/>
                <a:sym typeface="Arial"/>
              </a:defRPr>
            </a:lvl2pPr>
            <a:lvl3pPr indent="-228600" lvl="2" marL="1371600" marR="0" rtl="0" algn="l">
              <a:lnSpc>
                <a:spcPct val="95000"/>
              </a:lnSpc>
              <a:spcBef>
                <a:spcPts val="100"/>
              </a:spcBef>
              <a:spcAft>
                <a:spcPts val="0"/>
              </a:spcAft>
              <a:buClr>
                <a:schemeClr val="dk1"/>
              </a:buClr>
              <a:buSzPts val="1400"/>
              <a:buFont typeface="Noto Sans Symbols"/>
              <a:buNone/>
              <a:defRPr b="0" i="0" sz="1000" u="none" cap="none" strike="noStrike">
                <a:solidFill>
                  <a:schemeClr val="dk1"/>
                </a:solidFill>
                <a:latin typeface="Arial"/>
                <a:ea typeface="Arial"/>
                <a:cs typeface="Arial"/>
                <a:sym typeface="Arial"/>
              </a:defRPr>
            </a:lvl3pPr>
            <a:lvl4pPr indent="-228600" lvl="3" marL="1828800" marR="0" rtl="0" algn="l">
              <a:lnSpc>
                <a:spcPct val="95000"/>
              </a:lnSpc>
              <a:spcBef>
                <a:spcPts val="90"/>
              </a:spcBef>
              <a:spcAft>
                <a:spcPts val="0"/>
              </a:spcAft>
              <a:buClr>
                <a:schemeClr val="dk1"/>
              </a:buClr>
              <a:buSzPts val="1400"/>
              <a:buFont typeface="Arial"/>
              <a:buNone/>
              <a:defRPr b="0" i="0" sz="900" u="none" cap="none" strike="noStrike">
                <a:solidFill>
                  <a:schemeClr val="dk1"/>
                </a:solidFill>
                <a:latin typeface="Arial"/>
                <a:ea typeface="Arial"/>
                <a:cs typeface="Arial"/>
                <a:sym typeface="Arial"/>
              </a:defRPr>
            </a:lvl4pPr>
            <a:lvl5pPr indent="-228600" lvl="4" marL="2286000" marR="0" rtl="0" algn="l">
              <a:lnSpc>
                <a:spcPct val="95000"/>
              </a:lnSpc>
              <a:spcBef>
                <a:spcPts val="90"/>
              </a:spcBef>
              <a:spcAft>
                <a:spcPts val="0"/>
              </a:spcAft>
              <a:buClr>
                <a:schemeClr val="dk1"/>
              </a:buClr>
              <a:buSzPts val="1400"/>
              <a:buFont typeface="Noto Sans Symbols"/>
              <a:buNone/>
              <a:defRPr b="0" i="0" sz="900" u="none" cap="none" strike="noStrike">
                <a:solidFill>
                  <a:schemeClr val="dk1"/>
                </a:solidFill>
                <a:latin typeface="Arial"/>
                <a:ea typeface="Arial"/>
                <a:cs typeface="Arial"/>
                <a:sym typeface="Arial"/>
              </a:defRPr>
            </a:lvl5pPr>
            <a:lvl6pPr indent="-228600" lvl="5" marL="2743200" marR="0" rtl="0" algn="l">
              <a:lnSpc>
                <a:spcPct val="95000"/>
              </a:lnSpc>
              <a:spcBef>
                <a:spcPts val="90"/>
              </a:spcBef>
              <a:spcAft>
                <a:spcPts val="0"/>
              </a:spcAft>
              <a:buClr>
                <a:schemeClr val="dk1"/>
              </a:buClr>
              <a:buSzPts val="1400"/>
              <a:buFont typeface="Noto Sans Symbols"/>
              <a:buNone/>
              <a:defRPr b="0" i="0" sz="900" u="none" cap="none" strike="noStrike">
                <a:solidFill>
                  <a:schemeClr val="dk1"/>
                </a:solidFill>
                <a:latin typeface="Arial"/>
                <a:ea typeface="Arial"/>
                <a:cs typeface="Arial"/>
                <a:sym typeface="Arial"/>
              </a:defRPr>
            </a:lvl6pPr>
            <a:lvl7pPr indent="-228600" lvl="6" marL="3200400" marR="0" rtl="0" algn="l">
              <a:lnSpc>
                <a:spcPct val="95000"/>
              </a:lnSpc>
              <a:spcBef>
                <a:spcPts val="90"/>
              </a:spcBef>
              <a:spcAft>
                <a:spcPts val="0"/>
              </a:spcAft>
              <a:buClr>
                <a:schemeClr val="dk1"/>
              </a:buClr>
              <a:buSzPts val="1400"/>
              <a:buFont typeface="Noto Sans Symbols"/>
              <a:buNone/>
              <a:defRPr b="0" i="0" sz="900" u="none" cap="none" strike="noStrike">
                <a:solidFill>
                  <a:schemeClr val="dk1"/>
                </a:solidFill>
                <a:latin typeface="Arial"/>
                <a:ea typeface="Arial"/>
                <a:cs typeface="Arial"/>
                <a:sym typeface="Arial"/>
              </a:defRPr>
            </a:lvl7pPr>
            <a:lvl8pPr indent="-228600" lvl="7" marL="3657600" marR="0" rtl="0" algn="l">
              <a:lnSpc>
                <a:spcPct val="95000"/>
              </a:lnSpc>
              <a:spcBef>
                <a:spcPts val="90"/>
              </a:spcBef>
              <a:spcAft>
                <a:spcPts val="0"/>
              </a:spcAft>
              <a:buClr>
                <a:schemeClr val="dk1"/>
              </a:buClr>
              <a:buSzPts val="1400"/>
              <a:buFont typeface="Noto Sans Symbols"/>
              <a:buNone/>
              <a:defRPr b="0" i="0" sz="900" u="none" cap="none" strike="noStrike">
                <a:solidFill>
                  <a:schemeClr val="dk1"/>
                </a:solidFill>
                <a:latin typeface="Arial"/>
                <a:ea typeface="Arial"/>
                <a:cs typeface="Arial"/>
                <a:sym typeface="Arial"/>
              </a:defRPr>
            </a:lvl8pPr>
            <a:lvl9pPr indent="-228600" lvl="8" marL="4114800" marR="0" rtl="0" algn="l">
              <a:lnSpc>
                <a:spcPct val="95000"/>
              </a:lnSpc>
              <a:spcBef>
                <a:spcPts val="90"/>
              </a:spcBef>
              <a:spcAft>
                <a:spcPts val="0"/>
              </a:spcAft>
              <a:buClr>
                <a:schemeClr val="dk1"/>
              </a:buClr>
              <a:buSzPts val="1400"/>
              <a:buFont typeface="Noto Sans Symbols"/>
              <a:buNone/>
              <a:defRPr b="0" i="0" sz="9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344" name="Shape 344"/>
        <p:cNvGrpSpPr/>
        <p:nvPr/>
      </p:nvGrpSpPr>
      <p:grpSpPr>
        <a:xfrm>
          <a:off x="0" y="0"/>
          <a:ext cx="0" cy="0"/>
          <a:chOff x="0" y="0"/>
          <a:chExt cx="0" cy="0"/>
        </a:xfrm>
      </p:grpSpPr>
      <p:sp>
        <p:nvSpPr>
          <p:cNvPr id="345" name="Google Shape;345;p24"/>
          <p:cNvSpPr txBox="1"/>
          <p:nvPr>
            <p:ph type="title"/>
          </p:nvPr>
        </p:nvSpPr>
        <p:spPr>
          <a:xfrm>
            <a:off x="1792288" y="4800600"/>
            <a:ext cx="5486400" cy="566738"/>
          </a:xfrm>
          <a:prstGeom prst="rect">
            <a:avLst/>
          </a:prstGeom>
          <a:noFill/>
          <a:ln>
            <a:noFill/>
          </a:ln>
        </p:spPr>
        <p:txBody>
          <a:bodyPr anchorCtr="0" anchor="b" bIns="91425" lIns="91425" spcFirstLastPara="1" rIns="91425" wrap="square" tIns="91425">
            <a:noAutofit/>
          </a:bodyPr>
          <a:lstStyle>
            <a:lvl1pPr indent="0" lvl="0" marL="0" marR="0" rtl="0" algn="l">
              <a:lnSpc>
                <a:spcPct val="95000"/>
              </a:lnSpc>
              <a:spcBef>
                <a:spcPts val="0"/>
              </a:spcBef>
              <a:spcAft>
                <a:spcPts val="0"/>
              </a:spcAft>
              <a:buSzPts val="1400"/>
              <a:buNone/>
              <a:defRPr b="1" i="0" sz="2000" u="none" cap="none" strike="noStrike">
                <a:solidFill>
                  <a:srgbClr val="003300"/>
                </a:solidFill>
                <a:latin typeface="Arial"/>
                <a:ea typeface="Arial"/>
                <a:cs typeface="Arial"/>
                <a:sym typeface="Arial"/>
              </a:defRPr>
            </a:lvl1pPr>
            <a:lvl2pPr indent="0" lvl="1"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2pPr>
            <a:lvl3pPr indent="0" lvl="2"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3pPr>
            <a:lvl4pPr indent="0" lvl="3"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4pPr>
            <a:lvl5pPr indent="0" lvl="4"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5pPr>
            <a:lvl6pPr indent="0" lvl="5" marL="4572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6pPr>
            <a:lvl7pPr indent="0" lvl="6" marL="9144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7pPr>
            <a:lvl8pPr indent="0" lvl="7" marL="13716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8pPr>
            <a:lvl9pPr indent="0" lvl="8" marL="18288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9pPr>
          </a:lstStyle>
          <a:p/>
        </p:txBody>
      </p:sp>
      <p:sp>
        <p:nvSpPr>
          <p:cNvPr id="346" name="Google Shape;346;p24"/>
          <p:cNvSpPr/>
          <p:nvPr>
            <p:ph idx="2" type="pic"/>
          </p:nvPr>
        </p:nvSpPr>
        <p:spPr>
          <a:xfrm>
            <a:off x="1792288" y="612775"/>
            <a:ext cx="5486400" cy="4114800"/>
          </a:xfrm>
          <a:prstGeom prst="rect">
            <a:avLst/>
          </a:prstGeom>
          <a:noFill/>
          <a:ln>
            <a:noFill/>
          </a:ln>
        </p:spPr>
        <p:txBody>
          <a:bodyPr anchorCtr="0" anchor="t" bIns="91425" lIns="91425" spcFirstLastPara="1" rIns="91425" wrap="square" tIns="91425">
            <a:noAutofit/>
          </a:bodyPr>
          <a:lstStyle>
            <a:lvl1pPr indent="0" lvl="0" marL="0" marR="0" rtl="0" algn="l">
              <a:lnSpc>
                <a:spcPct val="95000"/>
              </a:lnSpc>
              <a:spcBef>
                <a:spcPts val="1280"/>
              </a:spcBef>
              <a:spcAft>
                <a:spcPts val="0"/>
              </a:spcAft>
              <a:buClr>
                <a:schemeClr val="accent1"/>
              </a:buClr>
              <a:buSzPts val="1400"/>
              <a:buFont typeface="Noto Sans Symbols"/>
              <a:buNone/>
              <a:defRPr b="0" i="0" sz="3200" u="none" cap="none" strike="noStrike">
                <a:solidFill>
                  <a:schemeClr val="dk1"/>
                </a:solidFill>
                <a:latin typeface="Arial"/>
                <a:ea typeface="Arial"/>
                <a:cs typeface="Arial"/>
                <a:sym typeface="Arial"/>
              </a:defRPr>
            </a:lvl1pPr>
            <a:lvl2pPr indent="0" lvl="1" marL="457200" marR="0" rtl="0" algn="l">
              <a:lnSpc>
                <a:spcPct val="95000"/>
              </a:lnSpc>
              <a:spcBef>
                <a:spcPts val="560"/>
              </a:spcBef>
              <a:spcAft>
                <a:spcPts val="0"/>
              </a:spcAft>
              <a:buClr>
                <a:schemeClr val="dk1"/>
              </a:buClr>
              <a:buSzPts val="1400"/>
              <a:buFont typeface="Arial"/>
              <a:buNone/>
              <a:defRPr b="0" i="0" sz="2800" u="none" cap="none" strike="noStrike">
                <a:solidFill>
                  <a:schemeClr val="dk1"/>
                </a:solidFill>
                <a:latin typeface="Arial"/>
                <a:ea typeface="Arial"/>
                <a:cs typeface="Arial"/>
                <a:sym typeface="Arial"/>
              </a:defRPr>
            </a:lvl2pPr>
            <a:lvl3pPr indent="0" lvl="2" marL="914400" marR="0" rtl="0" algn="l">
              <a:lnSpc>
                <a:spcPct val="95000"/>
              </a:lnSpc>
              <a:spcBef>
                <a:spcPts val="240"/>
              </a:spcBef>
              <a:spcAft>
                <a:spcPts val="0"/>
              </a:spcAft>
              <a:buClr>
                <a:schemeClr val="dk1"/>
              </a:buClr>
              <a:buSzPts val="1400"/>
              <a:buFont typeface="Noto Sans Symbols"/>
              <a:buNone/>
              <a:defRPr b="0" i="0" sz="2400" u="none" cap="none" strike="noStrike">
                <a:solidFill>
                  <a:schemeClr val="dk1"/>
                </a:solidFill>
                <a:latin typeface="Arial"/>
                <a:ea typeface="Arial"/>
                <a:cs typeface="Arial"/>
                <a:sym typeface="Arial"/>
              </a:defRPr>
            </a:lvl3pPr>
            <a:lvl4pPr indent="0" lvl="3" marL="1371600" marR="0" rtl="0" algn="l">
              <a:lnSpc>
                <a:spcPct val="95000"/>
              </a:lnSpc>
              <a:spcBef>
                <a:spcPts val="200"/>
              </a:spcBef>
              <a:spcAft>
                <a:spcPts val="0"/>
              </a:spcAft>
              <a:buClr>
                <a:schemeClr val="dk1"/>
              </a:buClr>
              <a:buSzPts val="1400"/>
              <a:buFont typeface="Arial"/>
              <a:buNone/>
              <a:defRPr b="0" i="0" sz="2000" u="none" cap="none" strike="noStrike">
                <a:solidFill>
                  <a:schemeClr val="dk1"/>
                </a:solidFill>
                <a:latin typeface="Arial"/>
                <a:ea typeface="Arial"/>
                <a:cs typeface="Arial"/>
                <a:sym typeface="Arial"/>
              </a:defRPr>
            </a:lvl4pPr>
            <a:lvl5pPr indent="0" lvl="4" marL="1828800" marR="0" rtl="0" algn="l">
              <a:lnSpc>
                <a:spcPct val="95000"/>
              </a:lnSpc>
              <a:spcBef>
                <a:spcPts val="200"/>
              </a:spcBef>
              <a:spcAft>
                <a:spcPts val="0"/>
              </a:spcAft>
              <a:buClr>
                <a:schemeClr val="dk1"/>
              </a:buClr>
              <a:buSzPts val="1400"/>
              <a:buFont typeface="Noto Sans Symbols"/>
              <a:buNone/>
              <a:defRPr b="0" i="0" sz="2000" u="none" cap="none" strike="noStrike">
                <a:solidFill>
                  <a:schemeClr val="dk1"/>
                </a:solidFill>
                <a:latin typeface="Arial"/>
                <a:ea typeface="Arial"/>
                <a:cs typeface="Arial"/>
                <a:sym typeface="Arial"/>
              </a:defRPr>
            </a:lvl5pPr>
            <a:lvl6pPr indent="0" lvl="5" marL="2286000" marR="0" rtl="0" algn="l">
              <a:lnSpc>
                <a:spcPct val="95000"/>
              </a:lnSpc>
              <a:spcBef>
                <a:spcPts val="200"/>
              </a:spcBef>
              <a:spcAft>
                <a:spcPts val="0"/>
              </a:spcAft>
              <a:buClr>
                <a:schemeClr val="dk1"/>
              </a:buClr>
              <a:buSzPts val="1400"/>
              <a:buFont typeface="Noto Sans Symbols"/>
              <a:buNone/>
              <a:defRPr b="0" i="0" sz="2000" u="none" cap="none" strike="noStrike">
                <a:solidFill>
                  <a:schemeClr val="dk1"/>
                </a:solidFill>
                <a:latin typeface="Arial"/>
                <a:ea typeface="Arial"/>
                <a:cs typeface="Arial"/>
                <a:sym typeface="Arial"/>
              </a:defRPr>
            </a:lvl6pPr>
            <a:lvl7pPr indent="0" lvl="6" marL="2743200" marR="0" rtl="0" algn="l">
              <a:lnSpc>
                <a:spcPct val="95000"/>
              </a:lnSpc>
              <a:spcBef>
                <a:spcPts val="200"/>
              </a:spcBef>
              <a:spcAft>
                <a:spcPts val="0"/>
              </a:spcAft>
              <a:buClr>
                <a:schemeClr val="dk1"/>
              </a:buClr>
              <a:buSzPts val="1400"/>
              <a:buFont typeface="Noto Sans Symbols"/>
              <a:buNone/>
              <a:defRPr b="0" i="0" sz="2000" u="none" cap="none" strike="noStrike">
                <a:solidFill>
                  <a:schemeClr val="dk1"/>
                </a:solidFill>
                <a:latin typeface="Arial"/>
                <a:ea typeface="Arial"/>
                <a:cs typeface="Arial"/>
                <a:sym typeface="Arial"/>
              </a:defRPr>
            </a:lvl7pPr>
            <a:lvl8pPr indent="0" lvl="7" marL="3200400" marR="0" rtl="0" algn="l">
              <a:lnSpc>
                <a:spcPct val="95000"/>
              </a:lnSpc>
              <a:spcBef>
                <a:spcPts val="200"/>
              </a:spcBef>
              <a:spcAft>
                <a:spcPts val="0"/>
              </a:spcAft>
              <a:buClr>
                <a:schemeClr val="dk1"/>
              </a:buClr>
              <a:buSzPts val="1400"/>
              <a:buFont typeface="Noto Sans Symbols"/>
              <a:buNone/>
              <a:defRPr b="0" i="0" sz="2000" u="none" cap="none" strike="noStrike">
                <a:solidFill>
                  <a:schemeClr val="dk1"/>
                </a:solidFill>
                <a:latin typeface="Arial"/>
                <a:ea typeface="Arial"/>
                <a:cs typeface="Arial"/>
                <a:sym typeface="Arial"/>
              </a:defRPr>
            </a:lvl8pPr>
            <a:lvl9pPr indent="0" lvl="8" marL="3657600" marR="0" rtl="0" algn="l">
              <a:lnSpc>
                <a:spcPct val="95000"/>
              </a:lnSpc>
              <a:spcBef>
                <a:spcPts val="200"/>
              </a:spcBef>
              <a:spcAft>
                <a:spcPts val="0"/>
              </a:spcAft>
              <a:buClr>
                <a:schemeClr val="dk1"/>
              </a:buClr>
              <a:buSzPts val="1400"/>
              <a:buFont typeface="Noto Sans Symbols"/>
              <a:buNone/>
              <a:defRPr b="0" i="0" sz="2000" u="none" cap="none" strike="noStrike">
                <a:solidFill>
                  <a:schemeClr val="dk1"/>
                </a:solidFill>
                <a:latin typeface="Arial"/>
                <a:ea typeface="Arial"/>
                <a:cs typeface="Arial"/>
                <a:sym typeface="Arial"/>
              </a:defRPr>
            </a:lvl9pPr>
          </a:lstStyle>
          <a:p/>
        </p:txBody>
      </p:sp>
      <p:sp>
        <p:nvSpPr>
          <p:cNvPr id="347" name="Google Shape;347;p24"/>
          <p:cNvSpPr txBox="1"/>
          <p:nvPr>
            <p:ph idx="1" type="body"/>
          </p:nvPr>
        </p:nvSpPr>
        <p:spPr>
          <a:xfrm>
            <a:off x="1792288" y="5367338"/>
            <a:ext cx="5486400" cy="804862"/>
          </a:xfrm>
          <a:prstGeom prst="rect">
            <a:avLst/>
          </a:prstGeom>
          <a:noFill/>
          <a:ln>
            <a:noFill/>
          </a:ln>
        </p:spPr>
        <p:txBody>
          <a:bodyPr anchorCtr="0" anchor="t" bIns="91425" lIns="91425" spcFirstLastPara="1" rIns="91425" wrap="square" tIns="91425">
            <a:noAutofit/>
          </a:bodyPr>
          <a:lstStyle>
            <a:lvl1pPr indent="-228600" lvl="0" marL="457200" marR="0" rtl="0" algn="l">
              <a:lnSpc>
                <a:spcPct val="95000"/>
              </a:lnSpc>
              <a:spcBef>
                <a:spcPts val="560"/>
              </a:spcBef>
              <a:spcAft>
                <a:spcPts val="0"/>
              </a:spcAft>
              <a:buClr>
                <a:schemeClr val="accent1"/>
              </a:buClr>
              <a:buSzPts val="1400"/>
              <a:buFont typeface="Noto Sans Symbols"/>
              <a:buNone/>
              <a:defRPr b="0" i="0" sz="1400" u="none" cap="none" strike="noStrike">
                <a:solidFill>
                  <a:schemeClr val="dk1"/>
                </a:solidFill>
                <a:latin typeface="Arial"/>
                <a:ea typeface="Arial"/>
                <a:cs typeface="Arial"/>
                <a:sym typeface="Arial"/>
              </a:defRPr>
            </a:lvl1pPr>
            <a:lvl2pPr indent="-228600" lvl="1" marL="914400" marR="0" rtl="0" algn="l">
              <a:lnSpc>
                <a:spcPct val="95000"/>
              </a:lnSpc>
              <a:spcBef>
                <a:spcPts val="240"/>
              </a:spcBef>
              <a:spcAft>
                <a:spcPts val="0"/>
              </a:spcAft>
              <a:buClr>
                <a:schemeClr val="dk1"/>
              </a:buClr>
              <a:buSzPts val="1400"/>
              <a:buFont typeface="Arial"/>
              <a:buNone/>
              <a:defRPr b="0" i="0" sz="1200" u="none" cap="none" strike="noStrike">
                <a:solidFill>
                  <a:schemeClr val="dk1"/>
                </a:solidFill>
                <a:latin typeface="Arial"/>
                <a:ea typeface="Arial"/>
                <a:cs typeface="Arial"/>
                <a:sym typeface="Arial"/>
              </a:defRPr>
            </a:lvl2pPr>
            <a:lvl3pPr indent="-228600" lvl="2" marL="1371600" marR="0" rtl="0" algn="l">
              <a:lnSpc>
                <a:spcPct val="95000"/>
              </a:lnSpc>
              <a:spcBef>
                <a:spcPts val="100"/>
              </a:spcBef>
              <a:spcAft>
                <a:spcPts val="0"/>
              </a:spcAft>
              <a:buClr>
                <a:schemeClr val="dk1"/>
              </a:buClr>
              <a:buSzPts val="1400"/>
              <a:buFont typeface="Noto Sans Symbols"/>
              <a:buNone/>
              <a:defRPr b="0" i="0" sz="1000" u="none" cap="none" strike="noStrike">
                <a:solidFill>
                  <a:schemeClr val="dk1"/>
                </a:solidFill>
                <a:latin typeface="Arial"/>
                <a:ea typeface="Arial"/>
                <a:cs typeface="Arial"/>
                <a:sym typeface="Arial"/>
              </a:defRPr>
            </a:lvl3pPr>
            <a:lvl4pPr indent="-228600" lvl="3" marL="1828800" marR="0" rtl="0" algn="l">
              <a:lnSpc>
                <a:spcPct val="95000"/>
              </a:lnSpc>
              <a:spcBef>
                <a:spcPts val="90"/>
              </a:spcBef>
              <a:spcAft>
                <a:spcPts val="0"/>
              </a:spcAft>
              <a:buClr>
                <a:schemeClr val="dk1"/>
              </a:buClr>
              <a:buSzPts val="1400"/>
              <a:buFont typeface="Arial"/>
              <a:buNone/>
              <a:defRPr b="0" i="0" sz="900" u="none" cap="none" strike="noStrike">
                <a:solidFill>
                  <a:schemeClr val="dk1"/>
                </a:solidFill>
                <a:latin typeface="Arial"/>
                <a:ea typeface="Arial"/>
                <a:cs typeface="Arial"/>
                <a:sym typeface="Arial"/>
              </a:defRPr>
            </a:lvl4pPr>
            <a:lvl5pPr indent="-228600" lvl="4" marL="2286000" marR="0" rtl="0" algn="l">
              <a:lnSpc>
                <a:spcPct val="95000"/>
              </a:lnSpc>
              <a:spcBef>
                <a:spcPts val="90"/>
              </a:spcBef>
              <a:spcAft>
                <a:spcPts val="0"/>
              </a:spcAft>
              <a:buClr>
                <a:schemeClr val="dk1"/>
              </a:buClr>
              <a:buSzPts val="1400"/>
              <a:buFont typeface="Noto Sans Symbols"/>
              <a:buNone/>
              <a:defRPr b="0" i="0" sz="900" u="none" cap="none" strike="noStrike">
                <a:solidFill>
                  <a:schemeClr val="dk1"/>
                </a:solidFill>
                <a:latin typeface="Arial"/>
                <a:ea typeface="Arial"/>
                <a:cs typeface="Arial"/>
                <a:sym typeface="Arial"/>
              </a:defRPr>
            </a:lvl5pPr>
            <a:lvl6pPr indent="-228600" lvl="5" marL="2743200" marR="0" rtl="0" algn="l">
              <a:lnSpc>
                <a:spcPct val="95000"/>
              </a:lnSpc>
              <a:spcBef>
                <a:spcPts val="90"/>
              </a:spcBef>
              <a:spcAft>
                <a:spcPts val="0"/>
              </a:spcAft>
              <a:buClr>
                <a:schemeClr val="dk1"/>
              </a:buClr>
              <a:buSzPts val="1400"/>
              <a:buFont typeface="Noto Sans Symbols"/>
              <a:buNone/>
              <a:defRPr b="0" i="0" sz="900" u="none" cap="none" strike="noStrike">
                <a:solidFill>
                  <a:schemeClr val="dk1"/>
                </a:solidFill>
                <a:latin typeface="Arial"/>
                <a:ea typeface="Arial"/>
                <a:cs typeface="Arial"/>
                <a:sym typeface="Arial"/>
              </a:defRPr>
            </a:lvl6pPr>
            <a:lvl7pPr indent="-228600" lvl="6" marL="3200400" marR="0" rtl="0" algn="l">
              <a:lnSpc>
                <a:spcPct val="95000"/>
              </a:lnSpc>
              <a:spcBef>
                <a:spcPts val="90"/>
              </a:spcBef>
              <a:spcAft>
                <a:spcPts val="0"/>
              </a:spcAft>
              <a:buClr>
                <a:schemeClr val="dk1"/>
              </a:buClr>
              <a:buSzPts val="1400"/>
              <a:buFont typeface="Noto Sans Symbols"/>
              <a:buNone/>
              <a:defRPr b="0" i="0" sz="900" u="none" cap="none" strike="noStrike">
                <a:solidFill>
                  <a:schemeClr val="dk1"/>
                </a:solidFill>
                <a:latin typeface="Arial"/>
                <a:ea typeface="Arial"/>
                <a:cs typeface="Arial"/>
                <a:sym typeface="Arial"/>
              </a:defRPr>
            </a:lvl7pPr>
            <a:lvl8pPr indent="-228600" lvl="7" marL="3657600" marR="0" rtl="0" algn="l">
              <a:lnSpc>
                <a:spcPct val="95000"/>
              </a:lnSpc>
              <a:spcBef>
                <a:spcPts val="90"/>
              </a:spcBef>
              <a:spcAft>
                <a:spcPts val="0"/>
              </a:spcAft>
              <a:buClr>
                <a:schemeClr val="dk1"/>
              </a:buClr>
              <a:buSzPts val="1400"/>
              <a:buFont typeface="Noto Sans Symbols"/>
              <a:buNone/>
              <a:defRPr b="0" i="0" sz="900" u="none" cap="none" strike="noStrike">
                <a:solidFill>
                  <a:schemeClr val="dk1"/>
                </a:solidFill>
                <a:latin typeface="Arial"/>
                <a:ea typeface="Arial"/>
                <a:cs typeface="Arial"/>
                <a:sym typeface="Arial"/>
              </a:defRPr>
            </a:lvl8pPr>
            <a:lvl9pPr indent="-228600" lvl="8" marL="4114800" marR="0" rtl="0" algn="l">
              <a:lnSpc>
                <a:spcPct val="95000"/>
              </a:lnSpc>
              <a:spcBef>
                <a:spcPts val="90"/>
              </a:spcBef>
              <a:spcAft>
                <a:spcPts val="0"/>
              </a:spcAft>
              <a:buClr>
                <a:schemeClr val="dk1"/>
              </a:buClr>
              <a:buSzPts val="1400"/>
              <a:buFont typeface="Noto Sans Symbols"/>
              <a:buNone/>
              <a:defRPr b="0" i="0" sz="9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348" name="Shape 348"/>
        <p:cNvGrpSpPr/>
        <p:nvPr/>
      </p:nvGrpSpPr>
      <p:grpSpPr>
        <a:xfrm>
          <a:off x="0" y="0"/>
          <a:ext cx="0" cy="0"/>
          <a:chOff x="0" y="0"/>
          <a:chExt cx="0" cy="0"/>
        </a:xfrm>
      </p:grpSpPr>
      <p:sp>
        <p:nvSpPr>
          <p:cNvPr id="349" name="Google Shape;349;p25"/>
          <p:cNvSpPr txBox="1"/>
          <p:nvPr>
            <p:ph type="title"/>
          </p:nvPr>
        </p:nvSpPr>
        <p:spPr>
          <a:xfrm>
            <a:off x="673100" y="434975"/>
            <a:ext cx="8205788" cy="434975"/>
          </a:xfrm>
          <a:prstGeom prst="rect">
            <a:avLst/>
          </a:prstGeom>
          <a:noFill/>
          <a:ln>
            <a:noFill/>
          </a:ln>
        </p:spPr>
        <p:txBody>
          <a:bodyPr anchorCtr="0" anchor="b" bIns="91425" lIns="91425" spcFirstLastPara="1" rIns="91425" wrap="square" tIns="91425">
            <a:noAutofit/>
          </a:bodyPr>
          <a:lstStyle>
            <a:lvl1pPr indent="0" lvl="0"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1pPr>
            <a:lvl2pPr indent="0" lvl="1"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2pPr>
            <a:lvl3pPr indent="0" lvl="2"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3pPr>
            <a:lvl4pPr indent="0" lvl="3"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4pPr>
            <a:lvl5pPr indent="0" lvl="4"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5pPr>
            <a:lvl6pPr indent="0" lvl="5" marL="4572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6pPr>
            <a:lvl7pPr indent="0" lvl="6" marL="9144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7pPr>
            <a:lvl8pPr indent="0" lvl="7" marL="13716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8pPr>
            <a:lvl9pPr indent="0" lvl="8" marL="18288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9pPr>
          </a:lstStyle>
          <a:p/>
        </p:txBody>
      </p:sp>
      <p:sp>
        <p:nvSpPr>
          <p:cNvPr id="350" name="Google Shape;350;p25"/>
          <p:cNvSpPr txBox="1"/>
          <p:nvPr>
            <p:ph idx="1" type="body"/>
          </p:nvPr>
        </p:nvSpPr>
        <p:spPr>
          <a:xfrm rot="5400000">
            <a:off x="2309018" y="-251619"/>
            <a:ext cx="4525963" cy="8229600"/>
          </a:xfrm>
          <a:prstGeom prst="rect">
            <a:avLst/>
          </a:prstGeom>
          <a:noFill/>
          <a:ln>
            <a:noFill/>
          </a:ln>
        </p:spPr>
        <p:txBody>
          <a:bodyPr anchorCtr="0" anchor="t" bIns="91425" lIns="91425" spcFirstLastPara="1" rIns="91425" wrap="square" tIns="91425">
            <a:noAutofit/>
          </a:bodyPr>
          <a:lstStyle>
            <a:lvl1pPr indent="-393700" lvl="0" marL="457200" marR="0" rtl="0" algn="l">
              <a:lnSpc>
                <a:spcPct val="95000"/>
              </a:lnSpc>
              <a:spcBef>
                <a:spcPts val="1040"/>
              </a:spcBef>
              <a:spcAft>
                <a:spcPts val="0"/>
              </a:spcAft>
              <a:buClr>
                <a:schemeClr val="accent1"/>
              </a:buClr>
              <a:buSzPts val="2600"/>
              <a:buFont typeface="Noto Sans Symbols"/>
              <a:buChar char="◼"/>
              <a:defRPr b="0" i="0" sz="2600" u="none" cap="none" strike="noStrike">
                <a:solidFill>
                  <a:schemeClr val="dk1"/>
                </a:solidFill>
                <a:latin typeface="Arial"/>
                <a:ea typeface="Arial"/>
                <a:cs typeface="Arial"/>
                <a:sym typeface="Arial"/>
              </a:defRPr>
            </a:lvl1pPr>
            <a:lvl2pPr indent="-368300" lvl="1" marL="914400" marR="0" rtl="0" algn="l">
              <a:lnSpc>
                <a:spcPct val="95000"/>
              </a:lnSpc>
              <a:spcBef>
                <a:spcPts val="440"/>
              </a:spcBef>
              <a:spcAft>
                <a:spcPts val="0"/>
              </a:spcAft>
              <a:buClr>
                <a:schemeClr val="dk1"/>
              </a:buClr>
              <a:buSzPts val="2200"/>
              <a:buFont typeface="Arial"/>
              <a:buChar char="–"/>
              <a:defRPr b="0" i="0" sz="2200" u="none" cap="none" strike="noStrike">
                <a:solidFill>
                  <a:schemeClr val="dk1"/>
                </a:solidFill>
                <a:latin typeface="Arial"/>
                <a:ea typeface="Arial"/>
                <a:cs typeface="Arial"/>
                <a:sym typeface="Arial"/>
              </a:defRPr>
            </a:lvl2pPr>
            <a:lvl3pPr indent="-381000" lvl="2" marL="1371600" marR="0" rtl="0" algn="l">
              <a:lnSpc>
                <a:spcPct val="95000"/>
              </a:lnSpc>
              <a:spcBef>
                <a:spcPts val="240"/>
              </a:spcBef>
              <a:spcAft>
                <a:spcPts val="0"/>
              </a:spcAft>
              <a:buClr>
                <a:schemeClr val="dk1"/>
              </a:buClr>
              <a:buSzPts val="2400"/>
              <a:buFont typeface="Noto Sans Symbols"/>
              <a:buChar char="◾"/>
              <a:defRPr b="0" i="0" sz="2400" u="none" cap="none" strike="noStrike">
                <a:solidFill>
                  <a:schemeClr val="dk1"/>
                </a:solidFill>
                <a:latin typeface="Arial"/>
                <a:ea typeface="Arial"/>
                <a:cs typeface="Arial"/>
                <a:sym typeface="Arial"/>
              </a:defRPr>
            </a:lvl3pPr>
            <a:lvl4pPr indent="-355600" lvl="3" marL="1828800" marR="0" rtl="0" algn="l">
              <a:lnSpc>
                <a:spcPct val="95000"/>
              </a:lnSpc>
              <a:spcBef>
                <a:spcPts val="2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279400" lvl="4" marL="22860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5pPr>
            <a:lvl6pPr indent="-279400" lvl="5" marL="27432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6pPr>
            <a:lvl7pPr indent="-279400" lvl="6" marL="32004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7pPr>
            <a:lvl8pPr indent="-279400" lvl="7" marL="36576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8pPr>
            <a:lvl9pPr indent="-279400" lvl="8" marL="41148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351" name="Shape 351"/>
        <p:cNvGrpSpPr/>
        <p:nvPr/>
      </p:nvGrpSpPr>
      <p:grpSpPr>
        <a:xfrm>
          <a:off x="0" y="0"/>
          <a:ext cx="0" cy="0"/>
          <a:chOff x="0" y="0"/>
          <a:chExt cx="0" cy="0"/>
        </a:xfrm>
      </p:grpSpPr>
      <p:sp>
        <p:nvSpPr>
          <p:cNvPr id="352" name="Google Shape;352;p26"/>
          <p:cNvSpPr txBox="1"/>
          <p:nvPr>
            <p:ph type="title"/>
          </p:nvPr>
        </p:nvSpPr>
        <p:spPr>
          <a:xfrm rot="5400000">
            <a:off x="4980782" y="2228056"/>
            <a:ext cx="5691188" cy="2105025"/>
          </a:xfrm>
          <a:prstGeom prst="rect">
            <a:avLst/>
          </a:prstGeom>
          <a:noFill/>
          <a:ln>
            <a:noFill/>
          </a:ln>
        </p:spPr>
        <p:txBody>
          <a:bodyPr anchorCtr="0" anchor="b" bIns="91425" lIns="91425" spcFirstLastPara="1" rIns="91425" wrap="square" tIns="91425">
            <a:noAutofit/>
          </a:bodyPr>
          <a:lstStyle>
            <a:lvl1pPr indent="0" lvl="0"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1pPr>
            <a:lvl2pPr indent="0" lvl="1"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2pPr>
            <a:lvl3pPr indent="0" lvl="2"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3pPr>
            <a:lvl4pPr indent="0" lvl="3"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4pPr>
            <a:lvl5pPr indent="0" lvl="4"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5pPr>
            <a:lvl6pPr indent="0" lvl="5" marL="4572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6pPr>
            <a:lvl7pPr indent="0" lvl="6" marL="9144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7pPr>
            <a:lvl8pPr indent="0" lvl="7" marL="13716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8pPr>
            <a:lvl9pPr indent="0" lvl="8" marL="18288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9pPr>
          </a:lstStyle>
          <a:p/>
        </p:txBody>
      </p:sp>
      <p:sp>
        <p:nvSpPr>
          <p:cNvPr id="353" name="Google Shape;353;p26"/>
          <p:cNvSpPr txBox="1"/>
          <p:nvPr>
            <p:ph idx="1" type="body"/>
          </p:nvPr>
        </p:nvSpPr>
        <p:spPr>
          <a:xfrm rot="5400000">
            <a:off x="693738" y="198438"/>
            <a:ext cx="5691188" cy="6164263"/>
          </a:xfrm>
          <a:prstGeom prst="rect">
            <a:avLst/>
          </a:prstGeom>
          <a:noFill/>
          <a:ln>
            <a:noFill/>
          </a:ln>
        </p:spPr>
        <p:txBody>
          <a:bodyPr anchorCtr="0" anchor="t" bIns="91425" lIns="91425" spcFirstLastPara="1" rIns="91425" wrap="square" tIns="91425">
            <a:noAutofit/>
          </a:bodyPr>
          <a:lstStyle>
            <a:lvl1pPr indent="-393700" lvl="0" marL="457200" marR="0" rtl="0" algn="l">
              <a:lnSpc>
                <a:spcPct val="95000"/>
              </a:lnSpc>
              <a:spcBef>
                <a:spcPts val="1040"/>
              </a:spcBef>
              <a:spcAft>
                <a:spcPts val="0"/>
              </a:spcAft>
              <a:buClr>
                <a:schemeClr val="accent1"/>
              </a:buClr>
              <a:buSzPts val="2600"/>
              <a:buFont typeface="Noto Sans Symbols"/>
              <a:buChar char="◼"/>
              <a:defRPr b="0" i="0" sz="2600" u="none" cap="none" strike="noStrike">
                <a:solidFill>
                  <a:schemeClr val="dk1"/>
                </a:solidFill>
                <a:latin typeface="Arial"/>
                <a:ea typeface="Arial"/>
                <a:cs typeface="Arial"/>
                <a:sym typeface="Arial"/>
              </a:defRPr>
            </a:lvl1pPr>
            <a:lvl2pPr indent="-368300" lvl="1" marL="914400" marR="0" rtl="0" algn="l">
              <a:lnSpc>
                <a:spcPct val="95000"/>
              </a:lnSpc>
              <a:spcBef>
                <a:spcPts val="440"/>
              </a:spcBef>
              <a:spcAft>
                <a:spcPts val="0"/>
              </a:spcAft>
              <a:buClr>
                <a:schemeClr val="dk1"/>
              </a:buClr>
              <a:buSzPts val="2200"/>
              <a:buFont typeface="Arial"/>
              <a:buChar char="–"/>
              <a:defRPr b="0" i="0" sz="2200" u="none" cap="none" strike="noStrike">
                <a:solidFill>
                  <a:schemeClr val="dk1"/>
                </a:solidFill>
                <a:latin typeface="Arial"/>
                <a:ea typeface="Arial"/>
                <a:cs typeface="Arial"/>
                <a:sym typeface="Arial"/>
              </a:defRPr>
            </a:lvl2pPr>
            <a:lvl3pPr indent="-381000" lvl="2" marL="1371600" marR="0" rtl="0" algn="l">
              <a:lnSpc>
                <a:spcPct val="95000"/>
              </a:lnSpc>
              <a:spcBef>
                <a:spcPts val="240"/>
              </a:spcBef>
              <a:spcAft>
                <a:spcPts val="0"/>
              </a:spcAft>
              <a:buClr>
                <a:schemeClr val="dk1"/>
              </a:buClr>
              <a:buSzPts val="2400"/>
              <a:buFont typeface="Noto Sans Symbols"/>
              <a:buChar char="◾"/>
              <a:defRPr b="0" i="0" sz="2400" u="none" cap="none" strike="noStrike">
                <a:solidFill>
                  <a:schemeClr val="dk1"/>
                </a:solidFill>
                <a:latin typeface="Arial"/>
                <a:ea typeface="Arial"/>
                <a:cs typeface="Arial"/>
                <a:sym typeface="Arial"/>
              </a:defRPr>
            </a:lvl3pPr>
            <a:lvl4pPr indent="-355600" lvl="3" marL="1828800" marR="0" rtl="0" algn="l">
              <a:lnSpc>
                <a:spcPct val="95000"/>
              </a:lnSpc>
              <a:spcBef>
                <a:spcPts val="2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279400" lvl="4" marL="22860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5pPr>
            <a:lvl6pPr indent="-279400" lvl="5" marL="27432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6pPr>
            <a:lvl7pPr indent="-279400" lvl="6" marL="32004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7pPr>
            <a:lvl8pPr indent="-279400" lvl="7" marL="36576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8pPr>
            <a:lvl9pPr indent="-279400" lvl="8" marL="41148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6" name="Shape 26"/>
        <p:cNvGrpSpPr/>
        <p:nvPr/>
      </p:nvGrpSpPr>
      <p:grpSpPr>
        <a:xfrm>
          <a:off x="0" y="0"/>
          <a:ext cx="0" cy="0"/>
          <a:chOff x="0" y="0"/>
          <a:chExt cx="0" cy="0"/>
        </a:xfrm>
      </p:grpSpPr>
      <p:sp>
        <p:nvSpPr>
          <p:cNvPr id="27" name="Google Shape;27;p4"/>
          <p:cNvSpPr txBox="1"/>
          <p:nvPr>
            <p:ph type="title"/>
          </p:nvPr>
        </p:nvSpPr>
        <p:spPr>
          <a:xfrm>
            <a:off x="722313" y="4406900"/>
            <a:ext cx="7772400" cy="1362075"/>
          </a:xfrm>
          <a:prstGeom prst="rect">
            <a:avLst/>
          </a:prstGeom>
          <a:noFill/>
          <a:ln>
            <a:noFill/>
          </a:ln>
        </p:spPr>
        <p:txBody>
          <a:bodyPr anchorCtr="0" anchor="t" bIns="91425" lIns="91425" spcFirstLastPara="1" rIns="91425" wrap="square" tIns="91425">
            <a:noAutofit/>
          </a:bodyPr>
          <a:lstStyle>
            <a:lvl1pPr indent="0" lvl="0" marL="0" marR="0" rtl="0" algn="l">
              <a:lnSpc>
                <a:spcPct val="95000"/>
              </a:lnSpc>
              <a:spcBef>
                <a:spcPts val="0"/>
              </a:spcBef>
              <a:spcAft>
                <a:spcPts val="0"/>
              </a:spcAft>
              <a:buSzPts val="1400"/>
              <a:buNone/>
              <a:defRPr b="1" i="0" sz="4000" u="none" cap="none" strike="noStrike">
                <a:solidFill>
                  <a:srgbClr val="003300"/>
                </a:solidFill>
                <a:latin typeface="Arial"/>
                <a:ea typeface="Arial"/>
                <a:cs typeface="Arial"/>
                <a:sym typeface="Arial"/>
              </a:defRPr>
            </a:lvl1pPr>
            <a:lvl2pPr indent="0" lvl="1"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2pPr>
            <a:lvl3pPr indent="0" lvl="2"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3pPr>
            <a:lvl4pPr indent="0" lvl="3"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4pPr>
            <a:lvl5pPr indent="0" lvl="4"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5pPr>
            <a:lvl6pPr indent="0" lvl="5" marL="4572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6pPr>
            <a:lvl7pPr indent="0" lvl="6" marL="9144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7pPr>
            <a:lvl8pPr indent="0" lvl="7" marL="13716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8pPr>
            <a:lvl9pPr indent="0" lvl="8" marL="18288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9pPr>
          </a:lstStyle>
          <a:p/>
        </p:txBody>
      </p:sp>
      <p:sp>
        <p:nvSpPr>
          <p:cNvPr id="28" name="Google Shape;28;p4"/>
          <p:cNvSpPr txBox="1"/>
          <p:nvPr>
            <p:ph idx="1" type="body"/>
          </p:nvPr>
        </p:nvSpPr>
        <p:spPr>
          <a:xfrm>
            <a:off x="722313" y="2906713"/>
            <a:ext cx="7772400" cy="1500187"/>
          </a:xfrm>
          <a:prstGeom prst="rect">
            <a:avLst/>
          </a:prstGeom>
          <a:noFill/>
          <a:ln>
            <a:noFill/>
          </a:ln>
        </p:spPr>
        <p:txBody>
          <a:bodyPr anchorCtr="0" anchor="b" bIns="91425" lIns="91425" spcFirstLastPara="1" rIns="91425" wrap="square" tIns="91425">
            <a:noAutofit/>
          </a:bodyPr>
          <a:lstStyle>
            <a:lvl1pPr indent="-228600" lvl="0" marL="457200" marR="0" rtl="0" algn="l">
              <a:lnSpc>
                <a:spcPct val="95000"/>
              </a:lnSpc>
              <a:spcBef>
                <a:spcPts val="800"/>
              </a:spcBef>
              <a:spcAft>
                <a:spcPts val="0"/>
              </a:spcAft>
              <a:buClr>
                <a:srgbClr val="006600"/>
              </a:buClr>
              <a:buSzPts val="2600"/>
              <a:buFont typeface="Noto Sans Symbols"/>
              <a:buNone/>
              <a:defRPr b="0" i="0" sz="2000" u="none" cap="none" strike="noStrike">
                <a:solidFill>
                  <a:schemeClr val="dk1"/>
                </a:solidFill>
                <a:latin typeface="Arial"/>
                <a:ea typeface="Arial"/>
                <a:cs typeface="Arial"/>
                <a:sym typeface="Arial"/>
              </a:defRPr>
            </a:lvl1pPr>
            <a:lvl2pPr indent="-228600" lvl="1" marL="914400" marR="0" rtl="0" algn="l">
              <a:lnSpc>
                <a:spcPct val="95000"/>
              </a:lnSpc>
              <a:spcBef>
                <a:spcPts val="360"/>
              </a:spcBef>
              <a:spcAft>
                <a:spcPts val="0"/>
              </a:spcAft>
              <a:buClr>
                <a:schemeClr val="dk1"/>
              </a:buClr>
              <a:buSzPts val="2200"/>
              <a:buFont typeface="Arial"/>
              <a:buNone/>
              <a:defRPr b="0" i="0" sz="1800" u="none" cap="none" strike="noStrike">
                <a:solidFill>
                  <a:schemeClr val="dk1"/>
                </a:solidFill>
                <a:latin typeface="Arial"/>
                <a:ea typeface="Arial"/>
                <a:cs typeface="Arial"/>
                <a:sym typeface="Arial"/>
              </a:defRPr>
            </a:lvl2pPr>
            <a:lvl3pPr indent="-228600" lvl="2" marL="1371600" marR="0" rtl="0" algn="l">
              <a:lnSpc>
                <a:spcPct val="95000"/>
              </a:lnSpc>
              <a:spcBef>
                <a:spcPts val="160"/>
              </a:spcBef>
              <a:spcAft>
                <a:spcPts val="0"/>
              </a:spcAft>
              <a:buClr>
                <a:schemeClr val="dk1"/>
              </a:buClr>
              <a:buSzPts val="2400"/>
              <a:buFont typeface="Noto Sans Symbols"/>
              <a:buNone/>
              <a:defRPr b="0" i="0" sz="1600" u="none" cap="none" strike="noStrike">
                <a:solidFill>
                  <a:schemeClr val="dk1"/>
                </a:solidFill>
                <a:latin typeface="Arial"/>
                <a:ea typeface="Arial"/>
                <a:cs typeface="Arial"/>
                <a:sym typeface="Arial"/>
              </a:defRPr>
            </a:lvl3pPr>
            <a:lvl4pPr indent="-228600" lvl="3" marL="1828800" marR="0" rtl="0" algn="l">
              <a:lnSpc>
                <a:spcPct val="95000"/>
              </a:lnSpc>
              <a:spcBef>
                <a:spcPts val="140"/>
              </a:spcBef>
              <a:spcAft>
                <a:spcPts val="0"/>
              </a:spcAft>
              <a:buClr>
                <a:schemeClr val="dk1"/>
              </a:buClr>
              <a:buSzPts val="2000"/>
              <a:buFont typeface="Arial"/>
              <a:buNone/>
              <a:defRPr b="0" i="0" sz="1400" u="none" cap="none" strike="noStrike">
                <a:solidFill>
                  <a:schemeClr val="dk1"/>
                </a:solidFill>
                <a:latin typeface="Arial"/>
                <a:ea typeface="Arial"/>
                <a:cs typeface="Arial"/>
                <a:sym typeface="Arial"/>
              </a:defRPr>
            </a:lvl4pPr>
            <a:lvl5pPr indent="-228600" lvl="4" marL="2286000" marR="0" rtl="0" algn="l">
              <a:lnSpc>
                <a:spcPct val="95000"/>
              </a:lnSpc>
              <a:spcBef>
                <a:spcPts val="140"/>
              </a:spcBef>
              <a:spcAft>
                <a:spcPts val="0"/>
              </a:spcAft>
              <a:buClr>
                <a:schemeClr val="dk1"/>
              </a:buClr>
              <a:buSzPts val="800"/>
              <a:buFont typeface="Noto Sans Symbols"/>
              <a:buNone/>
              <a:defRPr b="0" i="0" sz="1400" u="none" cap="none" strike="noStrike">
                <a:solidFill>
                  <a:schemeClr val="dk1"/>
                </a:solidFill>
                <a:latin typeface="Arial"/>
                <a:ea typeface="Arial"/>
                <a:cs typeface="Arial"/>
                <a:sym typeface="Arial"/>
              </a:defRPr>
            </a:lvl5pPr>
            <a:lvl6pPr indent="-228600" lvl="5" marL="2743200" marR="0" rtl="0" algn="l">
              <a:lnSpc>
                <a:spcPct val="95000"/>
              </a:lnSpc>
              <a:spcBef>
                <a:spcPts val="140"/>
              </a:spcBef>
              <a:spcAft>
                <a:spcPts val="0"/>
              </a:spcAft>
              <a:buClr>
                <a:schemeClr val="dk1"/>
              </a:buClr>
              <a:buSzPts val="800"/>
              <a:buFont typeface="Noto Sans Symbols"/>
              <a:buNone/>
              <a:defRPr b="0" i="0" sz="1400" u="none" cap="none" strike="noStrike">
                <a:solidFill>
                  <a:schemeClr val="dk1"/>
                </a:solidFill>
                <a:latin typeface="Arial"/>
                <a:ea typeface="Arial"/>
                <a:cs typeface="Arial"/>
                <a:sym typeface="Arial"/>
              </a:defRPr>
            </a:lvl6pPr>
            <a:lvl7pPr indent="-228600" lvl="6" marL="3200400" marR="0" rtl="0" algn="l">
              <a:lnSpc>
                <a:spcPct val="95000"/>
              </a:lnSpc>
              <a:spcBef>
                <a:spcPts val="140"/>
              </a:spcBef>
              <a:spcAft>
                <a:spcPts val="0"/>
              </a:spcAft>
              <a:buClr>
                <a:schemeClr val="dk1"/>
              </a:buClr>
              <a:buSzPts val="800"/>
              <a:buFont typeface="Noto Sans Symbols"/>
              <a:buNone/>
              <a:defRPr b="0" i="0" sz="1400" u="none" cap="none" strike="noStrike">
                <a:solidFill>
                  <a:schemeClr val="dk1"/>
                </a:solidFill>
                <a:latin typeface="Arial"/>
                <a:ea typeface="Arial"/>
                <a:cs typeface="Arial"/>
                <a:sym typeface="Arial"/>
              </a:defRPr>
            </a:lvl7pPr>
            <a:lvl8pPr indent="-228600" lvl="7" marL="3657600" marR="0" rtl="0" algn="l">
              <a:lnSpc>
                <a:spcPct val="95000"/>
              </a:lnSpc>
              <a:spcBef>
                <a:spcPts val="140"/>
              </a:spcBef>
              <a:spcAft>
                <a:spcPts val="0"/>
              </a:spcAft>
              <a:buClr>
                <a:schemeClr val="dk1"/>
              </a:buClr>
              <a:buSzPts val="800"/>
              <a:buFont typeface="Noto Sans Symbols"/>
              <a:buNone/>
              <a:defRPr b="0" i="0" sz="1400" u="none" cap="none" strike="noStrike">
                <a:solidFill>
                  <a:schemeClr val="dk1"/>
                </a:solidFill>
                <a:latin typeface="Arial"/>
                <a:ea typeface="Arial"/>
                <a:cs typeface="Arial"/>
                <a:sym typeface="Arial"/>
              </a:defRPr>
            </a:lvl8pPr>
            <a:lvl9pPr indent="-228600" lvl="8" marL="4114800" marR="0" rtl="0" algn="l">
              <a:lnSpc>
                <a:spcPct val="95000"/>
              </a:lnSpc>
              <a:spcBef>
                <a:spcPts val="140"/>
              </a:spcBef>
              <a:spcAft>
                <a:spcPts val="0"/>
              </a:spcAft>
              <a:buClr>
                <a:schemeClr val="dk1"/>
              </a:buClr>
              <a:buSzPts val="800"/>
              <a:buFont typeface="Noto Sans Symbols"/>
              <a:buNone/>
              <a:defRPr b="0" i="0" sz="14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9" name="Shape 29"/>
        <p:cNvGrpSpPr/>
        <p:nvPr/>
      </p:nvGrpSpPr>
      <p:grpSpPr>
        <a:xfrm>
          <a:off x="0" y="0"/>
          <a:ext cx="0" cy="0"/>
          <a:chOff x="0" y="0"/>
          <a:chExt cx="0" cy="0"/>
        </a:xfrm>
      </p:grpSpPr>
      <p:sp>
        <p:nvSpPr>
          <p:cNvPr id="30" name="Google Shape;30;p5"/>
          <p:cNvSpPr txBox="1"/>
          <p:nvPr>
            <p:ph type="title"/>
          </p:nvPr>
        </p:nvSpPr>
        <p:spPr>
          <a:xfrm>
            <a:off x="673100" y="434975"/>
            <a:ext cx="8205788" cy="434975"/>
          </a:xfrm>
          <a:prstGeom prst="rect">
            <a:avLst/>
          </a:prstGeom>
          <a:noFill/>
          <a:ln>
            <a:noFill/>
          </a:ln>
        </p:spPr>
        <p:txBody>
          <a:bodyPr anchorCtr="0" anchor="b" bIns="91425" lIns="91425" spcFirstLastPara="1" rIns="91425" wrap="square" tIns="91425">
            <a:noAutofit/>
          </a:bodyPr>
          <a:lstStyle>
            <a:lvl1pPr indent="0" lvl="0"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1pPr>
            <a:lvl2pPr indent="0" lvl="1"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2pPr>
            <a:lvl3pPr indent="0" lvl="2"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3pPr>
            <a:lvl4pPr indent="0" lvl="3"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4pPr>
            <a:lvl5pPr indent="0" lvl="4"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5pPr>
            <a:lvl6pPr indent="0" lvl="5" marL="4572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6pPr>
            <a:lvl7pPr indent="0" lvl="6" marL="9144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7pPr>
            <a:lvl8pPr indent="0" lvl="7" marL="13716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8pPr>
            <a:lvl9pPr indent="0" lvl="8" marL="18288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1" name="Shape 31"/>
        <p:cNvGrpSpPr/>
        <p:nvPr/>
      </p:nvGrpSpPr>
      <p:grpSpPr>
        <a:xfrm>
          <a:off x="0" y="0"/>
          <a:ext cx="0" cy="0"/>
          <a:chOff x="0" y="0"/>
          <a:chExt cx="0" cy="0"/>
        </a:xfrm>
      </p:grpSpPr>
      <p:sp>
        <p:nvSpPr>
          <p:cNvPr id="32" name="Google Shape;32;p6"/>
          <p:cNvSpPr txBox="1"/>
          <p:nvPr>
            <p:ph type="title"/>
          </p:nvPr>
        </p:nvSpPr>
        <p:spPr>
          <a:xfrm>
            <a:off x="673100" y="434975"/>
            <a:ext cx="8205788" cy="434975"/>
          </a:xfrm>
          <a:prstGeom prst="rect">
            <a:avLst/>
          </a:prstGeom>
          <a:noFill/>
          <a:ln>
            <a:noFill/>
          </a:ln>
        </p:spPr>
        <p:txBody>
          <a:bodyPr anchorCtr="0" anchor="b" bIns="91425" lIns="91425" spcFirstLastPara="1" rIns="91425" wrap="square" tIns="91425">
            <a:noAutofit/>
          </a:bodyPr>
          <a:lstStyle>
            <a:lvl1pPr indent="0" lvl="0"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1pPr>
            <a:lvl2pPr indent="0" lvl="1"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2pPr>
            <a:lvl3pPr indent="0" lvl="2"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3pPr>
            <a:lvl4pPr indent="0" lvl="3"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4pPr>
            <a:lvl5pPr indent="0" lvl="4"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5pPr>
            <a:lvl6pPr indent="0" lvl="5" marL="4572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6pPr>
            <a:lvl7pPr indent="0" lvl="6" marL="9144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7pPr>
            <a:lvl8pPr indent="0" lvl="7" marL="13716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8pPr>
            <a:lvl9pPr indent="0" lvl="8" marL="18288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9pPr>
          </a:lstStyle>
          <a:p/>
        </p:txBody>
      </p:sp>
      <p:sp>
        <p:nvSpPr>
          <p:cNvPr id="33" name="Google Shape;33;p6"/>
          <p:cNvSpPr txBox="1"/>
          <p:nvPr>
            <p:ph idx="1" type="body"/>
          </p:nvPr>
        </p:nvSpPr>
        <p:spPr>
          <a:xfrm>
            <a:off x="660400" y="1227138"/>
            <a:ext cx="4025900" cy="1049337"/>
          </a:xfrm>
          <a:prstGeom prst="rect">
            <a:avLst/>
          </a:prstGeom>
          <a:noFill/>
          <a:ln>
            <a:noFill/>
          </a:ln>
        </p:spPr>
        <p:txBody>
          <a:bodyPr anchorCtr="0" anchor="t" bIns="91425" lIns="91425" spcFirstLastPara="1" rIns="91425" wrap="square" tIns="91425">
            <a:noAutofit/>
          </a:bodyPr>
          <a:lstStyle>
            <a:lvl1pPr indent="-406400" lvl="0" marL="457200" marR="0" rtl="0" algn="l">
              <a:lnSpc>
                <a:spcPct val="95000"/>
              </a:lnSpc>
              <a:spcBef>
                <a:spcPts val="1120"/>
              </a:spcBef>
              <a:spcAft>
                <a:spcPts val="0"/>
              </a:spcAft>
              <a:buClr>
                <a:srgbClr val="006600"/>
              </a:buClr>
              <a:buSzPts val="2800"/>
              <a:buFont typeface="Noto Sans Symbols"/>
              <a:buChar char="◼"/>
              <a:defRPr b="0" i="0" sz="2800" u="none" cap="none" strike="noStrike">
                <a:solidFill>
                  <a:schemeClr val="dk1"/>
                </a:solidFill>
                <a:latin typeface="Arial"/>
                <a:ea typeface="Arial"/>
                <a:cs typeface="Arial"/>
                <a:sym typeface="Arial"/>
              </a:defRPr>
            </a:lvl1pPr>
            <a:lvl2pPr indent="-381000" lvl="1" marL="914400" marR="0" rtl="0" algn="l">
              <a:lnSpc>
                <a:spcPct val="95000"/>
              </a:lnSpc>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5000"/>
              </a:lnSpc>
              <a:spcBef>
                <a:spcPts val="200"/>
              </a:spcBef>
              <a:spcAft>
                <a:spcPts val="0"/>
              </a:spcAft>
              <a:buClr>
                <a:schemeClr val="dk1"/>
              </a:buClr>
              <a:buSzPts val="2000"/>
              <a:buFont typeface="Noto Sans Symbols"/>
              <a:buChar char="◾"/>
              <a:defRPr b="0" i="0" sz="2000" u="none" cap="none" strike="noStrike">
                <a:solidFill>
                  <a:schemeClr val="dk1"/>
                </a:solidFill>
                <a:latin typeface="Arial"/>
                <a:ea typeface="Arial"/>
                <a:cs typeface="Arial"/>
                <a:sym typeface="Arial"/>
              </a:defRPr>
            </a:lvl3pPr>
            <a:lvl4pPr indent="-342900" lvl="3" marL="1828800" marR="0" rtl="0" algn="l">
              <a:lnSpc>
                <a:spcPct val="95000"/>
              </a:lnSpc>
              <a:spcBef>
                <a:spcPts val="18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285750" lvl="4" marL="2286000" marR="0" rtl="0" algn="l">
              <a:lnSpc>
                <a:spcPct val="95000"/>
              </a:lnSpc>
              <a:spcBef>
                <a:spcPts val="180"/>
              </a:spcBef>
              <a:spcAft>
                <a:spcPts val="0"/>
              </a:spcAft>
              <a:buClr>
                <a:schemeClr val="dk1"/>
              </a:buClr>
              <a:buSzPts val="900"/>
              <a:buFont typeface="Noto Sans Symbols"/>
              <a:buChar char="■"/>
              <a:defRPr b="0" i="0" sz="1800" u="none" cap="none" strike="noStrike">
                <a:solidFill>
                  <a:schemeClr val="dk1"/>
                </a:solidFill>
                <a:latin typeface="Arial"/>
                <a:ea typeface="Arial"/>
                <a:cs typeface="Arial"/>
                <a:sym typeface="Arial"/>
              </a:defRPr>
            </a:lvl5pPr>
            <a:lvl6pPr indent="-285750" lvl="5" marL="2743200" marR="0" rtl="0" algn="l">
              <a:lnSpc>
                <a:spcPct val="95000"/>
              </a:lnSpc>
              <a:spcBef>
                <a:spcPts val="180"/>
              </a:spcBef>
              <a:spcAft>
                <a:spcPts val="0"/>
              </a:spcAft>
              <a:buClr>
                <a:schemeClr val="dk1"/>
              </a:buClr>
              <a:buSzPts val="900"/>
              <a:buFont typeface="Noto Sans Symbols"/>
              <a:buChar char="■"/>
              <a:defRPr b="0" i="0" sz="1800" u="none" cap="none" strike="noStrike">
                <a:solidFill>
                  <a:schemeClr val="dk1"/>
                </a:solidFill>
                <a:latin typeface="Arial"/>
                <a:ea typeface="Arial"/>
                <a:cs typeface="Arial"/>
                <a:sym typeface="Arial"/>
              </a:defRPr>
            </a:lvl6pPr>
            <a:lvl7pPr indent="-285750" lvl="6" marL="3200400" marR="0" rtl="0" algn="l">
              <a:lnSpc>
                <a:spcPct val="95000"/>
              </a:lnSpc>
              <a:spcBef>
                <a:spcPts val="180"/>
              </a:spcBef>
              <a:spcAft>
                <a:spcPts val="0"/>
              </a:spcAft>
              <a:buClr>
                <a:schemeClr val="dk1"/>
              </a:buClr>
              <a:buSzPts val="900"/>
              <a:buFont typeface="Noto Sans Symbols"/>
              <a:buChar char="■"/>
              <a:defRPr b="0" i="0" sz="1800" u="none" cap="none" strike="noStrike">
                <a:solidFill>
                  <a:schemeClr val="dk1"/>
                </a:solidFill>
                <a:latin typeface="Arial"/>
                <a:ea typeface="Arial"/>
                <a:cs typeface="Arial"/>
                <a:sym typeface="Arial"/>
              </a:defRPr>
            </a:lvl7pPr>
            <a:lvl8pPr indent="-285750" lvl="7" marL="3657600" marR="0" rtl="0" algn="l">
              <a:lnSpc>
                <a:spcPct val="95000"/>
              </a:lnSpc>
              <a:spcBef>
                <a:spcPts val="180"/>
              </a:spcBef>
              <a:spcAft>
                <a:spcPts val="0"/>
              </a:spcAft>
              <a:buClr>
                <a:schemeClr val="dk1"/>
              </a:buClr>
              <a:buSzPts val="900"/>
              <a:buFont typeface="Noto Sans Symbols"/>
              <a:buChar char="■"/>
              <a:defRPr b="0" i="0" sz="1800" u="none" cap="none" strike="noStrike">
                <a:solidFill>
                  <a:schemeClr val="dk1"/>
                </a:solidFill>
                <a:latin typeface="Arial"/>
                <a:ea typeface="Arial"/>
                <a:cs typeface="Arial"/>
                <a:sym typeface="Arial"/>
              </a:defRPr>
            </a:lvl8pPr>
            <a:lvl9pPr indent="-285750" lvl="8" marL="4114800" marR="0" rtl="0" algn="l">
              <a:lnSpc>
                <a:spcPct val="95000"/>
              </a:lnSpc>
              <a:spcBef>
                <a:spcPts val="180"/>
              </a:spcBef>
              <a:spcAft>
                <a:spcPts val="0"/>
              </a:spcAft>
              <a:buClr>
                <a:schemeClr val="dk1"/>
              </a:buClr>
              <a:buSzPts val="900"/>
              <a:buFont typeface="Noto Sans Symbols"/>
              <a:buChar char="■"/>
              <a:defRPr b="0" i="0" sz="1800" u="none" cap="none" strike="noStrike">
                <a:solidFill>
                  <a:schemeClr val="dk1"/>
                </a:solidFill>
                <a:latin typeface="Arial"/>
                <a:ea typeface="Arial"/>
                <a:cs typeface="Arial"/>
                <a:sym typeface="Arial"/>
              </a:defRPr>
            </a:lvl9pPr>
          </a:lstStyle>
          <a:p/>
        </p:txBody>
      </p:sp>
      <p:sp>
        <p:nvSpPr>
          <p:cNvPr id="34" name="Google Shape;34;p6"/>
          <p:cNvSpPr txBox="1"/>
          <p:nvPr>
            <p:ph idx="2" type="body"/>
          </p:nvPr>
        </p:nvSpPr>
        <p:spPr>
          <a:xfrm>
            <a:off x="4838700" y="1227138"/>
            <a:ext cx="4027488" cy="1049337"/>
          </a:xfrm>
          <a:prstGeom prst="rect">
            <a:avLst/>
          </a:prstGeom>
          <a:noFill/>
          <a:ln>
            <a:noFill/>
          </a:ln>
        </p:spPr>
        <p:txBody>
          <a:bodyPr anchorCtr="0" anchor="t" bIns="91425" lIns="91425" spcFirstLastPara="1" rIns="91425" wrap="square" tIns="91425">
            <a:noAutofit/>
          </a:bodyPr>
          <a:lstStyle>
            <a:lvl1pPr indent="-406400" lvl="0" marL="457200" marR="0" rtl="0" algn="l">
              <a:lnSpc>
                <a:spcPct val="95000"/>
              </a:lnSpc>
              <a:spcBef>
                <a:spcPts val="1120"/>
              </a:spcBef>
              <a:spcAft>
                <a:spcPts val="0"/>
              </a:spcAft>
              <a:buClr>
                <a:srgbClr val="006600"/>
              </a:buClr>
              <a:buSzPts val="2800"/>
              <a:buFont typeface="Noto Sans Symbols"/>
              <a:buChar char="◼"/>
              <a:defRPr b="0" i="0" sz="2800" u="none" cap="none" strike="noStrike">
                <a:solidFill>
                  <a:schemeClr val="dk1"/>
                </a:solidFill>
                <a:latin typeface="Arial"/>
                <a:ea typeface="Arial"/>
                <a:cs typeface="Arial"/>
                <a:sym typeface="Arial"/>
              </a:defRPr>
            </a:lvl1pPr>
            <a:lvl2pPr indent="-381000" lvl="1" marL="914400" marR="0" rtl="0" algn="l">
              <a:lnSpc>
                <a:spcPct val="95000"/>
              </a:lnSpc>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5000"/>
              </a:lnSpc>
              <a:spcBef>
                <a:spcPts val="200"/>
              </a:spcBef>
              <a:spcAft>
                <a:spcPts val="0"/>
              </a:spcAft>
              <a:buClr>
                <a:schemeClr val="dk1"/>
              </a:buClr>
              <a:buSzPts val="2000"/>
              <a:buFont typeface="Noto Sans Symbols"/>
              <a:buChar char="◾"/>
              <a:defRPr b="0" i="0" sz="2000" u="none" cap="none" strike="noStrike">
                <a:solidFill>
                  <a:schemeClr val="dk1"/>
                </a:solidFill>
                <a:latin typeface="Arial"/>
                <a:ea typeface="Arial"/>
                <a:cs typeface="Arial"/>
                <a:sym typeface="Arial"/>
              </a:defRPr>
            </a:lvl3pPr>
            <a:lvl4pPr indent="-342900" lvl="3" marL="1828800" marR="0" rtl="0" algn="l">
              <a:lnSpc>
                <a:spcPct val="95000"/>
              </a:lnSpc>
              <a:spcBef>
                <a:spcPts val="18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285750" lvl="4" marL="2286000" marR="0" rtl="0" algn="l">
              <a:lnSpc>
                <a:spcPct val="95000"/>
              </a:lnSpc>
              <a:spcBef>
                <a:spcPts val="180"/>
              </a:spcBef>
              <a:spcAft>
                <a:spcPts val="0"/>
              </a:spcAft>
              <a:buClr>
                <a:schemeClr val="dk1"/>
              </a:buClr>
              <a:buSzPts val="900"/>
              <a:buFont typeface="Noto Sans Symbols"/>
              <a:buChar char="■"/>
              <a:defRPr b="0" i="0" sz="1800" u="none" cap="none" strike="noStrike">
                <a:solidFill>
                  <a:schemeClr val="dk1"/>
                </a:solidFill>
                <a:latin typeface="Arial"/>
                <a:ea typeface="Arial"/>
                <a:cs typeface="Arial"/>
                <a:sym typeface="Arial"/>
              </a:defRPr>
            </a:lvl5pPr>
            <a:lvl6pPr indent="-285750" lvl="5" marL="2743200" marR="0" rtl="0" algn="l">
              <a:lnSpc>
                <a:spcPct val="95000"/>
              </a:lnSpc>
              <a:spcBef>
                <a:spcPts val="180"/>
              </a:spcBef>
              <a:spcAft>
                <a:spcPts val="0"/>
              </a:spcAft>
              <a:buClr>
                <a:schemeClr val="dk1"/>
              </a:buClr>
              <a:buSzPts val="900"/>
              <a:buFont typeface="Noto Sans Symbols"/>
              <a:buChar char="■"/>
              <a:defRPr b="0" i="0" sz="1800" u="none" cap="none" strike="noStrike">
                <a:solidFill>
                  <a:schemeClr val="dk1"/>
                </a:solidFill>
                <a:latin typeface="Arial"/>
                <a:ea typeface="Arial"/>
                <a:cs typeface="Arial"/>
                <a:sym typeface="Arial"/>
              </a:defRPr>
            </a:lvl6pPr>
            <a:lvl7pPr indent="-285750" lvl="6" marL="3200400" marR="0" rtl="0" algn="l">
              <a:lnSpc>
                <a:spcPct val="95000"/>
              </a:lnSpc>
              <a:spcBef>
                <a:spcPts val="180"/>
              </a:spcBef>
              <a:spcAft>
                <a:spcPts val="0"/>
              </a:spcAft>
              <a:buClr>
                <a:schemeClr val="dk1"/>
              </a:buClr>
              <a:buSzPts val="900"/>
              <a:buFont typeface="Noto Sans Symbols"/>
              <a:buChar char="■"/>
              <a:defRPr b="0" i="0" sz="1800" u="none" cap="none" strike="noStrike">
                <a:solidFill>
                  <a:schemeClr val="dk1"/>
                </a:solidFill>
                <a:latin typeface="Arial"/>
                <a:ea typeface="Arial"/>
                <a:cs typeface="Arial"/>
                <a:sym typeface="Arial"/>
              </a:defRPr>
            </a:lvl7pPr>
            <a:lvl8pPr indent="-285750" lvl="7" marL="3657600" marR="0" rtl="0" algn="l">
              <a:lnSpc>
                <a:spcPct val="95000"/>
              </a:lnSpc>
              <a:spcBef>
                <a:spcPts val="180"/>
              </a:spcBef>
              <a:spcAft>
                <a:spcPts val="0"/>
              </a:spcAft>
              <a:buClr>
                <a:schemeClr val="dk1"/>
              </a:buClr>
              <a:buSzPts val="900"/>
              <a:buFont typeface="Noto Sans Symbols"/>
              <a:buChar char="■"/>
              <a:defRPr b="0" i="0" sz="1800" u="none" cap="none" strike="noStrike">
                <a:solidFill>
                  <a:schemeClr val="dk1"/>
                </a:solidFill>
                <a:latin typeface="Arial"/>
                <a:ea typeface="Arial"/>
                <a:cs typeface="Arial"/>
                <a:sym typeface="Arial"/>
              </a:defRPr>
            </a:lvl8pPr>
            <a:lvl9pPr indent="-285750" lvl="8" marL="4114800" marR="0" rtl="0" algn="l">
              <a:lnSpc>
                <a:spcPct val="95000"/>
              </a:lnSpc>
              <a:spcBef>
                <a:spcPts val="180"/>
              </a:spcBef>
              <a:spcAft>
                <a:spcPts val="0"/>
              </a:spcAft>
              <a:buClr>
                <a:schemeClr val="dk1"/>
              </a:buClr>
              <a:buSzPts val="900"/>
              <a:buFont typeface="Noto Sans Symbols"/>
              <a:buChar char="■"/>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able" type="tbl">
  <p:cSld name="TABLE">
    <p:spTree>
      <p:nvGrpSpPr>
        <p:cNvPr id="35" name="Shape 35"/>
        <p:cNvGrpSpPr/>
        <p:nvPr/>
      </p:nvGrpSpPr>
      <p:grpSpPr>
        <a:xfrm>
          <a:off x="0" y="0"/>
          <a:ext cx="0" cy="0"/>
          <a:chOff x="0" y="0"/>
          <a:chExt cx="0" cy="0"/>
        </a:xfrm>
      </p:grpSpPr>
      <p:sp>
        <p:nvSpPr>
          <p:cNvPr id="36" name="Google Shape;36;p7"/>
          <p:cNvSpPr txBox="1"/>
          <p:nvPr>
            <p:ph type="title"/>
          </p:nvPr>
        </p:nvSpPr>
        <p:spPr>
          <a:xfrm>
            <a:off x="673100" y="0"/>
            <a:ext cx="8205788" cy="869950"/>
          </a:xfrm>
          <a:prstGeom prst="rect">
            <a:avLst/>
          </a:prstGeom>
          <a:noFill/>
          <a:ln>
            <a:noFill/>
          </a:ln>
        </p:spPr>
        <p:txBody>
          <a:bodyPr anchorCtr="0" anchor="b" bIns="91425" lIns="91425" spcFirstLastPara="1" rIns="91425" wrap="square" tIns="91425">
            <a:noAutofit/>
          </a:bodyPr>
          <a:lstStyle>
            <a:lvl1pPr indent="0" lvl="0"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1pPr>
            <a:lvl2pPr indent="0" lvl="1"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2pPr>
            <a:lvl3pPr indent="0" lvl="2"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3pPr>
            <a:lvl4pPr indent="0" lvl="3"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4pPr>
            <a:lvl5pPr indent="0" lvl="4"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5pPr>
            <a:lvl6pPr indent="0" lvl="5" marL="4572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6pPr>
            <a:lvl7pPr indent="0" lvl="6" marL="9144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7pPr>
            <a:lvl8pPr indent="0" lvl="7" marL="13716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8pPr>
            <a:lvl9pPr indent="0" lvl="8" marL="18288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37" name="Shape 37"/>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hart" type="chart">
  <p:cSld name="CHART">
    <p:spTree>
      <p:nvGrpSpPr>
        <p:cNvPr id="38" name="Shape 38"/>
        <p:cNvGrpSpPr/>
        <p:nvPr/>
      </p:nvGrpSpPr>
      <p:grpSpPr>
        <a:xfrm>
          <a:off x="0" y="0"/>
          <a:ext cx="0" cy="0"/>
          <a:chOff x="0" y="0"/>
          <a:chExt cx="0" cy="0"/>
        </a:xfrm>
      </p:grpSpPr>
      <p:sp>
        <p:nvSpPr>
          <p:cNvPr id="39" name="Google Shape;39;p9"/>
          <p:cNvSpPr txBox="1"/>
          <p:nvPr>
            <p:ph type="title"/>
          </p:nvPr>
        </p:nvSpPr>
        <p:spPr>
          <a:xfrm>
            <a:off x="673100" y="0"/>
            <a:ext cx="8205788" cy="869950"/>
          </a:xfrm>
          <a:prstGeom prst="rect">
            <a:avLst/>
          </a:prstGeom>
          <a:noFill/>
          <a:ln>
            <a:noFill/>
          </a:ln>
        </p:spPr>
        <p:txBody>
          <a:bodyPr anchorCtr="0" anchor="b" bIns="91425" lIns="91425" spcFirstLastPara="1" rIns="91425" wrap="square" tIns="91425">
            <a:noAutofit/>
          </a:bodyPr>
          <a:lstStyle>
            <a:lvl1pPr indent="0" lvl="0"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1pPr>
            <a:lvl2pPr indent="0" lvl="1"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2pPr>
            <a:lvl3pPr indent="0" lvl="2"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3pPr>
            <a:lvl4pPr indent="0" lvl="3"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4pPr>
            <a:lvl5pPr indent="0" lvl="4"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5pPr>
            <a:lvl6pPr indent="0" lvl="5" marL="4572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6pPr>
            <a:lvl7pPr indent="0" lvl="6" marL="9144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7pPr>
            <a:lvl8pPr indent="0" lvl="7" marL="13716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8pPr>
            <a:lvl9pPr indent="0" lvl="8" marL="18288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9pPr>
          </a:lstStyle>
          <a:p/>
        </p:txBody>
      </p:sp>
      <p:sp>
        <p:nvSpPr>
          <p:cNvPr id="40" name="Google Shape;40;p9"/>
          <p:cNvSpPr/>
          <p:nvPr>
            <p:ph idx="2" type="chart"/>
          </p:nvPr>
        </p:nvSpPr>
        <p:spPr>
          <a:xfrm>
            <a:off x="660400" y="1227138"/>
            <a:ext cx="8205788" cy="1049337"/>
          </a:xfrm>
          <a:prstGeom prst="rect">
            <a:avLst/>
          </a:prstGeom>
          <a:noFill/>
          <a:ln>
            <a:noFill/>
          </a:ln>
        </p:spPr>
        <p:txBody>
          <a:bodyPr anchorCtr="0" anchor="t" bIns="91425" lIns="91425" spcFirstLastPara="1" rIns="91425" wrap="square" tIns="91425">
            <a:noAutofit/>
          </a:bodyPr>
          <a:lstStyle>
            <a:lvl1pPr indent="-268288" lvl="0" marL="268288" marR="0" rtl="0" algn="l">
              <a:lnSpc>
                <a:spcPct val="95000"/>
              </a:lnSpc>
              <a:spcBef>
                <a:spcPts val="1040"/>
              </a:spcBef>
              <a:spcAft>
                <a:spcPts val="0"/>
              </a:spcAft>
              <a:buClr>
                <a:srgbClr val="006600"/>
              </a:buClr>
              <a:buSzPts val="2600"/>
              <a:buFont typeface="Noto Sans Symbols"/>
              <a:buChar char="◼"/>
              <a:defRPr b="0" i="0" sz="2600" u="none" cap="none" strike="noStrike">
                <a:solidFill>
                  <a:schemeClr val="dk1"/>
                </a:solidFill>
                <a:latin typeface="Arial"/>
                <a:ea typeface="Arial"/>
                <a:cs typeface="Arial"/>
                <a:sym typeface="Arial"/>
              </a:defRPr>
            </a:lvl1pPr>
            <a:lvl2pPr indent="-236537" lvl="1" marL="604838" marR="0" rtl="0" algn="l">
              <a:lnSpc>
                <a:spcPct val="95000"/>
              </a:lnSpc>
              <a:spcBef>
                <a:spcPts val="440"/>
              </a:spcBef>
              <a:spcAft>
                <a:spcPts val="0"/>
              </a:spcAft>
              <a:buClr>
                <a:schemeClr val="dk1"/>
              </a:buClr>
              <a:buSzPts val="2200"/>
              <a:buFont typeface="Arial"/>
              <a:buChar char="–"/>
              <a:defRPr b="0" i="0" sz="2200" u="none" cap="none" strike="noStrike">
                <a:solidFill>
                  <a:schemeClr val="dk1"/>
                </a:solidFill>
                <a:latin typeface="Arial"/>
                <a:ea typeface="Arial"/>
                <a:cs typeface="Arial"/>
                <a:sym typeface="Arial"/>
              </a:defRPr>
            </a:lvl2pPr>
            <a:lvl3pPr indent="-176212" lvl="2" marL="912813" marR="0" rtl="0" algn="l">
              <a:lnSpc>
                <a:spcPct val="95000"/>
              </a:lnSpc>
              <a:spcBef>
                <a:spcPts val="240"/>
              </a:spcBef>
              <a:spcAft>
                <a:spcPts val="0"/>
              </a:spcAft>
              <a:buClr>
                <a:schemeClr val="dk1"/>
              </a:buClr>
              <a:buSzPts val="2400"/>
              <a:buFont typeface="Noto Sans Symbols"/>
              <a:buChar char="◾"/>
              <a:defRPr b="0" i="0" sz="2400" u="none" cap="none" strike="noStrike">
                <a:solidFill>
                  <a:schemeClr val="dk1"/>
                </a:solidFill>
                <a:latin typeface="Arial"/>
                <a:ea typeface="Arial"/>
                <a:cs typeface="Arial"/>
                <a:sym typeface="Arial"/>
              </a:defRPr>
            </a:lvl3pPr>
            <a:lvl4pPr indent="-184150" lvl="3" marL="1225550" marR="0" rtl="0" algn="l">
              <a:lnSpc>
                <a:spcPct val="95000"/>
              </a:lnSpc>
              <a:spcBef>
                <a:spcPts val="2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165100" lvl="4" marL="15621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5pPr>
            <a:lvl6pPr indent="-165100" lvl="5" marL="20193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6pPr>
            <a:lvl7pPr indent="-165100" lvl="6" marL="24765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7pPr>
            <a:lvl8pPr indent="-165100" lvl="7" marL="29337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8pPr>
            <a:lvl9pPr indent="-165100" lvl="8" marL="33909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1" name="Shape 41"/>
        <p:cNvGrpSpPr/>
        <p:nvPr/>
      </p:nvGrpSpPr>
      <p:grpSpPr>
        <a:xfrm>
          <a:off x="0" y="0"/>
          <a:ext cx="0" cy="0"/>
          <a:chOff x="0" y="0"/>
          <a:chExt cx="0" cy="0"/>
        </a:xfrm>
      </p:grpSpPr>
      <p:sp>
        <p:nvSpPr>
          <p:cNvPr id="42" name="Google Shape;42;p10"/>
          <p:cNvSpPr txBox="1"/>
          <p:nvPr>
            <p:ph type="title"/>
          </p:nvPr>
        </p:nvSpPr>
        <p:spPr>
          <a:xfrm>
            <a:off x="457200" y="274638"/>
            <a:ext cx="8229600" cy="1143000"/>
          </a:xfrm>
          <a:prstGeom prst="rect">
            <a:avLst/>
          </a:prstGeom>
          <a:noFill/>
          <a:ln>
            <a:noFill/>
          </a:ln>
        </p:spPr>
        <p:txBody>
          <a:bodyPr anchorCtr="0" anchor="b" bIns="91425" lIns="91425" spcFirstLastPara="1" rIns="91425" wrap="square" tIns="91425">
            <a:noAutofit/>
          </a:bodyPr>
          <a:lstStyle>
            <a:lvl1pPr indent="0" lvl="0"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1pPr>
            <a:lvl2pPr indent="0" lvl="1"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2pPr>
            <a:lvl3pPr indent="0" lvl="2"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3pPr>
            <a:lvl4pPr indent="0" lvl="3"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4pPr>
            <a:lvl5pPr indent="0" lvl="4"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5pPr>
            <a:lvl6pPr indent="0" lvl="5" marL="4572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6pPr>
            <a:lvl7pPr indent="0" lvl="6" marL="9144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7pPr>
            <a:lvl8pPr indent="0" lvl="7" marL="13716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8pPr>
            <a:lvl9pPr indent="0" lvl="8" marL="18288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9pPr>
          </a:lstStyle>
          <a:p/>
        </p:txBody>
      </p:sp>
      <p:sp>
        <p:nvSpPr>
          <p:cNvPr id="43" name="Google Shape;43;p10"/>
          <p:cNvSpPr txBox="1"/>
          <p:nvPr>
            <p:ph idx="1" type="body"/>
          </p:nvPr>
        </p:nvSpPr>
        <p:spPr>
          <a:xfrm>
            <a:off x="457200" y="1535113"/>
            <a:ext cx="4040188" cy="639762"/>
          </a:xfrm>
          <a:prstGeom prst="rect">
            <a:avLst/>
          </a:prstGeom>
          <a:noFill/>
          <a:ln>
            <a:noFill/>
          </a:ln>
        </p:spPr>
        <p:txBody>
          <a:bodyPr anchorCtr="0" anchor="b" bIns="91425" lIns="91425" spcFirstLastPara="1" rIns="91425" wrap="square" tIns="91425">
            <a:noAutofit/>
          </a:bodyPr>
          <a:lstStyle>
            <a:lvl1pPr indent="-228600" lvl="0" marL="457200" marR="0" rtl="0" algn="l">
              <a:lnSpc>
                <a:spcPct val="95000"/>
              </a:lnSpc>
              <a:spcBef>
                <a:spcPts val="960"/>
              </a:spcBef>
              <a:spcAft>
                <a:spcPts val="0"/>
              </a:spcAft>
              <a:buClr>
                <a:srgbClr val="006600"/>
              </a:buClr>
              <a:buSzPts val="2600"/>
              <a:buFont typeface="Noto Sans Symbols"/>
              <a:buNone/>
              <a:defRPr b="1" i="0" sz="2400" u="none" cap="none" strike="noStrike">
                <a:solidFill>
                  <a:schemeClr val="dk1"/>
                </a:solidFill>
                <a:latin typeface="Arial"/>
                <a:ea typeface="Arial"/>
                <a:cs typeface="Arial"/>
                <a:sym typeface="Arial"/>
              </a:defRPr>
            </a:lvl1pPr>
            <a:lvl2pPr indent="-228600" lvl="1" marL="914400" marR="0" rtl="0" algn="l">
              <a:lnSpc>
                <a:spcPct val="95000"/>
              </a:lnSpc>
              <a:spcBef>
                <a:spcPts val="400"/>
              </a:spcBef>
              <a:spcAft>
                <a:spcPts val="0"/>
              </a:spcAft>
              <a:buClr>
                <a:schemeClr val="dk1"/>
              </a:buClr>
              <a:buSzPts val="2200"/>
              <a:buFont typeface="Arial"/>
              <a:buNone/>
              <a:defRPr b="1" i="0" sz="2000" u="none" cap="none" strike="noStrike">
                <a:solidFill>
                  <a:schemeClr val="dk1"/>
                </a:solidFill>
                <a:latin typeface="Arial"/>
                <a:ea typeface="Arial"/>
                <a:cs typeface="Arial"/>
                <a:sym typeface="Arial"/>
              </a:defRPr>
            </a:lvl2pPr>
            <a:lvl3pPr indent="-228600" lvl="2" marL="1371600" marR="0" rtl="0" algn="l">
              <a:lnSpc>
                <a:spcPct val="95000"/>
              </a:lnSpc>
              <a:spcBef>
                <a:spcPts val="180"/>
              </a:spcBef>
              <a:spcAft>
                <a:spcPts val="0"/>
              </a:spcAft>
              <a:buClr>
                <a:schemeClr val="dk1"/>
              </a:buClr>
              <a:buSzPts val="2400"/>
              <a:buFont typeface="Noto Sans Symbols"/>
              <a:buNone/>
              <a:defRPr b="1" i="0" sz="1800" u="none" cap="none" strike="noStrike">
                <a:solidFill>
                  <a:schemeClr val="dk1"/>
                </a:solidFill>
                <a:latin typeface="Arial"/>
                <a:ea typeface="Arial"/>
                <a:cs typeface="Arial"/>
                <a:sym typeface="Arial"/>
              </a:defRPr>
            </a:lvl3pPr>
            <a:lvl4pPr indent="-228600" lvl="3" marL="1828800" marR="0" rtl="0" algn="l">
              <a:lnSpc>
                <a:spcPct val="95000"/>
              </a:lnSpc>
              <a:spcBef>
                <a:spcPts val="160"/>
              </a:spcBef>
              <a:spcAft>
                <a:spcPts val="0"/>
              </a:spcAft>
              <a:buClr>
                <a:schemeClr val="dk1"/>
              </a:buClr>
              <a:buSzPts val="2000"/>
              <a:buFont typeface="Arial"/>
              <a:buNone/>
              <a:defRPr b="1" i="0" sz="1600" u="none" cap="none" strike="noStrike">
                <a:solidFill>
                  <a:schemeClr val="dk1"/>
                </a:solidFill>
                <a:latin typeface="Arial"/>
                <a:ea typeface="Arial"/>
                <a:cs typeface="Arial"/>
                <a:sym typeface="Arial"/>
              </a:defRPr>
            </a:lvl4pPr>
            <a:lvl5pPr indent="-228600" lvl="4" marL="2286000" marR="0" rtl="0" algn="l">
              <a:lnSpc>
                <a:spcPct val="95000"/>
              </a:lnSpc>
              <a:spcBef>
                <a:spcPts val="160"/>
              </a:spcBef>
              <a:spcAft>
                <a:spcPts val="0"/>
              </a:spcAft>
              <a:buClr>
                <a:schemeClr val="dk1"/>
              </a:buClr>
              <a:buSzPts val="800"/>
              <a:buFont typeface="Noto Sans Symbols"/>
              <a:buNone/>
              <a:defRPr b="1" i="0" sz="1600" u="none" cap="none" strike="noStrike">
                <a:solidFill>
                  <a:schemeClr val="dk1"/>
                </a:solidFill>
                <a:latin typeface="Arial"/>
                <a:ea typeface="Arial"/>
                <a:cs typeface="Arial"/>
                <a:sym typeface="Arial"/>
              </a:defRPr>
            </a:lvl5pPr>
            <a:lvl6pPr indent="-228600" lvl="5" marL="2743200" marR="0" rtl="0" algn="l">
              <a:lnSpc>
                <a:spcPct val="95000"/>
              </a:lnSpc>
              <a:spcBef>
                <a:spcPts val="160"/>
              </a:spcBef>
              <a:spcAft>
                <a:spcPts val="0"/>
              </a:spcAft>
              <a:buClr>
                <a:schemeClr val="dk1"/>
              </a:buClr>
              <a:buSzPts val="800"/>
              <a:buFont typeface="Noto Sans Symbols"/>
              <a:buNone/>
              <a:defRPr b="1" i="0" sz="1600" u="none" cap="none" strike="noStrike">
                <a:solidFill>
                  <a:schemeClr val="dk1"/>
                </a:solidFill>
                <a:latin typeface="Arial"/>
                <a:ea typeface="Arial"/>
                <a:cs typeface="Arial"/>
                <a:sym typeface="Arial"/>
              </a:defRPr>
            </a:lvl6pPr>
            <a:lvl7pPr indent="-228600" lvl="6" marL="3200400" marR="0" rtl="0" algn="l">
              <a:lnSpc>
                <a:spcPct val="95000"/>
              </a:lnSpc>
              <a:spcBef>
                <a:spcPts val="160"/>
              </a:spcBef>
              <a:spcAft>
                <a:spcPts val="0"/>
              </a:spcAft>
              <a:buClr>
                <a:schemeClr val="dk1"/>
              </a:buClr>
              <a:buSzPts val="800"/>
              <a:buFont typeface="Noto Sans Symbols"/>
              <a:buNone/>
              <a:defRPr b="1" i="0" sz="1600" u="none" cap="none" strike="noStrike">
                <a:solidFill>
                  <a:schemeClr val="dk1"/>
                </a:solidFill>
                <a:latin typeface="Arial"/>
                <a:ea typeface="Arial"/>
                <a:cs typeface="Arial"/>
                <a:sym typeface="Arial"/>
              </a:defRPr>
            </a:lvl7pPr>
            <a:lvl8pPr indent="-228600" lvl="7" marL="3657600" marR="0" rtl="0" algn="l">
              <a:lnSpc>
                <a:spcPct val="95000"/>
              </a:lnSpc>
              <a:spcBef>
                <a:spcPts val="160"/>
              </a:spcBef>
              <a:spcAft>
                <a:spcPts val="0"/>
              </a:spcAft>
              <a:buClr>
                <a:schemeClr val="dk1"/>
              </a:buClr>
              <a:buSzPts val="800"/>
              <a:buFont typeface="Noto Sans Symbols"/>
              <a:buNone/>
              <a:defRPr b="1" i="0" sz="1600" u="none" cap="none" strike="noStrike">
                <a:solidFill>
                  <a:schemeClr val="dk1"/>
                </a:solidFill>
                <a:latin typeface="Arial"/>
                <a:ea typeface="Arial"/>
                <a:cs typeface="Arial"/>
                <a:sym typeface="Arial"/>
              </a:defRPr>
            </a:lvl8pPr>
            <a:lvl9pPr indent="-228600" lvl="8" marL="4114800" marR="0" rtl="0" algn="l">
              <a:lnSpc>
                <a:spcPct val="95000"/>
              </a:lnSpc>
              <a:spcBef>
                <a:spcPts val="160"/>
              </a:spcBef>
              <a:spcAft>
                <a:spcPts val="0"/>
              </a:spcAft>
              <a:buClr>
                <a:schemeClr val="dk1"/>
              </a:buClr>
              <a:buSzPts val="800"/>
              <a:buFont typeface="Noto Sans Symbols"/>
              <a:buNone/>
              <a:defRPr b="1" i="0" sz="1600" u="none" cap="none" strike="noStrike">
                <a:solidFill>
                  <a:schemeClr val="dk1"/>
                </a:solidFill>
                <a:latin typeface="Arial"/>
                <a:ea typeface="Arial"/>
                <a:cs typeface="Arial"/>
                <a:sym typeface="Arial"/>
              </a:defRPr>
            </a:lvl9pPr>
          </a:lstStyle>
          <a:p/>
        </p:txBody>
      </p:sp>
      <p:sp>
        <p:nvSpPr>
          <p:cNvPr id="44" name="Google Shape;44;p10"/>
          <p:cNvSpPr txBox="1"/>
          <p:nvPr>
            <p:ph idx="2" type="body"/>
          </p:nvPr>
        </p:nvSpPr>
        <p:spPr>
          <a:xfrm>
            <a:off x="457200" y="2174875"/>
            <a:ext cx="4040188" cy="3951288"/>
          </a:xfrm>
          <a:prstGeom prst="rect">
            <a:avLst/>
          </a:prstGeom>
          <a:noFill/>
          <a:ln>
            <a:noFill/>
          </a:ln>
        </p:spPr>
        <p:txBody>
          <a:bodyPr anchorCtr="0" anchor="t" bIns="91425" lIns="91425" spcFirstLastPara="1" rIns="91425" wrap="square" tIns="91425">
            <a:noAutofit/>
          </a:bodyPr>
          <a:lstStyle>
            <a:lvl1pPr indent="-381000" lvl="0" marL="457200" marR="0" rtl="0" algn="l">
              <a:lnSpc>
                <a:spcPct val="95000"/>
              </a:lnSpc>
              <a:spcBef>
                <a:spcPts val="960"/>
              </a:spcBef>
              <a:spcAft>
                <a:spcPts val="0"/>
              </a:spcAft>
              <a:buClr>
                <a:srgbClr val="006600"/>
              </a:buClr>
              <a:buSzPts val="2400"/>
              <a:buFont typeface="Noto Sans Symbols"/>
              <a:buChar char="◼"/>
              <a:defRPr b="0" i="0" sz="2400" u="none" cap="none" strike="noStrike">
                <a:solidFill>
                  <a:schemeClr val="dk1"/>
                </a:solidFill>
                <a:latin typeface="Arial"/>
                <a:ea typeface="Arial"/>
                <a:cs typeface="Arial"/>
                <a:sym typeface="Arial"/>
              </a:defRPr>
            </a:lvl1pPr>
            <a:lvl2pPr indent="-355600" lvl="1" marL="914400" marR="0" rtl="0" algn="l">
              <a:lnSpc>
                <a:spcPct val="95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2pPr>
            <a:lvl3pPr indent="-342900" lvl="2" marL="1371600" marR="0" rtl="0" algn="l">
              <a:lnSpc>
                <a:spcPct val="95000"/>
              </a:lnSpc>
              <a:spcBef>
                <a:spcPts val="180"/>
              </a:spcBef>
              <a:spcAft>
                <a:spcPts val="0"/>
              </a:spcAft>
              <a:buClr>
                <a:schemeClr val="dk1"/>
              </a:buClr>
              <a:buSzPts val="1800"/>
              <a:buFont typeface="Noto Sans Symbols"/>
              <a:buChar char="◾"/>
              <a:defRPr b="0" i="0" sz="1800" u="none" cap="none" strike="noStrike">
                <a:solidFill>
                  <a:schemeClr val="dk1"/>
                </a:solidFill>
                <a:latin typeface="Arial"/>
                <a:ea typeface="Arial"/>
                <a:cs typeface="Arial"/>
                <a:sym typeface="Arial"/>
              </a:defRPr>
            </a:lvl3pPr>
            <a:lvl4pPr indent="-330200" lvl="3" marL="1828800" marR="0" rtl="0" algn="l">
              <a:lnSpc>
                <a:spcPct val="95000"/>
              </a:lnSpc>
              <a:spcBef>
                <a:spcPts val="16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4pPr>
            <a:lvl5pPr indent="-279400" lvl="4" marL="22860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5pPr>
            <a:lvl6pPr indent="-279400" lvl="5" marL="27432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6pPr>
            <a:lvl7pPr indent="-279400" lvl="6" marL="32004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7pPr>
            <a:lvl8pPr indent="-279400" lvl="7" marL="36576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8pPr>
            <a:lvl9pPr indent="-279400" lvl="8" marL="41148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9pPr>
          </a:lstStyle>
          <a:p/>
        </p:txBody>
      </p:sp>
      <p:sp>
        <p:nvSpPr>
          <p:cNvPr id="45" name="Google Shape;45;p10"/>
          <p:cNvSpPr txBox="1"/>
          <p:nvPr>
            <p:ph idx="3" type="body"/>
          </p:nvPr>
        </p:nvSpPr>
        <p:spPr>
          <a:xfrm>
            <a:off x="4645025" y="1535113"/>
            <a:ext cx="4041775" cy="639762"/>
          </a:xfrm>
          <a:prstGeom prst="rect">
            <a:avLst/>
          </a:prstGeom>
          <a:noFill/>
          <a:ln>
            <a:noFill/>
          </a:ln>
        </p:spPr>
        <p:txBody>
          <a:bodyPr anchorCtr="0" anchor="b" bIns="91425" lIns="91425" spcFirstLastPara="1" rIns="91425" wrap="square" tIns="91425">
            <a:noAutofit/>
          </a:bodyPr>
          <a:lstStyle>
            <a:lvl1pPr indent="-228600" lvl="0" marL="457200" marR="0" rtl="0" algn="l">
              <a:lnSpc>
                <a:spcPct val="95000"/>
              </a:lnSpc>
              <a:spcBef>
                <a:spcPts val="960"/>
              </a:spcBef>
              <a:spcAft>
                <a:spcPts val="0"/>
              </a:spcAft>
              <a:buClr>
                <a:srgbClr val="006600"/>
              </a:buClr>
              <a:buSzPts val="2600"/>
              <a:buFont typeface="Noto Sans Symbols"/>
              <a:buNone/>
              <a:defRPr b="1" i="0" sz="2400" u="none" cap="none" strike="noStrike">
                <a:solidFill>
                  <a:schemeClr val="dk1"/>
                </a:solidFill>
                <a:latin typeface="Arial"/>
                <a:ea typeface="Arial"/>
                <a:cs typeface="Arial"/>
                <a:sym typeface="Arial"/>
              </a:defRPr>
            </a:lvl1pPr>
            <a:lvl2pPr indent="-228600" lvl="1" marL="914400" marR="0" rtl="0" algn="l">
              <a:lnSpc>
                <a:spcPct val="95000"/>
              </a:lnSpc>
              <a:spcBef>
                <a:spcPts val="400"/>
              </a:spcBef>
              <a:spcAft>
                <a:spcPts val="0"/>
              </a:spcAft>
              <a:buClr>
                <a:schemeClr val="dk1"/>
              </a:buClr>
              <a:buSzPts val="2200"/>
              <a:buFont typeface="Arial"/>
              <a:buNone/>
              <a:defRPr b="1" i="0" sz="2000" u="none" cap="none" strike="noStrike">
                <a:solidFill>
                  <a:schemeClr val="dk1"/>
                </a:solidFill>
                <a:latin typeface="Arial"/>
                <a:ea typeface="Arial"/>
                <a:cs typeface="Arial"/>
                <a:sym typeface="Arial"/>
              </a:defRPr>
            </a:lvl2pPr>
            <a:lvl3pPr indent="-228600" lvl="2" marL="1371600" marR="0" rtl="0" algn="l">
              <a:lnSpc>
                <a:spcPct val="95000"/>
              </a:lnSpc>
              <a:spcBef>
                <a:spcPts val="180"/>
              </a:spcBef>
              <a:spcAft>
                <a:spcPts val="0"/>
              </a:spcAft>
              <a:buClr>
                <a:schemeClr val="dk1"/>
              </a:buClr>
              <a:buSzPts val="2400"/>
              <a:buFont typeface="Noto Sans Symbols"/>
              <a:buNone/>
              <a:defRPr b="1" i="0" sz="1800" u="none" cap="none" strike="noStrike">
                <a:solidFill>
                  <a:schemeClr val="dk1"/>
                </a:solidFill>
                <a:latin typeface="Arial"/>
                <a:ea typeface="Arial"/>
                <a:cs typeface="Arial"/>
                <a:sym typeface="Arial"/>
              </a:defRPr>
            </a:lvl3pPr>
            <a:lvl4pPr indent="-228600" lvl="3" marL="1828800" marR="0" rtl="0" algn="l">
              <a:lnSpc>
                <a:spcPct val="95000"/>
              </a:lnSpc>
              <a:spcBef>
                <a:spcPts val="160"/>
              </a:spcBef>
              <a:spcAft>
                <a:spcPts val="0"/>
              </a:spcAft>
              <a:buClr>
                <a:schemeClr val="dk1"/>
              </a:buClr>
              <a:buSzPts val="2000"/>
              <a:buFont typeface="Arial"/>
              <a:buNone/>
              <a:defRPr b="1" i="0" sz="1600" u="none" cap="none" strike="noStrike">
                <a:solidFill>
                  <a:schemeClr val="dk1"/>
                </a:solidFill>
                <a:latin typeface="Arial"/>
                <a:ea typeface="Arial"/>
                <a:cs typeface="Arial"/>
                <a:sym typeface="Arial"/>
              </a:defRPr>
            </a:lvl4pPr>
            <a:lvl5pPr indent="-228600" lvl="4" marL="2286000" marR="0" rtl="0" algn="l">
              <a:lnSpc>
                <a:spcPct val="95000"/>
              </a:lnSpc>
              <a:spcBef>
                <a:spcPts val="160"/>
              </a:spcBef>
              <a:spcAft>
                <a:spcPts val="0"/>
              </a:spcAft>
              <a:buClr>
                <a:schemeClr val="dk1"/>
              </a:buClr>
              <a:buSzPts val="800"/>
              <a:buFont typeface="Noto Sans Symbols"/>
              <a:buNone/>
              <a:defRPr b="1" i="0" sz="1600" u="none" cap="none" strike="noStrike">
                <a:solidFill>
                  <a:schemeClr val="dk1"/>
                </a:solidFill>
                <a:latin typeface="Arial"/>
                <a:ea typeface="Arial"/>
                <a:cs typeface="Arial"/>
                <a:sym typeface="Arial"/>
              </a:defRPr>
            </a:lvl5pPr>
            <a:lvl6pPr indent="-228600" lvl="5" marL="2743200" marR="0" rtl="0" algn="l">
              <a:lnSpc>
                <a:spcPct val="95000"/>
              </a:lnSpc>
              <a:spcBef>
                <a:spcPts val="160"/>
              </a:spcBef>
              <a:spcAft>
                <a:spcPts val="0"/>
              </a:spcAft>
              <a:buClr>
                <a:schemeClr val="dk1"/>
              </a:buClr>
              <a:buSzPts val="800"/>
              <a:buFont typeface="Noto Sans Symbols"/>
              <a:buNone/>
              <a:defRPr b="1" i="0" sz="1600" u="none" cap="none" strike="noStrike">
                <a:solidFill>
                  <a:schemeClr val="dk1"/>
                </a:solidFill>
                <a:latin typeface="Arial"/>
                <a:ea typeface="Arial"/>
                <a:cs typeface="Arial"/>
                <a:sym typeface="Arial"/>
              </a:defRPr>
            </a:lvl6pPr>
            <a:lvl7pPr indent="-228600" lvl="6" marL="3200400" marR="0" rtl="0" algn="l">
              <a:lnSpc>
                <a:spcPct val="95000"/>
              </a:lnSpc>
              <a:spcBef>
                <a:spcPts val="160"/>
              </a:spcBef>
              <a:spcAft>
                <a:spcPts val="0"/>
              </a:spcAft>
              <a:buClr>
                <a:schemeClr val="dk1"/>
              </a:buClr>
              <a:buSzPts val="800"/>
              <a:buFont typeface="Noto Sans Symbols"/>
              <a:buNone/>
              <a:defRPr b="1" i="0" sz="1600" u="none" cap="none" strike="noStrike">
                <a:solidFill>
                  <a:schemeClr val="dk1"/>
                </a:solidFill>
                <a:latin typeface="Arial"/>
                <a:ea typeface="Arial"/>
                <a:cs typeface="Arial"/>
                <a:sym typeface="Arial"/>
              </a:defRPr>
            </a:lvl7pPr>
            <a:lvl8pPr indent="-228600" lvl="7" marL="3657600" marR="0" rtl="0" algn="l">
              <a:lnSpc>
                <a:spcPct val="95000"/>
              </a:lnSpc>
              <a:spcBef>
                <a:spcPts val="160"/>
              </a:spcBef>
              <a:spcAft>
                <a:spcPts val="0"/>
              </a:spcAft>
              <a:buClr>
                <a:schemeClr val="dk1"/>
              </a:buClr>
              <a:buSzPts val="800"/>
              <a:buFont typeface="Noto Sans Symbols"/>
              <a:buNone/>
              <a:defRPr b="1" i="0" sz="1600" u="none" cap="none" strike="noStrike">
                <a:solidFill>
                  <a:schemeClr val="dk1"/>
                </a:solidFill>
                <a:latin typeface="Arial"/>
                <a:ea typeface="Arial"/>
                <a:cs typeface="Arial"/>
                <a:sym typeface="Arial"/>
              </a:defRPr>
            </a:lvl8pPr>
            <a:lvl9pPr indent="-228600" lvl="8" marL="4114800" marR="0" rtl="0" algn="l">
              <a:lnSpc>
                <a:spcPct val="95000"/>
              </a:lnSpc>
              <a:spcBef>
                <a:spcPts val="160"/>
              </a:spcBef>
              <a:spcAft>
                <a:spcPts val="0"/>
              </a:spcAft>
              <a:buClr>
                <a:schemeClr val="dk1"/>
              </a:buClr>
              <a:buSzPts val="800"/>
              <a:buFont typeface="Noto Sans Symbols"/>
              <a:buNone/>
              <a:defRPr b="1" i="0" sz="1600" u="none" cap="none" strike="noStrike">
                <a:solidFill>
                  <a:schemeClr val="dk1"/>
                </a:solidFill>
                <a:latin typeface="Arial"/>
                <a:ea typeface="Arial"/>
                <a:cs typeface="Arial"/>
                <a:sym typeface="Arial"/>
              </a:defRPr>
            </a:lvl9pPr>
          </a:lstStyle>
          <a:p/>
        </p:txBody>
      </p:sp>
      <p:sp>
        <p:nvSpPr>
          <p:cNvPr id="46" name="Google Shape;46;p10"/>
          <p:cNvSpPr txBox="1"/>
          <p:nvPr>
            <p:ph idx="4" type="body"/>
          </p:nvPr>
        </p:nvSpPr>
        <p:spPr>
          <a:xfrm>
            <a:off x="4645025" y="2174875"/>
            <a:ext cx="4041775" cy="3951288"/>
          </a:xfrm>
          <a:prstGeom prst="rect">
            <a:avLst/>
          </a:prstGeom>
          <a:noFill/>
          <a:ln>
            <a:noFill/>
          </a:ln>
        </p:spPr>
        <p:txBody>
          <a:bodyPr anchorCtr="0" anchor="t" bIns="91425" lIns="91425" spcFirstLastPara="1" rIns="91425" wrap="square" tIns="91425">
            <a:noAutofit/>
          </a:bodyPr>
          <a:lstStyle>
            <a:lvl1pPr indent="-381000" lvl="0" marL="457200" marR="0" rtl="0" algn="l">
              <a:lnSpc>
                <a:spcPct val="95000"/>
              </a:lnSpc>
              <a:spcBef>
                <a:spcPts val="960"/>
              </a:spcBef>
              <a:spcAft>
                <a:spcPts val="0"/>
              </a:spcAft>
              <a:buClr>
                <a:srgbClr val="006600"/>
              </a:buClr>
              <a:buSzPts val="2400"/>
              <a:buFont typeface="Noto Sans Symbols"/>
              <a:buChar char="◼"/>
              <a:defRPr b="0" i="0" sz="2400" u="none" cap="none" strike="noStrike">
                <a:solidFill>
                  <a:schemeClr val="dk1"/>
                </a:solidFill>
                <a:latin typeface="Arial"/>
                <a:ea typeface="Arial"/>
                <a:cs typeface="Arial"/>
                <a:sym typeface="Arial"/>
              </a:defRPr>
            </a:lvl1pPr>
            <a:lvl2pPr indent="-355600" lvl="1" marL="914400" marR="0" rtl="0" algn="l">
              <a:lnSpc>
                <a:spcPct val="95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2pPr>
            <a:lvl3pPr indent="-342900" lvl="2" marL="1371600" marR="0" rtl="0" algn="l">
              <a:lnSpc>
                <a:spcPct val="95000"/>
              </a:lnSpc>
              <a:spcBef>
                <a:spcPts val="180"/>
              </a:spcBef>
              <a:spcAft>
                <a:spcPts val="0"/>
              </a:spcAft>
              <a:buClr>
                <a:schemeClr val="dk1"/>
              </a:buClr>
              <a:buSzPts val="1800"/>
              <a:buFont typeface="Noto Sans Symbols"/>
              <a:buChar char="◾"/>
              <a:defRPr b="0" i="0" sz="1800" u="none" cap="none" strike="noStrike">
                <a:solidFill>
                  <a:schemeClr val="dk1"/>
                </a:solidFill>
                <a:latin typeface="Arial"/>
                <a:ea typeface="Arial"/>
                <a:cs typeface="Arial"/>
                <a:sym typeface="Arial"/>
              </a:defRPr>
            </a:lvl3pPr>
            <a:lvl4pPr indent="-330200" lvl="3" marL="1828800" marR="0" rtl="0" algn="l">
              <a:lnSpc>
                <a:spcPct val="95000"/>
              </a:lnSpc>
              <a:spcBef>
                <a:spcPts val="16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4pPr>
            <a:lvl5pPr indent="-279400" lvl="4" marL="22860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5pPr>
            <a:lvl6pPr indent="-279400" lvl="5" marL="27432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6pPr>
            <a:lvl7pPr indent="-279400" lvl="6" marL="32004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7pPr>
            <a:lvl8pPr indent="-279400" lvl="7" marL="36576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8pPr>
            <a:lvl9pPr indent="-279400" lvl="8" marL="41148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slideLayout" Target="../slideLayouts/slideLayout12.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15" Type="http://schemas.openxmlformats.org/officeDocument/2006/relationships/theme" Target="../theme/theme3.xml"/><Relationship Id="rId14" Type="http://schemas.openxmlformats.org/officeDocument/2006/relationships/slideLayout" Target="../slideLayouts/slideLayout1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3.xml"/><Relationship Id="rId10" Type="http://schemas.openxmlformats.org/officeDocument/2006/relationships/slideLayout" Target="../slideLayouts/slideLayout22.xml"/><Relationship Id="rId13" Type="http://schemas.openxmlformats.org/officeDocument/2006/relationships/theme" Target="../theme/theme2.xml"/><Relationship Id="rId12" Type="http://schemas.openxmlformats.org/officeDocument/2006/relationships/slideLayout" Target="../slideLayouts/slideLayout24.xml"/><Relationship Id="rId1" Type="http://schemas.openxmlformats.org/officeDocument/2006/relationships/image" Target="../media/image1.png"/><Relationship Id="rId2" Type="http://schemas.openxmlformats.org/officeDocument/2006/relationships/slideLayout" Target="../slideLayouts/slideLayout14.xml"/><Relationship Id="rId3" Type="http://schemas.openxmlformats.org/officeDocument/2006/relationships/slideLayout" Target="../slideLayouts/slideLayout15.xml"/><Relationship Id="rId4" Type="http://schemas.openxmlformats.org/officeDocument/2006/relationships/slideLayout" Target="../slideLayouts/slideLayout16.xml"/><Relationship Id="rId9" Type="http://schemas.openxmlformats.org/officeDocument/2006/relationships/slideLayout" Target="../slideLayouts/slideLayout21.xml"/><Relationship Id="rId5" Type="http://schemas.openxmlformats.org/officeDocument/2006/relationships/slideLayout" Target="../slideLayouts/slideLayout17.xml"/><Relationship Id="rId6" Type="http://schemas.openxmlformats.org/officeDocument/2006/relationships/slideLayout" Target="../slideLayouts/slideLayout18.xml"/><Relationship Id="rId7" Type="http://schemas.openxmlformats.org/officeDocument/2006/relationships/slideLayout" Target="../slideLayouts/slideLayout19.xml"/><Relationship Id="rId8"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7" name="Shape 7"/>
        <p:cNvGrpSpPr/>
        <p:nvPr/>
      </p:nvGrpSpPr>
      <p:grpSpPr>
        <a:xfrm>
          <a:off x="0" y="0"/>
          <a:ext cx="0" cy="0"/>
          <a:chOff x="0" y="0"/>
          <a:chExt cx="0" cy="0"/>
        </a:xfrm>
      </p:grpSpPr>
      <p:sp>
        <p:nvSpPr>
          <p:cNvPr id="8" name="Google Shape;8;p1"/>
          <p:cNvSpPr/>
          <p:nvPr/>
        </p:nvSpPr>
        <p:spPr>
          <a:xfrm>
            <a:off x="246063" y="6300788"/>
            <a:ext cx="8915400" cy="557212"/>
          </a:xfrm>
          <a:prstGeom prst="rect">
            <a:avLst/>
          </a:prstGeom>
          <a:solidFill>
            <a:srgbClr val="C0C0C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0" sz="2400" u="none" cap="none" strike="noStrike">
              <a:solidFill>
                <a:schemeClr val="dk1"/>
              </a:solidFill>
              <a:latin typeface="Arial Narrow"/>
              <a:ea typeface="Arial Narrow"/>
              <a:cs typeface="Arial Narrow"/>
              <a:sym typeface="Arial Narrow"/>
            </a:endParaRPr>
          </a:p>
        </p:txBody>
      </p:sp>
      <p:sp>
        <p:nvSpPr>
          <p:cNvPr id="9" name="Google Shape;9;p1"/>
          <p:cNvSpPr/>
          <p:nvPr/>
        </p:nvSpPr>
        <p:spPr>
          <a:xfrm>
            <a:off x="0" y="0"/>
            <a:ext cx="228600" cy="6858000"/>
          </a:xfrm>
          <a:prstGeom prst="rect">
            <a:avLst/>
          </a:prstGeom>
          <a:solidFill>
            <a:srgbClr val="006600"/>
          </a:soli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b="1" i="0" sz="2400" u="none" cap="none" strike="noStrike">
              <a:solidFill>
                <a:schemeClr val="dk1"/>
              </a:solidFill>
              <a:latin typeface="Arial Narrow"/>
              <a:ea typeface="Arial Narrow"/>
              <a:cs typeface="Arial Narrow"/>
              <a:sym typeface="Arial Narrow"/>
            </a:endParaRPr>
          </a:p>
        </p:txBody>
      </p:sp>
      <p:sp>
        <p:nvSpPr>
          <p:cNvPr id="10" name="Google Shape;10;p1"/>
          <p:cNvSpPr/>
          <p:nvPr/>
        </p:nvSpPr>
        <p:spPr>
          <a:xfrm>
            <a:off x="228600" y="0"/>
            <a:ext cx="76200" cy="6858000"/>
          </a:xfrm>
          <a:prstGeom prst="rect">
            <a:avLst/>
          </a:prstGeom>
          <a:gradFill>
            <a:gsLst>
              <a:gs pos="0">
                <a:schemeClr val="lt2"/>
              </a:gs>
              <a:gs pos="100000">
                <a:srgbClr val="C0C0C0"/>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0" sz="2400" u="none" cap="none" strike="noStrike">
              <a:solidFill>
                <a:schemeClr val="dk1"/>
              </a:solidFill>
              <a:latin typeface="Arial Narrow"/>
              <a:ea typeface="Arial Narrow"/>
              <a:cs typeface="Arial Narrow"/>
              <a:sym typeface="Arial Narrow"/>
            </a:endParaRPr>
          </a:p>
        </p:txBody>
      </p:sp>
      <p:sp>
        <p:nvSpPr>
          <p:cNvPr id="11" name="Google Shape;11;p1"/>
          <p:cNvSpPr/>
          <p:nvPr/>
        </p:nvSpPr>
        <p:spPr>
          <a:xfrm>
            <a:off x="269875" y="-4763"/>
            <a:ext cx="8851900" cy="6332538"/>
          </a:xfrm>
          <a:custGeom>
            <a:rect b="b" l="l" r="r" t="t"/>
            <a:pathLst>
              <a:path extrusionOk="0" h="120000" w="120000">
                <a:moveTo>
                  <a:pt x="0" y="0"/>
                </a:moveTo>
                <a:lnTo>
                  <a:pt x="0" y="120000"/>
                </a:lnTo>
                <a:lnTo>
                  <a:pt x="120000" y="120000"/>
                </a:lnTo>
              </a:path>
            </a:pathLst>
          </a:custGeom>
          <a:noFill/>
          <a:ln cap="flat" cmpd="sng" w="9525">
            <a:solidFill>
              <a:srgbClr val="0066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2" name="Google Shape;12;p1"/>
          <p:cNvSpPr/>
          <p:nvPr/>
        </p:nvSpPr>
        <p:spPr>
          <a:xfrm>
            <a:off x="228600" y="6313488"/>
            <a:ext cx="8915400" cy="55721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1" sz="1000">
              <a:solidFill>
                <a:srgbClr val="003300"/>
              </a:solidFill>
              <a:latin typeface="Arial"/>
              <a:ea typeface="Arial"/>
              <a:cs typeface="Arial"/>
              <a:sym typeface="Arial"/>
            </a:endParaRPr>
          </a:p>
        </p:txBody>
      </p:sp>
      <p:sp>
        <p:nvSpPr>
          <p:cNvPr id="13" name="Google Shape;13;p1"/>
          <p:cNvSpPr txBox="1"/>
          <p:nvPr>
            <p:ph type="title"/>
          </p:nvPr>
        </p:nvSpPr>
        <p:spPr>
          <a:xfrm>
            <a:off x="673100" y="434975"/>
            <a:ext cx="8205788" cy="434975"/>
          </a:xfrm>
          <a:prstGeom prst="rect">
            <a:avLst/>
          </a:prstGeom>
          <a:noFill/>
          <a:ln>
            <a:noFill/>
          </a:ln>
        </p:spPr>
        <p:txBody>
          <a:bodyPr anchorCtr="0" anchor="b" bIns="91425" lIns="91425" spcFirstLastPara="1" rIns="91425" wrap="square" tIns="91425">
            <a:noAutofit/>
          </a:bodyPr>
          <a:lstStyle>
            <a:lvl1pPr indent="0" lvl="0"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1pPr>
            <a:lvl2pPr indent="0" lvl="1"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2pPr>
            <a:lvl3pPr indent="0" lvl="2"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3pPr>
            <a:lvl4pPr indent="0" lvl="3"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4pPr>
            <a:lvl5pPr indent="0" lvl="4"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5pPr>
            <a:lvl6pPr indent="0" lvl="5" marL="4572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6pPr>
            <a:lvl7pPr indent="0" lvl="6" marL="9144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7pPr>
            <a:lvl8pPr indent="0" lvl="7" marL="13716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8pPr>
            <a:lvl9pPr indent="0" lvl="8" marL="18288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9pPr>
          </a:lstStyle>
          <a:p/>
        </p:txBody>
      </p:sp>
      <p:sp>
        <p:nvSpPr>
          <p:cNvPr id="14" name="Google Shape;14;p1"/>
          <p:cNvSpPr txBox="1"/>
          <p:nvPr>
            <p:ph idx="1" type="body"/>
          </p:nvPr>
        </p:nvSpPr>
        <p:spPr>
          <a:xfrm>
            <a:off x="660400" y="1227138"/>
            <a:ext cx="8205788" cy="1146175"/>
          </a:xfrm>
          <a:prstGeom prst="rect">
            <a:avLst/>
          </a:prstGeom>
          <a:noFill/>
          <a:ln>
            <a:noFill/>
          </a:ln>
        </p:spPr>
        <p:txBody>
          <a:bodyPr anchorCtr="0" anchor="t" bIns="91425" lIns="91425" spcFirstLastPara="1" rIns="91425" wrap="square" tIns="91425">
            <a:noAutofit/>
          </a:bodyPr>
          <a:lstStyle>
            <a:lvl1pPr indent="-393700" lvl="0" marL="457200" marR="0" rtl="0" algn="l">
              <a:lnSpc>
                <a:spcPct val="95000"/>
              </a:lnSpc>
              <a:spcBef>
                <a:spcPts val="1040"/>
              </a:spcBef>
              <a:spcAft>
                <a:spcPts val="0"/>
              </a:spcAft>
              <a:buClr>
                <a:srgbClr val="006600"/>
              </a:buClr>
              <a:buSzPts val="2600"/>
              <a:buFont typeface="Noto Sans Symbols"/>
              <a:buChar char="◼"/>
              <a:defRPr b="0" i="0" sz="2600" u="none" cap="none" strike="noStrike">
                <a:solidFill>
                  <a:schemeClr val="dk1"/>
                </a:solidFill>
                <a:latin typeface="Arial"/>
                <a:ea typeface="Arial"/>
                <a:cs typeface="Arial"/>
                <a:sym typeface="Arial"/>
              </a:defRPr>
            </a:lvl1pPr>
            <a:lvl2pPr indent="-368300" lvl="1" marL="914400" marR="0" rtl="0" algn="l">
              <a:lnSpc>
                <a:spcPct val="95000"/>
              </a:lnSpc>
              <a:spcBef>
                <a:spcPts val="440"/>
              </a:spcBef>
              <a:spcAft>
                <a:spcPts val="0"/>
              </a:spcAft>
              <a:buClr>
                <a:schemeClr val="dk1"/>
              </a:buClr>
              <a:buSzPts val="2200"/>
              <a:buFont typeface="Arial"/>
              <a:buChar char="–"/>
              <a:defRPr b="0" i="0" sz="2200" u="none" cap="none" strike="noStrike">
                <a:solidFill>
                  <a:schemeClr val="dk1"/>
                </a:solidFill>
                <a:latin typeface="Arial"/>
                <a:ea typeface="Arial"/>
                <a:cs typeface="Arial"/>
                <a:sym typeface="Arial"/>
              </a:defRPr>
            </a:lvl2pPr>
            <a:lvl3pPr indent="-381000" lvl="2" marL="1371600" marR="0" rtl="0" algn="l">
              <a:lnSpc>
                <a:spcPct val="95000"/>
              </a:lnSpc>
              <a:spcBef>
                <a:spcPts val="240"/>
              </a:spcBef>
              <a:spcAft>
                <a:spcPts val="0"/>
              </a:spcAft>
              <a:buClr>
                <a:schemeClr val="dk1"/>
              </a:buClr>
              <a:buSzPts val="2400"/>
              <a:buFont typeface="Noto Sans Symbols"/>
              <a:buChar char="◾"/>
              <a:defRPr b="0" i="0" sz="2400" u="none" cap="none" strike="noStrike">
                <a:solidFill>
                  <a:schemeClr val="dk1"/>
                </a:solidFill>
                <a:latin typeface="Arial"/>
                <a:ea typeface="Arial"/>
                <a:cs typeface="Arial"/>
                <a:sym typeface="Arial"/>
              </a:defRPr>
            </a:lvl3pPr>
            <a:lvl4pPr indent="-355600" lvl="3" marL="1828800" marR="0" rtl="0" algn="l">
              <a:lnSpc>
                <a:spcPct val="95000"/>
              </a:lnSpc>
              <a:spcBef>
                <a:spcPts val="2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279400" lvl="4" marL="22860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5pPr>
            <a:lvl6pPr indent="-279400" lvl="5" marL="27432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6pPr>
            <a:lvl7pPr indent="-279400" lvl="6" marL="32004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7pPr>
            <a:lvl8pPr indent="-279400" lvl="7" marL="36576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8pPr>
            <a:lvl9pPr indent="-279400" lvl="8" marL="41148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9pPr>
          </a:lstStyle>
          <a:p/>
        </p:txBody>
      </p:sp>
      <p:pic>
        <p:nvPicPr>
          <p:cNvPr descr="bechtel logo QM small" id="15" name="Google Shape;15;p1"/>
          <p:cNvPicPr preferRelativeResize="0"/>
          <p:nvPr/>
        </p:nvPicPr>
        <p:blipFill rotWithShape="1">
          <a:blip r:embed="rId1">
            <a:alphaModFix/>
          </a:blip>
          <a:srcRect b="0" l="0" r="0" t="0"/>
          <a:stretch/>
        </p:blipFill>
        <p:spPr>
          <a:xfrm>
            <a:off x="8601075" y="6448425"/>
            <a:ext cx="433388" cy="357188"/>
          </a:xfrm>
          <a:prstGeom prst="rect">
            <a:avLst/>
          </a:prstGeom>
          <a:noFill/>
          <a:ln>
            <a:noFill/>
          </a:ln>
        </p:spPr>
      </p:pic>
      <p:sp>
        <p:nvSpPr>
          <p:cNvPr id="16" name="Google Shape;16;p1"/>
          <p:cNvSpPr txBox="1"/>
          <p:nvPr/>
        </p:nvSpPr>
        <p:spPr>
          <a:xfrm>
            <a:off x="8748713" y="6145213"/>
            <a:ext cx="274637" cy="214312"/>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t/>
            </a:r>
            <a:endParaRPr b="0" sz="1200" u="none">
              <a:solidFill>
                <a:schemeClr val="dk1"/>
              </a:solidFill>
              <a:latin typeface="Arial Narrow"/>
              <a:ea typeface="Arial Narrow"/>
              <a:cs typeface="Arial Narrow"/>
              <a:sym typeface="Arial Narrow"/>
            </a:endParaRPr>
          </a:p>
        </p:txBody>
      </p:sp>
      <p:sp>
        <p:nvSpPr>
          <p:cNvPr id="17" name="Google Shape;17;p1"/>
          <p:cNvSpPr/>
          <p:nvPr/>
        </p:nvSpPr>
        <p:spPr>
          <a:xfrm>
            <a:off x="609600" y="838200"/>
            <a:ext cx="8497888" cy="68263"/>
          </a:xfrm>
          <a:prstGeom prst="rect">
            <a:avLst/>
          </a:prstGeom>
          <a:solidFill>
            <a:srgbClr val="96969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8" name="Google Shape;18;p1"/>
          <p:cNvSpPr txBox="1"/>
          <p:nvPr/>
        </p:nvSpPr>
        <p:spPr>
          <a:xfrm>
            <a:off x="8313738" y="6591300"/>
            <a:ext cx="323850" cy="2286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fld id="{00000000-1234-1234-1234-123412341234}" type="slidenum">
              <a:rPr b="1" lang="en-US" sz="900" u="none">
                <a:solidFill>
                  <a:srgbClr val="003300"/>
                </a:solidFill>
                <a:latin typeface="Arial"/>
                <a:ea typeface="Arial"/>
                <a:cs typeface="Arial"/>
                <a:sym typeface="Arial"/>
              </a:rPr>
              <a:t>‹#›</a:t>
            </a:fld>
            <a:endParaRPr b="1" sz="900" u="none">
              <a:solidFill>
                <a:srgbClr val="003300"/>
              </a:solidFill>
              <a:latin typeface="Arial"/>
              <a:ea typeface="Arial"/>
              <a:cs typeface="Arial"/>
              <a:sym typeface="Arial"/>
            </a:endParaRPr>
          </a:p>
        </p:txBody>
      </p:sp>
      <p:sp>
        <p:nvSpPr>
          <p:cNvPr id="19" name="Google Shape;19;p1"/>
          <p:cNvSpPr txBox="1"/>
          <p:nvPr/>
        </p:nvSpPr>
        <p:spPr>
          <a:xfrm>
            <a:off x="-1624013" y="6410325"/>
            <a:ext cx="5716588" cy="27463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1200" u="none">
                <a:solidFill>
                  <a:schemeClr val="dk1"/>
                </a:solidFill>
                <a:latin typeface="Arial Narrow"/>
                <a:ea typeface="Arial Narrow"/>
                <a:cs typeface="Arial Narrow"/>
                <a:sym typeface="Arial Narrow"/>
              </a:rPr>
              <a:t>Wing Summit-26-April-2012</a:t>
            </a:r>
            <a:endParaRPr/>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61" name="Shape 61"/>
        <p:cNvGrpSpPr/>
        <p:nvPr/>
      </p:nvGrpSpPr>
      <p:grpSpPr>
        <a:xfrm>
          <a:off x="0" y="0"/>
          <a:ext cx="0" cy="0"/>
          <a:chOff x="0" y="0"/>
          <a:chExt cx="0" cy="0"/>
        </a:xfrm>
      </p:grpSpPr>
      <p:sp>
        <p:nvSpPr>
          <p:cNvPr id="62" name="Google Shape;62;p15"/>
          <p:cNvSpPr/>
          <p:nvPr/>
        </p:nvSpPr>
        <p:spPr>
          <a:xfrm>
            <a:off x="228600" y="6313488"/>
            <a:ext cx="8915400" cy="557212"/>
          </a:xfrm>
          <a:prstGeom prst="rect">
            <a:avLst/>
          </a:prstGeom>
          <a:solidFill>
            <a:srgbClr val="C0C0C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63" name="Google Shape;63;p15"/>
          <p:cNvSpPr/>
          <p:nvPr/>
        </p:nvSpPr>
        <p:spPr>
          <a:xfrm>
            <a:off x="0" y="0"/>
            <a:ext cx="228600" cy="6858000"/>
          </a:xfrm>
          <a:prstGeom prst="rect">
            <a:avLst/>
          </a:prstGeom>
          <a:solidFill>
            <a:srgbClr val="006600"/>
          </a:soli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64" name="Google Shape;64;p15"/>
          <p:cNvSpPr/>
          <p:nvPr/>
        </p:nvSpPr>
        <p:spPr>
          <a:xfrm>
            <a:off x="228600" y="0"/>
            <a:ext cx="76200" cy="6858000"/>
          </a:xfrm>
          <a:prstGeom prst="rect">
            <a:avLst/>
          </a:prstGeom>
          <a:gradFill>
            <a:gsLst>
              <a:gs pos="0">
                <a:schemeClr val="lt2"/>
              </a:gs>
              <a:gs pos="100000">
                <a:srgbClr val="C0C0C0"/>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65" name="Google Shape;65;p15"/>
          <p:cNvSpPr/>
          <p:nvPr/>
        </p:nvSpPr>
        <p:spPr>
          <a:xfrm>
            <a:off x="301625" y="-20638"/>
            <a:ext cx="8851900" cy="6332538"/>
          </a:xfrm>
          <a:custGeom>
            <a:rect b="b" l="l" r="r" t="t"/>
            <a:pathLst>
              <a:path extrusionOk="0" h="120000" w="120000">
                <a:moveTo>
                  <a:pt x="0" y="0"/>
                </a:moveTo>
                <a:lnTo>
                  <a:pt x="0" y="120000"/>
                </a:lnTo>
                <a:lnTo>
                  <a:pt x="120000" y="120000"/>
                </a:lnTo>
              </a:path>
            </a:pathLst>
          </a:custGeom>
          <a:noFill/>
          <a:ln cap="flat" cmpd="sng" w="9525">
            <a:solidFill>
              <a:srgbClr val="0066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grpSp>
        <p:nvGrpSpPr>
          <p:cNvPr id="66" name="Google Shape;66;p15"/>
          <p:cNvGrpSpPr/>
          <p:nvPr/>
        </p:nvGrpSpPr>
        <p:grpSpPr>
          <a:xfrm>
            <a:off x="428625" y="1352550"/>
            <a:ext cx="8504238" cy="4513263"/>
            <a:chOff x="259" y="1098"/>
            <a:chExt cx="5357" cy="2843"/>
          </a:xfrm>
        </p:grpSpPr>
        <p:sp>
          <p:nvSpPr>
            <p:cNvPr id="67" name="Google Shape;67;p15"/>
            <p:cNvSpPr/>
            <p:nvPr/>
          </p:nvSpPr>
          <p:spPr>
            <a:xfrm>
              <a:off x="3676" y="2301"/>
              <a:ext cx="248" cy="239"/>
            </a:xfrm>
            <a:custGeom>
              <a:rect b="b" l="l" r="r" t="t"/>
              <a:pathLst>
                <a:path extrusionOk="0" h="120000" w="120000">
                  <a:moveTo>
                    <a:pt x="0" y="65357"/>
                  </a:moveTo>
                  <a:lnTo>
                    <a:pt x="10456" y="69642"/>
                  </a:lnTo>
                  <a:lnTo>
                    <a:pt x="37842" y="65357"/>
                  </a:lnTo>
                  <a:lnTo>
                    <a:pt x="42323" y="53571"/>
                  </a:lnTo>
                  <a:lnTo>
                    <a:pt x="59751" y="46607"/>
                  </a:lnTo>
                  <a:lnTo>
                    <a:pt x="61244" y="36428"/>
                  </a:lnTo>
                  <a:lnTo>
                    <a:pt x="68215" y="33750"/>
                  </a:lnTo>
                  <a:lnTo>
                    <a:pt x="64730" y="28392"/>
                  </a:lnTo>
                  <a:lnTo>
                    <a:pt x="70705" y="28392"/>
                  </a:lnTo>
                  <a:lnTo>
                    <a:pt x="75684" y="18214"/>
                  </a:lnTo>
                  <a:lnTo>
                    <a:pt x="73692" y="7499"/>
                  </a:lnTo>
                  <a:lnTo>
                    <a:pt x="98589" y="0"/>
                  </a:lnTo>
                  <a:lnTo>
                    <a:pt x="119502" y="15535"/>
                  </a:lnTo>
                  <a:lnTo>
                    <a:pt x="114024" y="21964"/>
                  </a:lnTo>
                  <a:lnTo>
                    <a:pt x="93112" y="21964"/>
                  </a:lnTo>
                  <a:lnTo>
                    <a:pt x="93112" y="35357"/>
                  </a:lnTo>
                  <a:lnTo>
                    <a:pt x="103070" y="43928"/>
                  </a:lnTo>
                  <a:lnTo>
                    <a:pt x="97593" y="48214"/>
                  </a:lnTo>
                  <a:lnTo>
                    <a:pt x="99087" y="55714"/>
                  </a:lnTo>
                  <a:lnTo>
                    <a:pt x="76680" y="83035"/>
                  </a:lnTo>
                  <a:lnTo>
                    <a:pt x="68713" y="81964"/>
                  </a:lnTo>
                  <a:lnTo>
                    <a:pt x="61244" y="88928"/>
                  </a:lnTo>
                  <a:lnTo>
                    <a:pt x="72697" y="114107"/>
                  </a:lnTo>
                  <a:lnTo>
                    <a:pt x="56763" y="114107"/>
                  </a:lnTo>
                  <a:lnTo>
                    <a:pt x="50788" y="119464"/>
                  </a:lnTo>
                  <a:lnTo>
                    <a:pt x="38340" y="104464"/>
                  </a:lnTo>
                  <a:lnTo>
                    <a:pt x="4481" y="107142"/>
                  </a:lnTo>
                  <a:lnTo>
                    <a:pt x="15435" y="89999"/>
                  </a:lnTo>
                  <a:lnTo>
                    <a:pt x="0" y="65357"/>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68" name="Google Shape;68;p15"/>
            <p:cNvSpPr/>
            <p:nvPr/>
          </p:nvSpPr>
          <p:spPr>
            <a:xfrm>
              <a:off x="1743" y="3866"/>
              <a:ext cx="53" cy="51"/>
            </a:xfrm>
            <a:custGeom>
              <a:rect b="b" l="l" r="r" t="t"/>
              <a:pathLst>
                <a:path extrusionOk="0" h="120000" w="120000">
                  <a:moveTo>
                    <a:pt x="0" y="0"/>
                  </a:moveTo>
                  <a:lnTo>
                    <a:pt x="0" y="117446"/>
                  </a:lnTo>
                  <a:lnTo>
                    <a:pt x="117692" y="104680"/>
                  </a:lnTo>
                  <a:lnTo>
                    <a:pt x="20769" y="56170"/>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69" name="Google Shape;69;p15"/>
            <p:cNvSpPr/>
            <p:nvPr/>
          </p:nvSpPr>
          <p:spPr>
            <a:xfrm>
              <a:off x="1640" y="3212"/>
              <a:ext cx="125" cy="680"/>
            </a:xfrm>
            <a:custGeom>
              <a:rect b="b" l="l" r="r" t="t"/>
              <a:pathLst>
                <a:path extrusionOk="0" h="120000" w="120000">
                  <a:moveTo>
                    <a:pt x="0" y="93708"/>
                  </a:moveTo>
                  <a:lnTo>
                    <a:pt x="6885" y="90328"/>
                  </a:lnTo>
                  <a:lnTo>
                    <a:pt x="22622" y="92769"/>
                  </a:lnTo>
                  <a:lnTo>
                    <a:pt x="39344" y="86572"/>
                  </a:lnTo>
                  <a:lnTo>
                    <a:pt x="33442" y="84131"/>
                  </a:lnTo>
                  <a:lnTo>
                    <a:pt x="45245" y="75680"/>
                  </a:lnTo>
                  <a:lnTo>
                    <a:pt x="22622" y="75117"/>
                  </a:lnTo>
                  <a:lnTo>
                    <a:pt x="27540" y="61408"/>
                  </a:lnTo>
                  <a:lnTo>
                    <a:pt x="56065" y="46948"/>
                  </a:lnTo>
                  <a:lnTo>
                    <a:pt x="56065" y="34929"/>
                  </a:lnTo>
                  <a:lnTo>
                    <a:pt x="76721" y="12206"/>
                  </a:lnTo>
                  <a:lnTo>
                    <a:pt x="68852" y="2065"/>
                  </a:lnTo>
                  <a:lnTo>
                    <a:pt x="83606" y="0"/>
                  </a:lnTo>
                  <a:lnTo>
                    <a:pt x="99344" y="5258"/>
                  </a:lnTo>
                  <a:lnTo>
                    <a:pt x="108196" y="15962"/>
                  </a:lnTo>
                  <a:lnTo>
                    <a:pt x="119016" y="16150"/>
                  </a:lnTo>
                  <a:lnTo>
                    <a:pt x="116065" y="19718"/>
                  </a:lnTo>
                  <a:lnTo>
                    <a:pt x="101311" y="21220"/>
                  </a:lnTo>
                  <a:lnTo>
                    <a:pt x="102295" y="28169"/>
                  </a:lnTo>
                  <a:lnTo>
                    <a:pt x="83606" y="32112"/>
                  </a:lnTo>
                  <a:lnTo>
                    <a:pt x="69836" y="41877"/>
                  </a:lnTo>
                  <a:lnTo>
                    <a:pt x="80655" y="51267"/>
                  </a:lnTo>
                  <a:lnTo>
                    <a:pt x="61967" y="58967"/>
                  </a:lnTo>
                  <a:lnTo>
                    <a:pt x="50163" y="78873"/>
                  </a:lnTo>
                  <a:lnTo>
                    <a:pt x="58032" y="86009"/>
                  </a:lnTo>
                  <a:lnTo>
                    <a:pt x="51147" y="86572"/>
                  </a:lnTo>
                  <a:lnTo>
                    <a:pt x="54098" y="92957"/>
                  </a:lnTo>
                  <a:lnTo>
                    <a:pt x="30491" y="106291"/>
                  </a:lnTo>
                  <a:lnTo>
                    <a:pt x="31475" y="108356"/>
                  </a:lnTo>
                  <a:lnTo>
                    <a:pt x="43278" y="107605"/>
                  </a:lnTo>
                  <a:lnTo>
                    <a:pt x="50163" y="112863"/>
                  </a:lnTo>
                  <a:lnTo>
                    <a:pt x="102295" y="113802"/>
                  </a:lnTo>
                  <a:lnTo>
                    <a:pt x="65901" y="115868"/>
                  </a:lnTo>
                  <a:lnTo>
                    <a:pt x="61967" y="119812"/>
                  </a:lnTo>
                  <a:lnTo>
                    <a:pt x="46229" y="118685"/>
                  </a:lnTo>
                  <a:lnTo>
                    <a:pt x="62950" y="116244"/>
                  </a:lnTo>
                  <a:lnTo>
                    <a:pt x="39344" y="115117"/>
                  </a:lnTo>
                  <a:lnTo>
                    <a:pt x="34426" y="110985"/>
                  </a:lnTo>
                  <a:lnTo>
                    <a:pt x="29508" y="112863"/>
                  </a:lnTo>
                  <a:lnTo>
                    <a:pt x="19672" y="108920"/>
                  </a:lnTo>
                  <a:lnTo>
                    <a:pt x="22622" y="107793"/>
                  </a:lnTo>
                  <a:lnTo>
                    <a:pt x="12786" y="106103"/>
                  </a:lnTo>
                  <a:lnTo>
                    <a:pt x="22622" y="103849"/>
                  </a:lnTo>
                  <a:lnTo>
                    <a:pt x="13770" y="98028"/>
                  </a:lnTo>
                  <a:lnTo>
                    <a:pt x="31475" y="98591"/>
                  </a:lnTo>
                  <a:lnTo>
                    <a:pt x="13770" y="95586"/>
                  </a:lnTo>
                  <a:lnTo>
                    <a:pt x="17704" y="93521"/>
                  </a:lnTo>
                  <a:lnTo>
                    <a:pt x="0" y="93708"/>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70" name="Google Shape;70;p15"/>
            <p:cNvSpPr/>
            <p:nvPr/>
          </p:nvSpPr>
          <p:spPr>
            <a:xfrm>
              <a:off x="1666" y="3882"/>
              <a:ext cx="21" cy="19"/>
            </a:xfrm>
            <a:custGeom>
              <a:rect b="b" l="l" r="r" t="t"/>
              <a:pathLst>
                <a:path extrusionOk="0" h="120000" w="120000">
                  <a:moveTo>
                    <a:pt x="0" y="0"/>
                  </a:moveTo>
                  <a:lnTo>
                    <a:pt x="102857" y="21176"/>
                  </a:lnTo>
                  <a:lnTo>
                    <a:pt x="114285" y="112941"/>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71" name="Google Shape;71;p15"/>
            <p:cNvSpPr/>
            <p:nvPr/>
          </p:nvSpPr>
          <p:spPr>
            <a:xfrm>
              <a:off x="1671" y="3851"/>
              <a:ext cx="30" cy="34"/>
            </a:xfrm>
            <a:custGeom>
              <a:rect b="b" l="l" r="r" t="t"/>
              <a:pathLst>
                <a:path extrusionOk="0" h="120000" w="120000">
                  <a:moveTo>
                    <a:pt x="0" y="19354"/>
                  </a:moveTo>
                  <a:lnTo>
                    <a:pt x="24000" y="0"/>
                  </a:lnTo>
                  <a:lnTo>
                    <a:pt x="24000" y="54193"/>
                  </a:lnTo>
                  <a:lnTo>
                    <a:pt x="116000" y="73548"/>
                  </a:lnTo>
                  <a:lnTo>
                    <a:pt x="56000" y="116129"/>
                  </a:lnTo>
                  <a:lnTo>
                    <a:pt x="0" y="19354"/>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72" name="Google Shape;72;p15"/>
            <p:cNvSpPr/>
            <p:nvPr/>
          </p:nvSpPr>
          <p:spPr>
            <a:xfrm>
              <a:off x="1692" y="3893"/>
              <a:ext cx="18" cy="18"/>
            </a:xfrm>
            <a:custGeom>
              <a:rect b="b" l="l" r="r" t="t"/>
              <a:pathLst>
                <a:path extrusionOk="0" h="120000" w="120000">
                  <a:moveTo>
                    <a:pt x="0" y="84705"/>
                  </a:moveTo>
                  <a:lnTo>
                    <a:pt x="42352" y="0"/>
                  </a:lnTo>
                  <a:lnTo>
                    <a:pt x="112941" y="112941"/>
                  </a:lnTo>
                  <a:lnTo>
                    <a:pt x="0" y="84705"/>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73" name="Google Shape;73;p15"/>
            <p:cNvSpPr/>
            <p:nvPr/>
          </p:nvSpPr>
          <p:spPr>
            <a:xfrm>
              <a:off x="1702" y="3866"/>
              <a:ext cx="42" cy="51"/>
            </a:xfrm>
            <a:custGeom>
              <a:rect b="b" l="l" r="r" t="t"/>
              <a:pathLst>
                <a:path extrusionOk="0" h="120000" w="120000">
                  <a:moveTo>
                    <a:pt x="0" y="94468"/>
                  </a:moveTo>
                  <a:lnTo>
                    <a:pt x="20487" y="76595"/>
                  </a:lnTo>
                  <a:lnTo>
                    <a:pt x="79024" y="89361"/>
                  </a:lnTo>
                  <a:lnTo>
                    <a:pt x="52682" y="58723"/>
                  </a:lnTo>
                  <a:lnTo>
                    <a:pt x="84878" y="38297"/>
                  </a:lnTo>
                  <a:lnTo>
                    <a:pt x="35121" y="35744"/>
                  </a:lnTo>
                  <a:lnTo>
                    <a:pt x="35121" y="5106"/>
                  </a:lnTo>
                  <a:lnTo>
                    <a:pt x="111219" y="0"/>
                  </a:lnTo>
                  <a:lnTo>
                    <a:pt x="117073" y="117446"/>
                  </a:lnTo>
                  <a:lnTo>
                    <a:pt x="0" y="94468"/>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74" name="Google Shape;74;p15"/>
            <p:cNvSpPr/>
            <p:nvPr/>
          </p:nvSpPr>
          <p:spPr>
            <a:xfrm>
              <a:off x="1725" y="3923"/>
              <a:ext cx="30" cy="18"/>
            </a:xfrm>
            <a:custGeom>
              <a:rect b="b" l="l" r="r" t="t"/>
              <a:pathLst>
                <a:path extrusionOk="0" h="120000" w="120000">
                  <a:moveTo>
                    <a:pt x="0" y="0"/>
                  </a:moveTo>
                  <a:lnTo>
                    <a:pt x="99310" y="28235"/>
                  </a:lnTo>
                  <a:lnTo>
                    <a:pt x="115862" y="112941"/>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75" name="Google Shape;75;p15"/>
            <p:cNvSpPr/>
            <p:nvPr/>
          </p:nvSpPr>
          <p:spPr>
            <a:xfrm>
              <a:off x="1753" y="3917"/>
              <a:ext cx="18" cy="17"/>
            </a:xfrm>
            <a:custGeom>
              <a:rect b="b" l="l" r="r" t="t"/>
              <a:pathLst>
                <a:path extrusionOk="0" h="120000" w="120000">
                  <a:moveTo>
                    <a:pt x="0" y="112941"/>
                  </a:moveTo>
                  <a:lnTo>
                    <a:pt x="14117" y="0"/>
                  </a:lnTo>
                  <a:lnTo>
                    <a:pt x="112941" y="112941"/>
                  </a:lnTo>
                  <a:lnTo>
                    <a:pt x="0" y="112941"/>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76" name="Google Shape;76;p15"/>
            <p:cNvSpPr/>
            <p:nvPr/>
          </p:nvSpPr>
          <p:spPr>
            <a:xfrm>
              <a:off x="1764" y="2627"/>
              <a:ext cx="21" cy="17"/>
            </a:xfrm>
            <a:custGeom>
              <a:rect b="b" l="l" r="r" t="t"/>
              <a:pathLst>
                <a:path extrusionOk="0" h="120000" w="120000">
                  <a:moveTo>
                    <a:pt x="0" y="0"/>
                  </a:moveTo>
                  <a:lnTo>
                    <a:pt x="6000" y="112941"/>
                  </a:lnTo>
                  <a:lnTo>
                    <a:pt x="114000" y="63529"/>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77" name="Google Shape;77;p15"/>
            <p:cNvSpPr/>
            <p:nvPr/>
          </p:nvSpPr>
          <p:spPr>
            <a:xfrm>
              <a:off x="1672" y="3284"/>
              <a:ext cx="294" cy="574"/>
            </a:xfrm>
            <a:custGeom>
              <a:rect b="b" l="l" r="r" t="t"/>
              <a:pathLst>
                <a:path extrusionOk="0" h="120000" w="120000">
                  <a:moveTo>
                    <a:pt x="0" y="110871"/>
                  </a:moveTo>
                  <a:lnTo>
                    <a:pt x="421" y="113320"/>
                  </a:lnTo>
                  <a:lnTo>
                    <a:pt x="5473" y="112430"/>
                  </a:lnTo>
                  <a:lnTo>
                    <a:pt x="7578" y="118664"/>
                  </a:lnTo>
                  <a:lnTo>
                    <a:pt x="29894" y="119777"/>
                  </a:lnTo>
                  <a:lnTo>
                    <a:pt x="23157" y="116660"/>
                  </a:lnTo>
                  <a:lnTo>
                    <a:pt x="28210" y="108645"/>
                  </a:lnTo>
                  <a:lnTo>
                    <a:pt x="32421" y="110204"/>
                  </a:lnTo>
                  <a:lnTo>
                    <a:pt x="45894" y="98849"/>
                  </a:lnTo>
                  <a:lnTo>
                    <a:pt x="35789" y="92393"/>
                  </a:lnTo>
                  <a:lnTo>
                    <a:pt x="47157" y="88608"/>
                  </a:lnTo>
                  <a:lnTo>
                    <a:pt x="48842" y="82597"/>
                  </a:lnTo>
                  <a:lnTo>
                    <a:pt x="54315" y="79925"/>
                  </a:lnTo>
                  <a:lnTo>
                    <a:pt x="50105" y="78812"/>
                  </a:lnTo>
                  <a:lnTo>
                    <a:pt x="58947" y="78812"/>
                  </a:lnTo>
                  <a:lnTo>
                    <a:pt x="57684" y="76141"/>
                  </a:lnTo>
                  <a:lnTo>
                    <a:pt x="53894" y="78144"/>
                  </a:lnTo>
                  <a:lnTo>
                    <a:pt x="50105" y="75918"/>
                  </a:lnTo>
                  <a:lnTo>
                    <a:pt x="49263" y="71465"/>
                  </a:lnTo>
                  <a:lnTo>
                    <a:pt x="65684" y="71910"/>
                  </a:lnTo>
                  <a:lnTo>
                    <a:pt x="67368" y="63228"/>
                  </a:lnTo>
                  <a:lnTo>
                    <a:pt x="92631" y="61892"/>
                  </a:lnTo>
                  <a:lnTo>
                    <a:pt x="101052" y="55658"/>
                  </a:lnTo>
                  <a:lnTo>
                    <a:pt x="90526" y="44526"/>
                  </a:lnTo>
                  <a:lnTo>
                    <a:pt x="95578" y="30500"/>
                  </a:lnTo>
                  <a:lnTo>
                    <a:pt x="119578" y="19146"/>
                  </a:lnTo>
                  <a:lnTo>
                    <a:pt x="117894" y="13803"/>
                  </a:lnTo>
                  <a:lnTo>
                    <a:pt x="113684" y="13803"/>
                  </a:lnTo>
                  <a:lnTo>
                    <a:pt x="107368" y="20037"/>
                  </a:lnTo>
                  <a:lnTo>
                    <a:pt x="90947" y="19591"/>
                  </a:lnTo>
                  <a:lnTo>
                    <a:pt x="93894" y="12690"/>
                  </a:lnTo>
                  <a:lnTo>
                    <a:pt x="65263" y="1781"/>
                  </a:lnTo>
                  <a:lnTo>
                    <a:pt x="55157" y="1113"/>
                  </a:lnTo>
                  <a:lnTo>
                    <a:pt x="54315" y="3339"/>
                  </a:lnTo>
                  <a:lnTo>
                    <a:pt x="43368" y="0"/>
                  </a:lnTo>
                  <a:lnTo>
                    <a:pt x="37052" y="4007"/>
                  </a:lnTo>
                  <a:lnTo>
                    <a:pt x="36210" y="8237"/>
                  </a:lnTo>
                  <a:lnTo>
                    <a:pt x="29052" y="10018"/>
                  </a:lnTo>
                  <a:lnTo>
                    <a:pt x="29894" y="18256"/>
                  </a:lnTo>
                  <a:lnTo>
                    <a:pt x="22315" y="22931"/>
                  </a:lnTo>
                  <a:lnTo>
                    <a:pt x="16421" y="34508"/>
                  </a:lnTo>
                  <a:lnTo>
                    <a:pt x="21473" y="45640"/>
                  </a:lnTo>
                  <a:lnTo>
                    <a:pt x="12631" y="54768"/>
                  </a:lnTo>
                  <a:lnTo>
                    <a:pt x="7578" y="78367"/>
                  </a:lnTo>
                  <a:lnTo>
                    <a:pt x="12210" y="86827"/>
                  </a:lnTo>
                  <a:lnTo>
                    <a:pt x="7999" y="87495"/>
                  </a:lnTo>
                  <a:lnTo>
                    <a:pt x="9263" y="95064"/>
                  </a:lnTo>
                  <a:lnTo>
                    <a:pt x="0" y="110871"/>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78" name="Google Shape;78;p15"/>
            <p:cNvSpPr/>
            <p:nvPr/>
          </p:nvSpPr>
          <p:spPr>
            <a:xfrm>
              <a:off x="1727" y="3083"/>
              <a:ext cx="178" cy="222"/>
            </a:xfrm>
            <a:custGeom>
              <a:rect b="b" l="l" r="r" t="t"/>
              <a:pathLst>
                <a:path extrusionOk="0" h="120000" w="120000">
                  <a:moveTo>
                    <a:pt x="0" y="12115"/>
                  </a:moveTo>
                  <a:lnTo>
                    <a:pt x="7630" y="24807"/>
                  </a:lnTo>
                  <a:lnTo>
                    <a:pt x="2080" y="51923"/>
                  </a:lnTo>
                  <a:lnTo>
                    <a:pt x="7630" y="54807"/>
                  </a:lnTo>
                  <a:lnTo>
                    <a:pt x="4855" y="58846"/>
                  </a:lnTo>
                  <a:lnTo>
                    <a:pt x="0" y="69807"/>
                  </a:lnTo>
                  <a:lnTo>
                    <a:pt x="11098" y="85961"/>
                  </a:lnTo>
                  <a:lnTo>
                    <a:pt x="15953" y="118846"/>
                  </a:lnTo>
                  <a:lnTo>
                    <a:pt x="23583" y="119423"/>
                  </a:lnTo>
                  <a:lnTo>
                    <a:pt x="35375" y="109038"/>
                  </a:lnTo>
                  <a:lnTo>
                    <a:pt x="52716" y="117692"/>
                  </a:lnTo>
                  <a:lnTo>
                    <a:pt x="54104" y="111923"/>
                  </a:lnTo>
                  <a:lnTo>
                    <a:pt x="70751" y="113653"/>
                  </a:lnTo>
                  <a:lnTo>
                    <a:pt x="75606" y="90576"/>
                  </a:lnTo>
                  <a:lnTo>
                    <a:pt x="106127" y="85961"/>
                  </a:lnTo>
                  <a:lnTo>
                    <a:pt x="115144" y="93461"/>
                  </a:lnTo>
                  <a:lnTo>
                    <a:pt x="119306" y="75576"/>
                  </a:lnTo>
                  <a:lnTo>
                    <a:pt x="113063" y="60000"/>
                  </a:lnTo>
                  <a:lnTo>
                    <a:pt x="96416" y="58846"/>
                  </a:lnTo>
                  <a:lnTo>
                    <a:pt x="90173" y="35769"/>
                  </a:lnTo>
                  <a:lnTo>
                    <a:pt x="44393" y="19615"/>
                  </a:lnTo>
                  <a:lnTo>
                    <a:pt x="40924" y="0"/>
                  </a:lnTo>
                  <a:lnTo>
                    <a:pt x="11098" y="12692"/>
                  </a:lnTo>
                  <a:lnTo>
                    <a:pt x="0" y="12115"/>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79" name="Google Shape;79;p15"/>
            <p:cNvSpPr/>
            <p:nvPr/>
          </p:nvSpPr>
          <p:spPr>
            <a:xfrm>
              <a:off x="1665" y="2845"/>
              <a:ext cx="583" cy="649"/>
            </a:xfrm>
            <a:custGeom>
              <a:rect b="b" l="l" r="r" t="t"/>
              <a:pathLst>
                <a:path extrusionOk="0" h="120000" w="120000">
                  <a:moveTo>
                    <a:pt x="0" y="37770"/>
                  </a:moveTo>
                  <a:lnTo>
                    <a:pt x="2120" y="43475"/>
                  </a:lnTo>
                  <a:lnTo>
                    <a:pt x="6360" y="45245"/>
                  </a:lnTo>
                  <a:lnTo>
                    <a:pt x="9752" y="43278"/>
                  </a:lnTo>
                  <a:lnTo>
                    <a:pt x="9752" y="48196"/>
                  </a:lnTo>
                  <a:lnTo>
                    <a:pt x="12296" y="48196"/>
                  </a:lnTo>
                  <a:lnTo>
                    <a:pt x="16325" y="48393"/>
                  </a:lnTo>
                  <a:lnTo>
                    <a:pt x="25229" y="44065"/>
                  </a:lnTo>
                  <a:lnTo>
                    <a:pt x="26289" y="50754"/>
                  </a:lnTo>
                  <a:lnTo>
                    <a:pt x="40070" y="56262"/>
                  </a:lnTo>
                  <a:lnTo>
                    <a:pt x="41978" y="64131"/>
                  </a:lnTo>
                  <a:lnTo>
                    <a:pt x="47279" y="64524"/>
                  </a:lnTo>
                  <a:lnTo>
                    <a:pt x="48975" y="69836"/>
                  </a:lnTo>
                  <a:lnTo>
                    <a:pt x="47915" y="75934"/>
                  </a:lnTo>
                  <a:lnTo>
                    <a:pt x="48763" y="82229"/>
                  </a:lnTo>
                  <a:lnTo>
                    <a:pt x="55123" y="83213"/>
                  </a:lnTo>
                  <a:lnTo>
                    <a:pt x="56395" y="87344"/>
                  </a:lnTo>
                  <a:lnTo>
                    <a:pt x="59575" y="88131"/>
                  </a:lnTo>
                  <a:lnTo>
                    <a:pt x="58939" y="93442"/>
                  </a:lnTo>
                  <a:lnTo>
                    <a:pt x="60848" y="93442"/>
                  </a:lnTo>
                  <a:lnTo>
                    <a:pt x="61696" y="98163"/>
                  </a:lnTo>
                  <a:lnTo>
                    <a:pt x="49611" y="108196"/>
                  </a:lnTo>
                  <a:lnTo>
                    <a:pt x="52155" y="107606"/>
                  </a:lnTo>
                  <a:lnTo>
                    <a:pt x="60848" y="113901"/>
                  </a:lnTo>
                  <a:lnTo>
                    <a:pt x="62968" y="116459"/>
                  </a:lnTo>
                  <a:lnTo>
                    <a:pt x="62332" y="119803"/>
                  </a:lnTo>
                  <a:lnTo>
                    <a:pt x="77385" y="101901"/>
                  </a:lnTo>
                  <a:lnTo>
                    <a:pt x="77597" y="92852"/>
                  </a:lnTo>
                  <a:lnTo>
                    <a:pt x="89469" y="84786"/>
                  </a:lnTo>
                  <a:lnTo>
                    <a:pt x="97102" y="84786"/>
                  </a:lnTo>
                  <a:lnTo>
                    <a:pt x="100282" y="81836"/>
                  </a:lnTo>
                  <a:lnTo>
                    <a:pt x="106219" y="68262"/>
                  </a:lnTo>
                  <a:lnTo>
                    <a:pt x="107067" y="54885"/>
                  </a:lnTo>
                  <a:lnTo>
                    <a:pt x="118515" y="42098"/>
                  </a:lnTo>
                  <a:lnTo>
                    <a:pt x="119787" y="36786"/>
                  </a:lnTo>
                  <a:lnTo>
                    <a:pt x="117879" y="31081"/>
                  </a:lnTo>
                  <a:lnTo>
                    <a:pt x="113003" y="30295"/>
                  </a:lnTo>
                  <a:lnTo>
                    <a:pt x="105371" y="24590"/>
                  </a:lnTo>
                  <a:lnTo>
                    <a:pt x="90106" y="23409"/>
                  </a:lnTo>
                  <a:lnTo>
                    <a:pt x="88833" y="19868"/>
                  </a:lnTo>
                  <a:lnTo>
                    <a:pt x="82261" y="17311"/>
                  </a:lnTo>
                  <a:lnTo>
                    <a:pt x="79293" y="17508"/>
                  </a:lnTo>
                  <a:lnTo>
                    <a:pt x="75053" y="22622"/>
                  </a:lnTo>
                  <a:lnTo>
                    <a:pt x="74840" y="20852"/>
                  </a:lnTo>
                  <a:lnTo>
                    <a:pt x="68268" y="21639"/>
                  </a:lnTo>
                  <a:lnTo>
                    <a:pt x="71024" y="20655"/>
                  </a:lnTo>
                  <a:lnTo>
                    <a:pt x="68904" y="16524"/>
                  </a:lnTo>
                  <a:lnTo>
                    <a:pt x="73144" y="10819"/>
                  </a:lnTo>
                  <a:lnTo>
                    <a:pt x="68056" y="3344"/>
                  </a:lnTo>
                  <a:lnTo>
                    <a:pt x="64028" y="9245"/>
                  </a:lnTo>
                  <a:lnTo>
                    <a:pt x="59787" y="8852"/>
                  </a:lnTo>
                  <a:lnTo>
                    <a:pt x="52791" y="9639"/>
                  </a:lnTo>
                  <a:lnTo>
                    <a:pt x="44522" y="11016"/>
                  </a:lnTo>
                  <a:lnTo>
                    <a:pt x="42190" y="7868"/>
                  </a:lnTo>
                  <a:lnTo>
                    <a:pt x="43038" y="2163"/>
                  </a:lnTo>
                  <a:lnTo>
                    <a:pt x="40494" y="0"/>
                  </a:lnTo>
                  <a:lnTo>
                    <a:pt x="32650" y="3540"/>
                  </a:lnTo>
                  <a:lnTo>
                    <a:pt x="27561" y="2557"/>
                  </a:lnTo>
                  <a:lnTo>
                    <a:pt x="29045" y="8262"/>
                  </a:lnTo>
                  <a:lnTo>
                    <a:pt x="32014" y="9049"/>
                  </a:lnTo>
                  <a:lnTo>
                    <a:pt x="24381" y="12983"/>
                  </a:lnTo>
                  <a:lnTo>
                    <a:pt x="21201" y="11606"/>
                  </a:lnTo>
                  <a:lnTo>
                    <a:pt x="19293" y="9442"/>
                  </a:lnTo>
                  <a:lnTo>
                    <a:pt x="12084" y="10622"/>
                  </a:lnTo>
                  <a:lnTo>
                    <a:pt x="14204" y="13573"/>
                  </a:lnTo>
                  <a:lnTo>
                    <a:pt x="11448" y="13770"/>
                  </a:lnTo>
                  <a:lnTo>
                    <a:pt x="13144" y="19278"/>
                  </a:lnTo>
                  <a:lnTo>
                    <a:pt x="11448" y="27737"/>
                  </a:lnTo>
                  <a:lnTo>
                    <a:pt x="3816" y="30885"/>
                  </a:lnTo>
                  <a:lnTo>
                    <a:pt x="0" y="3777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0" name="Google Shape;80;p15"/>
            <p:cNvSpPr/>
            <p:nvPr/>
          </p:nvSpPr>
          <p:spPr>
            <a:xfrm>
              <a:off x="1436" y="2627"/>
              <a:ext cx="17" cy="43"/>
            </a:xfrm>
            <a:custGeom>
              <a:rect b="b" l="l" r="r" t="t"/>
              <a:pathLst>
                <a:path extrusionOk="0" h="120000" w="120000">
                  <a:moveTo>
                    <a:pt x="0" y="23414"/>
                  </a:moveTo>
                  <a:lnTo>
                    <a:pt x="28235" y="117073"/>
                  </a:lnTo>
                  <a:lnTo>
                    <a:pt x="112941" y="0"/>
                  </a:lnTo>
                  <a:lnTo>
                    <a:pt x="0" y="23414"/>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1" name="Google Shape;81;p15"/>
            <p:cNvSpPr/>
            <p:nvPr/>
          </p:nvSpPr>
          <p:spPr>
            <a:xfrm>
              <a:off x="661" y="1501"/>
              <a:ext cx="1276" cy="709"/>
            </a:xfrm>
            <a:custGeom>
              <a:rect b="b" l="l" r="r" t="t"/>
              <a:pathLst>
                <a:path extrusionOk="0" h="120000" w="120000">
                  <a:moveTo>
                    <a:pt x="0" y="52972"/>
                  </a:moveTo>
                  <a:lnTo>
                    <a:pt x="0" y="10990"/>
                  </a:lnTo>
                  <a:lnTo>
                    <a:pt x="9588" y="16576"/>
                  </a:lnTo>
                  <a:lnTo>
                    <a:pt x="8813" y="14414"/>
                  </a:lnTo>
                  <a:lnTo>
                    <a:pt x="9975" y="12972"/>
                  </a:lnTo>
                  <a:lnTo>
                    <a:pt x="15786" y="8468"/>
                  </a:lnTo>
                  <a:lnTo>
                    <a:pt x="11234" y="14054"/>
                  </a:lnTo>
                  <a:lnTo>
                    <a:pt x="13849" y="12432"/>
                  </a:lnTo>
                  <a:lnTo>
                    <a:pt x="13849" y="13513"/>
                  </a:lnTo>
                  <a:lnTo>
                    <a:pt x="18789" y="8468"/>
                  </a:lnTo>
                  <a:lnTo>
                    <a:pt x="18014" y="7027"/>
                  </a:lnTo>
                  <a:lnTo>
                    <a:pt x="21404" y="12972"/>
                  </a:lnTo>
                  <a:lnTo>
                    <a:pt x="23341" y="9369"/>
                  </a:lnTo>
                  <a:lnTo>
                    <a:pt x="23147" y="12972"/>
                  </a:lnTo>
                  <a:lnTo>
                    <a:pt x="25665" y="10450"/>
                  </a:lnTo>
                  <a:lnTo>
                    <a:pt x="32736" y="14594"/>
                  </a:lnTo>
                  <a:lnTo>
                    <a:pt x="35932" y="14594"/>
                  </a:lnTo>
                  <a:lnTo>
                    <a:pt x="37869" y="16936"/>
                  </a:lnTo>
                  <a:lnTo>
                    <a:pt x="35641" y="19279"/>
                  </a:lnTo>
                  <a:lnTo>
                    <a:pt x="36900" y="20180"/>
                  </a:lnTo>
                  <a:lnTo>
                    <a:pt x="43486" y="18918"/>
                  </a:lnTo>
                  <a:lnTo>
                    <a:pt x="46101" y="22522"/>
                  </a:lnTo>
                  <a:lnTo>
                    <a:pt x="46585" y="24864"/>
                  </a:lnTo>
                  <a:lnTo>
                    <a:pt x="47263" y="23243"/>
                  </a:lnTo>
                  <a:lnTo>
                    <a:pt x="46101" y="20180"/>
                  </a:lnTo>
                  <a:lnTo>
                    <a:pt x="49200" y="16036"/>
                  </a:lnTo>
                  <a:lnTo>
                    <a:pt x="46198" y="18558"/>
                  </a:lnTo>
                  <a:lnTo>
                    <a:pt x="45230" y="17477"/>
                  </a:lnTo>
                  <a:lnTo>
                    <a:pt x="48910" y="14594"/>
                  </a:lnTo>
                  <a:lnTo>
                    <a:pt x="50750" y="18738"/>
                  </a:lnTo>
                  <a:lnTo>
                    <a:pt x="52978" y="18558"/>
                  </a:lnTo>
                  <a:lnTo>
                    <a:pt x="54140" y="20540"/>
                  </a:lnTo>
                  <a:lnTo>
                    <a:pt x="59951" y="20180"/>
                  </a:lnTo>
                  <a:lnTo>
                    <a:pt x="59757" y="18738"/>
                  </a:lnTo>
                  <a:lnTo>
                    <a:pt x="61210" y="21261"/>
                  </a:lnTo>
                  <a:lnTo>
                    <a:pt x="61404" y="19279"/>
                  </a:lnTo>
                  <a:lnTo>
                    <a:pt x="60242" y="19819"/>
                  </a:lnTo>
                  <a:lnTo>
                    <a:pt x="59176" y="17297"/>
                  </a:lnTo>
                  <a:lnTo>
                    <a:pt x="61404" y="16936"/>
                  </a:lnTo>
                  <a:lnTo>
                    <a:pt x="62179" y="18918"/>
                  </a:lnTo>
                  <a:lnTo>
                    <a:pt x="63050" y="18378"/>
                  </a:lnTo>
                  <a:lnTo>
                    <a:pt x="62663" y="21441"/>
                  </a:lnTo>
                  <a:lnTo>
                    <a:pt x="64309" y="22882"/>
                  </a:lnTo>
                  <a:lnTo>
                    <a:pt x="63728" y="18738"/>
                  </a:lnTo>
                  <a:lnTo>
                    <a:pt x="66634" y="16396"/>
                  </a:lnTo>
                  <a:lnTo>
                    <a:pt x="65859" y="14414"/>
                  </a:lnTo>
                  <a:lnTo>
                    <a:pt x="64891" y="15675"/>
                  </a:lnTo>
                  <a:lnTo>
                    <a:pt x="66537" y="12252"/>
                  </a:lnTo>
                  <a:lnTo>
                    <a:pt x="62276" y="9549"/>
                  </a:lnTo>
                  <a:lnTo>
                    <a:pt x="62663" y="3423"/>
                  </a:lnTo>
                  <a:lnTo>
                    <a:pt x="63728" y="3603"/>
                  </a:lnTo>
                  <a:lnTo>
                    <a:pt x="64503" y="0"/>
                  </a:lnTo>
                  <a:lnTo>
                    <a:pt x="67312" y="3423"/>
                  </a:lnTo>
                  <a:lnTo>
                    <a:pt x="67312" y="5765"/>
                  </a:lnTo>
                  <a:lnTo>
                    <a:pt x="69443" y="8828"/>
                  </a:lnTo>
                  <a:lnTo>
                    <a:pt x="68184" y="8828"/>
                  </a:lnTo>
                  <a:lnTo>
                    <a:pt x="68765" y="9909"/>
                  </a:lnTo>
                  <a:lnTo>
                    <a:pt x="67893" y="11351"/>
                  </a:lnTo>
                  <a:lnTo>
                    <a:pt x="70411" y="12252"/>
                  </a:lnTo>
                  <a:lnTo>
                    <a:pt x="69636" y="12972"/>
                  </a:lnTo>
                  <a:lnTo>
                    <a:pt x="71186" y="18018"/>
                  </a:lnTo>
                  <a:lnTo>
                    <a:pt x="72445" y="13513"/>
                  </a:lnTo>
                  <a:lnTo>
                    <a:pt x="74092" y="15135"/>
                  </a:lnTo>
                  <a:lnTo>
                    <a:pt x="74673" y="18198"/>
                  </a:lnTo>
                  <a:lnTo>
                    <a:pt x="73898" y="19279"/>
                  </a:lnTo>
                  <a:lnTo>
                    <a:pt x="75351" y="22882"/>
                  </a:lnTo>
                  <a:lnTo>
                    <a:pt x="76319" y="21981"/>
                  </a:lnTo>
                  <a:lnTo>
                    <a:pt x="77675" y="16216"/>
                  </a:lnTo>
                  <a:lnTo>
                    <a:pt x="79225" y="15675"/>
                  </a:lnTo>
                  <a:lnTo>
                    <a:pt x="77869" y="10810"/>
                  </a:lnTo>
                  <a:lnTo>
                    <a:pt x="81937" y="11171"/>
                  </a:lnTo>
                  <a:lnTo>
                    <a:pt x="83583" y="14054"/>
                  </a:lnTo>
                  <a:lnTo>
                    <a:pt x="83099" y="15495"/>
                  </a:lnTo>
                  <a:lnTo>
                    <a:pt x="83874" y="16216"/>
                  </a:lnTo>
                  <a:lnTo>
                    <a:pt x="81937" y="17117"/>
                  </a:lnTo>
                  <a:lnTo>
                    <a:pt x="83583" y="23603"/>
                  </a:lnTo>
                  <a:lnTo>
                    <a:pt x="80968" y="26846"/>
                  </a:lnTo>
                  <a:lnTo>
                    <a:pt x="80000" y="25405"/>
                  </a:lnTo>
                  <a:lnTo>
                    <a:pt x="80387" y="27567"/>
                  </a:lnTo>
                  <a:lnTo>
                    <a:pt x="76319" y="26126"/>
                  </a:lnTo>
                  <a:lnTo>
                    <a:pt x="77288" y="28108"/>
                  </a:lnTo>
                  <a:lnTo>
                    <a:pt x="75738" y="31351"/>
                  </a:lnTo>
                  <a:lnTo>
                    <a:pt x="71573" y="28828"/>
                  </a:lnTo>
                  <a:lnTo>
                    <a:pt x="72929" y="31351"/>
                  </a:lnTo>
                  <a:lnTo>
                    <a:pt x="75932" y="32072"/>
                  </a:lnTo>
                  <a:lnTo>
                    <a:pt x="73898" y="37297"/>
                  </a:lnTo>
                  <a:lnTo>
                    <a:pt x="71670" y="36936"/>
                  </a:lnTo>
                  <a:lnTo>
                    <a:pt x="70605" y="39639"/>
                  </a:lnTo>
                  <a:lnTo>
                    <a:pt x="66828" y="37297"/>
                  </a:lnTo>
                  <a:lnTo>
                    <a:pt x="70411" y="39639"/>
                  </a:lnTo>
                  <a:lnTo>
                    <a:pt x="70799" y="41801"/>
                  </a:lnTo>
                  <a:lnTo>
                    <a:pt x="68184" y="42702"/>
                  </a:lnTo>
                  <a:lnTo>
                    <a:pt x="68765" y="43243"/>
                  </a:lnTo>
                  <a:lnTo>
                    <a:pt x="67990" y="43423"/>
                  </a:lnTo>
                  <a:lnTo>
                    <a:pt x="67990" y="45585"/>
                  </a:lnTo>
                  <a:lnTo>
                    <a:pt x="64987" y="48648"/>
                  </a:lnTo>
                  <a:lnTo>
                    <a:pt x="64600" y="58198"/>
                  </a:lnTo>
                  <a:lnTo>
                    <a:pt x="65665" y="60360"/>
                  </a:lnTo>
                  <a:lnTo>
                    <a:pt x="67021" y="59099"/>
                  </a:lnTo>
                  <a:lnTo>
                    <a:pt x="67893" y="66486"/>
                  </a:lnTo>
                  <a:lnTo>
                    <a:pt x="70121" y="64864"/>
                  </a:lnTo>
                  <a:lnTo>
                    <a:pt x="72736" y="67027"/>
                  </a:lnTo>
                  <a:lnTo>
                    <a:pt x="77869" y="72432"/>
                  </a:lnTo>
                  <a:lnTo>
                    <a:pt x="77675" y="74414"/>
                  </a:lnTo>
                  <a:lnTo>
                    <a:pt x="78159" y="72972"/>
                  </a:lnTo>
                  <a:lnTo>
                    <a:pt x="82227" y="73333"/>
                  </a:lnTo>
                  <a:lnTo>
                    <a:pt x="82227" y="81441"/>
                  </a:lnTo>
                  <a:lnTo>
                    <a:pt x="83486" y="84144"/>
                  </a:lnTo>
                  <a:lnTo>
                    <a:pt x="82518" y="84684"/>
                  </a:lnTo>
                  <a:lnTo>
                    <a:pt x="84648" y="86126"/>
                  </a:lnTo>
                  <a:lnTo>
                    <a:pt x="84067" y="88648"/>
                  </a:lnTo>
                  <a:lnTo>
                    <a:pt x="86004" y="88468"/>
                  </a:lnTo>
                  <a:lnTo>
                    <a:pt x="88813" y="84324"/>
                  </a:lnTo>
                  <a:lnTo>
                    <a:pt x="87457" y="83243"/>
                  </a:lnTo>
                  <a:lnTo>
                    <a:pt x="86004" y="75495"/>
                  </a:lnTo>
                  <a:lnTo>
                    <a:pt x="91041" y="69009"/>
                  </a:lnTo>
                  <a:lnTo>
                    <a:pt x="90266" y="69009"/>
                  </a:lnTo>
                  <a:lnTo>
                    <a:pt x="89104" y="61081"/>
                  </a:lnTo>
                  <a:lnTo>
                    <a:pt x="87360" y="59099"/>
                  </a:lnTo>
                  <a:lnTo>
                    <a:pt x="89685" y="55855"/>
                  </a:lnTo>
                  <a:lnTo>
                    <a:pt x="88910" y="54054"/>
                  </a:lnTo>
                  <a:lnTo>
                    <a:pt x="89200" y="51171"/>
                  </a:lnTo>
                  <a:lnTo>
                    <a:pt x="88135" y="50810"/>
                  </a:lnTo>
                  <a:lnTo>
                    <a:pt x="89200" y="47927"/>
                  </a:lnTo>
                  <a:lnTo>
                    <a:pt x="88038" y="46126"/>
                  </a:lnTo>
                  <a:lnTo>
                    <a:pt x="88910" y="43603"/>
                  </a:lnTo>
                  <a:lnTo>
                    <a:pt x="92590" y="45225"/>
                  </a:lnTo>
                  <a:lnTo>
                    <a:pt x="94140" y="43963"/>
                  </a:lnTo>
                  <a:lnTo>
                    <a:pt x="97433" y="47927"/>
                  </a:lnTo>
                  <a:lnTo>
                    <a:pt x="97433" y="49549"/>
                  </a:lnTo>
                  <a:lnTo>
                    <a:pt x="100338" y="49909"/>
                  </a:lnTo>
                  <a:lnTo>
                    <a:pt x="100435" y="53873"/>
                  </a:lnTo>
                  <a:lnTo>
                    <a:pt x="98014" y="54054"/>
                  </a:lnTo>
                  <a:lnTo>
                    <a:pt x="100242" y="54594"/>
                  </a:lnTo>
                  <a:lnTo>
                    <a:pt x="100823" y="57117"/>
                  </a:lnTo>
                  <a:lnTo>
                    <a:pt x="98498" y="60540"/>
                  </a:lnTo>
                  <a:lnTo>
                    <a:pt x="101888" y="58738"/>
                  </a:lnTo>
                  <a:lnTo>
                    <a:pt x="101985" y="61621"/>
                  </a:lnTo>
                  <a:lnTo>
                    <a:pt x="100629" y="62882"/>
                  </a:lnTo>
                  <a:lnTo>
                    <a:pt x="102663" y="60000"/>
                  </a:lnTo>
                  <a:lnTo>
                    <a:pt x="102760" y="61801"/>
                  </a:lnTo>
                  <a:lnTo>
                    <a:pt x="104794" y="58918"/>
                  </a:lnTo>
                  <a:lnTo>
                    <a:pt x="105084" y="60540"/>
                  </a:lnTo>
                  <a:lnTo>
                    <a:pt x="106440" y="56216"/>
                  </a:lnTo>
                  <a:lnTo>
                    <a:pt x="105762" y="55495"/>
                  </a:lnTo>
                  <a:lnTo>
                    <a:pt x="107409" y="52972"/>
                  </a:lnTo>
                  <a:lnTo>
                    <a:pt x="109152" y="57477"/>
                  </a:lnTo>
                  <a:lnTo>
                    <a:pt x="107699" y="58558"/>
                  </a:lnTo>
                  <a:lnTo>
                    <a:pt x="109249" y="58018"/>
                  </a:lnTo>
                  <a:lnTo>
                    <a:pt x="109830" y="59819"/>
                  </a:lnTo>
                  <a:lnTo>
                    <a:pt x="108861" y="60360"/>
                  </a:lnTo>
                  <a:lnTo>
                    <a:pt x="110121" y="60720"/>
                  </a:lnTo>
                  <a:lnTo>
                    <a:pt x="109249" y="61981"/>
                  </a:lnTo>
                  <a:lnTo>
                    <a:pt x="110121" y="61621"/>
                  </a:lnTo>
                  <a:lnTo>
                    <a:pt x="110992" y="63603"/>
                  </a:lnTo>
                  <a:lnTo>
                    <a:pt x="110411" y="64504"/>
                  </a:lnTo>
                  <a:lnTo>
                    <a:pt x="111961" y="66126"/>
                  </a:lnTo>
                  <a:lnTo>
                    <a:pt x="109733" y="67747"/>
                  </a:lnTo>
                  <a:lnTo>
                    <a:pt x="111283" y="67747"/>
                  </a:lnTo>
                  <a:lnTo>
                    <a:pt x="110895" y="69369"/>
                  </a:lnTo>
                  <a:lnTo>
                    <a:pt x="113317" y="70810"/>
                  </a:lnTo>
                  <a:lnTo>
                    <a:pt x="114188" y="74414"/>
                  </a:lnTo>
                  <a:lnTo>
                    <a:pt x="114963" y="73153"/>
                  </a:lnTo>
                  <a:lnTo>
                    <a:pt x="117288" y="75495"/>
                  </a:lnTo>
                  <a:lnTo>
                    <a:pt x="112251" y="78738"/>
                  </a:lnTo>
                  <a:lnTo>
                    <a:pt x="113317" y="80360"/>
                  </a:lnTo>
                  <a:lnTo>
                    <a:pt x="117578" y="76756"/>
                  </a:lnTo>
                  <a:lnTo>
                    <a:pt x="117578" y="79819"/>
                  </a:lnTo>
                  <a:lnTo>
                    <a:pt x="119612" y="79279"/>
                  </a:lnTo>
                  <a:lnTo>
                    <a:pt x="119903" y="80720"/>
                  </a:lnTo>
                  <a:lnTo>
                    <a:pt x="119031" y="80720"/>
                  </a:lnTo>
                  <a:lnTo>
                    <a:pt x="119903" y="84324"/>
                  </a:lnTo>
                  <a:lnTo>
                    <a:pt x="113607" y="91351"/>
                  </a:lnTo>
                  <a:lnTo>
                    <a:pt x="105084" y="91351"/>
                  </a:lnTo>
                  <a:lnTo>
                    <a:pt x="101113" y="96216"/>
                  </a:lnTo>
                  <a:lnTo>
                    <a:pt x="98208" y="103423"/>
                  </a:lnTo>
                  <a:lnTo>
                    <a:pt x="101113" y="97837"/>
                  </a:lnTo>
                  <a:lnTo>
                    <a:pt x="105762" y="94774"/>
                  </a:lnTo>
                  <a:lnTo>
                    <a:pt x="107699" y="97117"/>
                  </a:lnTo>
                  <a:lnTo>
                    <a:pt x="104600" y="99099"/>
                  </a:lnTo>
                  <a:lnTo>
                    <a:pt x="107215" y="100180"/>
                  </a:lnTo>
                  <a:lnTo>
                    <a:pt x="106440" y="102342"/>
                  </a:lnTo>
                  <a:lnTo>
                    <a:pt x="108280" y="106306"/>
                  </a:lnTo>
                  <a:lnTo>
                    <a:pt x="112058" y="107927"/>
                  </a:lnTo>
                  <a:lnTo>
                    <a:pt x="113026" y="102882"/>
                  </a:lnTo>
                  <a:lnTo>
                    <a:pt x="113026" y="105945"/>
                  </a:lnTo>
                  <a:lnTo>
                    <a:pt x="113801" y="105585"/>
                  </a:lnTo>
                  <a:lnTo>
                    <a:pt x="112154" y="108648"/>
                  </a:lnTo>
                  <a:lnTo>
                    <a:pt x="107796" y="110810"/>
                  </a:lnTo>
                  <a:lnTo>
                    <a:pt x="106246" y="114594"/>
                  </a:lnTo>
                  <a:lnTo>
                    <a:pt x="105084" y="111351"/>
                  </a:lnTo>
                  <a:lnTo>
                    <a:pt x="109152" y="108468"/>
                  </a:lnTo>
                  <a:lnTo>
                    <a:pt x="107215" y="108468"/>
                  </a:lnTo>
                  <a:lnTo>
                    <a:pt x="107409" y="106306"/>
                  </a:lnTo>
                  <a:lnTo>
                    <a:pt x="103922" y="108828"/>
                  </a:lnTo>
                  <a:lnTo>
                    <a:pt x="102760" y="107207"/>
                  </a:lnTo>
                  <a:lnTo>
                    <a:pt x="102760" y="102882"/>
                  </a:lnTo>
                  <a:lnTo>
                    <a:pt x="100532" y="101261"/>
                  </a:lnTo>
                  <a:lnTo>
                    <a:pt x="98692" y="108648"/>
                  </a:lnTo>
                  <a:lnTo>
                    <a:pt x="91525" y="111351"/>
                  </a:lnTo>
                  <a:lnTo>
                    <a:pt x="86779" y="114054"/>
                  </a:lnTo>
                  <a:lnTo>
                    <a:pt x="85907" y="115315"/>
                  </a:lnTo>
                  <a:lnTo>
                    <a:pt x="86973" y="115675"/>
                  </a:lnTo>
                  <a:lnTo>
                    <a:pt x="87167" y="116756"/>
                  </a:lnTo>
                  <a:lnTo>
                    <a:pt x="81259" y="119819"/>
                  </a:lnTo>
                  <a:lnTo>
                    <a:pt x="81646" y="118378"/>
                  </a:lnTo>
                  <a:lnTo>
                    <a:pt x="81937" y="117477"/>
                  </a:lnTo>
                  <a:lnTo>
                    <a:pt x="82227" y="116036"/>
                  </a:lnTo>
                  <a:lnTo>
                    <a:pt x="83196" y="115135"/>
                  </a:lnTo>
                  <a:lnTo>
                    <a:pt x="83292" y="108648"/>
                  </a:lnTo>
                  <a:lnTo>
                    <a:pt x="84455" y="110810"/>
                  </a:lnTo>
                  <a:lnTo>
                    <a:pt x="86004" y="110090"/>
                  </a:lnTo>
                  <a:lnTo>
                    <a:pt x="84552" y="106306"/>
                  </a:lnTo>
                  <a:lnTo>
                    <a:pt x="79418" y="104504"/>
                  </a:lnTo>
                  <a:lnTo>
                    <a:pt x="79322" y="104504"/>
                  </a:lnTo>
                  <a:lnTo>
                    <a:pt x="78644" y="99459"/>
                  </a:lnTo>
                  <a:lnTo>
                    <a:pt x="77675" y="99639"/>
                  </a:lnTo>
                  <a:lnTo>
                    <a:pt x="76610" y="96936"/>
                  </a:lnTo>
                  <a:lnTo>
                    <a:pt x="75738" y="96576"/>
                  </a:lnTo>
                  <a:lnTo>
                    <a:pt x="75738" y="98378"/>
                  </a:lnTo>
                  <a:lnTo>
                    <a:pt x="74188" y="95855"/>
                  </a:lnTo>
                  <a:lnTo>
                    <a:pt x="71767" y="99459"/>
                  </a:lnTo>
                  <a:lnTo>
                    <a:pt x="65084" y="96936"/>
                  </a:lnTo>
                  <a:lnTo>
                    <a:pt x="64503" y="94414"/>
                  </a:lnTo>
                  <a:lnTo>
                    <a:pt x="64503" y="95855"/>
                  </a:lnTo>
                  <a:lnTo>
                    <a:pt x="25665" y="95855"/>
                  </a:lnTo>
                  <a:lnTo>
                    <a:pt x="24987" y="93153"/>
                  </a:lnTo>
                  <a:lnTo>
                    <a:pt x="22953" y="92432"/>
                  </a:lnTo>
                  <a:lnTo>
                    <a:pt x="23050" y="90630"/>
                  </a:lnTo>
                  <a:lnTo>
                    <a:pt x="18789" y="88108"/>
                  </a:lnTo>
                  <a:lnTo>
                    <a:pt x="19176" y="86846"/>
                  </a:lnTo>
                  <a:lnTo>
                    <a:pt x="18305" y="83603"/>
                  </a:lnTo>
                  <a:lnTo>
                    <a:pt x="16949" y="83243"/>
                  </a:lnTo>
                  <a:lnTo>
                    <a:pt x="14721" y="76036"/>
                  </a:lnTo>
                  <a:lnTo>
                    <a:pt x="15205" y="73693"/>
                  </a:lnTo>
                  <a:lnTo>
                    <a:pt x="15399" y="69909"/>
                  </a:lnTo>
                  <a:lnTo>
                    <a:pt x="12590" y="67747"/>
                  </a:lnTo>
                  <a:lnTo>
                    <a:pt x="7651" y="54954"/>
                  </a:lnTo>
                  <a:lnTo>
                    <a:pt x="4939" y="58738"/>
                  </a:lnTo>
                  <a:lnTo>
                    <a:pt x="4067" y="56936"/>
                  </a:lnTo>
                  <a:lnTo>
                    <a:pt x="3874" y="56576"/>
                  </a:lnTo>
                  <a:lnTo>
                    <a:pt x="2518" y="52972"/>
                  </a:lnTo>
                  <a:lnTo>
                    <a:pt x="0" y="52972"/>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2" name="Google Shape;82;p15"/>
            <p:cNvSpPr/>
            <p:nvPr/>
          </p:nvSpPr>
          <p:spPr>
            <a:xfrm>
              <a:off x="852" y="2031"/>
              <a:ext cx="76" cy="47"/>
            </a:xfrm>
            <a:custGeom>
              <a:rect b="b" l="l" r="r" t="t"/>
              <a:pathLst>
                <a:path extrusionOk="0" h="120000" w="120000">
                  <a:moveTo>
                    <a:pt x="0" y="0"/>
                  </a:moveTo>
                  <a:lnTo>
                    <a:pt x="61621" y="24000"/>
                  </a:lnTo>
                  <a:lnTo>
                    <a:pt x="118378" y="117333"/>
                  </a:lnTo>
                  <a:lnTo>
                    <a:pt x="85945" y="98666"/>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3" name="Google Shape;83;p15"/>
            <p:cNvSpPr/>
            <p:nvPr/>
          </p:nvSpPr>
          <p:spPr>
            <a:xfrm>
              <a:off x="888" y="1421"/>
              <a:ext cx="157" cy="106"/>
            </a:xfrm>
            <a:custGeom>
              <a:rect b="b" l="l" r="r" t="t"/>
              <a:pathLst>
                <a:path extrusionOk="0" h="120000" w="120000">
                  <a:moveTo>
                    <a:pt x="0" y="90000"/>
                  </a:moveTo>
                  <a:lnTo>
                    <a:pt x="4736" y="75600"/>
                  </a:lnTo>
                  <a:lnTo>
                    <a:pt x="22105" y="25200"/>
                  </a:lnTo>
                  <a:lnTo>
                    <a:pt x="12631" y="4800"/>
                  </a:lnTo>
                  <a:lnTo>
                    <a:pt x="50526" y="0"/>
                  </a:lnTo>
                  <a:lnTo>
                    <a:pt x="75789" y="20400"/>
                  </a:lnTo>
                  <a:lnTo>
                    <a:pt x="93947" y="8400"/>
                  </a:lnTo>
                  <a:lnTo>
                    <a:pt x="119210" y="36000"/>
                  </a:lnTo>
                  <a:lnTo>
                    <a:pt x="63157" y="80400"/>
                  </a:lnTo>
                  <a:lnTo>
                    <a:pt x="59210" y="106800"/>
                  </a:lnTo>
                  <a:lnTo>
                    <a:pt x="31578" y="118800"/>
                  </a:lnTo>
                  <a:lnTo>
                    <a:pt x="19736" y="98400"/>
                  </a:lnTo>
                  <a:lnTo>
                    <a:pt x="0" y="900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4" name="Google Shape;84;p15"/>
            <p:cNvSpPr/>
            <p:nvPr/>
          </p:nvSpPr>
          <p:spPr>
            <a:xfrm>
              <a:off x="933" y="1322"/>
              <a:ext cx="109" cy="60"/>
            </a:xfrm>
            <a:custGeom>
              <a:rect b="b" l="l" r="r" t="t"/>
              <a:pathLst>
                <a:path extrusionOk="0" h="120000" w="120000">
                  <a:moveTo>
                    <a:pt x="0" y="90526"/>
                  </a:moveTo>
                  <a:lnTo>
                    <a:pt x="24905" y="107368"/>
                  </a:lnTo>
                  <a:lnTo>
                    <a:pt x="33962" y="90526"/>
                  </a:lnTo>
                  <a:lnTo>
                    <a:pt x="37358" y="117894"/>
                  </a:lnTo>
                  <a:lnTo>
                    <a:pt x="50943" y="107368"/>
                  </a:lnTo>
                  <a:lnTo>
                    <a:pt x="48679" y="77894"/>
                  </a:lnTo>
                  <a:lnTo>
                    <a:pt x="62264" y="94736"/>
                  </a:lnTo>
                  <a:lnTo>
                    <a:pt x="69056" y="52631"/>
                  </a:lnTo>
                  <a:lnTo>
                    <a:pt x="81509" y="50526"/>
                  </a:lnTo>
                  <a:lnTo>
                    <a:pt x="82641" y="88421"/>
                  </a:lnTo>
                  <a:lnTo>
                    <a:pt x="109811" y="58947"/>
                  </a:lnTo>
                  <a:lnTo>
                    <a:pt x="101886" y="25263"/>
                  </a:lnTo>
                  <a:lnTo>
                    <a:pt x="118867" y="16842"/>
                  </a:lnTo>
                  <a:lnTo>
                    <a:pt x="100754" y="0"/>
                  </a:lnTo>
                  <a:lnTo>
                    <a:pt x="57735" y="16842"/>
                  </a:lnTo>
                  <a:lnTo>
                    <a:pt x="0" y="90526"/>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5" name="Google Shape;85;p15"/>
            <p:cNvSpPr/>
            <p:nvPr/>
          </p:nvSpPr>
          <p:spPr>
            <a:xfrm>
              <a:off x="990" y="1458"/>
              <a:ext cx="271" cy="144"/>
            </a:xfrm>
            <a:custGeom>
              <a:rect b="b" l="l" r="r" t="t"/>
              <a:pathLst>
                <a:path extrusionOk="0" h="120000" w="120000">
                  <a:moveTo>
                    <a:pt x="0" y="38823"/>
                  </a:moveTo>
                  <a:lnTo>
                    <a:pt x="5954" y="29117"/>
                  </a:lnTo>
                  <a:lnTo>
                    <a:pt x="2748" y="24705"/>
                  </a:lnTo>
                  <a:lnTo>
                    <a:pt x="17404" y="7058"/>
                  </a:lnTo>
                  <a:lnTo>
                    <a:pt x="28854" y="0"/>
                  </a:lnTo>
                  <a:lnTo>
                    <a:pt x="32061" y="12352"/>
                  </a:lnTo>
                  <a:lnTo>
                    <a:pt x="28396" y="19411"/>
                  </a:lnTo>
                  <a:lnTo>
                    <a:pt x="38931" y="9705"/>
                  </a:lnTo>
                  <a:lnTo>
                    <a:pt x="51297" y="18529"/>
                  </a:lnTo>
                  <a:lnTo>
                    <a:pt x="45801" y="27352"/>
                  </a:lnTo>
                  <a:lnTo>
                    <a:pt x="60000" y="21176"/>
                  </a:lnTo>
                  <a:lnTo>
                    <a:pt x="55877" y="10588"/>
                  </a:lnTo>
                  <a:lnTo>
                    <a:pt x="61832" y="12352"/>
                  </a:lnTo>
                  <a:lnTo>
                    <a:pt x="72366" y="44117"/>
                  </a:lnTo>
                  <a:lnTo>
                    <a:pt x="75572" y="37058"/>
                  </a:lnTo>
                  <a:lnTo>
                    <a:pt x="70992" y="1764"/>
                  </a:lnTo>
                  <a:lnTo>
                    <a:pt x="80152" y="1764"/>
                  </a:lnTo>
                  <a:lnTo>
                    <a:pt x="89770" y="14117"/>
                  </a:lnTo>
                  <a:lnTo>
                    <a:pt x="95267" y="58235"/>
                  </a:lnTo>
                  <a:lnTo>
                    <a:pt x="119541" y="79411"/>
                  </a:lnTo>
                  <a:lnTo>
                    <a:pt x="118625" y="90882"/>
                  </a:lnTo>
                  <a:lnTo>
                    <a:pt x="112213" y="85588"/>
                  </a:lnTo>
                  <a:lnTo>
                    <a:pt x="105343" y="93529"/>
                  </a:lnTo>
                  <a:lnTo>
                    <a:pt x="115419" y="103235"/>
                  </a:lnTo>
                  <a:lnTo>
                    <a:pt x="105801" y="112941"/>
                  </a:lnTo>
                  <a:lnTo>
                    <a:pt x="90687" y="107647"/>
                  </a:lnTo>
                  <a:lnTo>
                    <a:pt x="81984" y="96176"/>
                  </a:lnTo>
                  <a:lnTo>
                    <a:pt x="62290" y="115588"/>
                  </a:lnTo>
                  <a:lnTo>
                    <a:pt x="37099" y="119117"/>
                  </a:lnTo>
                  <a:lnTo>
                    <a:pt x="32061" y="101470"/>
                  </a:lnTo>
                  <a:lnTo>
                    <a:pt x="19236" y="99705"/>
                  </a:lnTo>
                  <a:lnTo>
                    <a:pt x="9618" y="83823"/>
                  </a:lnTo>
                  <a:lnTo>
                    <a:pt x="44885" y="73235"/>
                  </a:lnTo>
                  <a:lnTo>
                    <a:pt x="8702" y="68823"/>
                  </a:lnTo>
                  <a:lnTo>
                    <a:pt x="3664" y="58235"/>
                  </a:lnTo>
                  <a:lnTo>
                    <a:pt x="23358" y="47647"/>
                  </a:lnTo>
                  <a:lnTo>
                    <a:pt x="5954" y="49411"/>
                  </a:lnTo>
                  <a:lnTo>
                    <a:pt x="6870" y="44117"/>
                  </a:lnTo>
                  <a:lnTo>
                    <a:pt x="0" y="38823"/>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6" name="Google Shape;86;p15"/>
            <p:cNvSpPr/>
            <p:nvPr/>
          </p:nvSpPr>
          <p:spPr>
            <a:xfrm>
              <a:off x="1010" y="1345"/>
              <a:ext cx="183" cy="80"/>
            </a:xfrm>
            <a:custGeom>
              <a:rect b="b" l="l" r="r" t="t"/>
              <a:pathLst>
                <a:path extrusionOk="0" h="120000" w="120000">
                  <a:moveTo>
                    <a:pt x="0" y="75789"/>
                  </a:moveTo>
                  <a:lnTo>
                    <a:pt x="4044" y="67894"/>
                  </a:lnTo>
                  <a:lnTo>
                    <a:pt x="24943" y="56842"/>
                  </a:lnTo>
                  <a:lnTo>
                    <a:pt x="4044" y="58421"/>
                  </a:lnTo>
                  <a:lnTo>
                    <a:pt x="28314" y="47368"/>
                  </a:lnTo>
                  <a:lnTo>
                    <a:pt x="8764" y="47368"/>
                  </a:lnTo>
                  <a:lnTo>
                    <a:pt x="10786" y="34736"/>
                  </a:lnTo>
                  <a:lnTo>
                    <a:pt x="28988" y="33157"/>
                  </a:lnTo>
                  <a:lnTo>
                    <a:pt x="16179" y="30000"/>
                  </a:lnTo>
                  <a:lnTo>
                    <a:pt x="26292" y="18947"/>
                  </a:lnTo>
                  <a:lnTo>
                    <a:pt x="51235" y="33157"/>
                  </a:lnTo>
                  <a:lnTo>
                    <a:pt x="62022" y="63157"/>
                  </a:lnTo>
                  <a:lnTo>
                    <a:pt x="84269" y="64736"/>
                  </a:lnTo>
                  <a:lnTo>
                    <a:pt x="76179" y="47368"/>
                  </a:lnTo>
                  <a:lnTo>
                    <a:pt x="80898" y="34736"/>
                  </a:lnTo>
                  <a:lnTo>
                    <a:pt x="70112" y="22105"/>
                  </a:lnTo>
                  <a:lnTo>
                    <a:pt x="86292" y="0"/>
                  </a:lnTo>
                  <a:lnTo>
                    <a:pt x="92359" y="25263"/>
                  </a:lnTo>
                  <a:lnTo>
                    <a:pt x="88988" y="37894"/>
                  </a:lnTo>
                  <a:lnTo>
                    <a:pt x="97078" y="41052"/>
                  </a:lnTo>
                  <a:lnTo>
                    <a:pt x="93033" y="53684"/>
                  </a:lnTo>
                  <a:lnTo>
                    <a:pt x="105168" y="56842"/>
                  </a:lnTo>
                  <a:lnTo>
                    <a:pt x="111910" y="41052"/>
                  </a:lnTo>
                  <a:lnTo>
                    <a:pt x="119325" y="60000"/>
                  </a:lnTo>
                  <a:lnTo>
                    <a:pt x="113258" y="86842"/>
                  </a:lnTo>
                  <a:lnTo>
                    <a:pt x="87640" y="85263"/>
                  </a:lnTo>
                  <a:lnTo>
                    <a:pt x="48539" y="118421"/>
                  </a:lnTo>
                  <a:lnTo>
                    <a:pt x="32359" y="101052"/>
                  </a:lnTo>
                  <a:lnTo>
                    <a:pt x="66067" y="74210"/>
                  </a:lnTo>
                  <a:lnTo>
                    <a:pt x="36404" y="90000"/>
                  </a:lnTo>
                  <a:lnTo>
                    <a:pt x="41797" y="67894"/>
                  </a:lnTo>
                  <a:lnTo>
                    <a:pt x="26966" y="91578"/>
                  </a:lnTo>
                  <a:lnTo>
                    <a:pt x="10786" y="85263"/>
                  </a:lnTo>
                  <a:lnTo>
                    <a:pt x="0" y="75789"/>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7" name="Google Shape;87;p15"/>
            <p:cNvSpPr/>
            <p:nvPr/>
          </p:nvSpPr>
          <p:spPr>
            <a:xfrm>
              <a:off x="1193" y="1262"/>
              <a:ext cx="95" cy="50"/>
            </a:xfrm>
            <a:custGeom>
              <a:rect b="b" l="l" r="r" t="t"/>
              <a:pathLst>
                <a:path extrusionOk="0" h="120000" w="120000">
                  <a:moveTo>
                    <a:pt x="0" y="0"/>
                  </a:moveTo>
                  <a:lnTo>
                    <a:pt x="7826" y="40851"/>
                  </a:lnTo>
                  <a:lnTo>
                    <a:pt x="37826" y="40851"/>
                  </a:lnTo>
                  <a:lnTo>
                    <a:pt x="27391" y="51063"/>
                  </a:lnTo>
                  <a:lnTo>
                    <a:pt x="36521" y="66382"/>
                  </a:lnTo>
                  <a:lnTo>
                    <a:pt x="9130" y="71489"/>
                  </a:lnTo>
                  <a:lnTo>
                    <a:pt x="49565" y="86808"/>
                  </a:lnTo>
                  <a:lnTo>
                    <a:pt x="118695" y="117446"/>
                  </a:lnTo>
                  <a:lnTo>
                    <a:pt x="106956" y="48510"/>
                  </a:lnTo>
                  <a:lnTo>
                    <a:pt x="58695" y="7659"/>
                  </a:lnTo>
                  <a:lnTo>
                    <a:pt x="44347" y="25531"/>
                  </a:lnTo>
                  <a:lnTo>
                    <a:pt x="39130" y="0"/>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8" name="Google Shape;88;p15"/>
            <p:cNvSpPr/>
            <p:nvPr/>
          </p:nvSpPr>
          <p:spPr>
            <a:xfrm>
              <a:off x="1236" y="1355"/>
              <a:ext cx="77" cy="52"/>
            </a:xfrm>
            <a:custGeom>
              <a:rect b="b" l="l" r="r" t="t"/>
              <a:pathLst>
                <a:path extrusionOk="0" h="120000" w="120000">
                  <a:moveTo>
                    <a:pt x="0" y="77500"/>
                  </a:moveTo>
                  <a:lnTo>
                    <a:pt x="9729" y="50000"/>
                  </a:lnTo>
                  <a:lnTo>
                    <a:pt x="32432" y="55000"/>
                  </a:lnTo>
                  <a:lnTo>
                    <a:pt x="3243" y="27500"/>
                  </a:lnTo>
                  <a:lnTo>
                    <a:pt x="9729" y="10000"/>
                  </a:lnTo>
                  <a:lnTo>
                    <a:pt x="56756" y="47500"/>
                  </a:lnTo>
                  <a:lnTo>
                    <a:pt x="30810" y="5000"/>
                  </a:lnTo>
                  <a:lnTo>
                    <a:pt x="105405" y="0"/>
                  </a:lnTo>
                  <a:lnTo>
                    <a:pt x="118378" y="87500"/>
                  </a:lnTo>
                  <a:lnTo>
                    <a:pt x="103783" y="72500"/>
                  </a:lnTo>
                  <a:lnTo>
                    <a:pt x="102162" y="117500"/>
                  </a:lnTo>
                  <a:lnTo>
                    <a:pt x="45405" y="112500"/>
                  </a:lnTo>
                  <a:lnTo>
                    <a:pt x="53513" y="100000"/>
                  </a:lnTo>
                  <a:lnTo>
                    <a:pt x="37297" y="82500"/>
                  </a:lnTo>
                  <a:lnTo>
                    <a:pt x="82702" y="60000"/>
                  </a:lnTo>
                  <a:lnTo>
                    <a:pt x="0" y="775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9" name="Google Shape;89;p15"/>
            <p:cNvSpPr/>
            <p:nvPr/>
          </p:nvSpPr>
          <p:spPr>
            <a:xfrm>
              <a:off x="1238" y="1443"/>
              <a:ext cx="89" cy="79"/>
            </a:xfrm>
            <a:custGeom>
              <a:rect b="b" l="l" r="r" t="t"/>
              <a:pathLst>
                <a:path extrusionOk="0" h="120000" w="120000">
                  <a:moveTo>
                    <a:pt x="0" y="58378"/>
                  </a:moveTo>
                  <a:lnTo>
                    <a:pt x="6896" y="43783"/>
                  </a:lnTo>
                  <a:lnTo>
                    <a:pt x="42758" y="53513"/>
                  </a:lnTo>
                  <a:lnTo>
                    <a:pt x="40000" y="34054"/>
                  </a:lnTo>
                  <a:lnTo>
                    <a:pt x="46896" y="34054"/>
                  </a:lnTo>
                  <a:lnTo>
                    <a:pt x="22068" y="24324"/>
                  </a:lnTo>
                  <a:lnTo>
                    <a:pt x="37241" y="19459"/>
                  </a:lnTo>
                  <a:lnTo>
                    <a:pt x="22068" y="8108"/>
                  </a:lnTo>
                  <a:lnTo>
                    <a:pt x="99310" y="0"/>
                  </a:lnTo>
                  <a:lnTo>
                    <a:pt x="103448" y="25945"/>
                  </a:lnTo>
                  <a:lnTo>
                    <a:pt x="78620" y="47027"/>
                  </a:lnTo>
                  <a:lnTo>
                    <a:pt x="113103" y="53513"/>
                  </a:lnTo>
                  <a:lnTo>
                    <a:pt x="118620" y="95675"/>
                  </a:lnTo>
                  <a:lnTo>
                    <a:pt x="68965" y="118378"/>
                  </a:lnTo>
                  <a:lnTo>
                    <a:pt x="42758" y="85945"/>
                  </a:lnTo>
                  <a:lnTo>
                    <a:pt x="0" y="58378"/>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90" name="Google Shape;90;p15"/>
            <p:cNvSpPr/>
            <p:nvPr/>
          </p:nvSpPr>
          <p:spPr>
            <a:xfrm>
              <a:off x="1301" y="1275"/>
              <a:ext cx="53" cy="40"/>
            </a:xfrm>
            <a:custGeom>
              <a:rect b="b" l="l" r="r" t="t"/>
              <a:pathLst>
                <a:path extrusionOk="0" h="120000" w="120000">
                  <a:moveTo>
                    <a:pt x="0" y="0"/>
                  </a:moveTo>
                  <a:lnTo>
                    <a:pt x="11538" y="69473"/>
                  </a:lnTo>
                  <a:lnTo>
                    <a:pt x="50769" y="75789"/>
                  </a:lnTo>
                  <a:lnTo>
                    <a:pt x="16153" y="85263"/>
                  </a:lnTo>
                  <a:lnTo>
                    <a:pt x="34615" y="116842"/>
                  </a:lnTo>
                  <a:lnTo>
                    <a:pt x="108461" y="97894"/>
                  </a:lnTo>
                  <a:lnTo>
                    <a:pt x="117692" y="60000"/>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91" name="Google Shape;91;p15"/>
            <p:cNvSpPr/>
            <p:nvPr/>
          </p:nvSpPr>
          <p:spPr>
            <a:xfrm>
              <a:off x="1321" y="1336"/>
              <a:ext cx="257" cy="89"/>
            </a:xfrm>
            <a:custGeom>
              <a:rect b="b" l="l" r="r" t="t"/>
              <a:pathLst>
                <a:path extrusionOk="0" h="120000" w="120000">
                  <a:moveTo>
                    <a:pt x="0" y="19764"/>
                  </a:moveTo>
                  <a:lnTo>
                    <a:pt x="7200" y="0"/>
                  </a:lnTo>
                  <a:lnTo>
                    <a:pt x="17760" y="9882"/>
                  </a:lnTo>
                  <a:lnTo>
                    <a:pt x="25440" y="19764"/>
                  </a:lnTo>
                  <a:lnTo>
                    <a:pt x="22080" y="32470"/>
                  </a:lnTo>
                  <a:lnTo>
                    <a:pt x="36960" y="21176"/>
                  </a:lnTo>
                  <a:lnTo>
                    <a:pt x="44640" y="32470"/>
                  </a:lnTo>
                  <a:lnTo>
                    <a:pt x="36960" y="32470"/>
                  </a:lnTo>
                  <a:lnTo>
                    <a:pt x="52800" y="42352"/>
                  </a:lnTo>
                  <a:lnTo>
                    <a:pt x="36960" y="45176"/>
                  </a:lnTo>
                  <a:lnTo>
                    <a:pt x="44640" y="53647"/>
                  </a:lnTo>
                  <a:lnTo>
                    <a:pt x="37920" y="62117"/>
                  </a:lnTo>
                  <a:lnTo>
                    <a:pt x="47520" y="55058"/>
                  </a:lnTo>
                  <a:lnTo>
                    <a:pt x="54240" y="77647"/>
                  </a:lnTo>
                  <a:lnTo>
                    <a:pt x="55200" y="66352"/>
                  </a:lnTo>
                  <a:lnTo>
                    <a:pt x="77760" y="77647"/>
                  </a:lnTo>
                  <a:lnTo>
                    <a:pt x="100320" y="56470"/>
                  </a:lnTo>
                  <a:lnTo>
                    <a:pt x="119520" y="80470"/>
                  </a:lnTo>
                  <a:lnTo>
                    <a:pt x="112800" y="93176"/>
                  </a:lnTo>
                  <a:lnTo>
                    <a:pt x="115200" y="112941"/>
                  </a:lnTo>
                  <a:lnTo>
                    <a:pt x="104160" y="118588"/>
                  </a:lnTo>
                  <a:lnTo>
                    <a:pt x="92160" y="98823"/>
                  </a:lnTo>
                  <a:lnTo>
                    <a:pt x="92160" y="112941"/>
                  </a:lnTo>
                  <a:lnTo>
                    <a:pt x="85440" y="115764"/>
                  </a:lnTo>
                  <a:lnTo>
                    <a:pt x="59520" y="118588"/>
                  </a:lnTo>
                  <a:lnTo>
                    <a:pt x="55200" y="101647"/>
                  </a:lnTo>
                  <a:lnTo>
                    <a:pt x="48480" y="115764"/>
                  </a:lnTo>
                  <a:lnTo>
                    <a:pt x="40800" y="101647"/>
                  </a:lnTo>
                  <a:lnTo>
                    <a:pt x="36000" y="111529"/>
                  </a:lnTo>
                  <a:lnTo>
                    <a:pt x="25920" y="35294"/>
                  </a:lnTo>
                  <a:lnTo>
                    <a:pt x="13920" y="42352"/>
                  </a:lnTo>
                  <a:lnTo>
                    <a:pt x="0" y="19764"/>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92" name="Google Shape;92;p15"/>
            <p:cNvSpPr/>
            <p:nvPr/>
          </p:nvSpPr>
          <p:spPr>
            <a:xfrm>
              <a:off x="1330" y="1184"/>
              <a:ext cx="167" cy="120"/>
            </a:xfrm>
            <a:custGeom>
              <a:rect b="b" l="l" r="r" t="t"/>
              <a:pathLst>
                <a:path extrusionOk="0" h="120000" w="120000">
                  <a:moveTo>
                    <a:pt x="0" y="37500"/>
                  </a:moveTo>
                  <a:lnTo>
                    <a:pt x="28711" y="31071"/>
                  </a:lnTo>
                  <a:lnTo>
                    <a:pt x="13987" y="13928"/>
                  </a:lnTo>
                  <a:lnTo>
                    <a:pt x="38282" y="7499"/>
                  </a:lnTo>
                  <a:lnTo>
                    <a:pt x="17668" y="0"/>
                  </a:lnTo>
                  <a:lnTo>
                    <a:pt x="50797" y="8571"/>
                  </a:lnTo>
                  <a:lnTo>
                    <a:pt x="58895" y="31071"/>
                  </a:lnTo>
                  <a:lnTo>
                    <a:pt x="76564" y="32142"/>
                  </a:lnTo>
                  <a:lnTo>
                    <a:pt x="83190" y="48214"/>
                  </a:lnTo>
                  <a:lnTo>
                    <a:pt x="83926" y="36428"/>
                  </a:lnTo>
                  <a:lnTo>
                    <a:pt x="92760" y="37500"/>
                  </a:lnTo>
                  <a:lnTo>
                    <a:pt x="89079" y="48214"/>
                  </a:lnTo>
                  <a:lnTo>
                    <a:pt x="97914" y="55714"/>
                  </a:lnTo>
                  <a:lnTo>
                    <a:pt x="92760" y="65357"/>
                  </a:lnTo>
                  <a:lnTo>
                    <a:pt x="111165" y="64285"/>
                  </a:lnTo>
                  <a:lnTo>
                    <a:pt x="119263" y="79285"/>
                  </a:lnTo>
                  <a:lnTo>
                    <a:pt x="96441" y="85714"/>
                  </a:lnTo>
                  <a:lnTo>
                    <a:pt x="89815" y="99642"/>
                  </a:lnTo>
                  <a:lnTo>
                    <a:pt x="86134" y="84642"/>
                  </a:lnTo>
                  <a:lnTo>
                    <a:pt x="79509" y="118928"/>
                  </a:lnTo>
                  <a:lnTo>
                    <a:pt x="65521" y="100714"/>
                  </a:lnTo>
                  <a:lnTo>
                    <a:pt x="73619" y="118928"/>
                  </a:lnTo>
                  <a:lnTo>
                    <a:pt x="44171" y="116785"/>
                  </a:lnTo>
                  <a:lnTo>
                    <a:pt x="35337" y="107142"/>
                  </a:lnTo>
                  <a:lnTo>
                    <a:pt x="49325" y="106071"/>
                  </a:lnTo>
                  <a:lnTo>
                    <a:pt x="34601" y="101785"/>
                  </a:lnTo>
                  <a:lnTo>
                    <a:pt x="30920" y="96428"/>
                  </a:lnTo>
                  <a:lnTo>
                    <a:pt x="38282" y="96428"/>
                  </a:lnTo>
                  <a:lnTo>
                    <a:pt x="26503" y="88928"/>
                  </a:lnTo>
                  <a:lnTo>
                    <a:pt x="64785" y="78214"/>
                  </a:lnTo>
                  <a:lnTo>
                    <a:pt x="17668" y="79285"/>
                  </a:lnTo>
                  <a:lnTo>
                    <a:pt x="11042" y="68571"/>
                  </a:lnTo>
                  <a:lnTo>
                    <a:pt x="26503" y="63214"/>
                  </a:lnTo>
                  <a:lnTo>
                    <a:pt x="1472" y="55714"/>
                  </a:lnTo>
                  <a:lnTo>
                    <a:pt x="6625" y="54642"/>
                  </a:lnTo>
                  <a:lnTo>
                    <a:pt x="0" y="46071"/>
                  </a:lnTo>
                  <a:lnTo>
                    <a:pt x="28711" y="46071"/>
                  </a:lnTo>
                  <a:lnTo>
                    <a:pt x="0" y="375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93" name="Google Shape;93;p15"/>
            <p:cNvSpPr/>
            <p:nvPr/>
          </p:nvSpPr>
          <p:spPr>
            <a:xfrm>
              <a:off x="1330" y="1387"/>
              <a:ext cx="41" cy="31"/>
            </a:xfrm>
            <a:custGeom>
              <a:rect b="b" l="l" r="r" t="t"/>
              <a:pathLst>
                <a:path extrusionOk="0" h="120000" w="120000">
                  <a:moveTo>
                    <a:pt x="0" y="78620"/>
                  </a:moveTo>
                  <a:lnTo>
                    <a:pt x="21000" y="0"/>
                  </a:lnTo>
                  <a:lnTo>
                    <a:pt x="93000" y="20689"/>
                  </a:lnTo>
                  <a:lnTo>
                    <a:pt x="117000" y="115862"/>
                  </a:lnTo>
                  <a:lnTo>
                    <a:pt x="0" y="7862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94" name="Google Shape;94;p15"/>
            <p:cNvSpPr/>
            <p:nvPr/>
          </p:nvSpPr>
          <p:spPr>
            <a:xfrm>
              <a:off x="1330" y="1314"/>
              <a:ext cx="47" cy="18"/>
            </a:xfrm>
            <a:custGeom>
              <a:rect b="b" l="l" r="r" t="t"/>
              <a:pathLst>
                <a:path extrusionOk="0" h="120000" w="120000">
                  <a:moveTo>
                    <a:pt x="0" y="42352"/>
                  </a:moveTo>
                  <a:lnTo>
                    <a:pt x="23478" y="112941"/>
                  </a:lnTo>
                  <a:lnTo>
                    <a:pt x="117391" y="42352"/>
                  </a:lnTo>
                  <a:lnTo>
                    <a:pt x="28695" y="0"/>
                  </a:lnTo>
                  <a:lnTo>
                    <a:pt x="0" y="42352"/>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95" name="Google Shape;95;p15"/>
            <p:cNvSpPr/>
            <p:nvPr/>
          </p:nvSpPr>
          <p:spPr>
            <a:xfrm>
              <a:off x="1338" y="1439"/>
              <a:ext cx="82" cy="62"/>
            </a:xfrm>
            <a:custGeom>
              <a:rect b="b" l="l" r="r" t="t"/>
              <a:pathLst>
                <a:path extrusionOk="0" h="120000" w="120000">
                  <a:moveTo>
                    <a:pt x="0" y="18305"/>
                  </a:moveTo>
                  <a:lnTo>
                    <a:pt x="1500" y="75254"/>
                  </a:lnTo>
                  <a:lnTo>
                    <a:pt x="15000" y="85423"/>
                  </a:lnTo>
                  <a:lnTo>
                    <a:pt x="10500" y="117966"/>
                  </a:lnTo>
                  <a:lnTo>
                    <a:pt x="25500" y="117966"/>
                  </a:lnTo>
                  <a:lnTo>
                    <a:pt x="46500" y="93559"/>
                  </a:lnTo>
                  <a:lnTo>
                    <a:pt x="25500" y="75254"/>
                  </a:lnTo>
                  <a:lnTo>
                    <a:pt x="75000" y="75254"/>
                  </a:lnTo>
                  <a:lnTo>
                    <a:pt x="118500" y="8135"/>
                  </a:lnTo>
                  <a:lnTo>
                    <a:pt x="9000" y="0"/>
                  </a:lnTo>
                  <a:lnTo>
                    <a:pt x="22500" y="20338"/>
                  </a:lnTo>
                  <a:lnTo>
                    <a:pt x="0" y="18305"/>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96" name="Google Shape;96;p15"/>
            <p:cNvSpPr/>
            <p:nvPr/>
          </p:nvSpPr>
          <p:spPr>
            <a:xfrm>
              <a:off x="1394" y="1115"/>
              <a:ext cx="459" cy="255"/>
            </a:xfrm>
            <a:custGeom>
              <a:rect b="b" l="l" r="r" t="t"/>
              <a:pathLst>
                <a:path extrusionOk="0" h="120000" w="120000">
                  <a:moveTo>
                    <a:pt x="0" y="28000"/>
                  </a:moveTo>
                  <a:lnTo>
                    <a:pt x="10493" y="28000"/>
                  </a:lnTo>
                  <a:lnTo>
                    <a:pt x="6726" y="32500"/>
                  </a:lnTo>
                  <a:lnTo>
                    <a:pt x="20986" y="29500"/>
                  </a:lnTo>
                  <a:lnTo>
                    <a:pt x="8340" y="32500"/>
                  </a:lnTo>
                  <a:lnTo>
                    <a:pt x="12376" y="34500"/>
                  </a:lnTo>
                  <a:lnTo>
                    <a:pt x="8071" y="35000"/>
                  </a:lnTo>
                  <a:lnTo>
                    <a:pt x="10224" y="38500"/>
                  </a:lnTo>
                  <a:lnTo>
                    <a:pt x="29327" y="33500"/>
                  </a:lnTo>
                  <a:lnTo>
                    <a:pt x="10493" y="41000"/>
                  </a:lnTo>
                  <a:lnTo>
                    <a:pt x="18565" y="46500"/>
                  </a:lnTo>
                  <a:lnTo>
                    <a:pt x="26098" y="38000"/>
                  </a:lnTo>
                  <a:lnTo>
                    <a:pt x="38475" y="36500"/>
                  </a:lnTo>
                  <a:lnTo>
                    <a:pt x="25022" y="40000"/>
                  </a:lnTo>
                  <a:lnTo>
                    <a:pt x="21793" y="46500"/>
                  </a:lnTo>
                  <a:lnTo>
                    <a:pt x="29865" y="47500"/>
                  </a:lnTo>
                  <a:lnTo>
                    <a:pt x="38475" y="40500"/>
                  </a:lnTo>
                  <a:lnTo>
                    <a:pt x="32825" y="47000"/>
                  </a:lnTo>
                  <a:lnTo>
                    <a:pt x="38475" y="47000"/>
                  </a:lnTo>
                  <a:lnTo>
                    <a:pt x="47085" y="42000"/>
                  </a:lnTo>
                  <a:lnTo>
                    <a:pt x="46008" y="35500"/>
                  </a:lnTo>
                  <a:lnTo>
                    <a:pt x="55964" y="30000"/>
                  </a:lnTo>
                  <a:lnTo>
                    <a:pt x="48968" y="41500"/>
                  </a:lnTo>
                  <a:lnTo>
                    <a:pt x="63766" y="39000"/>
                  </a:lnTo>
                  <a:lnTo>
                    <a:pt x="33363" y="50500"/>
                  </a:lnTo>
                  <a:lnTo>
                    <a:pt x="40358" y="62000"/>
                  </a:lnTo>
                  <a:lnTo>
                    <a:pt x="46816" y="62000"/>
                  </a:lnTo>
                  <a:lnTo>
                    <a:pt x="43318" y="64500"/>
                  </a:lnTo>
                  <a:lnTo>
                    <a:pt x="30941" y="52500"/>
                  </a:lnTo>
                  <a:lnTo>
                    <a:pt x="20986" y="50500"/>
                  </a:lnTo>
                  <a:lnTo>
                    <a:pt x="20986" y="55500"/>
                  </a:lnTo>
                  <a:lnTo>
                    <a:pt x="25291" y="58000"/>
                  </a:lnTo>
                  <a:lnTo>
                    <a:pt x="20986" y="59500"/>
                  </a:lnTo>
                  <a:lnTo>
                    <a:pt x="33363" y="72500"/>
                  </a:lnTo>
                  <a:lnTo>
                    <a:pt x="27982" y="73000"/>
                  </a:lnTo>
                  <a:lnTo>
                    <a:pt x="40358" y="74000"/>
                  </a:lnTo>
                  <a:lnTo>
                    <a:pt x="33632" y="77000"/>
                  </a:lnTo>
                  <a:lnTo>
                    <a:pt x="37399" y="81500"/>
                  </a:lnTo>
                  <a:lnTo>
                    <a:pt x="26636" y="74500"/>
                  </a:lnTo>
                  <a:lnTo>
                    <a:pt x="20179" y="77500"/>
                  </a:lnTo>
                  <a:lnTo>
                    <a:pt x="17488" y="88000"/>
                  </a:lnTo>
                  <a:lnTo>
                    <a:pt x="23677" y="84500"/>
                  </a:lnTo>
                  <a:lnTo>
                    <a:pt x="22331" y="88500"/>
                  </a:lnTo>
                  <a:lnTo>
                    <a:pt x="24753" y="88500"/>
                  </a:lnTo>
                  <a:lnTo>
                    <a:pt x="28520" y="80000"/>
                  </a:lnTo>
                  <a:lnTo>
                    <a:pt x="27174" y="87000"/>
                  </a:lnTo>
                  <a:lnTo>
                    <a:pt x="30941" y="88000"/>
                  </a:lnTo>
                  <a:lnTo>
                    <a:pt x="24215" y="91000"/>
                  </a:lnTo>
                  <a:lnTo>
                    <a:pt x="27982" y="91500"/>
                  </a:lnTo>
                  <a:lnTo>
                    <a:pt x="24753" y="93000"/>
                  </a:lnTo>
                  <a:lnTo>
                    <a:pt x="27443" y="97500"/>
                  </a:lnTo>
                  <a:lnTo>
                    <a:pt x="32825" y="97500"/>
                  </a:lnTo>
                  <a:lnTo>
                    <a:pt x="37399" y="89500"/>
                  </a:lnTo>
                  <a:lnTo>
                    <a:pt x="29327" y="101500"/>
                  </a:lnTo>
                  <a:lnTo>
                    <a:pt x="20986" y="92500"/>
                  </a:lnTo>
                  <a:lnTo>
                    <a:pt x="14529" y="94000"/>
                  </a:lnTo>
                  <a:lnTo>
                    <a:pt x="20179" y="103500"/>
                  </a:lnTo>
                  <a:lnTo>
                    <a:pt x="10224" y="109000"/>
                  </a:lnTo>
                  <a:lnTo>
                    <a:pt x="11300" y="115500"/>
                  </a:lnTo>
                  <a:lnTo>
                    <a:pt x="12645" y="109500"/>
                  </a:lnTo>
                  <a:lnTo>
                    <a:pt x="13452" y="115500"/>
                  </a:lnTo>
                  <a:lnTo>
                    <a:pt x="20448" y="113000"/>
                  </a:lnTo>
                  <a:lnTo>
                    <a:pt x="25022" y="118500"/>
                  </a:lnTo>
                  <a:lnTo>
                    <a:pt x="28520" y="118500"/>
                  </a:lnTo>
                  <a:lnTo>
                    <a:pt x="26367" y="113500"/>
                  </a:lnTo>
                  <a:lnTo>
                    <a:pt x="33363" y="115000"/>
                  </a:lnTo>
                  <a:lnTo>
                    <a:pt x="32825" y="110500"/>
                  </a:lnTo>
                  <a:lnTo>
                    <a:pt x="35246" y="115500"/>
                  </a:lnTo>
                  <a:lnTo>
                    <a:pt x="37399" y="115000"/>
                  </a:lnTo>
                  <a:lnTo>
                    <a:pt x="36591" y="111500"/>
                  </a:lnTo>
                  <a:lnTo>
                    <a:pt x="42511" y="115000"/>
                  </a:lnTo>
                  <a:lnTo>
                    <a:pt x="42511" y="119500"/>
                  </a:lnTo>
                  <a:lnTo>
                    <a:pt x="52735" y="115000"/>
                  </a:lnTo>
                  <a:lnTo>
                    <a:pt x="54080" y="108000"/>
                  </a:lnTo>
                  <a:lnTo>
                    <a:pt x="49775" y="109500"/>
                  </a:lnTo>
                  <a:lnTo>
                    <a:pt x="49775" y="103000"/>
                  </a:lnTo>
                  <a:lnTo>
                    <a:pt x="38475" y="102500"/>
                  </a:lnTo>
                  <a:lnTo>
                    <a:pt x="53542" y="101000"/>
                  </a:lnTo>
                  <a:lnTo>
                    <a:pt x="55695" y="96500"/>
                  </a:lnTo>
                  <a:lnTo>
                    <a:pt x="53542" y="90500"/>
                  </a:lnTo>
                  <a:lnTo>
                    <a:pt x="62152" y="91000"/>
                  </a:lnTo>
                  <a:lnTo>
                    <a:pt x="63766" y="88500"/>
                  </a:lnTo>
                  <a:lnTo>
                    <a:pt x="57578" y="87000"/>
                  </a:lnTo>
                  <a:lnTo>
                    <a:pt x="65919" y="86000"/>
                  </a:lnTo>
                  <a:lnTo>
                    <a:pt x="60807" y="82000"/>
                  </a:lnTo>
                  <a:lnTo>
                    <a:pt x="66457" y="79500"/>
                  </a:lnTo>
                  <a:lnTo>
                    <a:pt x="66188" y="76500"/>
                  </a:lnTo>
                  <a:lnTo>
                    <a:pt x="55426" y="74500"/>
                  </a:lnTo>
                  <a:lnTo>
                    <a:pt x="61883" y="72000"/>
                  </a:lnTo>
                  <a:lnTo>
                    <a:pt x="55156" y="71000"/>
                  </a:lnTo>
                  <a:lnTo>
                    <a:pt x="66457" y="73000"/>
                  </a:lnTo>
                  <a:lnTo>
                    <a:pt x="67264" y="70000"/>
                  </a:lnTo>
                  <a:lnTo>
                    <a:pt x="55156" y="69000"/>
                  </a:lnTo>
                  <a:lnTo>
                    <a:pt x="71300" y="64500"/>
                  </a:lnTo>
                  <a:lnTo>
                    <a:pt x="66457" y="60000"/>
                  </a:lnTo>
                  <a:lnTo>
                    <a:pt x="78834" y="62000"/>
                  </a:lnTo>
                  <a:lnTo>
                    <a:pt x="82331" y="55500"/>
                  </a:lnTo>
                  <a:lnTo>
                    <a:pt x="76143" y="55000"/>
                  </a:lnTo>
                  <a:lnTo>
                    <a:pt x="84215" y="54000"/>
                  </a:lnTo>
                  <a:lnTo>
                    <a:pt x="82869" y="49500"/>
                  </a:lnTo>
                  <a:lnTo>
                    <a:pt x="86367" y="50500"/>
                  </a:lnTo>
                  <a:lnTo>
                    <a:pt x="106816" y="30500"/>
                  </a:lnTo>
                  <a:lnTo>
                    <a:pt x="84753" y="37500"/>
                  </a:lnTo>
                  <a:lnTo>
                    <a:pt x="97130" y="29500"/>
                  </a:lnTo>
                  <a:lnTo>
                    <a:pt x="89327" y="30000"/>
                  </a:lnTo>
                  <a:lnTo>
                    <a:pt x="87713" y="26000"/>
                  </a:lnTo>
                  <a:lnTo>
                    <a:pt x="101704" y="28000"/>
                  </a:lnTo>
                  <a:lnTo>
                    <a:pt x="119730" y="18500"/>
                  </a:lnTo>
                  <a:lnTo>
                    <a:pt x="119192" y="13000"/>
                  </a:lnTo>
                  <a:lnTo>
                    <a:pt x="111659" y="13000"/>
                  </a:lnTo>
                  <a:lnTo>
                    <a:pt x="110044" y="5000"/>
                  </a:lnTo>
                  <a:lnTo>
                    <a:pt x="89327" y="9000"/>
                  </a:lnTo>
                  <a:lnTo>
                    <a:pt x="98206" y="3000"/>
                  </a:lnTo>
                  <a:lnTo>
                    <a:pt x="70493" y="0"/>
                  </a:lnTo>
                  <a:lnTo>
                    <a:pt x="68609" y="4000"/>
                  </a:lnTo>
                  <a:lnTo>
                    <a:pt x="70493" y="6000"/>
                  </a:lnTo>
                  <a:lnTo>
                    <a:pt x="65919" y="2000"/>
                  </a:lnTo>
                  <a:lnTo>
                    <a:pt x="53542" y="2500"/>
                  </a:lnTo>
                  <a:lnTo>
                    <a:pt x="62152" y="10500"/>
                  </a:lnTo>
                  <a:lnTo>
                    <a:pt x="59192" y="13000"/>
                  </a:lnTo>
                  <a:lnTo>
                    <a:pt x="55156" y="4500"/>
                  </a:lnTo>
                  <a:lnTo>
                    <a:pt x="43856" y="3500"/>
                  </a:lnTo>
                  <a:lnTo>
                    <a:pt x="45739" y="7500"/>
                  </a:lnTo>
                  <a:lnTo>
                    <a:pt x="37399" y="6000"/>
                  </a:lnTo>
                  <a:lnTo>
                    <a:pt x="41434" y="12000"/>
                  </a:lnTo>
                  <a:lnTo>
                    <a:pt x="34439" y="8500"/>
                  </a:lnTo>
                  <a:lnTo>
                    <a:pt x="37130" y="12000"/>
                  </a:lnTo>
                  <a:lnTo>
                    <a:pt x="33094" y="13000"/>
                  </a:lnTo>
                  <a:lnTo>
                    <a:pt x="41434" y="21000"/>
                  </a:lnTo>
                  <a:lnTo>
                    <a:pt x="22869" y="12500"/>
                  </a:lnTo>
                  <a:lnTo>
                    <a:pt x="18295" y="18500"/>
                  </a:lnTo>
                  <a:lnTo>
                    <a:pt x="25560" y="21500"/>
                  </a:lnTo>
                  <a:lnTo>
                    <a:pt x="13452" y="19000"/>
                  </a:lnTo>
                  <a:lnTo>
                    <a:pt x="0" y="280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97" name="Google Shape;97;p15"/>
            <p:cNvSpPr/>
            <p:nvPr/>
          </p:nvSpPr>
          <p:spPr>
            <a:xfrm>
              <a:off x="1423" y="1444"/>
              <a:ext cx="427" cy="331"/>
            </a:xfrm>
            <a:custGeom>
              <a:rect b="b" l="l" r="r" t="t"/>
              <a:pathLst>
                <a:path extrusionOk="0" h="120000" w="120000">
                  <a:moveTo>
                    <a:pt x="0" y="26623"/>
                  </a:moveTo>
                  <a:lnTo>
                    <a:pt x="576" y="13504"/>
                  </a:lnTo>
                  <a:lnTo>
                    <a:pt x="5480" y="4244"/>
                  </a:lnTo>
                  <a:lnTo>
                    <a:pt x="13846" y="0"/>
                  </a:lnTo>
                  <a:lnTo>
                    <a:pt x="20192" y="1543"/>
                  </a:lnTo>
                  <a:lnTo>
                    <a:pt x="13269" y="13504"/>
                  </a:lnTo>
                  <a:lnTo>
                    <a:pt x="15288" y="21221"/>
                  </a:lnTo>
                  <a:lnTo>
                    <a:pt x="20192" y="28167"/>
                  </a:lnTo>
                  <a:lnTo>
                    <a:pt x="13846" y="30868"/>
                  </a:lnTo>
                  <a:lnTo>
                    <a:pt x="21346" y="30482"/>
                  </a:lnTo>
                  <a:lnTo>
                    <a:pt x="22211" y="24308"/>
                  </a:lnTo>
                  <a:lnTo>
                    <a:pt x="16442" y="20450"/>
                  </a:lnTo>
                  <a:lnTo>
                    <a:pt x="21346" y="16205"/>
                  </a:lnTo>
                  <a:lnTo>
                    <a:pt x="17884" y="10418"/>
                  </a:lnTo>
                  <a:lnTo>
                    <a:pt x="24807" y="11961"/>
                  </a:lnTo>
                  <a:lnTo>
                    <a:pt x="18173" y="8874"/>
                  </a:lnTo>
                  <a:lnTo>
                    <a:pt x="25384" y="9646"/>
                  </a:lnTo>
                  <a:lnTo>
                    <a:pt x="20192" y="5787"/>
                  </a:lnTo>
                  <a:lnTo>
                    <a:pt x="26250" y="5787"/>
                  </a:lnTo>
                  <a:lnTo>
                    <a:pt x="29711" y="1543"/>
                  </a:lnTo>
                  <a:lnTo>
                    <a:pt x="35192" y="1543"/>
                  </a:lnTo>
                  <a:lnTo>
                    <a:pt x="35480" y="6945"/>
                  </a:lnTo>
                  <a:lnTo>
                    <a:pt x="38942" y="8874"/>
                  </a:lnTo>
                  <a:lnTo>
                    <a:pt x="37788" y="21221"/>
                  </a:lnTo>
                  <a:lnTo>
                    <a:pt x="42692" y="15434"/>
                  </a:lnTo>
                  <a:lnTo>
                    <a:pt x="45000" y="17749"/>
                  </a:lnTo>
                  <a:lnTo>
                    <a:pt x="51634" y="12347"/>
                  </a:lnTo>
                  <a:lnTo>
                    <a:pt x="61730" y="15434"/>
                  </a:lnTo>
                  <a:lnTo>
                    <a:pt x="66057" y="21221"/>
                  </a:lnTo>
                  <a:lnTo>
                    <a:pt x="62596" y="24308"/>
                  </a:lnTo>
                  <a:lnTo>
                    <a:pt x="68942" y="23151"/>
                  </a:lnTo>
                  <a:lnTo>
                    <a:pt x="66634" y="26237"/>
                  </a:lnTo>
                  <a:lnTo>
                    <a:pt x="70384" y="28167"/>
                  </a:lnTo>
                  <a:lnTo>
                    <a:pt x="73269" y="23922"/>
                  </a:lnTo>
                  <a:lnTo>
                    <a:pt x="77307" y="26237"/>
                  </a:lnTo>
                  <a:lnTo>
                    <a:pt x="79038" y="29710"/>
                  </a:lnTo>
                  <a:lnTo>
                    <a:pt x="75288" y="30482"/>
                  </a:lnTo>
                  <a:lnTo>
                    <a:pt x="80769" y="30482"/>
                  </a:lnTo>
                  <a:lnTo>
                    <a:pt x="80192" y="35112"/>
                  </a:lnTo>
                  <a:lnTo>
                    <a:pt x="83942" y="32797"/>
                  </a:lnTo>
                  <a:lnTo>
                    <a:pt x="81346" y="36655"/>
                  </a:lnTo>
                  <a:lnTo>
                    <a:pt x="90000" y="35884"/>
                  </a:lnTo>
                  <a:lnTo>
                    <a:pt x="85096" y="39742"/>
                  </a:lnTo>
                  <a:lnTo>
                    <a:pt x="89711" y="39742"/>
                  </a:lnTo>
                  <a:lnTo>
                    <a:pt x="87692" y="42443"/>
                  </a:lnTo>
                  <a:lnTo>
                    <a:pt x="91153" y="38585"/>
                  </a:lnTo>
                  <a:lnTo>
                    <a:pt x="95192" y="42829"/>
                  </a:lnTo>
                  <a:lnTo>
                    <a:pt x="88269" y="46302"/>
                  </a:lnTo>
                  <a:lnTo>
                    <a:pt x="98076" y="49389"/>
                  </a:lnTo>
                  <a:lnTo>
                    <a:pt x="90000" y="50160"/>
                  </a:lnTo>
                  <a:lnTo>
                    <a:pt x="92884" y="52090"/>
                  </a:lnTo>
                  <a:lnTo>
                    <a:pt x="90288" y="55948"/>
                  </a:lnTo>
                  <a:lnTo>
                    <a:pt x="100673" y="62893"/>
                  </a:lnTo>
                  <a:lnTo>
                    <a:pt x="105576" y="61736"/>
                  </a:lnTo>
                  <a:lnTo>
                    <a:pt x="107884" y="70225"/>
                  </a:lnTo>
                  <a:lnTo>
                    <a:pt x="112500" y="69453"/>
                  </a:lnTo>
                  <a:lnTo>
                    <a:pt x="111923" y="73311"/>
                  </a:lnTo>
                  <a:lnTo>
                    <a:pt x="119711" y="75241"/>
                  </a:lnTo>
                  <a:lnTo>
                    <a:pt x="118269" y="79485"/>
                  </a:lnTo>
                  <a:lnTo>
                    <a:pt x="114807" y="78713"/>
                  </a:lnTo>
                  <a:lnTo>
                    <a:pt x="116538" y="81800"/>
                  </a:lnTo>
                  <a:lnTo>
                    <a:pt x="114807" y="86045"/>
                  </a:lnTo>
                  <a:lnTo>
                    <a:pt x="111057" y="84115"/>
                  </a:lnTo>
                  <a:lnTo>
                    <a:pt x="110480" y="92604"/>
                  </a:lnTo>
                  <a:lnTo>
                    <a:pt x="96634" y="76784"/>
                  </a:lnTo>
                  <a:lnTo>
                    <a:pt x="91442" y="78327"/>
                  </a:lnTo>
                  <a:lnTo>
                    <a:pt x="95192" y="82186"/>
                  </a:lnTo>
                  <a:lnTo>
                    <a:pt x="92596" y="86045"/>
                  </a:lnTo>
                  <a:lnTo>
                    <a:pt x="94615" y="85659"/>
                  </a:lnTo>
                  <a:lnTo>
                    <a:pt x="97500" y="93376"/>
                  </a:lnTo>
                  <a:lnTo>
                    <a:pt x="104134" y="95305"/>
                  </a:lnTo>
                  <a:lnTo>
                    <a:pt x="103557" y="99549"/>
                  </a:lnTo>
                  <a:lnTo>
                    <a:pt x="107307" y="103408"/>
                  </a:lnTo>
                  <a:lnTo>
                    <a:pt x="105576" y="113826"/>
                  </a:lnTo>
                  <a:lnTo>
                    <a:pt x="88269" y="103022"/>
                  </a:lnTo>
                  <a:lnTo>
                    <a:pt x="99807" y="119614"/>
                  </a:lnTo>
                  <a:lnTo>
                    <a:pt x="77884" y="110353"/>
                  </a:lnTo>
                  <a:lnTo>
                    <a:pt x="75576" y="104951"/>
                  </a:lnTo>
                  <a:lnTo>
                    <a:pt x="77884" y="104180"/>
                  </a:lnTo>
                  <a:lnTo>
                    <a:pt x="70961" y="101093"/>
                  </a:lnTo>
                  <a:lnTo>
                    <a:pt x="69230" y="94919"/>
                  </a:lnTo>
                  <a:lnTo>
                    <a:pt x="63461" y="92604"/>
                  </a:lnTo>
                  <a:lnTo>
                    <a:pt x="63461" y="96848"/>
                  </a:lnTo>
                  <a:lnTo>
                    <a:pt x="60000" y="94919"/>
                  </a:lnTo>
                  <a:lnTo>
                    <a:pt x="55673" y="98778"/>
                  </a:lnTo>
                  <a:lnTo>
                    <a:pt x="49615" y="94919"/>
                  </a:lnTo>
                  <a:lnTo>
                    <a:pt x="52788" y="87588"/>
                  </a:lnTo>
                  <a:lnTo>
                    <a:pt x="68942" y="87588"/>
                  </a:lnTo>
                  <a:lnTo>
                    <a:pt x="64326" y="80257"/>
                  </a:lnTo>
                  <a:lnTo>
                    <a:pt x="73557" y="69453"/>
                  </a:lnTo>
                  <a:lnTo>
                    <a:pt x="67500" y="55176"/>
                  </a:lnTo>
                  <a:lnTo>
                    <a:pt x="62884" y="54019"/>
                  </a:lnTo>
                  <a:lnTo>
                    <a:pt x="65769" y="52090"/>
                  </a:lnTo>
                  <a:lnTo>
                    <a:pt x="55961" y="55562"/>
                  </a:lnTo>
                  <a:lnTo>
                    <a:pt x="55673" y="51704"/>
                  </a:lnTo>
                  <a:lnTo>
                    <a:pt x="59423" y="49389"/>
                  </a:lnTo>
                  <a:lnTo>
                    <a:pt x="52211" y="43987"/>
                  </a:lnTo>
                  <a:lnTo>
                    <a:pt x="51634" y="39356"/>
                  </a:lnTo>
                  <a:lnTo>
                    <a:pt x="44711" y="37041"/>
                  </a:lnTo>
                  <a:lnTo>
                    <a:pt x="46442" y="43215"/>
                  </a:lnTo>
                  <a:lnTo>
                    <a:pt x="34903" y="40900"/>
                  </a:lnTo>
                  <a:lnTo>
                    <a:pt x="37788" y="44372"/>
                  </a:lnTo>
                  <a:lnTo>
                    <a:pt x="7788" y="38585"/>
                  </a:lnTo>
                  <a:lnTo>
                    <a:pt x="2019" y="30482"/>
                  </a:lnTo>
                  <a:lnTo>
                    <a:pt x="11538" y="31254"/>
                  </a:lnTo>
                  <a:lnTo>
                    <a:pt x="0" y="26623"/>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98" name="Google Shape;98;p15"/>
            <p:cNvSpPr/>
            <p:nvPr/>
          </p:nvSpPr>
          <p:spPr>
            <a:xfrm>
              <a:off x="1466" y="1671"/>
              <a:ext cx="101" cy="74"/>
            </a:xfrm>
            <a:custGeom>
              <a:rect b="b" l="l" r="r" t="t"/>
              <a:pathLst>
                <a:path extrusionOk="0" h="120000" w="120000">
                  <a:moveTo>
                    <a:pt x="0" y="95652"/>
                  </a:moveTo>
                  <a:lnTo>
                    <a:pt x="17142" y="73043"/>
                  </a:lnTo>
                  <a:lnTo>
                    <a:pt x="26938" y="0"/>
                  </a:lnTo>
                  <a:lnTo>
                    <a:pt x="36734" y="26086"/>
                  </a:lnTo>
                  <a:lnTo>
                    <a:pt x="64897" y="33043"/>
                  </a:lnTo>
                  <a:lnTo>
                    <a:pt x="118775" y="86956"/>
                  </a:lnTo>
                  <a:lnTo>
                    <a:pt x="108979" y="104347"/>
                  </a:lnTo>
                  <a:lnTo>
                    <a:pt x="62448" y="80000"/>
                  </a:lnTo>
                  <a:lnTo>
                    <a:pt x="34285" y="118260"/>
                  </a:lnTo>
                  <a:lnTo>
                    <a:pt x="25714" y="86956"/>
                  </a:lnTo>
                  <a:lnTo>
                    <a:pt x="0" y="95652"/>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99" name="Google Shape;99;p15"/>
            <p:cNvSpPr/>
            <p:nvPr/>
          </p:nvSpPr>
          <p:spPr>
            <a:xfrm>
              <a:off x="1881" y="2012"/>
              <a:ext cx="101" cy="106"/>
            </a:xfrm>
            <a:custGeom>
              <a:rect b="b" l="l" r="r" t="t"/>
              <a:pathLst>
                <a:path extrusionOk="0" h="120000" w="120000">
                  <a:moveTo>
                    <a:pt x="0" y="93333"/>
                  </a:moveTo>
                  <a:lnTo>
                    <a:pt x="47755" y="6060"/>
                  </a:lnTo>
                  <a:lnTo>
                    <a:pt x="67346" y="0"/>
                  </a:lnTo>
                  <a:lnTo>
                    <a:pt x="42857" y="47272"/>
                  </a:lnTo>
                  <a:lnTo>
                    <a:pt x="57551" y="36363"/>
                  </a:lnTo>
                  <a:lnTo>
                    <a:pt x="68571" y="55757"/>
                  </a:lnTo>
                  <a:lnTo>
                    <a:pt x="99183" y="55757"/>
                  </a:lnTo>
                  <a:lnTo>
                    <a:pt x="95510" y="73939"/>
                  </a:lnTo>
                  <a:lnTo>
                    <a:pt x="108979" y="71515"/>
                  </a:lnTo>
                  <a:lnTo>
                    <a:pt x="97959" y="90909"/>
                  </a:lnTo>
                  <a:lnTo>
                    <a:pt x="112653" y="80000"/>
                  </a:lnTo>
                  <a:lnTo>
                    <a:pt x="118775" y="99393"/>
                  </a:lnTo>
                  <a:lnTo>
                    <a:pt x="100408" y="118787"/>
                  </a:lnTo>
                  <a:lnTo>
                    <a:pt x="99183" y="104242"/>
                  </a:lnTo>
                  <a:lnTo>
                    <a:pt x="94285" y="111515"/>
                  </a:lnTo>
                  <a:lnTo>
                    <a:pt x="94285" y="88484"/>
                  </a:lnTo>
                  <a:lnTo>
                    <a:pt x="64897" y="111515"/>
                  </a:lnTo>
                  <a:lnTo>
                    <a:pt x="80816" y="96969"/>
                  </a:lnTo>
                  <a:lnTo>
                    <a:pt x="55102" y="99393"/>
                  </a:lnTo>
                  <a:lnTo>
                    <a:pt x="62448" y="89696"/>
                  </a:lnTo>
                  <a:lnTo>
                    <a:pt x="0" y="93333"/>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00" name="Google Shape;100;p15"/>
            <p:cNvSpPr/>
            <p:nvPr/>
          </p:nvSpPr>
          <p:spPr>
            <a:xfrm>
              <a:off x="1645" y="3781"/>
              <a:ext cx="18" cy="27"/>
            </a:xfrm>
            <a:custGeom>
              <a:rect b="b" l="l" r="r" t="t"/>
              <a:pathLst>
                <a:path extrusionOk="0" h="120000" w="120000">
                  <a:moveTo>
                    <a:pt x="0" y="52800"/>
                  </a:moveTo>
                  <a:lnTo>
                    <a:pt x="28235" y="0"/>
                  </a:lnTo>
                  <a:lnTo>
                    <a:pt x="112941" y="115200"/>
                  </a:lnTo>
                  <a:lnTo>
                    <a:pt x="0" y="528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01" name="Google Shape;101;p15"/>
            <p:cNvSpPr/>
            <p:nvPr/>
          </p:nvSpPr>
          <p:spPr>
            <a:xfrm>
              <a:off x="1656" y="3644"/>
              <a:ext cx="19" cy="33"/>
            </a:xfrm>
            <a:custGeom>
              <a:rect b="b" l="l" r="r" t="t"/>
              <a:pathLst>
                <a:path extrusionOk="0" h="120000" w="120000">
                  <a:moveTo>
                    <a:pt x="0" y="100645"/>
                  </a:moveTo>
                  <a:lnTo>
                    <a:pt x="113333" y="0"/>
                  </a:lnTo>
                  <a:lnTo>
                    <a:pt x="113333" y="116129"/>
                  </a:lnTo>
                  <a:lnTo>
                    <a:pt x="0" y="100645"/>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02" name="Google Shape;102;p15"/>
            <p:cNvSpPr/>
            <p:nvPr/>
          </p:nvSpPr>
          <p:spPr>
            <a:xfrm>
              <a:off x="1590" y="2727"/>
              <a:ext cx="179" cy="269"/>
            </a:xfrm>
            <a:custGeom>
              <a:rect b="b" l="l" r="r" t="t"/>
              <a:pathLst>
                <a:path extrusionOk="0" h="120000" w="120000">
                  <a:moveTo>
                    <a:pt x="0" y="80158"/>
                  </a:moveTo>
                  <a:lnTo>
                    <a:pt x="13793" y="88221"/>
                  </a:lnTo>
                  <a:lnTo>
                    <a:pt x="35862" y="90592"/>
                  </a:lnTo>
                  <a:lnTo>
                    <a:pt x="57241" y="106719"/>
                  </a:lnTo>
                  <a:lnTo>
                    <a:pt x="86206" y="108142"/>
                  </a:lnTo>
                  <a:lnTo>
                    <a:pt x="81379" y="116679"/>
                  </a:lnTo>
                  <a:lnTo>
                    <a:pt x="88275" y="119525"/>
                  </a:lnTo>
                  <a:lnTo>
                    <a:pt x="92413" y="99130"/>
                  </a:lnTo>
                  <a:lnTo>
                    <a:pt x="87586" y="85849"/>
                  </a:lnTo>
                  <a:lnTo>
                    <a:pt x="97241" y="85375"/>
                  </a:lnTo>
                  <a:lnTo>
                    <a:pt x="90344" y="78260"/>
                  </a:lnTo>
                  <a:lnTo>
                    <a:pt x="113793" y="75415"/>
                  </a:lnTo>
                  <a:lnTo>
                    <a:pt x="119310" y="80632"/>
                  </a:lnTo>
                  <a:lnTo>
                    <a:pt x="108965" y="70197"/>
                  </a:lnTo>
                  <a:lnTo>
                    <a:pt x="113793" y="45059"/>
                  </a:lnTo>
                  <a:lnTo>
                    <a:pt x="92413" y="46007"/>
                  </a:lnTo>
                  <a:lnTo>
                    <a:pt x="87586" y="39841"/>
                  </a:lnTo>
                  <a:lnTo>
                    <a:pt x="68965" y="37944"/>
                  </a:lnTo>
                  <a:lnTo>
                    <a:pt x="55862" y="23715"/>
                  </a:lnTo>
                  <a:lnTo>
                    <a:pt x="74482" y="4743"/>
                  </a:lnTo>
                  <a:lnTo>
                    <a:pt x="72413" y="0"/>
                  </a:lnTo>
                  <a:lnTo>
                    <a:pt x="37931" y="10909"/>
                  </a:lnTo>
                  <a:lnTo>
                    <a:pt x="20000" y="32252"/>
                  </a:lnTo>
                  <a:lnTo>
                    <a:pt x="13103" y="27035"/>
                  </a:lnTo>
                  <a:lnTo>
                    <a:pt x="10344" y="37470"/>
                  </a:lnTo>
                  <a:lnTo>
                    <a:pt x="13103" y="61185"/>
                  </a:lnTo>
                  <a:lnTo>
                    <a:pt x="17931" y="61185"/>
                  </a:lnTo>
                  <a:lnTo>
                    <a:pt x="0" y="80158"/>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03" name="Google Shape;103;p15"/>
            <p:cNvSpPr/>
            <p:nvPr/>
          </p:nvSpPr>
          <p:spPr>
            <a:xfrm>
              <a:off x="1489" y="2750"/>
              <a:ext cx="47" cy="45"/>
            </a:xfrm>
            <a:custGeom>
              <a:rect b="b" l="l" r="r" t="t"/>
              <a:pathLst>
                <a:path extrusionOk="0" h="120000" w="120000">
                  <a:moveTo>
                    <a:pt x="0" y="0"/>
                  </a:moveTo>
                  <a:lnTo>
                    <a:pt x="0" y="45714"/>
                  </a:lnTo>
                  <a:lnTo>
                    <a:pt x="21333" y="37142"/>
                  </a:lnTo>
                  <a:lnTo>
                    <a:pt x="96000" y="117142"/>
                  </a:lnTo>
                  <a:lnTo>
                    <a:pt x="117333" y="57142"/>
                  </a:lnTo>
                  <a:lnTo>
                    <a:pt x="77333" y="2857"/>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04" name="Google Shape;104;p15"/>
            <p:cNvSpPr/>
            <p:nvPr/>
          </p:nvSpPr>
          <p:spPr>
            <a:xfrm>
              <a:off x="1498" y="2549"/>
              <a:ext cx="162" cy="55"/>
            </a:xfrm>
            <a:custGeom>
              <a:rect b="b" l="l" r="r" t="t"/>
              <a:pathLst>
                <a:path extrusionOk="0" h="120000" w="120000">
                  <a:moveTo>
                    <a:pt x="0" y="46153"/>
                  </a:moveTo>
                  <a:lnTo>
                    <a:pt x="15286" y="4615"/>
                  </a:lnTo>
                  <a:lnTo>
                    <a:pt x="45859" y="0"/>
                  </a:lnTo>
                  <a:lnTo>
                    <a:pt x="119235" y="101538"/>
                  </a:lnTo>
                  <a:lnTo>
                    <a:pt x="78726" y="117692"/>
                  </a:lnTo>
                  <a:lnTo>
                    <a:pt x="86369" y="94615"/>
                  </a:lnTo>
                  <a:lnTo>
                    <a:pt x="68025" y="57692"/>
                  </a:lnTo>
                  <a:lnTo>
                    <a:pt x="32101" y="34615"/>
                  </a:lnTo>
                  <a:lnTo>
                    <a:pt x="33630" y="18461"/>
                  </a:lnTo>
                  <a:lnTo>
                    <a:pt x="0" y="46153"/>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05" name="Google Shape;105;p15"/>
            <p:cNvSpPr/>
            <p:nvPr/>
          </p:nvSpPr>
          <p:spPr>
            <a:xfrm>
              <a:off x="1695" y="2603"/>
              <a:ext cx="50" cy="32"/>
            </a:xfrm>
            <a:custGeom>
              <a:rect b="b" l="l" r="r" t="t"/>
              <a:pathLst>
                <a:path extrusionOk="0" h="120000" w="120000">
                  <a:moveTo>
                    <a:pt x="0" y="0"/>
                  </a:moveTo>
                  <a:lnTo>
                    <a:pt x="0" y="116000"/>
                  </a:lnTo>
                  <a:lnTo>
                    <a:pt x="117551" y="80000"/>
                  </a:lnTo>
                  <a:lnTo>
                    <a:pt x="63673" y="12000"/>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06" name="Google Shape;106;p15"/>
            <p:cNvSpPr/>
            <p:nvPr/>
          </p:nvSpPr>
          <p:spPr>
            <a:xfrm>
              <a:off x="1561" y="2906"/>
              <a:ext cx="83" cy="101"/>
            </a:xfrm>
            <a:custGeom>
              <a:rect b="b" l="l" r="r" t="t"/>
              <a:pathLst>
                <a:path extrusionOk="0" h="120000" w="120000">
                  <a:moveTo>
                    <a:pt x="0" y="45473"/>
                  </a:moveTo>
                  <a:lnTo>
                    <a:pt x="0" y="69473"/>
                  </a:lnTo>
                  <a:lnTo>
                    <a:pt x="22222" y="74526"/>
                  </a:lnTo>
                  <a:lnTo>
                    <a:pt x="8888" y="93473"/>
                  </a:lnTo>
                  <a:lnTo>
                    <a:pt x="7407" y="113684"/>
                  </a:lnTo>
                  <a:lnTo>
                    <a:pt x="34074" y="118736"/>
                  </a:lnTo>
                  <a:lnTo>
                    <a:pt x="59259" y="85894"/>
                  </a:lnTo>
                  <a:lnTo>
                    <a:pt x="106666" y="59368"/>
                  </a:lnTo>
                  <a:lnTo>
                    <a:pt x="118518" y="27789"/>
                  </a:lnTo>
                  <a:lnTo>
                    <a:pt x="72592" y="21473"/>
                  </a:lnTo>
                  <a:lnTo>
                    <a:pt x="41481" y="0"/>
                  </a:lnTo>
                  <a:lnTo>
                    <a:pt x="11851" y="11368"/>
                  </a:lnTo>
                  <a:lnTo>
                    <a:pt x="0" y="45473"/>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07" name="Google Shape;107;p15"/>
            <p:cNvSpPr/>
            <p:nvPr/>
          </p:nvSpPr>
          <p:spPr>
            <a:xfrm>
              <a:off x="1423" y="2694"/>
              <a:ext cx="35" cy="18"/>
            </a:xfrm>
            <a:custGeom>
              <a:rect b="b" l="l" r="r" t="t"/>
              <a:pathLst>
                <a:path extrusionOk="0" h="120000" w="120000">
                  <a:moveTo>
                    <a:pt x="0" y="77647"/>
                  </a:moveTo>
                  <a:lnTo>
                    <a:pt x="30857" y="0"/>
                  </a:lnTo>
                  <a:lnTo>
                    <a:pt x="116571" y="112941"/>
                  </a:lnTo>
                  <a:lnTo>
                    <a:pt x="0" y="77647"/>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08" name="Google Shape;108;p15"/>
            <p:cNvSpPr/>
            <p:nvPr/>
          </p:nvSpPr>
          <p:spPr>
            <a:xfrm>
              <a:off x="1859" y="3839"/>
              <a:ext cx="23" cy="18"/>
            </a:xfrm>
            <a:custGeom>
              <a:rect b="b" l="l" r="r" t="t"/>
              <a:pathLst>
                <a:path extrusionOk="0" h="120000" w="120000">
                  <a:moveTo>
                    <a:pt x="0" y="112941"/>
                  </a:moveTo>
                  <a:lnTo>
                    <a:pt x="54545" y="49411"/>
                  </a:lnTo>
                  <a:lnTo>
                    <a:pt x="32727" y="0"/>
                  </a:lnTo>
                  <a:lnTo>
                    <a:pt x="114545" y="7058"/>
                  </a:lnTo>
                  <a:lnTo>
                    <a:pt x="0" y="112941"/>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09" name="Google Shape;109;p15"/>
            <p:cNvSpPr/>
            <p:nvPr/>
          </p:nvSpPr>
          <p:spPr>
            <a:xfrm>
              <a:off x="1875" y="3836"/>
              <a:ext cx="27" cy="19"/>
            </a:xfrm>
            <a:custGeom>
              <a:rect b="b" l="l" r="r" t="t"/>
              <a:pathLst>
                <a:path extrusionOk="0" h="120000" w="120000">
                  <a:moveTo>
                    <a:pt x="0" y="112941"/>
                  </a:moveTo>
                  <a:lnTo>
                    <a:pt x="48888" y="0"/>
                  </a:lnTo>
                  <a:lnTo>
                    <a:pt x="115555" y="35294"/>
                  </a:lnTo>
                  <a:lnTo>
                    <a:pt x="0" y="112941"/>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10" name="Google Shape;110;p15"/>
            <p:cNvSpPr/>
            <p:nvPr/>
          </p:nvSpPr>
          <p:spPr>
            <a:xfrm>
              <a:off x="1956" y="2838"/>
              <a:ext cx="42" cy="58"/>
            </a:xfrm>
            <a:custGeom>
              <a:rect b="b" l="l" r="r" t="t"/>
              <a:pathLst>
                <a:path extrusionOk="0" h="120000" w="120000">
                  <a:moveTo>
                    <a:pt x="0" y="113333"/>
                  </a:moveTo>
                  <a:lnTo>
                    <a:pt x="14634" y="0"/>
                  </a:lnTo>
                  <a:lnTo>
                    <a:pt x="117073" y="51111"/>
                  </a:lnTo>
                  <a:lnTo>
                    <a:pt x="49756" y="117777"/>
                  </a:lnTo>
                  <a:lnTo>
                    <a:pt x="0" y="113333"/>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11" name="Google Shape;111;p15"/>
            <p:cNvSpPr/>
            <p:nvPr/>
          </p:nvSpPr>
          <p:spPr>
            <a:xfrm>
              <a:off x="1677" y="1098"/>
              <a:ext cx="908" cy="721"/>
            </a:xfrm>
            <a:custGeom>
              <a:rect b="b" l="l" r="r" t="t"/>
              <a:pathLst>
                <a:path extrusionOk="0" h="120000" w="120000">
                  <a:moveTo>
                    <a:pt x="0" y="33628"/>
                  </a:moveTo>
                  <a:lnTo>
                    <a:pt x="816" y="31858"/>
                  </a:lnTo>
                  <a:lnTo>
                    <a:pt x="8299" y="28318"/>
                  </a:lnTo>
                  <a:lnTo>
                    <a:pt x="13469" y="28318"/>
                  </a:lnTo>
                  <a:lnTo>
                    <a:pt x="16054" y="25663"/>
                  </a:lnTo>
                  <a:lnTo>
                    <a:pt x="15238" y="24778"/>
                  </a:lnTo>
                  <a:lnTo>
                    <a:pt x="17006" y="23716"/>
                  </a:lnTo>
                  <a:lnTo>
                    <a:pt x="15510" y="23185"/>
                  </a:lnTo>
                  <a:lnTo>
                    <a:pt x="18231" y="22123"/>
                  </a:lnTo>
                  <a:lnTo>
                    <a:pt x="17278" y="21238"/>
                  </a:lnTo>
                  <a:lnTo>
                    <a:pt x="13877" y="23008"/>
                  </a:lnTo>
                  <a:lnTo>
                    <a:pt x="10340" y="20707"/>
                  </a:lnTo>
                  <a:lnTo>
                    <a:pt x="14421" y="19292"/>
                  </a:lnTo>
                  <a:lnTo>
                    <a:pt x="17142" y="15575"/>
                  </a:lnTo>
                  <a:lnTo>
                    <a:pt x="22312" y="15398"/>
                  </a:lnTo>
                  <a:lnTo>
                    <a:pt x="22176" y="11327"/>
                  </a:lnTo>
                  <a:lnTo>
                    <a:pt x="25986" y="11150"/>
                  </a:lnTo>
                  <a:lnTo>
                    <a:pt x="30204" y="13982"/>
                  </a:lnTo>
                  <a:lnTo>
                    <a:pt x="25442" y="10265"/>
                  </a:lnTo>
                  <a:lnTo>
                    <a:pt x="34557" y="7787"/>
                  </a:lnTo>
                  <a:lnTo>
                    <a:pt x="36734" y="9557"/>
                  </a:lnTo>
                  <a:lnTo>
                    <a:pt x="37006" y="13097"/>
                  </a:lnTo>
                  <a:lnTo>
                    <a:pt x="38095" y="10088"/>
                  </a:lnTo>
                  <a:lnTo>
                    <a:pt x="43945" y="12212"/>
                  </a:lnTo>
                  <a:lnTo>
                    <a:pt x="41904" y="10619"/>
                  </a:lnTo>
                  <a:lnTo>
                    <a:pt x="44761" y="10796"/>
                  </a:lnTo>
                  <a:lnTo>
                    <a:pt x="42312" y="8672"/>
                  </a:lnTo>
                  <a:lnTo>
                    <a:pt x="41768" y="7079"/>
                  </a:lnTo>
                  <a:lnTo>
                    <a:pt x="42857" y="6725"/>
                  </a:lnTo>
                  <a:lnTo>
                    <a:pt x="54557" y="11858"/>
                  </a:lnTo>
                  <a:lnTo>
                    <a:pt x="53469" y="10088"/>
                  </a:lnTo>
                  <a:lnTo>
                    <a:pt x="55918" y="9911"/>
                  </a:lnTo>
                  <a:lnTo>
                    <a:pt x="54557" y="8495"/>
                  </a:lnTo>
                  <a:lnTo>
                    <a:pt x="58367" y="8672"/>
                  </a:lnTo>
                  <a:lnTo>
                    <a:pt x="52108" y="4955"/>
                  </a:lnTo>
                  <a:lnTo>
                    <a:pt x="63265" y="7079"/>
                  </a:lnTo>
                  <a:lnTo>
                    <a:pt x="60952" y="4955"/>
                  </a:lnTo>
                  <a:lnTo>
                    <a:pt x="54421" y="4601"/>
                  </a:lnTo>
                  <a:lnTo>
                    <a:pt x="56598" y="4424"/>
                  </a:lnTo>
                  <a:lnTo>
                    <a:pt x="52244" y="2654"/>
                  </a:lnTo>
                  <a:lnTo>
                    <a:pt x="57278" y="3008"/>
                  </a:lnTo>
                  <a:lnTo>
                    <a:pt x="55238" y="2300"/>
                  </a:lnTo>
                  <a:lnTo>
                    <a:pt x="57551" y="1592"/>
                  </a:lnTo>
                  <a:lnTo>
                    <a:pt x="65714" y="4955"/>
                  </a:lnTo>
                  <a:lnTo>
                    <a:pt x="64625" y="3716"/>
                  </a:lnTo>
                  <a:lnTo>
                    <a:pt x="68299" y="2654"/>
                  </a:lnTo>
                  <a:lnTo>
                    <a:pt x="65034" y="2300"/>
                  </a:lnTo>
                  <a:lnTo>
                    <a:pt x="65034" y="530"/>
                  </a:lnTo>
                  <a:lnTo>
                    <a:pt x="67346" y="0"/>
                  </a:lnTo>
                  <a:lnTo>
                    <a:pt x="89251" y="707"/>
                  </a:lnTo>
                  <a:lnTo>
                    <a:pt x="91020" y="1592"/>
                  </a:lnTo>
                  <a:lnTo>
                    <a:pt x="90068" y="2300"/>
                  </a:lnTo>
                  <a:lnTo>
                    <a:pt x="75238" y="2477"/>
                  </a:lnTo>
                  <a:lnTo>
                    <a:pt x="77006" y="3362"/>
                  </a:lnTo>
                  <a:lnTo>
                    <a:pt x="71428" y="4424"/>
                  </a:lnTo>
                  <a:lnTo>
                    <a:pt x="92380" y="2654"/>
                  </a:lnTo>
                  <a:lnTo>
                    <a:pt x="92925" y="4070"/>
                  </a:lnTo>
                  <a:lnTo>
                    <a:pt x="90068" y="5132"/>
                  </a:lnTo>
                  <a:lnTo>
                    <a:pt x="95238" y="4424"/>
                  </a:lnTo>
                  <a:lnTo>
                    <a:pt x="100680" y="6371"/>
                  </a:lnTo>
                  <a:lnTo>
                    <a:pt x="92380" y="9557"/>
                  </a:lnTo>
                  <a:lnTo>
                    <a:pt x="78911" y="9380"/>
                  </a:lnTo>
                  <a:lnTo>
                    <a:pt x="81904" y="9911"/>
                  </a:lnTo>
                  <a:lnTo>
                    <a:pt x="76462" y="11150"/>
                  </a:lnTo>
                  <a:lnTo>
                    <a:pt x="76462" y="12743"/>
                  </a:lnTo>
                  <a:lnTo>
                    <a:pt x="91292" y="10265"/>
                  </a:lnTo>
                  <a:lnTo>
                    <a:pt x="92517" y="11327"/>
                  </a:lnTo>
                  <a:lnTo>
                    <a:pt x="89251" y="13628"/>
                  </a:lnTo>
                  <a:lnTo>
                    <a:pt x="98775" y="9911"/>
                  </a:lnTo>
                  <a:lnTo>
                    <a:pt x="99183" y="13451"/>
                  </a:lnTo>
                  <a:lnTo>
                    <a:pt x="94557" y="20000"/>
                  </a:lnTo>
                  <a:lnTo>
                    <a:pt x="103673" y="12566"/>
                  </a:lnTo>
                  <a:lnTo>
                    <a:pt x="103537" y="13628"/>
                  </a:lnTo>
                  <a:lnTo>
                    <a:pt x="107755" y="13628"/>
                  </a:lnTo>
                  <a:lnTo>
                    <a:pt x="109115" y="11150"/>
                  </a:lnTo>
                  <a:lnTo>
                    <a:pt x="113877" y="10796"/>
                  </a:lnTo>
                  <a:lnTo>
                    <a:pt x="119863" y="12920"/>
                  </a:lnTo>
                  <a:lnTo>
                    <a:pt x="113877" y="16106"/>
                  </a:lnTo>
                  <a:lnTo>
                    <a:pt x="114285" y="17522"/>
                  </a:lnTo>
                  <a:lnTo>
                    <a:pt x="101088" y="19292"/>
                  </a:lnTo>
                  <a:lnTo>
                    <a:pt x="111836" y="19469"/>
                  </a:lnTo>
                  <a:lnTo>
                    <a:pt x="103129" y="22300"/>
                  </a:lnTo>
                  <a:lnTo>
                    <a:pt x="103809" y="24070"/>
                  </a:lnTo>
                  <a:lnTo>
                    <a:pt x="109387" y="22300"/>
                  </a:lnTo>
                  <a:lnTo>
                    <a:pt x="105442" y="24778"/>
                  </a:lnTo>
                  <a:lnTo>
                    <a:pt x="104761" y="27964"/>
                  </a:lnTo>
                  <a:lnTo>
                    <a:pt x="105986" y="27256"/>
                  </a:lnTo>
                  <a:lnTo>
                    <a:pt x="102312" y="30088"/>
                  </a:lnTo>
                  <a:lnTo>
                    <a:pt x="100816" y="36106"/>
                  </a:lnTo>
                  <a:lnTo>
                    <a:pt x="102857" y="34867"/>
                  </a:lnTo>
                  <a:lnTo>
                    <a:pt x="105714" y="36106"/>
                  </a:lnTo>
                  <a:lnTo>
                    <a:pt x="102993" y="36106"/>
                  </a:lnTo>
                  <a:lnTo>
                    <a:pt x="102993" y="37876"/>
                  </a:lnTo>
                  <a:lnTo>
                    <a:pt x="107619" y="38761"/>
                  </a:lnTo>
                  <a:lnTo>
                    <a:pt x="107755" y="41061"/>
                  </a:lnTo>
                  <a:lnTo>
                    <a:pt x="101088" y="40530"/>
                  </a:lnTo>
                  <a:lnTo>
                    <a:pt x="102857" y="41592"/>
                  </a:lnTo>
                  <a:lnTo>
                    <a:pt x="99047" y="42300"/>
                  </a:lnTo>
                  <a:lnTo>
                    <a:pt x="101088" y="44778"/>
                  </a:lnTo>
                  <a:lnTo>
                    <a:pt x="104489" y="44778"/>
                  </a:lnTo>
                  <a:lnTo>
                    <a:pt x="102448" y="46194"/>
                  </a:lnTo>
                  <a:lnTo>
                    <a:pt x="105306" y="47433"/>
                  </a:lnTo>
                  <a:lnTo>
                    <a:pt x="105170" y="50619"/>
                  </a:lnTo>
                  <a:lnTo>
                    <a:pt x="99999" y="48672"/>
                  </a:lnTo>
                  <a:lnTo>
                    <a:pt x="102857" y="50442"/>
                  </a:lnTo>
                  <a:lnTo>
                    <a:pt x="101088" y="51504"/>
                  </a:lnTo>
                  <a:lnTo>
                    <a:pt x="102857" y="51327"/>
                  </a:lnTo>
                  <a:lnTo>
                    <a:pt x="102448" y="53274"/>
                  </a:lnTo>
                  <a:lnTo>
                    <a:pt x="105986" y="54336"/>
                  </a:lnTo>
                  <a:lnTo>
                    <a:pt x="100408" y="53805"/>
                  </a:lnTo>
                  <a:lnTo>
                    <a:pt x="99183" y="54867"/>
                  </a:lnTo>
                  <a:lnTo>
                    <a:pt x="103673" y="57345"/>
                  </a:lnTo>
                  <a:lnTo>
                    <a:pt x="102857" y="59469"/>
                  </a:lnTo>
                  <a:lnTo>
                    <a:pt x="99455" y="60707"/>
                  </a:lnTo>
                  <a:lnTo>
                    <a:pt x="96054" y="57699"/>
                  </a:lnTo>
                  <a:lnTo>
                    <a:pt x="90612" y="60176"/>
                  </a:lnTo>
                  <a:lnTo>
                    <a:pt x="94421" y="61769"/>
                  </a:lnTo>
                  <a:lnTo>
                    <a:pt x="91020" y="63185"/>
                  </a:lnTo>
                  <a:lnTo>
                    <a:pt x="94557" y="63539"/>
                  </a:lnTo>
                  <a:lnTo>
                    <a:pt x="93333" y="66548"/>
                  </a:lnTo>
                  <a:lnTo>
                    <a:pt x="95238" y="64778"/>
                  </a:lnTo>
                  <a:lnTo>
                    <a:pt x="99183" y="67256"/>
                  </a:lnTo>
                  <a:lnTo>
                    <a:pt x="97823" y="69203"/>
                  </a:lnTo>
                  <a:lnTo>
                    <a:pt x="100408" y="68495"/>
                  </a:lnTo>
                  <a:lnTo>
                    <a:pt x="99183" y="70442"/>
                  </a:lnTo>
                  <a:lnTo>
                    <a:pt x="100952" y="69557"/>
                  </a:lnTo>
                  <a:lnTo>
                    <a:pt x="101088" y="74513"/>
                  </a:lnTo>
                  <a:lnTo>
                    <a:pt x="99183" y="72743"/>
                  </a:lnTo>
                  <a:lnTo>
                    <a:pt x="99183" y="74513"/>
                  </a:lnTo>
                  <a:lnTo>
                    <a:pt x="97414" y="74513"/>
                  </a:lnTo>
                  <a:lnTo>
                    <a:pt x="95238" y="70265"/>
                  </a:lnTo>
                  <a:lnTo>
                    <a:pt x="89387" y="67964"/>
                  </a:lnTo>
                  <a:lnTo>
                    <a:pt x="93197" y="70619"/>
                  </a:lnTo>
                  <a:lnTo>
                    <a:pt x="88027" y="72035"/>
                  </a:lnTo>
                  <a:lnTo>
                    <a:pt x="86530" y="74513"/>
                  </a:lnTo>
                  <a:lnTo>
                    <a:pt x="91292" y="75221"/>
                  </a:lnTo>
                  <a:lnTo>
                    <a:pt x="87210" y="76637"/>
                  </a:lnTo>
                  <a:lnTo>
                    <a:pt x="93605" y="74867"/>
                  </a:lnTo>
                  <a:lnTo>
                    <a:pt x="99591" y="76991"/>
                  </a:lnTo>
                  <a:lnTo>
                    <a:pt x="91700" y="82831"/>
                  </a:lnTo>
                  <a:lnTo>
                    <a:pt x="84081" y="85486"/>
                  </a:lnTo>
                  <a:lnTo>
                    <a:pt x="81360" y="85663"/>
                  </a:lnTo>
                  <a:lnTo>
                    <a:pt x="79591" y="83008"/>
                  </a:lnTo>
                  <a:lnTo>
                    <a:pt x="80544" y="85663"/>
                  </a:lnTo>
                  <a:lnTo>
                    <a:pt x="78231" y="87256"/>
                  </a:lnTo>
                  <a:lnTo>
                    <a:pt x="75238" y="93628"/>
                  </a:lnTo>
                  <a:lnTo>
                    <a:pt x="73061" y="93451"/>
                  </a:lnTo>
                  <a:lnTo>
                    <a:pt x="72653" y="95398"/>
                  </a:lnTo>
                  <a:lnTo>
                    <a:pt x="70340" y="95752"/>
                  </a:lnTo>
                  <a:lnTo>
                    <a:pt x="69115" y="95044"/>
                  </a:lnTo>
                  <a:lnTo>
                    <a:pt x="70748" y="93628"/>
                  </a:lnTo>
                  <a:lnTo>
                    <a:pt x="69115" y="93451"/>
                  </a:lnTo>
                  <a:lnTo>
                    <a:pt x="68163" y="96637"/>
                  </a:lnTo>
                  <a:lnTo>
                    <a:pt x="64489" y="96991"/>
                  </a:lnTo>
                  <a:lnTo>
                    <a:pt x="64625" y="99646"/>
                  </a:lnTo>
                  <a:lnTo>
                    <a:pt x="62585" y="99823"/>
                  </a:lnTo>
                  <a:lnTo>
                    <a:pt x="64353" y="101946"/>
                  </a:lnTo>
                  <a:lnTo>
                    <a:pt x="61768" y="102477"/>
                  </a:lnTo>
                  <a:lnTo>
                    <a:pt x="63809" y="104778"/>
                  </a:lnTo>
                  <a:lnTo>
                    <a:pt x="61904" y="104778"/>
                  </a:lnTo>
                  <a:lnTo>
                    <a:pt x="63265" y="105309"/>
                  </a:lnTo>
                  <a:lnTo>
                    <a:pt x="61904" y="107787"/>
                  </a:lnTo>
                  <a:lnTo>
                    <a:pt x="60952" y="107433"/>
                  </a:lnTo>
                  <a:lnTo>
                    <a:pt x="61768" y="108495"/>
                  </a:lnTo>
                  <a:lnTo>
                    <a:pt x="59455" y="109557"/>
                  </a:lnTo>
                  <a:lnTo>
                    <a:pt x="60952" y="113097"/>
                  </a:lnTo>
                  <a:lnTo>
                    <a:pt x="59455" y="117876"/>
                  </a:lnTo>
                  <a:lnTo>
                    <a:pt x="57687" y="118053"/>
                  </a:lnTo>
                  <a:lnTo>
                    <a:pt x="58775" y="119823"/>
                  </a:lnTo>
                  <a:lnTo>
                    <a:pt x="54965" y="119823"/>
                  </a:lnTo>
                  <a:lnTo>
                    <a:pt x="54557" y="116460"/>
                  </a:lnTo>
                  <a:lnTo>
                    <a:pt x="48707" y="116991"/>
                  </a:lnTo>
                  <a:lnTo>
                    <a:pt x="50204" y="116106"/>
                  </a:lnTo>
                  <a:lnTo>
                    <a:pt x="47210" y="114867"/>
                  </a:lnTo>
                  <a:lnTo>
                    <a:pt x="48571" y="114336"/>
                  </a:lnTo>
                  <a:lnTo>
                    <a:pt x="46530" y="114336"/>
                  </a:lnTo>
                  <a:lnTo>
                    <a:pt x="47210" y="111681"/>
                  </a:lnTo>
                  <a:lnTo>
                    <a:pt x="45986" y="112212"/>
                  </a:lnTo>
                  <a:lnTo>
                    <a:pt x="42312" y="105309"/>
                  </a:lnTo>
                  <a:lnTo>
                    <a:pt x="42312" y="103185"/>
                  </a:lnTo>
                  <a:lnTo>
                    <a:pt x="45170" y="101061"/>
                  </a:lnTo>
                  <a:lnTo>
                    <a:pt x="43945" y="100353"/>
                  </a:lnTo>
                  <a:lnTo>
                    <a:pt x="41224" y="102831"/>
                  </a:lnTo>
                  <a:lnTo>
                    <a:pt x="41224" y="97699"/>
                  </a:lnTo>
                  <a:lnTo>
                    <a:pt x="38639" y="95044"/>
                  </a:lnTo>
                  <a:lnTo>
                    <a:pt x="39183" y="90973"/>
                  </a:lnTo>
                  <a:lnTo>
                    <a:pt x="37414" y="89380"/>
                  </a:lnTo>
                  <a:lnTo>
                    <a:pt x="39863" y="86017"/>
                  </a:lnTo>
                  <a:lnTo>
                    <a:pt x="38639" y="85486"/>
                  </a:lnTo>
                  <a:lnTo>
                    <a:pt x="43401" y="85486"/>
                  </a:lnTo>
                  <a:lnTo>
                    <a:pt x="42857" y="84070"/>
                  </a:lnTo>
                  <a:lnTo>
                    <a:pt x="39591" y="84247"/>
                  </a:lnTo>
                  <a:lnTo>
                    <a:pt x="44489" y="81238"/>
                  </a:lnTo>
                  <a:lnTo>
                    <a:pt x="43401" y="80176"/>
                  </a:lnTo>
                  <a:lnTo>
                    <a:pt x="44489" y="76637"/>
                  </a:lnTo>
                  <a:lnTo>
                    <a:pt x="40408" y="76460"/>
                  </a:lnTo>
                  <a:lnTo>
                    <a:pt x="36190" y="73628"/>
                  </a:lnTo>
                  <a:lnTo>
                    <a:pt x="43945" y="75221"/>
                  </a:lnTo>
                  <a:lnTo>
                    <a:pt x="42448" y="73982"/>
                  </a:lnTo>
                  <a:lnTo>
                    <a:pt x="43945" y="73274"/>
                  </a:lnTo>
                  <a:lnTo>
                    <a:pt x="40816" y="71150"/>
                  </a:lnTo>
                  <a:lnTo>
                    <a:pt x="41904" y="70265"/>
                  </a:lnTo>
                  <a:lnTo>
                    <a:pt x="40272" y="70973"/>
                  </a:lnTo>
                  <a:lnTo>
                    <a:pt x="41360" y="69557"/>
                  </a:lnTo>
                  <a:lnTo>
                    <a:pt x="39183" y="69734"/>
                  </a:lnTo>
                  <a:lnTo>
                    <a:pt x="41768" y="68672"/>
                  </a:lnTo>
                  <a:lnTo>
                    <a:pt x="38095" y="66902"/>
                  </a:lnTo>
                  <a:lnTo>
                    <a:pt x="37414" y="69557"/>
                  </a:lnTo>
                  <a:lnTo>
                    <a:pt x="34557" y="69734"/>
                  </a:lnTo>
                  <a:lnTo>
                    <a:pt x="33741" y="68672"/>
                  </a:lnTo>
                  <a:lnTo>
                    <a:pt x="35782" y="66902"/>
                  </a:lnTo>
                  <a:lnTo>
                    <a:pt x="34285" y="66902"/>
                  </a:lnTo>
                  <a:lnTo>
                    <a:pt x="36190" y="62477"/>
                  </a:lnTo>
                  <a:lnTo>
                    <a:pt x="34013" y="61592"/>
                  </a:lnTo>
                  <a:lnTo>
                    <a:pt x="34965" y="59646"/>
                  </a:lnTo>
                  <a:lnTo>
                    <a:pt x="31836" y="54336"/>
                  </a:lnTo>
                  <a:lnTo>
                    <a:pt x="32925" y="54159"/>
                  </a:lnTo>
                  <a:lnTo>
                    <a:pt x="28435" y="49380"/>
                  </a:lnTo>
                  <a:lnTo>
                    <a:pt x="28435" y="47433"/>
                  </a:lnTo>
                  <a:lnTo>
                    <a:pt x="23809" y="45309"/>
                  </a:lnTo>
                  <a:lnTo>
                    <a:pt x="19183" y="43893"/>
                  </a:lnTo>
                  <a:lnTo>
                    <a:pt x="15102" y="46194"/>
                  </a:lnTo>
                  <a:lnTo>
                    <a:pt x="11836" y="44778"/>
                  </a:lnTo>
                  <a:lnTo>
                    <a:pt x="13197" y="46548"/>
                  </a:lnTo>
                  <a:lnTo>
                    <a:pt x="9523" y="45663"/>
                  </a:lnTo>
                  <a:lnTo>
                    <a:pt x="6394" y="43716"/>
                  </a:lnTo>
                  <a:lnTo>
                    <a:pt x="9523" y="42300"/>
                  </a:lnTo>
                  <a:lnTo>
                    <a:pt x="2857" y="40530"/>
                  </a:lnTo>
                  <a:lnTo>
                    <a:pt x="5442" y="38938"/>
                  </a:lnTo>
                  <a:lnTo>
                    <a:pt x="13469" y="39469"/>
                  </a:lnTo>
                  <a:lnTo>
                    <a:pt x="14013" y="38938"/>
                  </a:lnTo>
                  <a:lnTo>
                    <a:pt x="12789" y="37876"/>
                  </a:lnTo>
                  <a:lnTo>
                    <a:pt x="14013" y="36991"/>
                  </a:lnTo>
                  <a:lnTo>
                    <a:pt x="7210" y="37699"/>
                  </a:lnTo>
                  <a:lnTo>
                    <a:pt x="0" y="33628"/>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12" name="Google Shape;112;p15"/>
            <p:cNvSpPr/>
            <p:nvPr/>
          </p:nvSpPr>
          <p:spPr>
            <a:xfrm>
              <a:off x="1388" y="2635"/>
              <a:ext cx="61" cy="71"/>
            </a:xfrm>
            <a:custGeom>
              <a:rect b="b" l="l" r="r" t="t"/>
              <a:pathLst>
                <a:path extrusionOk="0" h="120000" w="120000">
                  <a:moveTo>
                    <a:pt x="0" y="94925"/>
                  </a:moveTo>
                  <a:lnTo>
                    <a:pt x="24406" y="51940"/>
                  </a:lnTo>
                  <a:lnTo>
                    <a:pt x="56949" y="51940"/>
                  </a:lnTo>
                  <a:lnTo>
                    <a:pt x="24406" y="14328"/>
                  </a:lnTo>
                  <a:lnTo>
                    <a:pt x="91525" y="0"/>
                  </a:lnTo>
                  <a:lnTo>
                    <a:pt x="99661" y="57313"/>
                  </a:lnTo>
                  <a:lnTo>
                    <a:pt x="117966" y="60895"/>
                  </a:lnTo>
                  <a:lnTo>
                    <a:pt x="85423" y="98507"/>
                  </a:lnTo>
                  <a:lnTo>
                    <a:pt x="65084" y="118208"/>
                  </a:lnTo>
                  <a:lnTo>
                    <a:pt x="0" y="94925"/>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13" name="Google Shape;113;p15"/>
            <p:cNvSpPr/>
            <p:nvPr/>
          </p:nvSpPr>
          <p:spPr>
            <a:xfrm>
              <a:off x="1853" y="2793"/>
              <a:ext cx="71" cy="112"/>
            </a:xfrm>
            <a:custGeom>
              <a:rect b="b" l="l" r="r" t="t"/>
              <a:pathLst>
                <a:path extrusionOk="0" h="120000" w="120000">
                  <a:moveTo>
                    <a:pt x="0" y="38857"/>
                  </a:moveTo>
                  <a:lnTo>
                    <a:pt x="15652" y="54857"/>
                  </a:lnTo>
                  <a:lnTo>
                    <a:pt x="36521" y="67428"/>
                  </a:lnTo>
                  <a:lnTo>
                    <a:pt x="31304" y="100571"/>
                  </a:lnTo>
                  <a:lnTo>
                    <a:pt x="48695" y="118857"/>
                  </a:lnTo>
                  <a:lnTo>
                    <a:pt x="118260" y="110857"/>
                  </a:lnTo>
                  <a:lnTo>
                    <a:pt x="76521" y="74285"/>
                  </a:lnTo>
                  <a:lnTo>
                    <a:pt x="104347" y="43428"/>
                  </a:lnTo>
                  <a:lnTo>
                    <a:pt x="33043" y="0"/>
                  </a:lnTo>
                  <a:lnTo>
                    <a:pt x="10434" y="11428"/>
                  </a:lnTo>
                  <a:lnTo>
                    <a:pt x="20869" y="24000"/>
                  </a:lnTo>
                  <a:lnTo>
                    <a:pt x="0" y="38857"/>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14" name="Google Shape;114;p15"/>
            <p:cNvSpPr/>
            <p:nvPr/>
          </p:nvSpPr>
          <p:spPr>
            <a:xfrm>
              <a:off x="1656" y="2603"/>
              <a:ext cx="40" cy="32"/>
            </a:xfrm>
            <a:custGeom>
              <a:rect b="b" l="l" r="r" t="t"/>
              <a:pathLst>
                <a:path extrusionOk="0" h="120000" w="120000">
                  <a:moveTo>
                    <a:pt x="0" y="88000"/>
                  </a:moveTo>
                  <a:lnTo>
                    <a:pt x="88421" y="84000"/>
                  </a:lnTo>
                  <a:lnTo>
                    <a:pt x="44210" y="8000"/>
                  </a:lnTo>
                  <a:lnTo>
                    <a:pt x="116842" y="0"/>
                  </a:lnTo>
                  <a:lnTo>
                    <a:pt x="116842" y="116000"/>
                  </a:lnTo>
                  <a:lnTo>
                    <a:pt x="0" y="880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15" name="Google Shape;115;p15"/>
            <p:cNvSpPr/>
            <p:nvPr/>
          </p:nvSpPr>
          <p:spPr>
            <a:xfrm>
              <a:off x="1434" y="2669"/>
              <a:ext cx="91" cy="50"/>
            </a:xfrm>
            <a:custGeom>
              <a:rect b="b" l="l" r="r" t="t"/>
              <a:pathLst>
                <a:path extrusionOk="0" h="120000" w="120000">
                  <a:moveTo>
                    <a:pt x="0" y="58723"/>
                  </a:moveTo>
                  <a:lnTo>
                    <a:pt x="19090" y="5106"/>
                  </a:lnTo>
                  <a:lnTo>
                    <a:pt x="81818" y="0"/>
                  </a:lnTo>
                  <a:lnTo>
                    <a:pt x="118636" y="35744"/>
                  </a:lnTo>
                  <a:lnTo>
                    <a:pt x="88636" y="43404"/>
                  </a:lnTo>
                  <a:lnTo>
                    <a:pt x="40909" y="117446"/>
                  </a:lnTo>
                  <a:lnTo>
                    <a:pt x="30000" y="97021"/>
                  </a:lnTo>
                  <a:lnTo>
                    <a:pt x="0" y="58723"/>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16" name="Google Shape;116;p15"/>
            <p:cNvSpPr/>
            <p:nvPr/>
          </p:nvSpPr>
          <p:spPr>
            <a:xfrm>
              <a:off x="2400" y="1656"/>
              <a:ext cx="166" cy="83"/>
            </a:xfrm>
            <a:custGeom>
              <a:rect b="b" l="l" r="r" t="t"/>
              <a:pathLst>
                <a:path extrusionOk="0" h="120000" w="120000">
                  <a:moveTo>
                    <a:pt x="0" y="43076"/>
                  </a:moveTo>
                  <a:lnTo>
                    <a:pt x="6708" y="36923"/>
                  </a:lnTo>
                  <a:lnTo>
                    <a:pt x="2981" y="26153"/>
                  </a:lnTo>
                  <a:lnTo>
                    <a:pt x="11925" y="32307"/>
                  </a:lnTo>
                  <a:lnTo>
                    <a:pt x="7453" y="13846"/>
                  </a:lnTo>
                  <a:lnTo>
                    <a:pt x="20124" y="24615"/>
                  </a:lnTo>
                  <a:lnTo>
                    <a:pt x="14161" y="1538"/>
                  </a:lnTo>
                  <a:lnTo>
                    <a:pt x="32049" y="20000"/>
                  </a:lnTo>
                  <a:lnTo>
                    <a:pt x="34285" y="50769"/>
                  </a:lnTo>
                  <a:lnTo>
                    <a:pt x="43975" y="15384"/>
                  </a:lnTo>
                  <a:lnTo>
                    <a:pt x="53664" y="29230"/>
                  </a:lnTo>
                  <a:lnTo>
                    <a:pt x="61118" y="12307"/>
                  </a:lnTo>
                  <a:lnTo>
                    <a:pt x="69316" y="33846"/>
                  </a:lnTo>
                  <a:lnTo>
                    <a:pt x="66335" y="13846"/>
                  </a:lnTo>
                  <a:lnTo>
                    <a:pt x="86459" y="13846"/>
                  </a:lnTo>
                  <a:lnTo>
                    <a:pt x="88695" y="0"/>
                  </a:lnTo>
                  <a:lnTo>
                    <a:pt x="96894" y="12307"/>
                  </a:lnTo>
                  <a:lnTo>
                    <a:pt x="107329" y="7692"/>
                  </a:lnTo>
                  <a:lnTo>
                    <a:pt x="100621" y="15384"/>
                  </a:lnTo>
                  <a:lnTo>
                    <a:pt x="119254" y="53846"/>
                  </a:lnTo>
                  <a:lnTo>
                    <a:pt x="102857" y="87692"/>
                  </a:lnTo>
                  <a:lnTo>
                    <a:pt x="58881" y="118461"/>
                  </a:lnTo>
                  <a:lnTo>
                    <a:pt x="18633" y="104615"/>
                  </a:lnTo>
                  <a:lnTo>
                    <a:pt x="29068" y="73846"/>
                  </a:lnTo>
                  <a:lnTo>
                    <a:pt x="5217" y="63076"/>
                  </a:lnTo>
                  <a:lnTo>
                    <a:pt x="28322" y="60000"/>
                  </a:lnTo>
                  <a:lnTo>
                    <a:pt x="20124" y="50769"/>
                  </a:lnTo>
                  <a:lnTo>
                    <a:pt x="29068" y="43076"/>
                  </a:lnTo>
                  <a:lnTo>
                    <a:pt x="0" y="43076"/>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17" name="Google Shape;117;p15"/>
            <p:cNvSpPr/>
            <p:nvPr/>
          </p:nvSpPr>
          <p:spPr>
            <a:xfrm>
              <a:off x="1020" y="2382"/>
              <a:ext cx="450" cy="310"/>
            </a:xfrm>
            <a:custGeom>
              <a:rect b="b" l="l" r="r" t="t"/>
              <a:pathLst>
                <a:path extrusionOk="0" h="120000" w="120000">
                  <a:moveTo>
                    <a:pt x="0" y="1232"/>
                  </a:moveTo>
                  <a:lnTo>
                    <a:pt x="5217" y="19726"/>
                  </a:lnTo>
                  <a:lnTo>
                    <a:pt x="11807" y="28356"/>
                  </a:lnTo>
                  <a:lnTo>
                    <a:pt x="11533" y="33698"/>
                  </a:lnTo>
                  <a:lnTo>
                    <a:pt x="8237" y="34520"/>
                  </a:lnTo>
                  <a:lnTo>
                    <a:pt x="15377" y="39041"/>
                  </a:lnTo>
                  <a:lnTo>
                    <a:pt x="19221" y="47260"/>
                  </a:lnTo>
                  <a:lnTo>
                    <a:pt x="19221" y="54246"/>
                  </a:lnTo>
                  <a:lnTo>
                    <a:pt x="28283" y="66164"/>
                  </a:lnTo>
                  <a:lnTo>
                    <a:pt x="29931" y="62054"/>
                  </a:lnTo>
                  <a:lnTo>
                    <a:pt x="10160" y="16849"/>
                  </a:lnTo>
                  <a:lnTo>
                    <a:pt x="8237" y="4931"/>
                  </a:lnTo>
                  <a:lnTo>
                    <a:pt x="12631" y="8219"/>
                  </a:lnTo>
                  <a:lnTo>
                    <a:pt x="20594" y="27534"/>
                  </a:lnTo>
                  <a:lnTo>
                    <a:pt x="31029" y="42328"/>
                  </a:lnTo>
                  <a:lnTo>
                    <a:pt x="30755" y="48082"/>
                  </a:lnTo>
                  <a:lnTo>
                    <a:pt x="45308" y="68219"/>
                  </a:lnTo>
                  <a:lnTo>
                    <a:pt x="47505" y="76849"/>
                  </a:lnTo>
                  <a:lnTo>
                    <a:pt x="45308" y="82602"/>
                  </a:lnTo>
                  <a:lnTo>
                    <a:pt x="48604" y="90410"/>
                  </a:lnTo>
                  <a:lnTo>
                    <a:pt x="77711" y="110958"/>
                  </a:lnTo>
                  <a:lnTo>
                    <a:pt x="89794" y="109726"/>
                  </a:lnTo>
                  <a:lnTo>
                    <a:pt x="97757" y="119589"/>
                  </a:lnTo>
                  <a:lnTo>
                    <a:pt x="101327" y="109726"/>
                  </a:lnTo>
                  <a:lnTo>
                    <a:pt x="105171" y="109726"/>
                  </a:lnTo>
                  <a:lnTo>
                    <a:pt x="101327" y="101095"/>
                  </a:lnTo>
                  <a:lnTo>
                    <a:pt x="110663" y="97808"/>
                  </a:lnTo>
                  <a:lnTo>
                    <a:pt x="113684" y="94520"/>
                  </a:lnTo>
                  <a:lnTo>
                    <a:pt x="115057" y="92465"/>
                  </a:lnTo>
                  <a:lnTo>
                    <a:pt x="115606" y="96986"/>
                  </a:lnTo>
                  <a:lnTo>
                    <a:pt x="119725" y="76849"/>
                  </a:lnTo>
                  <a:lnTo>
                    <a:pt x="114782" y="73972"/>
                  </a:lnTo>
                  <a:lnTo>
                    <a:pt x="105171" y="76849"/>
                  </a:lnTo>
                  <a:lnTo>
                    <a:pt x="100778" y="94520"/>
                  </a:lnTo>
                  <a:lnTo>
                    <a:pt x="88970" y="96164"/>
                  </a:lnTo>
                  <a:lnTo>
                    <a:pt x="84576" y="91643"/>
                  </a:lnTo>
                  <a:lnTo>
                    <a:pt x="76887" y="70273"/>
                  </a:lnTo>
                  <a:lnTo>
                    <a:pt x="76064" y="54246"/>
                  </a:lnTo>
                  <a:lnTo>
                    <a:pt x="79084" y="46027"/>
                  </a:lnTo>
                  <a:lnTo>
                    <a:pt x="71670" y="42328"/>
                  </a:lnTo>
                  <a:lnTo>
                    <a:pt x="60961" y="19726"/>
                  </a:lnTo>
                  <a:lnTo>
                    <a:pt x="52723" y="24657"/>
                  </a:lnTo>
                  <a:lnTo>
                    <a:pt x="41739" y="6164"/>
                  </a:lnTo>
                  <a:lnTo>
                    <a:pt x="24164" y="9863"/>
                  </a:lnTo>
                  <a:lnTo>
                    <a:pt x="8787" y="0"/>
                  </a:lnTo>
                  <a:lnTo>
                    <a:pt x="0" y="1232"/>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18" name="Google Shape;118;p15"/>
            <p:cNvSpPr/>
            <p:nvPr/>
          </p:nvSpPr>
          <p:spPr>
            <a:xfrm>
              <a:off x="1466" y="2684"/>
              <a:ext cx="59" cy="68"/>
            </a:xfrm>
            <a:custGeom>
              <a:rect b="b" l="l" r="r" t="t"/>
              <a:pathLst>
                <a:path extrusionOk="0" h="120000" w="120000">
                  <a:moveTo>
                    <a:pt x="0" y="60000"/>
                  </a:moveTo>
                  <a:lnTo>
                    <a:pt x="46315" y="116250"/>
                  </a:lnTo>
                  <a:lnTo>
                    <a:pt x="105263" y="118125"/>
                  </a:lnTo>
                  <a:lnTo>
                    <a:pt x="117894" y="0"/>
                  </a:lnTo>
                  <a:lnTo>
                    <a:pt x="71578" y="5625"/>
                  </a:lnTo>
                  <a:lnTo>
                    <a:pt x="0" y="600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19" name="Google Shape;119;p15"/>
            <p:cNvSpPr/>
            <p:nvPr/>
          </p:nvSpPr>
          <p:spPr>
            <a:xfrm>
              <a:off x="1527" y="2772"/>
              <a:ext cx="85" cy="41"/>
            </a:xfrm>
            <a:custGeom>
              <a:rect b="b" l="l" r="r" t="t"/>
              <a:pathLst>
                <a:path extrusionOk="0" h="120000" w="120000">
                  <a:moveTo>
                    <a:pt x="0" y="64615"/>
                  </a:moveTo>
                  <a:lnTo>
                    <a:pt x="8780" y="0"/>
                  </a:lnTo>
                  <a:lnTo>
                    <a:pt x="33658" y="36923"/>
                  </a:lnTo>
                  <a:lnTo>
                    <a:pt x="80487" y="0"/>
                  </a:lnTo>
                  <a:lnTo>
                    <a:pt x="118536" y="46153"/>
                  </a:lnTo>
                  <a:lnTo>
                    <a:pt x="109756" y="113846"/>
                  </a:lnTo>
                  <a:lnTo>
                    <a:pt x="105365" y="58461"/>
                  </a:lnTo>
                  <a:lnTo>
                    <a:pt x="80487" y="36923"/>
                  </a:lnTo>
                  <a:lnTo>
                    <a:pt x="57073" y="70769"/>
                  </a:lnTo>
                  <a:lnTo>
                    <a:pt x="61463" y="101538"/>
                  </a:lnTo>
                  <a:lnTo>
                    <a:pt x="51219" y="116923"/>
                  </a:lnTo>
                  <a:lnTo>
                    <a:pt x="0" y="64615"/>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20" name="Google Shape;120;p15"/>
            <p:cNvSpPr/>
            <p:nvPr/>
          </p:nvSpPr>
          <p:spPr>
            <a:xfrm>
              <a:off x="1832" y="3241"/>
              <a:ext cx="124" cy="141"/>
            </a:xfrm>
            <a:custGeom>
              <a:rect b="b" l="l" r="r" t="t"/>
              <a:pathLst>
                <a:path extrusionOk="0" h="120000" w="120000">
                  <a:moveTo>
                    <a:pt x="0" y="43969"/>
                  </a:moveTo>
                  <a:lnTo>
                    <a:pt x="6000" y="7328"/>
                  </a:lnTo>
                  <a:lnTo>
                    <a:pt x="50000" y="0"/>
                  </a:lnTo>
                  <a:lnTo>
                    <a:pt x="64000" y="11908"/>
                  </a:lnTo>
                  <a:lnTo>
                    <a:pt x="66000" y="41221"/>
                  </a:lnTo>
                  <a:lnTo>
                    <a:pt x="98000" y="45801"/>
                  </a:lnTo>
                  <a:lnTo>
                    <a:pt x="102000" y="65038"/>
                  </a:lnTo>
                  <a:lnTo>
                    <a:pt x="119000" y="68702"/>
                  </a:lnTo>
                  <a:lnTo>
                    <a:pt x="115000" y="93435"/>
                  </a:lnTo>
                  <a:lnTo>
                    <a:pt x="101000" y="119083"/>
                  </a:lnTo>
                  <a:lnTo>
                    <a:pt x="60000" y="117251"/>
                  </a:lnTo>
                  <a:lnTo>
                    <a:pt x="67000" y="88854"/>
                  </a:lnTo>
                  <a:lnTo>
                    <a:pt x="0" y="43969"/>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21" name="Google Shape;121;p15"/>
            <p:cNvSpPr/>
            <p:nvPr/>
          </p:nvSpPr>
          <p:spPr>
            <a:xfrm>
              <a:off x="1553" y="2930"/>
              <a:ext cx="189" cy="294"/>
            </a:xfrm>
            <a:custGeom>
              <a:rect b="b" l="l" r="r" t="t"/>
              <a:pathLst>
                <a:path extrusionOk="0" h="120000" w="120000">
                  <a:moveTo>
                    <a:pt x="0" y="28158"/>
                  </a:moveTo>
                  <a:lnTo>
                    <a:pt x="1311" y="37689"/>
                  </a:lnTo>
                  <a:lnTo>
                    <a:pt x="22295" y="54151"/>
                  </a:lnTo>
                  <a:lnTo>
                    <a:pt x="47868" y="93574"/>
                  </a:lnTo>
                  <a:lnTo>
                    <a:pt x="101639" y="119566"/>
                  </a:lnTo>
                  <a:lnTo>
                    <a:pt x="111475" y="114801"/>
                  </a:lnTo>
                  <a:lnTo>
                    <a:pt x="116065" y="106570"/>
                  </a:lnTo>
                  <a:lnTo>
                    <a:pt x="108196" y="103537"/>
                  </a:lnTo>
                  <a:lnTo>
                    <a:pt x="113442" y="101371"/>
                  </a:lnTo>
                  <a:lnTo>
                    <a:pt x="119344" y="81010"/>
                  </a:lnTo>
                  <a:lnTo>
                    <a:pt x="110163" y="71480"/>
                  </a:lnTo>
                  <a:lnTo>
                    <a:pt x="102295" y="71480"/>
                  </a:lnTo>
                  <a:lnTo>
                    <a:pt x="102295" y="60649"/>
                  </a:lnTo>
                  <a:lnTo>
                    <a:pt x="91803" y="64981"/>
                  </a:lnTo>
                  <a:lnTo>
                    <a:pt x="78688" y="61083"/>
                  </a:lnTo>
                  <a:lnTo>
                    <a:pt x="70163" y="48519"/>
                  </a:lnTo>
                  <a:lnTo>
                    <a:pt x="83934" y="33357"/>
                  </a:lnTo>
                  <a:lnTo>
                    <a:pt x="108196" y="26425"/>
                  </a:lnTo>
                  <a:lnTo>
                    <a:pt x="101639" y="23826"/>
                  </a:lnTo>
                  <a:lnTo>
                    <a:pt x="105573" y="16028"/>
                  </a:lnTo>
                  <a:lnTo>
                    <a:pt x="78032" y="14729"/>
                  </a:lnTo>
                  <a:lnTo>
                    <a:pt x="57704" y="0"/>
                  </a:lnTo>
                  <a:lnTo>
                    <a:pt x="52459" y="10830"/>
                  </a:lnTo>
                  <a:lnTo>
                    <a:pt x="30819" y="19927"/>
                  </a:lnTo>
                  <a:lnTo>
                    <a:pt x="19672" y="31191"/>
                  </a:lnTo>
                  <a:lnTo>
                    <a:pt x="7213" y="29458"/>
                  </a:lnTo>
                  <a:lnTo>
                    <a:pt x="9180" y="22527"/>
                  </a:lnTo>
                  <a:lnTo>
                    <a:pt x="0" y="28158"/>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22" name="Google Shape;122;p15"/>
            <p:cNvSpPr/>
            <p:nvPr/>
          </p:nvSpPr>
          <p:spPr>
            <a:xfrm>
              <a:off x="1899" y="2834"/>
              <a:ext cx="64" cy="64"/>
            </a:xfrm>
            <a:custGeom>
              <a:rect b="b" l="l" r="r" t="t"/>
              <a:pathLst>
                <a:path extrusionOk="0" h="120000" w="120000">
                  <a:moveTo>
                    <a:pt x="0" y="54000"/>
                  </a:moveTo>
                  <a:lnTo>
                    <a:pt x="30476" y="0"/>
                  </a:lnTo>
                  <a:lnTo>
                    <a:pt x="118095" y="8000"/>
                  </a:lnTo>
                  <a:lnTo>
                    <a:pt x="104761" y="110000"/>
                  </a:lnTo>
                  <a:lnTo>
                    <a:pt x="41904" y="118000"/>
                  </a:lnTo>
                  <a:lnTo>
                    <a:pt x="0" y="540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23" name="Google Shape;123;p15"/>
            <p:cNvSpPr/>
            <p:nvPr/>
          </p:nvSpPr>
          <p:spPr>
            <a:xfrm>
              <a:off x="1840" y="2754"/>
              <a:ext cx="18" cy="19"/>
            </a:xfrm>
            <a:custGeom>
              <a:rect b="b" l="l" r="r" t="t"/>
              <a:pathLst>
                <a:path extrusionOk="0" h="120000" w="120000">
                  <a:moveTo>
                    <a:pt x="0" y="112941"/>
                  </a:moveTo>
                  <a:lnTo>
                    <a:pt x="98823" y="91764"/>
                  </a:lnTo>
                  <a:lnTo>
                    <a:pt x="112941" y="0"/>
                  </a:lnTo>
                  <a:lnTo>
                    <a:pt x="0" y="112941"/>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24" name="Google Shape;124;p15"/>
            <p:cNvSpPr/>
            <p:nvPr/>
          </p:nvSpPr>
          <p:spPr>
            <a:xfrm>
              <a:off x="259" y="1518"/>
              <a:ext cx="447" cy="424"/>
            </a:xfrm>
            <a:custGeom>
              <a:rect b="b" l="l" r="r" t="t"/>
              <a:pathLst>
                <a:path extrusionOk="0" h="120000" w="120000">
                  <a:moveTo>
                    <a:pt x="0" y="45527"/>
                  </a:moveTo>
                  <a:lnTo>
                    <a:pt x="7741" y="47939"/>
                  </a:lnTo>
                  <a:lnTo>
                    <a:pt x="4423" y="48844"/>
                  </a:lnTo>
                  <a:lnTo>
                    <a:pt x="8018" y="53366"/>
                  </a:lnTo>
                  <a:lnTo>
                    <a:pt x="19631" y="53065"/>
                  </a:lnTo>
                  <a:lnTo>
                    <a:pt x="21566" y="55778"/>
                  </a:lnTo>
                  <a:lnTo>
                    <a:pt x="29032" y="52160"/>
                  </a:lnTo>
                  <a:lnTo>
                    <a:pt x="26267" y="53668"/>
                  </a:lnTo>
                  <a:lnTo>
                    <a:pt x="27926" y="60904"/>
                  </a:lnTo>
                  <a:lnTo>
                    <a:pt x="11336" y="67839"/>
                  </a:lnTo>
                  <a:lnTo>
                    <a:pt x="7188" y="75678"/>
                  </a:lnTo>
                  <a:lnTo>
                    <a:pt x="11059" y="74472"/>
                  </a:lnTo>
                  <a:lnTo>
                    <a:pt x="8294" y="76582"/>
                  </a:lnTo>
                  <a:lnTo>
                    <a:pt x="11059" y="78994"/>
                  </a:lnTo>
                  <a:lnTo>
                    <a:pt x="17142" y="79899"/>
                  </a:lnTo>
                  <a:lnTo>
                    <a:pt x="13548" y="83819"/>
                  </a:lnTo>
                  <a:lnTo>
                    <a:pt x="16313" y="88040"/>
                  </a:lnTo>
                  <a:lnTo>
                    <a:pt x="19631" y="88341"/>
                  </a:lnTo>
                  <a:lnTo>
                    <a:pt x="25714" y="79899"/>
                  </a:lnTo>
                  <a:lnTo>
                    <a:pt x="21843" y="83819"/>
                  </a:lnTo>
                  <a:lnTo>
                    <a:pt x="25161" y="91959"/>
                  </a:lnTo>
                  <a:lnTo>
                    <a:pt x="23778" y="95276"/>
                  </a:lnTo>
                  <a:lnTo>
                    <a:pt x="30967" y="90753"/>
                  </a:lnTo>
                  <a:lnTo>
                    <a:pt x="36221" y="96482"/>
                  </a:lnTo>
                  <a:lnTo>
                    <a:pt x="37880" y="92864"/>
                  </a:lnTo>
                  <a:lnTo>
                    <a:pt x="39539" y="95276"/>
                  </a:lnTo>
                  <a:lnTo>
                    <a:pt x="45069" y="92261"/>
                  </a:lnTo>
                  <a:lnTo>
                    <a:pt x="37603" y="107035"/>
                  </a:lnTo>
                  <a:lnTo>
                    <a:pt x="31244" y="110050"/>
                  </a:lnTo>
                  <a:lnTo>
                    <a:pt x="30967" y="113366"/>
                  </a:lnTo>
                  <a:lnTo>
                    <a:pt x="23778" y="113668"/>
                  </a:lnTo>
                  <a:lnTo>
                    <a:pt x="18248" y="119698"/>
                  </a:lnTo>
                  <a:lnTo>
                    <a:pt x="25161" y="115175"/>
                  </a:lnTo>
                  <a:lnTo>
                    <a:pt x="32903" y="115477"/>
                  </a:lnTo>
                  <a:lnTo>
                    <a:pt x="37603" y="111557"/>
                  </a:lnTo>
                  <a:lnTo>
                    <a:pt x="35391" y="108542"/>
                  </a:lnTo>
                  <a:lnTo>
                    <a:pt x="40368" y="109145"/>
                  </a:lnTo>
                  <a:lnTo>
                    <a:pt x="55023" y="97989"/>
                  </a:lnTo>
                  <a:lnTo>
                    <a:pt x="58341" y="93768"/>
                  </a:lnTo>
                  <a:lnTo>
                    <a:pt x="55299" y="90452"/>
                  </a:lnTo>
                  <a:lnTo>
                    <a:pt x="68847" y="76884"/>
                  </a:lnTo>
                  <a:lnTo>
                    <a:pt x="70783" y="69949"/>
                  </a:lnTo>
                  <a:lnTo>
                    <a:pt x="69400" y="76884"/>
                  </a:lnTo>
                  <a:lnTo>
                    <a:pt x="74930" y="75678"/>
                  </a:lnTo>
                  <a:lnTo>
                    <a:pt x="71612" y="78391"/>
                  </a:lnTo>
                  <a:lnTo>
                    <a:pt x="76036" y="79597"/>
                  </a:lnTo>
                  <a:lnTo>
                    <a:pt x="66082" y="80804"/>
                  </a:lnTo>
                  <a:lnTo>
                    <a:pt x="64147" y="87135"/>
                  </a:lnTo>
                  <a:lnTo>
                    <a:pt x="68294" y="87135"/>
                  </a:lnTo>
                  <a:lnTo>
                    <a:pt x="64423" y="91658"/>
                  </a:lnTo>
                  <a:lnTo>
                    <a:pt x="77419" y="85628"/>
                  </a:lnTo>
                  <a:lnTo>
                    <a:pt x="79354" y="82010"/>
                  </a:lnTo>
                  <a:lnTo>
                    <a:pt x="77419" y="80201"/>
                  </a:lnTo>
                  <a:lnTo>
                    <a:pt x="80460" y="77185"/>
                  </a:lnTo>
                  <a:lnTo>
                    <a:pt x="80184" y="79597"/>
                  </a:lnTo>
                  <a:lnTo>
                    <a:pt x="85990" y="78090"/>
                  </a:lnTo>
                  <a:lnTo>
                    <a:pt x="84884" y="80804"/>
                  </a:lnTo>
                  <a:lnTo>
                    <a:pt x="95391" y="85628"/>
                  </a:lnTo>
                  <a:lnTo>
                    <a:pt x="110875" y="88040"/>
                  </a:lnTo>
                  <a:lnTo>
                    <a:pt x="113640" y="85326"/>
                  </a:lnTo>
                  <a:lnTo>
                    <a:pt x="115576" y="86532"/>
                  </a:lnTo>
                  <a:lnTo>
                    <a:pt x="112534" y="89246"/>
                  </a:lnTo>
                  <a:lnTo>
                    <a:pt x="117235" y="91959"/>
                  </a:lnTo>
                  <a:lnTo>
                    <a:pt x="119723" y="89849"/>
                  </a:lnTo>
                  <a:lnTo>
                    <a:pt x="115299" y="83819"/>
                  </a:lnTo>
                  <a:lnTo>
                    <a:pt x="108387" y="83819"/>
                  </a:lnTo>
                  <a:lnTo>
                    <a:pt x="108387" y="13567"/>
                  </a:lnTo>
                  <a:lnTo>
                    <a:pt x="64976" y="7839"/>
                  </a:lnTo>
                  <a:lnTo>
                    <a:pt x="63594" y="4522"/>
                  </a:lnTo>
                  <a:lnTo>
                    <a:pt x="51705" y="2110"/>
                  </a:lnTo>
                  <a:lnTo>
                    <a:pt x="50599" y="5125"/>
                  </a:lnTo>
                  <a:lnTo>
                    <a:pt x="47004" y="4221"/>
                  </a:lnTo>
                  <a:lnTo>
                    <a:pt x="50322" y="1809"/>
                  </a:lnTo>
                  <a:lnTo>
                    <a:pt x="45069" y="0"/>
                  </a:lnTo>
                  <a:lnTo>
                    <a:pt x="40645" y="4522"/>
                  </a:lnTo>
                  <a:lnTo>
                    <a:pt x="32350" y="5125"/>
                  </a:lnTo>
                  <a:lnTo>
                    <a:pt x="31797" y="9346"/>
                  </a:lnTo>
                  <a:lnTo>
                    <a:pt x="31520" y="6934"/>
                  </a:lnTo>
                  <a:lnTo>
                    <a:pt x="24331" y="9045"/>
                  </a:lnTo>
                  <a:lnTo>
                    <a:pt x="25161" y="12361"/>
                  </a:lnTo>
                  <a:lnTo>
                    <a:pt x="21843" y="11457"/>
                  </a:lnTo>
                  <a:lnTo>
                    <a:pt x="17419" y="18090"/>
                  </a:lnTo>
                  <a:lnTo>
                    <a:pt x="7188" y="20502"/>
                  </a:lnTo>
                  <a:lnTo>
                    <a:pt x="8018" y="23517"/>
                  </a:lnTo>
                  <a:lnTo>
                    <a:pt x="4700" y="24422"/>
                  </a:lnTo>
                  <a:lnTo>
                    <a:pt x="17142" y="34371"/>
                  </a:lnTo>
                  <a:lnTo>
                    <a:pt x="34285" y="39195"/>
                  </a:lnTo>
                  <a:lnTo>
                    <a:pt x="23778" y="37688"/>
                  </a:lnTo>
                  <a:lnTo>
                    <a:pt x="24331" y="40402"/>
                  </a:lnTo>
                  <a:lnTo>
                    <a:pt x="28202" y="40703"/>
                  </a:lnTo>
                  <a:lnTo>
                    <a:pt x="24884" y="42814"/>
                  </a:lnTo>
                  <a:lnTo>
                    <a:pt x="17142" y="42211"/>
                  </a:lnTo>
                  <a:lnTo>
                    <a:pt x="17142" y="38291"/>
                  </a:lnTo>
                  <a:lnTo>
                    <a:pt x="12995" y="38592"/>
                  </a:lnTo>
                  <a:lnTo>
                    <a:pt x="0" y="45527"/>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25" name="Google Shape;125;p15"/>
            <p:cNvSpPr/>
            <p:nvPr/>
          </p:nvSpPr>
          <p:spPr>
            <a:xfrm>
              <a:off x="440" y="2599"/>
              <a:ext cx="18" cy="24"/>
            </a:xfrm>
            <a:custGeom>
              <a:rect b="b" l="l" r="r" t="t"/>
              <a:pathLst>
                <a:path extrusionOk="0" h="120000" w="120000">
                  <a:moveTo>
                    <a:pt x="0" y="43636"/>
                  </a:moveTo>
                  <a:lnTo>
                    <a:pt x="6666" y="0"/>
                  </a:lnTo>
                  <a:lnTo>
                    <a:pt x="113333" y="70909"/>
                  </a:lnTo>
                  <a:lnTo>
                    <a:pt x="40000" y="114545"/>
                  </a:lnTo>
                  <a:lnTo>
                    <a:pt x="0" y="43636"/>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26" name="Google Shape;126;p15"/>
            <p:cNvSpPr/>
            <p:nvPr/>
          </p:nvSpPr>
          <p:spPr>
            <a:xfrm>
              <a:off x="456" y="1873"/>
              <a:ext cx="41" cy="27"/>
            </a:xfrm>
            <a:custGeom>
              <a:rect b="b" l="l" r="r" t="t"/>
              <a:pathLst>
                <a:path extrusionOk="0" h="120000" w="120000">
                  <a:moveTo>
                    <a:pt x="0" y="48000"/>
                  </a:moveTo>
                  <a:lnTo>
                    <a:pt x="24615" y="115200"/>
                  </a:lnTo>
                  <a:lnTo>
                    <a:pt x="116923" y="19200"/>
                  </a:lnTo>
                  <a:lnTo>
                    <a:pt x="30769" y="0"/>
                  </a:lnTo>
                  <a:lnTo>
                    <a:pt x="46153" y="43200"/>
                  </a:lnTo>
                  <a:lnTo>
                    <a:pt x="0" y="480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27" name="Google Shape;127;p15"/>
            <p:cNvSpPr/>
            <p:nvPr/>
          </p:nvSpPr>
          <p:spPr>
            <a:xfrm>
              <a:off x="707" y="1826"/>
              <a:ext cx="120" cy="117"/>
            </a:xfrm>
            <a:custGeom>
              <a:rect b="b" l="l" r="r" t="t"/>
              <a:pathLst>
                <a:path extrusionOk="0" h="120000" w="120000">
                  <a:moveTo>
                    <a:pt x="0" y="12000"/>
                  </a:moveTo>
                  <a:lnTo>
                    <a:pt x="5128" y="30545"/>
                  </a:lnTo>
                  <a:lnTo>
                    <a:pt x="20512" y="37090"/>
                  </a:lnTo>
                  <a:lnTo>
                    <a:pt x="29743" y="31636"/>
                  </a:lnTo>
                  <a:lnTo>
                    <a:pt x="13333" y="22909"/>
                  </a:lnTo>
                  <a:lnTo>
                    <a:pt x="29743" y="22909"/>
                  </a:lnTo>
                  <a:lnTo>
                    <a:pt x="41025" y="38181"/>
                  </a:lnTo>
                  <a:lnTo>
                    <a:pt x="36923" y="10909"/>
                  </a:lnTo>
                  <a:lnTo>
                    <a:pt x="45128" y="33818"/>
                  </a:lnTo>
                  <a:lnTo>
                    <a:pt x="71794" y="46909"/>
                  </a:lnTo>
                  <a:lnTo>
                    <a:pt x="66666" y="64363"/>
                  </a:lnTo>
                  <a:lnTo>
                    <a:pt x="96410" y="85090"/>
                  </a:lnTo>
                  <a:lnTo>
                    <a:pt x="88205" y="102545"/>
                  </a:lnTo>
                  <a:lnTo>
                    <a:pt x="101538" y="88363"/>
                  </a:lnTo>
                  <a:lnTo>
                    <a:pt x="105641" y="118909"/>
                  </a:lnTo>
                  <a:lnTo>
                    <a:pt x="116923" y="113454"/>
                  </a:lnTo>
                  <a:lnTo>
                    <a:pt x="118974" y="90545"/>
                  </a:lnTo>
                  <a:lnTo>
                    <a:pt x="90256" y="77454"/>
                  </a:lnTo>
                  <a:lnTo>
                    <a:pt x="36923" y="0"/>
                  </a:lnTo>
                  <a:lnTo>
                    <a:pt x="7179" y="22909"/>
                  </a:lnTo>
                  <a:lnTo>
                    <a:pt x="0" y="120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28" name="Google Shape;128;p15"/>
            <p:cNvSpPr/>
            <p:nvPr/>
          </p:nvSpPr>
          <p:spPr>
            <a:xfrm>
              <a:off x="732" y="1864"/>
              <a:ext cx="21" cy="20"/>
            </a:xfrm>
            <a:custGeom>
              <a:rect b="b" l="l" r="r" t="t"/>
              <a:pathLst>
                <a:path extrusionOk="0" h="120000" w="120000">
                  <a:moveTo>
                    <a:pt x="0" y="0"/>
                  </a:moveTo>
                  <a:lnTo>
                    <a:pt x="30000" y="113333"/>
                  </a:lnTo>
                  <a:lnTo>
                    <a:pt x="30000" y="53333"/>
                  </a:lnTo>
                  <a:lnTo>
                    <a:pt x="114000" y="106666"/>
                  </a:lnTo>
                  <a:lnTo>
                    <a:pt x="42000" y="53333"/>
                  </a:lnTo>
                  <a:lnTo>
                    <a:pt x="102000" y="13333"/>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29" name="Google Shape;129;p15"/>
            <p:cNvSpPr/>
            <p:nvPr/>
          </p:nvSpPr>
          <p:spPr>
            <a:xfrm>
              <a:off x="742" y="1879"/>
              <a:ext cx="17" cy="31"/>
            </a:xfrm>
            <a:custGeom>
              <a:rect b="b" l="l" r="r" t="t"/>
              <a:pathLst>
                <a:path extrusionOk="0" h="120000" w="120000">
                  <a:moveTo>
                    <a:pt x="0" y="0"/>
                  </a:moveTo>
                  <a:lnTo>
                    <a:pt x="112941" y="20689"/>
                  </a:lnTo>
                  <a:lnTo>
                    <a:pt x="112941" y="115862"/>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30" name="Google Shape;130;p15"/>
            <p:cNvSpPr/>
            <p:nvPr/>
          </p:nvSpPr>
          <p:spPr>
            <a:xfrm>
              <a:off x="755" y="1865"/>
              <a:ext cx="18" cy="20"/>
            </a:xfrm>
            <a:custGeom>
              <a:rect b="b" l="l" r="r" t="t"/>
              <a:pathLst>
                <a:path extrusionOk="0" h="120000" w="120000">
                  <a:moveTo>
                    <a:pt x="0" y="0"/>
                  </a:moveTo>
                  <a:lnTo>
                    <a:pt x="14117" y="113333"/>
                  </a:lnTo>
                  <a:lnTo>
                    <a:pt x="91764" y="113333"/>
                  </a:lnTo>
                  <a:lnTo>
                    <a:pt x="63529" y="13333"/>
                  </a:lnTo>
                  <a:lnTo>
                    <a:pt x="112941" y="80000"/>
                  </a:lnTo>
                  <a:lnTo>
                    <a:pt x="70588" y="0"/>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31" name="Google Shape;131;p15"/>
            <p:cNvSpPr/>
            <p:nvPr/>
          </p:nvSpPr>
          <p:spPr>
            <a:xfrm>
              <a:off x="768" y="1891"/>
              <a:ext cx="17" cy="18"/>
            </a:xfrm>
            <a:custGeom>
              <a:rect b="b" l="l" r="r" t="t"/>
              <a:pathLst>
                <a:path extrusionOk="0" h="120000" w="120000">
                  <a:moveTo>
                    <a:pt x="0" y="0"/>
                  </a:moveTo>
                  <a:lnTo>
                    <a:pt x="112941" y="112941"/>
                  </a:lnTo>
                  <a:lnTo>
                    <a:pt x="112941" y="7058"/>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32" name="Google Shape;132;p15"/>
            <p:cNvSpPr/>
            <p:nvPr/>
          </p:nvSpPr>
          <p:spPr>
            <a:xfrm>
              <a:off x="773" y="1908"/>
              <a:ext cx="20" cy="31"/>
            </a:xfrm>
            <a:custGeom>
              <a:rect b="b" l="l" r="r" t="t"/>
              <a:pathLst>
                <a:path extrusionOk="0" h="120000" w="120000">
                  <a:moveTo>
                    <a:pt x="0" y="0"/>
                  </a:moveTo>
                  <a:lnTo>
                    <a:pt x="84000" y="41379"/>
                  </a:lnTo>
                  <a:lnTo>
                    <a:pt x="114000" y="115862"/>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33" name="Google Shape;133;p15"/>
            <p:cNvSpPr/>
            <p:nvPr/>
          </p:nvSpPr>
          <p:spPr>
            <a:xfrm>
              <a:off x="803" y="1917"/>
              <a:ext cx="18" cy="18"/>
            </a:xfrm>
            <a:custGeom>
              <a:rect b="b" l="l" r="r" t="t"/>
              <a:pathLst>
                <a:path extrusionOk="0" h="120000" w="120000">
                  <a:moveTo>
                    <a:pt x="0" y="66666"/>
                  </a:moveTo>
                  <a:lnTo>
                    <a:pt x="35294" y="0"/>
                  </a:lnTo>
                  <a:lnTo>
                    <a:pt x="112941" y="113333"/>
                  </a:lnTo>
                  <a:lnTo>
                    <a:pt x="0" y="66666"/>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34" name="Google Shape;134;p15"/>
            <p:cNvSpPr/>
            <p:nvPr/>
          </p:nvSpPr>
          <p:spPr>
            <a:xfrm>
              <a:off x="908" y="2059"/>
              <a:ext cx="859" cy="454"/>
            </a:xfrm>
            <a:custGeom>
              <a:rect b="b" l="l" r="r" t="t"/>
              <a:pathLst>
                <a:path extrusionOk="0" h="120000" w="120000">
                  <a:moveTo>
                    <a:pt x="0" y="6463"/>
                  </a:moveTo>
                  <a:lnTo>
                    <a:pt x="1151" y="16299"/>
                  </a:lnTo>
                  <a:lnTo>
                    <a:pt x="2877" y="17423"/>
                  </a:lnTo>
                  <a:lnTo>
                    <a:pt x="1582" y="17985"/>
                  </a:lnTo>
                  <a:lnTo>
                    <a:pt x="719" y="47494"/>
                  </a:lnTo>
                  <a:lnTo>
                    <a:pt x="3741" y="59016"/>
                  </a:lnTo>
                  <a:lnTo>
                    <a:pt x="5611" y="59016"/>
                  </a:lnTo>
                  <a:lnTo>
                    <a:pt x="4604" y="63512"/>
                  </a:lnTo>
                  <a:lnTo>
                    <a:pt x="8489" y="76159"/>
                  </a:lnTo>
                  <a:lnTo>
                    <a:pt x="12517" y="78688"/>
                  </a:lnTo>
                  <a:lnTo>
                    <a:pt x="15827" y="85995"/>
                  </a:lnTo>
                  <a:lnTo>
                    <a:pt x="20575" y="85152"/>
                  </a:lnTo>
                  <a:lnTo>
                    <a:pt x="28345" y="91896"/>
                  </a:lnTo>
                  <a:lnTo>
                    <a:pt x="37841" y="89367"/>
                  </a:lnTo>
                  <a:lnTo>
                    <a:pt x="43597" y="102014"/>
                  </a:lnTo>
                  <a:lnTo>
                    <a:pt x="47769" y="98641"/>
                  </a:lnTo>
                  <a:lnTo>
                    <a:pt x="53237" y="114098"/>
                  </a:lnTo>
                  <a:lnTo>
                    <a:pt x="57410" y="116627"/>
                  </a:lnTo>
                  <a:lnTo>
                    <a:pt x="56834" y="108196"/>
                  </a:lnTo>
                  <a:lnTo>
                    <a:pt x="61294" y="102857"/>
                  </a:lnTo>
                  <a:lnTo>
                    <a:pt x="61582" y="98641"/>
                  </a:lnTo>
                  <a:lnTo>
                    <a:pt x="67625" y="98641"/>
                  </a:lnTo>
                  <a:lnTo>
                    <a:pt x="73237" y="102014"/>
                  </a:lnTo>
                  <a:lnTo>
                    <a:pt x="73237" y="96674"/>
                  </a:lnTo>
                  <a:lnTo>
                    <a:pt x="71079" y="96112"/>
                  </a:lnTo>
                  <a:lnTo>
                    <a:pt x="75539" y="95831"/>
                  </a:lnTo>
                  <a:lnTo>
                    <a:pt x="75971" y="93583"/>
                  </a:lnTo>
                  <a:lnTo>
                    <a:pt x="76258" y="96393"/>
                  </a:lnTo>
                  <a:lnTo>
                    <a:pt x="84604" y="97517"/>
                  </a:lnTo>
                  <a:lnTo>
                    <a:pt x="86618" y="101733"/>
                  </a:lnTo>
                  <a:lnTo>
                    <a:pt x="87338" y="109601"/>
                  </a:lnTo>
                  <a:lnTo>
                    <a:pt x="89928" y="119718"/>
                  </a:lnTo>
                  <a:lnTo>
                    <a:pt x="91654" y="119437"/>
                  </a:lnTo>
                  <a:lnTo>
                    <a:pt x="92374" y="111850"/>
                  </a:lnTo>
                  <a:lnTo>
                    <a:pt x="89496" y="93583"/>
                  </a:lnTo>
                  <a:lnTo>
                    <a:pt x="91223" y="85995"/>
                  </a:lnTo>
                  <a:lnTo>
                    <a:pt x="101726" y="71100"/>
                  </a:lnTo>
                  <a:lnTo>
                    <a:pt x="99712" y="69414"/>
                  </a:lnTo>
                  <a:lnTo>
                    <a:pt x="101582" y="68852"/>
                  </a:lnTo>
                  <a:lnTo>
                    <a:pt x="100287" y="63793"/>
                  </a:lnTo>
                  <a:lnTo>
                    <a:pt x="100431" y="59578"/>
                  </a:lnTo>
                  <a:lnTo>
                    <a:pt x="98273" y="56487"/>
                  </a:lnTo>
                  <a:lnTo>
                    <a:pt x="100431" y="58735"/>
                  </a:lnTo>
                  <a:lnTo>
                    <a:pt x="99856" y="53395"/>
                  </a:lnTo>
                  <a:lnTo>
                    <a:pt x="101438" y="51709"/>
                  </a:lnTo>
                  <a:lnTo>
                    <a:pt x="101582" y="63512"/>
                  </a:lnTo>
                  <a:lnTo>
                    <a:pt x="103165" y="56487"/>
                  </a:lnTo>
                  <a:lnTo>
                    <a:pt x="102014" y="51147"/>
                  </a:lnTo>
                  <a:lnTo>
                    <a:pt x="103165" y="54238"/>
                  </a:lnTo>
                  <a:lnTo>
                    <a:pt x="105467" y="44964"/>
                  </a:lnTo>
                  <a:lnTo>
                    <a:pt x="113956" y="40468"/>
                  </a:lnTo>
                  <a:lnTo>
                    <a:pt x="111798" y="37939"/>
                  </a:lnTo>
                  <a:lnTo>
                    <a:pt x="113237" y="30632"/>
                  </a:lnTo>
                  <a:lnTo>
                    <a:pt x="119568" y="25292"/>
                  </a:lnTo>
                  <a:lnTo>
                    <a:pt x="119856" y="22482"/>
                  </a:lnTo>
                  <a:lnTo>
                    <a:pt x="118129" y="19953"/>
                  </a:lnTo>
                  <a:lnTo>
                    <a:pt x="118129" y="13208"/>
                  </a:lnTo>
                  <a:lnTo>
                    <a:pt x="114820" y="10679"/>
                  </a:lnTo>
                  <a:lnTo>
                    <a:pt x="112230" y="22201"/>
                  </a:lnTo>
                  <a:lnTo>
                    <a:pt x="101582" y="26416"/>
                  </a:lnTo>
                  <a:lnTo>
                    <a:pt x="100863" y="31194"/>
                  </a:lnTo>
                  <a:lnTo>
                    <a:pt x="94676" y="33161"/>
                  </a:lnTo>
                  <a:lnTo>
                    <a:pt x="95107" y="34847"/>
                  </a:lnTo>
                  <a:lnTo>
                    <a:pt x="88920" y="41592"/>
                  </a:lnTo>
                  <a:lnTo>
                    <a:pt x="86330" y="41592"/>
                  </a:lnTo>
                  <a:lnTo>
                    <a:pt x="86330" y="39625"/>
                  </a:lnTo>
                  <a:lnTo>
                    <a:pt x="86618" y="37377"/>
                  </a:lnTo>
                  <a:lnTo>
                    <a:pt x="87338" y="35971"/>
                  </a:lnTo>
                  <a:lnTo>
                    <a:pt x="87769" y="33723"/>
                  </a:lnTo>
                  <a:lnTo>
                    <a:pt x="86618" y="28665"/>
                  </a:lnTo>
                  <a:lnTo>
                    <a:pt x="84460" y="30632"/>
                  </a:lnTo>
                  <a:lnTo>
                    <a:pt x="85467" y="22201"/>
                  </a:lnTo>
                  <a:lnTo>
                    <a:pt x="82014" y="19953"/>
                  </a:lnTo>
                  <a:lnTo>
                    <a:pt x="79856" y="25292"/>
                  </a:lnTo>
                  <a:lnTo>
                    <a:pt x="78705" y="39906"/>
                  </a:lnTo>
                  <a:lnTo>
                    <a:pt x="77122" y="40187"/>
                  </a:lnTo>
                  <a:lnTo>
                    <a:pt x="76402" y="33442"/>
                  </a:lnTo>
                  <a:lnTo>
                    <a:pt x="77985" y="22482"/>
                  </a:lnTo>
                  <a:lnTo>
                    <a:pt x="76402" y="24449"/>
                  </a:lnTo>
                  <a:lnTo>
                    <a:pt x="78848" y="18829"/>
                  </a:lnTo>
                  <a:lnTo>
                    <a:pt x="84460" y="18548"/>
                  </a:lnTo>
                  <a:lnTo>
                    <a:pt x="83453" y="15737"/>
                  </a:lnTo>
                  <a:lnTo>
                    <a:pt x="83165" y="15737"/>
                  </a:lnTo>
                  <a:lnTo>
                    <a:pt x="75251" y="14051"/>
                  </a:lnTo>
                  <a:lnTo>
                    <a:pt x="76402" y="10679"/>
                  </a:lnTo>
                  <a:lnTo>
                    <a:pt x="71510" y="15175"/>
                  </a:lnTo>
                  <a:lnTo>
                    <a:pt x="67625" y="15175"/>
                  </a:lnTo>
                  <a:lnTo>
                    <a:pt x="72230" y="7868"/>
                  </a:lnTo>
                  <a:lnTo>
                    <a:pt x="62302" y="3934"/>
                  </a:lnTo>
                  <a:lnTo>
                    <a:pt x="61294" y="0"/>
                  </a:lnTo>
                  <a:lnTo>
                    <a:pt x="61294" y="2248"/>
                  </a:lnTo>
                  <a:lnTo>
                    <a:pt x="3741" y="2248"/>
                  </a:lnTo>
                  <a:lnTo>
                    <a:pt x="4892" y="7025"/>
                  </a:lnTo>
                  <a:lnTo>
                    <a:pt x="3741" y="10679"/>
                  </a:lnTo>
                  <a:lnTo>
                    <a:pt x="4172" y="6744"/>
                  </a:lnTo>
                  <a:lnTo>
                    <a:pt x="0" y="6463"/>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35" name="Google Shape;135;p15"/>
            <p:cNvSpPr/>
            <p:nvPr/>
          </p:nvSpPr>
          <p:spPr>
            <a:xfrm>
              <a:off x="1895" y="3426"/>
              <a:ext cx="78" cy="89"/>
            </a:xfrm>
            <a:custGeom>
              <a:rect b="b" l="l" r="r" t="t"/>
              <a:pathLst>
                <a:path extrusionOk="0" h="120000" w="120000">
                  <a:moveTo>
                    <a:pt x="0" y="95421"/>
                  </a:moveTo>
                  <a:lnTo>
                    <a:pt x="17368" y="4337"/>
                  </a:lnTo>
                  <a:lnTo>
                    <a:pt x="34736" y="0"/>
                  </a:lnTo>
                  <a:lnTo>
                    <a:pt x="102631" y="46265"/>
                  </a:lnTo>
                  <a:lnTo>
                    <a:pt x="118421" y="65060"/>
                  </a:lnTo>
                  <a:lnTo>
                    <a:pt x="110526" y="89638"/>
                  </a:lnTo>
                  <a:lnTo>
                    <a:pt x="78947" y="118554"/>
                  </a:lnTo>
                  <a:lnTo>
                    <a:pt x="0" y="95421"/>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36" name="Google Shape;136;p15"/>
            <p:cNvSpPr/>
            <p:nvPr/>
          </p:nvSpPr>
          <p:spPr>
            <a:xfrm>
              <a:off x="1675" y="2729"/>
              <a:ext cx="199" cy="187"/>
            </a:xfrm>
            <a:custGeom>
              <a:rect b="b" l="l" r="r" t="t"/>
              <a:pathLst>
                <a:path extrusionOk="0" h="120000" w="120000">
                  <a:moveTo>
                    <a:pt x="0" y="32727"/>
                  </a:moveTo>
                  <a:lnTo>
                    <a:pt x="10569" y="53181"/>
                  </a:lnTo>
                  <a:lnTo>
                    <a:pt x="27979" y="55909"/>
                  </a:lnTo>
                  <a:lnTo>
                    <a:pt x="32953" y="64772"/>
                  </a:lnTo>
                  <a:lnTo>
                    <a:pt x="50984" y="63409"/>
                  </a:lnTo>
                  <a:lnTo>
                    <a:pt x="47253" y="99545"/>
                  </a:lnTo>
                  <a:lnTo>
                    <a:pt x="55958" y="114545"/>
                  </a:lnTo>
                  <a:lnTo>
                    <a:pt x="65906" y="119318"/>
                  </a:lnTo>
                  <a:lnTo>
                    <a:pt x="87668" y="105681"/>
                  </a:lnTo>
                  <a:lnTo>
                    <a:pt x="78963" y="102954"/>
                  </a:lnTo>
                  <a:lnTo>
                    <a:pt x="75854" y="83181"/>
                  </a:lnTo>
                  <a:lnTo>
                    <a:pt x="90155" y="86590"/>
                  </a:lnTo>
                  <a:lnTo>
                    <a:pt x="113160" y="74318"/>
                  </a:lnTo>
                  <a:lnTo>
                    <a:pt x="106321" y="64772"/>
                  </a:lnTo>
                  <a:lnTo>
                    <a:pt x="114404" y="55909"/>
                  </a:lnTo>
                  <a:lnTo>
                    <a:pt x="110673" y="48409"/>
                  </a:lnTo>
                  <a:lnTo>
                    <a:pt x="119378" y="41590"/>
                  </a:lnTo>
                  <a:lnTo>
                    <a:pt x="109430" y="39545"/>
                  </a:lnTo>
                  <a:lnTo>
                    <a:pt x="109430" y="30000"/>
                  </a:lnTo>
                  <a:lnTo>
                    <a:pt x="90777" y="20454"/>
                  </a:lnTo>
                  <a:lnTo>
                    <a:pt x="99481" y="17045"/>
                  </a:lnTo>
                  <a:lnTo>
                    <a:pt x="46010" y="19090"/>
                  </a:lnTo>
                  <a:lnTo>
                    <a:pt x="28601" y="0"/>
                  </a:lnTo>
                  <a:lnTo>
                    <a:pt x="31088" y="8863"/>
                  </a:lnTo>
                  <a:lnTo>
                    <a:pt x="14300" y="16363"/>
                  </a:lnTo>
                  <a:lnTo>
                    <a:pt x="18652" y="30000"/>
                  </a:lnTo>
                  <a:lnTo>
                    <a:pt x="13678" y="35454"/>
                  </a:lnTo>
                  <a:lnTo>
                    <a:pt x="10569" y="22500"/>
                  </a:lnTo>
                  <a:lnTo>
                    <a:pt x="16787" y="5454"/>
                  </a:lnTo>
                  <a:lnTo>
                    <a:pt x="0" y="32727"/>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37" name="Google Shape;137;p15"/>
            <p:cNvSpPr/>
            <p:nvPr/>
          </p:nvSpPr>
          <p:spPr>
            <a:xfrm>
              <a:off x="3669" y="2275"/>
              <a:ext cx="213" cy="165"/>
            </a:xfrm>
            <a:custGeom>
              <a:rect b="b" l="l" r="r" t="t"/>
              <a:pathLst>
                <a:path extrusionOk="0" h="120000" w="120000">
                  <a:moveTo>
                    <a:pt x="0" y="56516"/>
                  </a:moveTo>
                  <a:lnTo>
                    <a:pt x="582" y="88258"/>
                  </a:lnTo>
                  <a:lnTo>
                    <a:pt x="8737" y="97548"/>
                  </a:lnTo>
                  <a:lnTo>
                    <a:pt x="2912" y="113032"/>
                  </a:lnTo>
                  <a:lnTo>
                    <a:pt x="15728" y="119225"/>
                  </a:lnTo>
                  <a:lnTo>
                    <a:pt x="46019" y="113032"/>
                  </a:lnTo>
                  <a:lnTo>
                    <a:pt x="51844" y="96000"/>
                  </a:lnTo>
                  <a:lnTo>
                    <a:pt x="72815" y="85935"/>
                  </a:lnTo>
                  <a:lnTo>
                    <a:pt x="73980" y="71225"/>
                  </a:lnTo>
                  <a:lnTo>
                    <a:pt x="82135" y="67354"/>
                  </a:lnTo>
                  <a:lnTo>
                    <a:pt x="78640" y="59612"/>
                  </a:lnTo>
                  <a:lnTo>
                    <a:pt x="86213" y="59612"/>
                  </a:lnTo>
                  <a:lnTo>
                    <a:pt x="91456" y="44903"/>
                  </a:lnTo>
                  <a:lnTo>
                    <a:pt x="89126" y="29419"/>
                  </a:lnTo>
                  <a:lnTo>
                    <a:pt x="117669" y="18580"/>
                  </a:lnTo>
                  <a:lnTo>
                    <a:pt x="119417" y="16258"/>
                  </a:lnTo>
                  <a:lnTo>
                    <a:pt x="107766" y="13161"/>
                  </a:lnTo>
                  <a:lnTo>
                    <a:pt x="92621" y="23225"/>
                  </a:lnTo>
                  <a:lnTo>
                    <a:pt x="86213" y="0"/>
                  </a:lnTo>
                  <a:lnTo>
                    <a:pt x="72815" y="17806"/>
                  </a:lnTo>
                  <a:lnTo>
                    <a:pt x="36699" y="16258"/>
                  </a:lnTo>
                  <a:lnTo>
                    <a:pt x="17475" y="43354"/>
                  </a:lnTo>
                  <a:lnTo>
                    <a:pt x="4660" y="34838"/>
                  </a:lnTo>
                  <a:lnTo>
                    <a:pt x="0" y="56516"/>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38" name="Google Shape;138;p15"/>
            <p:cNvSpPr/>
            <p:nvPr/>
          </p:nvSpPr>
          <p:spPr>
            <a:xfrm>
              <a:off x="3053" y="2196"/>
              <a:ext cx="30" cy="56"/>
            </a:xfrm>
            <a:custGeom>
              <a:rect b="b" l="l" r="r" t="t"/>
              <a:pathLst>
                <a:path extrusionOk="0" h="120000" w="120000">
                  <a:moveTo>
                    <a:pt x="0" y="88301"/>
                  </a:moveTo>
                  <a:lnTo>
                    <a:pt x="0" y="29433"/>
                  </a:lnTo>
                  <a:lnTo>
                    <a:pt x="55714" y="0"/>
                  </a:lnTo>
                  <a:lnTo>
                    <a:pt x="115714" y="70188"/>
                  </a:lnTo>
                  <a:lnTo>
                    <a:pt x="55714" y="117735"/>
                  </a:lnTo>
                  <a:lnTo>
                    <a:pt x="0" y="88301"/>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39" name="Google Shape;139;p15"/>
            <p:cNvSpPr/>
            <p:nvPr/>
          </p:nvSpPr>
          <p:spPr>
            <a:xfrm>
              <a:off x="2638" y="2303"/>
              <a:ext cx="304" cy="316"/>
            </a:xfrm>
            <a:custGeom>
              <a:rect b="b" l="l" r="r" t="t"/>
              <a:pathLst>
                <a:path extrusionOk="0" h="120000" w="120000">
                  <a:moveTo>
                    <a:pt x="0" y="63838"/>
                  </a:moveTo>
                  <a:lnTo>
                    <a:pt x="405" y="66262"/>
                  </a:lnTo>
                  <a:lnTo>
                    <a:pt x="22297" y="80808"/>
                  </a:lnTo>
                  <a:lnTo>
                    <a:pt x="69324" y="113939"/>
                  </a:lnTo>
                  <a:lnTo>
                    <a:pt x="70135" y="119595"/>
                  </a:lnTo>
                  <a:lnTo>
                    <a:pt x="75000" y="118787"/>
                  </a:lnTo>
                  <a:lnTo>
                    <a:pt x="83918" y="115959"/>
                  </a:lnTo>
                  <a:lnTo>
                    <a:pt x="119594" y="90505"/>
                  </a:lnTo>
                  <a:lnTo>
                    <a:pt x="105810" y="73131"/>
                  </a:lnTo>
                  <a:lnTo>
                    <a:pt x="105810" y="45656"/>
                  </a:lnTo>
                  <a:lnTo>
                    <a:pt x="103783" y="33535"/>
                  </a:lnTo>
                  <a:lnTo>
                    <a:pt x="93648" y="21010"/>
                  </a:lnTo>
                  <a:lnTo>
                    <a:pt x="99729" y="16969"/>
                  </a:lnTo>
                  <a:lnTo>
                    <a:pt x="101351" y="0"/>
                  </a:lnTo>
                  <a:lnTo>
                    <a:pt x="60000" y="2828"/>
                  </a:lnTo>
                  <a:lnTo>
                    <a:pt x="37297" y="12929"/>
                  </a:lnTo>
                  <a:lnTo>
                    <a:pt x="43378" y="33131"/>
                  </a:lnTo>
                  <a:lnTo>
                    <a:pt x="34054" y="33535"/>
                  </a:lnTo>
                  <a:lnTo>
                    <a:pt x="28378" y="35959"/>
                  </a:lnTo>
                  <a:lnTo>
                    <a:pt x="30405" y="41212"/>
                  </a:lnTo>
                  <a:lnTo>
                    <a:pt x="2837" y="53333"/>
                  </a:lnTo>
                  <a:lnTo>
                    <a:pt x="0" y="63838"/>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40" name="Google Shape;140;p15"/>
            <p:cNvSpPr/>
            <p:nvPr/>
          </p:nvSpPr>
          <p:spPr>
            <a:xfrm>
              <a:off x="2908" y="2072"/>
              <a:ext cx="114" cy="48"/>
            </a:xfrm>
            <a:custGeom>
              <a:rect b="b" l="l" r="r" t="t"/>
              <a:pathLst>
                <a:path extrusionOk="0" h="120000" w="120000">
                  <a:moveTo>
                    <a:pt x="0" y="64000"/>
                  </a:moveTo>
                  <a:lnTo>
                    <a:pt x="1071" y="69333"/>
                  </a:lnTo>
                  <a:lnTo>
                    <a:pt x="1071" y="93333"/>
                  </a:lnTo>
                  <a:lnTo>
                    <a:pt x="14999" y="96000"/>
                  </a:lnTo>
                  <a:lnTo>
                    <a:pt x="38571" y="85333"/>
                  </a:lnTo>
                  <a:lnTo>
                    <a:pt x="65357" y="117333"/>
                  </a:lnTo>
                  <a:lnTo>
                    <a:pt x="101785" y="96000"/>
                  </a:lnTo>
                  <a:lnTo>
                    <a:pt x="118928" y="34666"/>
                  </a:lnTo>
                  <a:lnTo>
                    <a:pt x="110357" y="0"/>
                  </a:lnTo>
                  <a:lnTo>
                    <a:pt x="66428" y="0"/>
                  </a:lnTo>
                  <a:lnTo>
                    <a:pt x="51428" y="64000"/>
                  </a:lnTo>
                  <a:lnTo>
                    <a:pt x="0" y="640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41" name="Google Shape;141;p15"/>
            <p:cNvSpPr/>
            <p:nvPr/>
          </p:nvSpPr>
          <p:spPr>
            <a:xfrm>
              <a:off x="2809" y="2016"/>
              <a:ext cx="49" cy="39"/>
            </a:xfrm>
            <a:custGeom>
              <a:rect b="b" l="l" r="r" t="t"/>
              <a:pathLst>
                <a:path extrusionOk="0" h="120000" w="120000">
                  <a:moveTo>
                    <a:pt x="0" y="22702"/>
                  </a:moveTo>
                  <a:lnTo>
                    <a:pt x="25000" y="6486"/>
                  </a:lnTo>
                  <a:lnTo>
                    <a:pt x="77500" y="0"/>
                  </a:lnTo>
                  <a:lnTo>
                    <a:pt x="112500" y="48648"/>
                  </a:lnTo>
                  <a:lnTo>
                    <a:pt x="117500" y="84324"/>
                  </a:lnTo>
                  <a:lnTo>
                    <a:pt x="102500" y="116756"/>
                  </a:lnTo>
                  <a:lnTo>
                    <a:pt x="0" y="22702"/>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42" name="Google Shape;142;p15"/>
            <p:cNvSpPr/>
            <p:nvPr/>
          </p:nvSpPr>
          <p:spPr>
            <a:xfrm>
              <a:off x="3099" y="2164"/>
              <a:ext cx="95" cy="58"/>
            </a:xfrm>
            <a:custGeom>
              <a:rect b="b" l="l" r="r" t="t"/>
              <a:pathLst>
                <a:path extrusionOk="0" h="120000" w="120000">
                  <a:moveTo>
                    <a:pt x="0" y="80000"/>
                  </a:moveTo>
                  <a:lnTo>
                    <a:pt x="7826" y="0"/>
                  </a:lnTo>
                  <a:lnTo>
                    <a:pt x="118695" y="17777"/>
                  </a:lnTo>
                  <a:lnTo>
                    <a:pt x="97826" y="68888"/>
                  </a:lnTo>
                  <a:lnTo>
                    <a:pt x="105652" y="95555"/>
                  </a:lnTo>
                  <a:lnTo>
                    <a:pt x="75652" y="97777"/>
                  </a:lnTo>
                  <a:lnTo>
                    <a:pt x="57391" y="117777"/>
                  </a:lnTo>
                  <a:lnTo>
                    <a:pt x="10434" y="115555"/>
                  </a:lnTo>
                  <a:lnTo>
                    <a:pt x="0" y="800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43" name="Google Shape;143;p15"/>
            <p:cNvSpPr/>
            <p:nvPr/>
          </p:nvSpPr>
          <p:spPr>
            <a:xfrm>
              <a:off x="3956" y="2769"/>
              <a:ext cx="31" cy="62"/>
            </a:xfrm>
            <a:custGeom>
              <a:rect b="b" l="l" r="r" t="t"/>
              <a:pathLst>
                <a:path extrusionOk="0" h="120000" w="120000">
                  <a:moveTo>
                    <a:pt x="0" y="0"/>
                  </a:moveTo>
                  <a:lnTo>
                    <a:pt x="20000" y="117966"/>
                  </a:lnTo>
                  <a:lnTo>
                    <a:pt x="116000" y="95593"/>
                  </a:lnTo>
                  <a:lnTo>
                    <a:pt x="72000" y="28474"/>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44" name="Google Shape;144;p15"/>
            <p:cNvSpPr/>
            <p:nvPr/>
          </p:nvSpPr>
          <p:spPr>
            <a:xfrm>
              <a:off x="2943" y="2022"/>
              <a:ext cx="157" cy="71"/>
            </a:xfrm>
            <a:custGeom>
              <a:rect b="b" l="l" r="r" t="t"/>
              <a:pathLst>
                <a:path extrusionOk="0" h="120000" w="120000">
                  <a:moveTo>
                    <a:pt x="0" y="30447"/>
                  </a:moveTo>
                  <a:lnTo>
                    <a:pt x="21176" y="84179"/>
                  </a:lnTo>
                  <a:lnTo>
                    <a:pt x="53333" y="84179"/>
                  </a:lnTo>
                  <a:lnTo>
                    <a:pt x="59607" y="107462"/>
                  </a:lnTo>
                  <a:lnTo>
                    <a:pt x="75294" y="118208"/>
                  </a:lnTo>
                  <a:lnTo>
                    <a:pt x="99607" y="91343"/>
                  </a:lnTo>
                  <a:lnTo>
                    <a:pt x="115294" y="96716"/>
                  </a:lnTo>
                  <a:lnTo>
                    <a:pt x="119215" y="73432"/>
                  </a:lnTo>
                  <a:lnTo>
                    <a:pt x="89411" y="66268"/>
                  </a:lnTo>
                  <a:lnTo>
                    <a:pt x="31372" y="12537"/>
                  </a:lnTo>
                  <a:lnTo>
                    <a:pt x="24313" y="0"/>
                  </a:lnTo>
                  <a:lnTo>
                    <a:pt x="0" y="30447"/>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45" name="Google Shape;145;p15"/>
            <p:cNvSpPr/>
            <p:nvPr/>
          </p:nvSpPr>
          <p:spPr>
            <a:xfrm>
              <a:off x="2887" y="1876"/>
              <a:ext cx="40" cy="66"/>
            </a:xfrm>
            <a:custGeom>
              <a:rect b="b" l="l" r="r" t="t"/>
              <a:pathLst>
                <a:path extrusionOk="0" h="120000" w="120000">
                  <a:moveTo>
                    <a:pt x="0" y="90967"/>
                  </a:moveTo>
                  <a:lnTo>
                    <a:pt x="6153" y="32903"/>
                  </a:lnTo>
                  <a:lnTo>
                    <a:pt x="98461" y="0"/>
                  </a:lnTo>
                  <a:lnTo>
                    <a:pt x="86153" y="46451"/>
                  </a:lnTo>
                  <a:lnTo>
                    <a:pt x="116923" y="60000"/>
                  </a:lnTo>
                  <a:lnTo>
                    <a:pt x="58461" y="85161"/>
                  </a:lnTo>
                  <a:lnTo>
                    <a:pt x="55384" y="118064"/>
                  </a:lnTo>
                  <a:lnTo>
                    <a:pt x="18461" y="118064"/>
                  </a:lnTo>
                  <a:lnTo>
                    <a:pt x="0" y="90967"/>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46" name="Google Shape;146;p15"/>
            <p:cNvSpPr/>
            <p:nvPr/>
          </p:nvSpPr>
          <p:spPr>
            <a:xfrm>
              <a:off x="2915" y="1925"/>
              <a:ext cx="17" cy="18"/>
            </a:xfrm>
            <a:custGeom>
              <a:rect b="b" l="l" r="r" t="t"/>
              <a:pathLst>
                <a:path extrusionOk="0" h="120000" w="120000">
                  <a:moveTo>
                    <a:pt x="0" y="112941"/>
                  </a:moveTo>
                  <a:lnTo>
                    <a:pt x="82500" y="0"/>
                  </a:lnTo>
                  <a:lnTo>
                    <a:pt x="112500" y="70588"/>
                  </a:lnTo>
                  <a:lnTo>
                    <a:pt x="0" y="112941"/>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47" name="Google Shape;147;p15"/>
            <p:cNvSpPr/>
            <p:nvPr/>
          </p:nvSpPr>
          <p:spPr>
            <a:xfrm>
              <a:off x="2932" y="1911"/>
              <a:ext cx="25" cy="28"/>
            </a:xfrm>
            <a:custGeom>
              <a:rect b="b" l="l" r="r" t="t"/>
              <a:pathLst>
                <a:path extrusionOk="0" h="120000" w="120000">
                  <a:moveTo>
                    <a:pt x="0" y="60000"/>
                  </a:moveTo>
                  <a:lnTo>
                    <a:pt x="80000" y="115384"/>
                  </a:lnTo>
                  <a:lnTo>
                    <a:pt x="115000" y="55384"/>
                  </a:lnTo>
                  <a:lnTo>
                    <a:pt x="95000" y="0"/>
                  </a:lnTo>
                  <a:lnTo>
                    <a:pt x="0" y="600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48" name="Google Shape;148;p15"/>
            <p:cNvSpPr/>
            <p:nvPr/>
          </p:nvSpPr>
          <p:spPr>
            <a:xfrm>
              <a:off x="3074" y="1559"/>
              <a:ext cx="162" cy="266"/>
            </a:xfrm>
            <a:custGeom>
              <a:rect b="b" l="l" r="r" t="t"/>
              <a:pathLst>
                <a:path extrusionOk="0" h="120000" w="120000">
                  <a:moveTo>
                    <a:pt x="0" y="12480"/>
                  </a:moveTo>
                  <a:lnTo>
                    <a:pt x="6835" y="8640"/>
                  </a:lnTo>
                  <a:lnTo>
                    <a:pt x="19746" y="15840"/>
                  </a:lnTo>
                  <a:lnTo>
                    <a:pt x="41772" y="16800"/>
                  </a:lnTo>
                  <a:lnTo>
                    <a:pt x="55443" y="12960"/>
                  </a:lnTo>
                  <a:lnTo>
                    <a:pt x="59240" y="2880"/>
                  </a:lnTo>
                  <a:lnTo>
                    <a:pt x="80506" y="0"/>
                  </a:lnTo>
                  <a:lnTo>
                    <a:pt x="93417" y="3840"/>
                  </a:lnTo>
                  <a:lnTo>
                    <a:pt x="90379" y="12480"/>
                  </a:lnTo>
                  <a:lnTo>
                    <a:pt x="87341" y="20640"/>
                  </a:lnTo>
                  <a:lnTo>
                    <a:pt x="102531" y="31200"/>
                  </a:lnTo>
                  <a:lnTo>
                    <a:pt x="93417" y="38400"/>
                  </a:lnTo>
                  <a:lnTo>
                    <a:pt x="104810" y="51840"/>
                  </a:lnTo>
                  <a:lnTo>
                    <a:pt x="101012" y="63840"/>
                  </a:lnTo>
                  <a:lnTo>
                    <a:pt x="119240" y="88800"/>
                  </a:lnTo>
                  <a:lnTo>
                    <a:pt x="76708" y="111840"/>
                  </a:lnTo>
                  <a:lnTo>
                    <a:pt x="25822" y="119520"/>
                  </a:lnTo>
                  <a:lnTo>
                    <a:pt x="22784" y="114720"/>
                  </a:lnTo>
                  <a:lnTo>
                    <a:pt x="6835" y="111360"/>
                  </a:lnTo>
                  <a:lnTo>
                    <a:pt x="4556" y="87840"/>
                  </a:lnTo>
                  <a:lnTo>
                    <a:pt x="52405" y="62880"/>
                  </a:lnTo>
                  <a:lnTo>
                    <a:pt x="37215" y="50400"/>
                  </a:lnTo>
                  <a:lnTo>
                    <a:pt x="31139" y="25440"/>
                  </a:lnTo>
                  <a:lnTo>
                    <a:pt x="0" y="1248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49" name="Google Shape;149;p15"/>
            <p:cNvSpPr/>
            <p:nvPr/>
          </p:nvSpPr>
          <p:spPr>
            <a:xfrm>
              <a:off x="2699" y="2023"/>
              <a:ext cx="188" cy="179"/>
            </a:xfrm>
            <a:custGeom>
              <a:rect b="b" l="l" r="r" t="t"/>
              <a:pathLst>
                <a:path extrusionOk="0" h="120000" w="120000">
                  <a:moveTo>
                    <a:pt x="0" y="36428"/>
                  </a:moveTo>
                  <a:lnTo>
                    <a:pt x="3296" y="46428"/>
                  </a:lnTo>
                  <a:lnTo>
                    <a:pt x="27692" y="53571"/>
                  </a:lnTo>
                  <a:lnTo>
                    <a:pt x="23076" y="60000"/>
                  </a:lnTo>
                  <a:lnTo>
                    <a:pt x="32967" y="67857"/>
                  </a:lnTo>
                  <a:lnTo>
                    <a:pt x="36263" y="80714"/>
                  </a:lnTo>
                  <a:lnTo>
                    <a:pt x="25714" y="106428"/>
                  </a:lnTo>
                  <a:lnTo>
                    <a:pt x="56043" y="115714"/>
                  </a:lnTo>
                  <a:lnTo>
                    <a:pt x="58681" y="117142"/>
                  </a:lnTo>
                  <a:lnTo>
                    <a:pt x="72527" y="119285"/>
                  </a:lnTo>
                  <a:lnTo>
                    <a:pt x="72527" y="109285"/>
                  </a:lnTo>
                  <a:lnTo>
                    <a:pt x="81758" y="103571"/>
                  </a:lnTo>
                  <a:lnTo>
                    <a:pt x="100219" y="110000"/>
                  </a:lnTo>
                  <a:lnTo>
                    <a:pt x="112747" y="100000"/>
                  </a:lnTo>
                  <a:lnTo>
                    <a:pt x="106813" y="85714"/>
                  </a:lnTo>
                  <a:lnTo>
                    <a:pt x="108131" y="72142"/>
                  </a:lnTo>
                  <a:lnTo>
                    <a:pt x="98901" y="64285"/>
                  </a:lnTo>
                  <a:lnTo>
                    <a:pt x="112747" y="47857"/>
                  </a:lnTo>
                  <a:lnTo>
                    <a:pt x="119340" y="30000"/>
                  </a:lnTo>
                  <a:lnTo>
                    <a:pt x="100879" y="22857"/>
                  </a:lnTo>
                  <a:lnTo>
                    <a:pt x="96923" y="20714"/>
                  </a:lnTo>
                  <a:lnTo>
                    <a:pt x="67912" y="0"/>
                  </a:lnTo>
                  <a:lnTo>
                    <a:pt x="60000" y="3571"/>
                  </a:lnTo>
                  <a:lnTo>
                    <a:pt x="48791" y="23571"/>
                  </a:lnTo>
                  <a:lnTo>
                    <a:pt x="25714" y="20000"/>
                  </a:lnTo>
                  <a:lnTo>
                    <a:pt x="29010" y="35000"/>
                  </a:lnTo>
                  <a:lnTo>
                    <a:pt x="0" y="36428"/>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50" name="Google Shape;150;p15"/>
            <p:cNvSpPr/>
            <p:nvPr/>
          </p:nvSpPr>
          <p:spPr>
            <a:xfrm>
              <a:off x="2893" y="2187"/>
              <a:ext cx="18" cy="34"/>
            </a:xfrm>
            <a:custGeom>
              <a:rect b="b" l="l" r="r" t="t"/>
              <a:pathLst>
                <a:path extrusionOk="0" h="120000" w="120000">
                  <a:moveTo>
                    <a:pt x="0" y="60000"/>
                  </a:moveTo>
                  <a:lnTo>
                    <a:pt x="91764" y="116250"/>
                  </a:lnTo>
                  <a:lnTo>
                    <a:pt x="112941" y="0"/>
                  </a:lnTo>
                  <a:lnTo>
                    <a:pt x="0" y="600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51" name="Google Shape;151;p15"/>
            <p:cNvSpPr/>
            <p:nvPr/>
          </p:nvSpPr>
          <p:spPr>
            <a:xfrm>
              <a:off x="2854" y="1941"/>
              <a:ext cx="133" cy="158"/>
            </a:xfrm>
            <a:custGeom>
              <a:rect b="b" l="l" r="r" t="t"/>
              <a:pathLst>
                <a:path extrusionOk="0" h="120000" w="120000">
                  <a:moveTo>
                    <a:pt x="0" y="48648"/>
                  </a:moveTo>
                  <a:lnTo>
                    <a:pt x="0" y="68918"/>
                  </a:lnTo>
                  <a:lnTo>
                    <a:pt x="930" y="77837"/>
                  </a:lnTo>
                  <a:lnTo>
                    <a:pt x="3720" y="88378"/>
                  </a:lnTo>
                  <a:lnTo>
                    <a:pt x="27906" y="96486"/>
                  </a:lnTo>
                  <a:lnTo>
                    <a:pt x="18604" y="116756"/>
                  </a:lnTo>
                  <a:lnTo>
                    <a:pt x="46511" y="119189"/>
                  </a:lnTo>
                  <a:lnTo>
                    <a:pt x="92093" y="119189"/>
                  </a:lnTo>
                  <a:lnTo>
                    <a:pt x="104186" y="99729"/>
                  </a:lnTo>
                  <a:lnTo>
                    <a:pt x="80000" y="75405"/>
                  </a:lnTo>
                  <a:lnTo>
                    <a:pt x="109767" y="61621"/>
                  </a:lnTo>
                  <a:lnTo>
                    <a:pt x="119069" y="65675"/>
                  </a:lnTo>
                  <a:lnTo>
                    <a:pt x="109767" y="17837"/>
                  </a:lnTo>
                  <a:lnTo>
                    <a:pt x="89302" y="6486"/>
                  </a:lnTo>
                  <a:lnTo>
                    <a:pt x="62325" y="14594"/>
                  </a:lnTo>
                  <a:lnTo>
                    <a:pt x="66976" y="8918"/>
                  </a:lnTo>
                  <a:lnTo>
                    <a:pt x="46511" y="0"/>
                  </a:lnTo>
                  <a:lnTo>
                    <a:pt x="35348" y="0"/>
                  </a:lnTo>
                  <a:lnTo>
                    <a:pt x="35348" y="26756"/>
                  </a:lnTo>
                  <a:lnTo>
                    <a:pt x="22325" y="19459"/>
                  </a:lnTo>
                  <a:lnTo>
                    <a:pt x="14883" y="27567"/>
                  </a:lnTo>
                  <a:lnTo>
                    <a:pt x="13953" y="42972"/>
                  </a:lnTo>
                  <a:lnTo>
                    <a:pt x="0" y="48648"/>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52" name="Google Shape;152;p15"/>
            <p:cNvSpPr/>
            <p:nvPr/>
          </p:nvSpPr>
          <p:spPr>
            <a:xfrm>
              <a:off x="3066" y="2211"/>
              <a:ext cx="95" cy="102"/>
            </a:xfrm>
            <a:custGeom>
              <a:rect b="b" l="l" r="r" t="t"/>
              <a:pathLst>
                <a:path extrusionOk="0" h="120000" w="120000">
                  <a:moveTo>
                    <a:pt x="0" y="47500"/>
                  </a:moveTo>
                  <a:lnTo>
                    <a:pt x="15652" y="21250"/>
                  </a:lnTo>
                  <a:lnTo>
                    <a:pt x="52173" y="10000"/>
                  </a:lnTo>
                  <a:lnTo>
                    <a:pt x="99130" y="11250"/>
                  </a:lnTo>
                  <a:lnTo>
                    <a:pt x="118695" y="0"/>
                  </a:lnTo>
                  <a:lnTo>
                    <a:pt x="110869" y="25000"/>
                  </a:lnTo>
                  <a:lnTo>
                    <a:pt x="79565" y="18750"/>
                  </a:lnTo>
                  <a:lnTo>
                    <a:pt x="63913" y="40000"/>
                  </a:lnTo>
                  <a:lnTo>
                    <a:pt x="46956" y="28750"/>
                  </a:lnTo>
                  <a:lnTo>
                    <a:pt x="57391" y="60000"/>
                  </a:lnTo>
                  <a:lnTo>
                    <a:pt x="41739" y="66250"/>
                  </a:lnTo>
                  <a:lnTo>
                    <a:pt x="71739" y="80000"/>
                  </a:lnTo>
                  <a:lnTo>
                    <a:pt x="71739" y="92500"/>
                  </a:lnTo>
                  <a:lnTo>
                    <a:pt x="48260" y="96250"/>
                  </a:lnTo>
                  <a:lnTo>
                    <a:pt x="54782" y="118750"/>
                  </a:lnTo>
                  <a:lnTo>
                    <a:pt x="27391" y="111250"/>
                  </a:lnTo>
                  <a:lnTo>
                    <a:pt x="19565" y="90000"/>
                  </a:lnTo>
                  <a:lnTo>
                    <a:pt x="56086" y="81250"/>
                  </a:lnTo>
                  <a:lnTo>
                    <a:pt x="19565" y="78750"/>
                  </a:lnTo>
                  <a:lnTo>
                    <a:pt x="0" y="475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53" name="Google Shape;153;p15"/>
            <p:cNvSpPr/>
            <p:nvPr/>
          </p:nvSpPr>
          <p:spPr>
            <a:xfrm>
              <a:off x="3116" y="2329"/>
              <a:ext cx="45" cy="19"/>
            </a:xfrm>
            <a:custGeom>
              <a:rect b="b" l="l" r="r" t="t"/>
              <a:pathLst>
                <a:path extrusionOk="0" h="120000" w="120000">
                  <a:moveTo>
                    <a:pt x="0" y="112941"/>
                  </a:moveTo>
                  <a:lnTo>
                    <a:pt x="10909" y="0"/>
                  </a:lnTo>
                  <a:lnTo>
                    <a:pt x="117272" y="112941"/>
                  </a:lnTo>
                  <a:lnTo>
                    <a:pt x="35454" y="112941"/>
                  </a:lnTo>
                  <a:lnTo>
                    <a:pt x="0" y="112941"/>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54" name="Google Shape;154;p15"/>
            <p:cNvSpPr/>
            <p:nvPr/>
          </p:nvSpPr>
          <p:spPr>
            <a:xfrm>
              <a:off x="3006" y="2077"/>
              <a:ext cx="101" cy="58"/>
            </a:xfrm>
            <a:custGeom>
              <a:rect b="b" l="l" r="r" t="t"/>
              <a:pathLst>
                <a:path extrusionOk="0" h="120000" w="120000">
                  <a:moveTo>
                    <a:pt x="0" y="69818"/>
                  </a:moveTo>
                  <a:lnTo>
                    <a:pt x="18181" y="19636"/>
                  </a:lnTo>
                  <a:lnTo>
                    <a:pt x="42424" y="32727"/>
                  </a:lnTo>
                  <a:lnTo>
                    <a:pt x="82424" y="0"/>
                  </a:lnTo>
                  <a:lnTo>
                    <a:pt x="106666" y="6545"/>
                  </a:lnTo>
                  <a:lnTo>
                    <a:pt x="118787" y="26181"/>
                  </a:lnTo>
                  <a:lnTo>
                    <a:pt x="72727" y="104727"/>
                  </a:lnTo>
                  <a:lnTo>
                    <a:pt x="32727" y="117818"/>
                  </a:lnTo>
                  <a:lnTo>
                    <a:pt x="0" y="69818"/>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55" name="Google Shape;155;p15"/>
            <p:cNvSpPr/>
            <p:nvPr/>
          </p:nvSpPr>
          <p:spPr>
            <a:xfrm>
              <a:off x="3782" y="2322"/>
              <a:ext cx="437" cy="476"/>
            </a:xfrm>
            <a:custGeom>
              <a:rect b="b" l="l" r="r" t="t"/>
              <a:pathLst>
                <a:path extrusionOk="0" h="120000" w="120000">
                  <a:moveTo>
                    <a:pt x="0" y="54496"/>
                  </a:moveTo>
                  <a:lnTo>
                    <a:pt x="2823" y="51812"/>
                  </a:lnTo>
                  <a:lnTo>
                    <a:pt x="11858" y="51812"/>
                  </a:lnTo>
                  <a:lnTo>
                    <a:pt x="5364" y="39194"/>
                  </a:lnTo>
                  <a:lnTo>
                    <a:pt x="9600" y="35704"/>
                  </a:lnTo>
                  <a:lnTo>
                    <a:pt x="14964" y="36241"/>
                  </a:lnTo>
                  <a:lnTo>
                    <a:pt x="27388" y="22550"/>
                  </a:lnTo>
                  <a:lnTo>
                    <a:pt x="26258" y="18791"/>
                  </a:lnTo>
                  <a:lnTo>
                    <a:pt x="29082" y="16644"/>
                  </a:lnTo>
                  <a:lnTo>
                    <a:pt x="24000" y="12348"/>
                  </a:lnTo>
                  <a:lnTo>
                    <a:pt x="24000" y="5637"/>
                  </a:lnTo>
                  <a:lnTo>
                    <a:pt x="35858" y="5637"/>
                  </a:lnTo>
                  <a:lnTo>
                    <a:pt x="38400" y="2416"/>
                  </a:lnTo>
                  <a:lnTo>
                    <a:pt x="45176" y="0"/>
                  </a:lnTo>
                  <a:lnTo>
                    <a:pt x="49411" y="2147"/>
                  </a:lnTo>
                  <a:lnTo>
                    <a:pt x="43764" y="9127"/>
                  </a:lnTo>
                  <a:lnTo>
                    <a:pt x="46870" y="14765"/>
                  </a:lnTo>
                  <a:lnTo>
                    <a:pt x="42635" y="15838"/>
                  </a:lnTo>
                  <a:lnTo>
                    <a:pt x="44047" y="22818"/>
                  </a:lnTo>
                  <a:lnTo>
                    <a:pt x="52517" y="25771"/>
                  </a:lnTo>
                  <a:lnTo>
                    <a:pt x="48847" y="32483"/>
                  </a:lnTo>
                  <a:lnTo>
                    <a:pt x="59858" y="38657"/>
                  </a:lnTo>
                  <a:lnTo>
                    <a:pt x="81317" y="42684"/>
                  </a:lnTo>
                  <a:lnTo>
                    <a:pt x="81600" y="36510"/>
                  </a:lnTo>
                  <a:lnTo>
                    <a:pt x="84141" y="35704"/>
                  </a:lnTo>
                  <a:lnTo>
                    <a:pt x="84705" y="38926"/>
                  </a:lnTo>
                  <a:lnTo>
                    <a:pt x="86682" y="41610"/>
                  </a:lnTo>
                  <a:lnTo>
                    <a:pt x="97694" y="40536"/>
                  </a:lnTo>
                  <a:lnTo>
                    <a:pt x="96847" y="36778"/>
                  </a:lnTo>
                  <a:lnTo>
                    <a:pt x="114352" y="29261"/>
                  </a:lnTo>
                  <a:lnTo>
                    <a:pt x="115200" y="33557"/>
                  </a:lnTo>
                  <a:lnTo>
                    <a:pt x="119717" y="35436"/>
                  </a:lnTo>
                  <a:lnTo>
                    <a:pt x="117741" y="39731"/>
                  </a:lnTo>
                  <a:lnTo>
                    <a:pt x="110682" y="42416"/>
                  </a:lnTo>
                  <a:lnTo>
                    <a:pt x="100235" y="62013"/>
                  </a:lnTo>
                  <a:lnTo>
                    <a:pt x="97976" y="54228"/>
                  </a:lnTo>
                  <a:lnTo>
                    <a:pt x="96000" y="57181"/>
                  </a:lnTo>
                  <a:lnTo>
                    <a:pt x="93741" y="53422"/>
                  </a:lnTo>
                  <a:lnTo>
                    <a:pt x="98258" y="48322"/>
                  </a:lnTo>
                  <a:lnTo>
                    <a:pt x="89223" y="47785"/>
                  </a:lnTo>
                  <a:lnTo>
                    <a:pt x="82729" y="42416"/>
                  </a:lnTo>
                  <a:lnTo>
                    <a:pt x="81600" y="45100"/>
                  </a:lnTo>
                  <a:lnTo>
                    <a:pt x="83294" y="47785"/>
                  </a:lnTo>
                  <a:lnTo>
                    <a:pt x="81035" y="49395"/>
                  </a:lnTo>
                  <a:lnTo>
                    <a:pt x="82729" y="52080"/>
                  </a:lnTo>
                  <a:lnTo>
                    <a:pt x="84705" y="63355"/>
                  </a:lnTo>
                  <a:lnTo>
                    <a:pt x="81600" y="61476"/>
                  </a:lnTo>
                  <a:lnTo>
                    <a:pt x="74541" y="70335"/>
                  </a:lnTo>
                  <a:lnTo>
                    <a:pt x="49411" y="88590"/>
                  </a:lnTo>
                  <a:lnTo>
                    <a:pt x="47717" y="110872"/>
                  </a:lnTo>
                  <a:lnTo>
                    <a:pt x="37552" y="119731"/>
                  </a:lnTo>
                  <a:lnTo>
                    <a:pt x="28235" y="102550"/>
                  </a:lnTo>
                  <a:lnTo>
                    <a:pt x="24564" y="88859"/>
                  </a:lnTo>
                  <a:lnTo>
                    <a:pt x="21176" y="85637"/>
                  </a:lnTo>
                  <a:lnTo>
                    <a:pt x="18635" y="60671"/>
                  </a:lnTo>
                  <a:lnTo>
                    <a:pt x="16094" y="60134"/>
                  </a:lnTo>
                  <a:lnTo>
                    <a:pt x="14964" y="65234"/>
                  </a:lnTo>
                  <a:lnTo>
                    <a:pt x="9035" y="66845"/>
                  </a:lnTo>
                  <a:lnTo>
                    <a:pt x="3388" y="60134"/>
                  </a:lnTo>
                  <a:lnTo>
                    <a:pt x="8752" y="56912"/>
                  </a:lnTo>
                  <a:lnTo>
                    <a:pt x="3388" y="58255"/>
                  </a:lnTo>
                  <a:lnTo>
                    <a:pt x="0" y="54496"/>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56" name="Google Shape;156;p15"/>
            <p:cNvSpPr/>
            <p:nvPr/>
          </p:nvSpPr>
          <p:spPr>
            <a:xfrm>
              <a:off x="3423" y="2248"/>
              <a:ext cx="286" cy="266"/>
            </a:xfrm>
            <a:custGeom>
              <a:rect b="b" l="l" r="r" t="t"/>
              <a:pathLst>
                <a:path extrusionOk="0" h="120000" w="120000">
                  <a:moveTo>
                    <a:pt x="0" y="4302"/>
                  </a:moveTo>
                  <a:lnTo>
                    <a:pt x="2599" y="0"/>
                  </a:lnTo>
                  <a:lnTo>
                    <a:pt x="12563" y="9083"/>
                  </a:lnTo>
                  <a:lnTo>
                    <a:pt x="23393" y="1912"/>
                  </a:lnTo>
                  <a:lnTo>
                    <a:pt x="24259" y="9083"/>
                  </a:lnTo>
                  <a:lnTo>
                    <a:pt x="29458" y="11474"/>
                  </a:lnTo>
                  <a:lnTo>
                    <a:pt x="31624" y="19123"/>
                  </a:lnTo>
                  <a:lnTo>
                    <a:pt x="47653" y="27250"/>
                  </a:lnTo>
                  <a:lnTo>
                    <a:pt x="62382" y="24860"/>
                  </a:lnTo>
                  <a:lnTo>
                    <a:pt x="61083" y="20557"/>
                  </a:lnTo>
                  <a:lnTo>
                    <a:pt x="81444" y="12908"/>
                  </a:lnTo>
                  <a:lnTo>
                    <a:pt x="106137" y="26294"/>
                  </a:lnTo>
                  <a:lnTo>
                    <a:pt x="106570" y="33944"/>
                  </a:lnTo>
                  <a:lnTo>
                    <a:pt x="102671" y="47330"/>
                  </a:lnTo>
                  <a:lnTo>
                    <a:pt x="103104" y="66932"/>
                  </a:lnTo>
                  <a:lnTo>
                    <a:pt x="109602" y="72669"/>
                  </a:lnTo>
                  <a:lnTo>
                    <a:pt x="104837" y="82231"/>
                  </a:lnTo>
                  <a:lnTo>
                    <a:pt x="119566" y="104223"/>
                  </a:lnTo>
                  <a:lnTo>
                    <a:pt x="109169" y="119521"/>
                  </a:lnTo>
                  <a:lnTo>
                    <a:pt x="83176" y="114262"/>
                  </a:lnTo>
                  <a:lnTo>
                    <a:pt x="76678" y="104701"/>
                  </a:lnTo>
                  <a:lnTo>
                    <a:pt x="58483" y="108047"/>
                  </a:lnTo>
                  <a:lnTo>
                    <a:pt x="45054" y="98486"/>
                  </a:lnTo>
                  <a:lnTo>
                    <a:pt x="35956" y="79840"/>
                  </a:lnTo>
                  <a:lnTo>
                    <a:pt x="29458" y="77450"/>
                  </a:lnTo>
                  <a:lnTo>
                    <a:pt x="27292" y="80796"/>
                  </a:lnTo>
                  <a:lnTo>
                    <a:pt x="19061" y="62151"/>
                  </a:lnTo>
                  <a:lnTo>
                    <a:pt x="7364" y="51155"/>
                  </a:lnTo>
                  <a:lnTo>
                    <a:pt x="12996" y="33944"/>
                  </a:lnTo>
                  <a:lnTo>
                    <a:pt x="8231" y="31553"/>
                  </a:lnTo>
                  <a:lnTo>
                    <a:pt x="3465" y="22470"/>
                  </a:lnTo>
                  <a:lnTo>
                    <a:pt x="0" y="4302"/>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57" name="Google Shape;157;p15"/>
            <p:cNvSpPr/>
            <p:nvPr/>
          </p:nvSpPr>
          <p:spPr>
            <a:xfrm>
              <a:off x="3343" y="2297"/>
              <a:ext cx="149" cy="148"/>
            </a:xfrm>
            <a:custGeom>
              <a:rect b="b" l="l" r="r" t="t"/>
              <a:pathLst>
                <a:path extrusionOk="0" h="120000" w="120000">
                  <a:moveTo>
                    <a:pt x="0" y="57841"/>
                  </a:moveTo>
                  <a:lnTo>
                    <a:pt x="5000" y="75107"/>
                  </a:lnTo>
                  <a:lnTo>
                    <a:pt x="58333" y="101007"/>
                  </a:lnTo>
                  <a:lnTo>
                    <a:pt x="60000" y="111366"/>
                  </a:lnTo>
                  <a:lnTo>
                    <a:pt x="72500" y="117410"/>
                  </a:lnTo>
                  <a:lnTo>
                    <a:pt x="94166" y="119136"/>
                  </a:lnTo>
                  <a:lnTo>
                    <a:pt x="112500" y="106187"/>
                  </a:lnTo>
                  <a:lnTo>
                    <a:pt x="119166" y="105323"/>
                  </a:lnTo>
                  <a:lnTo>
                    <a:pt x="103333" y="71654"/>
                  </a:lnTo>
                  <a:lnTo>
                    <a:pt x="80000" y="51798"/>
                  </a:lnTo>
                  <a:lnTo>
                    <a:pt x="90833" y="20719"/>
                  </a:lnTo>
                  <a:lnTo>
                    <a:pt x="81666" y="16402"/>
                  </a:lnTo>
                  <a:lnTo>
                    <a:pt x="72500" y="0"/>
                  </a:lnTo>
                  <a:lnTo>
                    <a:pt x="45833" y="863"/>
                  </a:lnTo>
                  <a:lnTo>
                    <a:pt x="33333" y="12086"/>
                  </a:lnTo>
                  <a:lnTo>
                    <a:pt x="28333" y="40575"/>
                  </a:lnTo>
                  <a:lnTo>
                    <a:pt x="0" y="57841"/>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58" name="Google Shape;158;p15"/>
            <p:cNvSpPr/>
            <p:nvPr/>
          </p:nvSpPr>
          <p:spPr>
            <a:xfrm>
              <a:off x="2868" y="2106"/>
              <a:ext cx="176" cy="180"/>
            </a:xfrm>
            <a:custGeom>
              <a:rect b="b" l="l" r="r" t="t"/>
              <a:pathLst>
                <a:path extrusionOk="0" h="120000" w="120000">
                  <a:moveTo>
                    <a:pt x="0" y="29822"/>
                  </a:moveTo>
                  <a:lnTo>
                    <a:pt x="2823" y="16331"/>
                  </a:lnTo>
                  <a:lnTo>
                    <a:pt x="16235" y="9230"/>
                  </a:lnTo>
                  <a:lnTo>
                    <a:pt x="21882" y="15621"/>
                  </a:lnTo>
                  <a:lnTo>
                    <a:pt x="36705" y="2840"/>
                  </a:lnTo>
                  <a:lnTo>
                    <a:pt x="52235" y="0"/>
                  </a:lnTo>
                  <a:lnTo>
                    <a:pt x="69882" y="8520"/>
                  </a:lnTo>
                  <a:lnTo>
                    <a:pt x="69882" y="22011"/>
                  </a:lnTo>
                  <a:lnTo>
                    <a:pt x="56470" y="24142"/>
                  </a:lnTo>
                  <a:lnTo>
                    <a:pt x="57882" y="39763"/>
                  </a:lnTo>
                  <a:lnTo>
                    <a:pt x="81176" y="66745"/>
                  </a:lnTo>
                  <a:lnTo>
                    <a:pt x="95294" y="68875"/>
                  </a:lnTo>
                  <a:lnTo>
                    <a:pt x="92470" y="73846"/>
                  </a:lnTo>
                  <a:lnTo>
                    <a:pt x="119294" y="91597"/>
                  </a:lnTo>
                  <a:lnTo>
                    <a:pt x="100941" y="88757"/>
                  </a:lnTo>
                  <a:lnTo>
                    <a:pt x="105882" y="105798"/>
                  </a:lnTo>
                  <a:lnTo>
                    <a:pt x="95294" y="119289"/>
                  </a:lnTo>
                  <a:lnTo>
                    <a:pt x="89647" y="92307"/>
                  </a:lnTo>
                  <a:lnTo>
                    <a:pt x="45176" y="62485"/>
                  </a:lnTo>
                  <a:lnTo>
                    <a:pt x="33176" y="42603"/>
                  </a:lnTo>
                  <a:lnTo>
                    <a:pt x="20470" y="35502"/>
                  </a:lnTo>
                  <a:lnTo>
                    <a:pt x="5647" y="44023"/>
                  </a:lnTo>
                  <a:lnTo>
                    <a:pt x="0" y="29822"/>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59" name="Google Shape;159;p15"/>
            <p:cNvSpPr/>
            <p:nvPr/>
          </p:nvSpPr>
          <p:spPr>
            <a:xfrm>
              <a:off x="2890" y="2221"/>
              <a:ext cx="21" cy="45"/>
            </a:xfrm>
            <a:custGeom>
              <a:rect b="b" l="l" r="r" t="t"/>
              <a:pathLst>
                <a:path extrusionOk="0" h="120000" w="120000">
                  <a:moveTo>
                    <a:pt x="0" y="17142"/>
                  </a:moveTo>
                  <a:lnTo>
                    <a:pt x="12000" y="108571"/>
                  </a:lnTo>
                  <a:lnTo>
                    <a:pt x="60000" y="117142"/>
                  </a:lnTo>
                  <a:lnTo>
                    <a:pt x="114000" y="45714"/>
                  </a:lnTo>
                  <a:lnTo>
                    <a:pt x="66000" y="0"/>
                  </a:lnTo>
                  <a:lnTo>
                    <a:pt x="0" y="17142"/>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60" name="Google Shape;160;p15"/>
            <p:cNvSpPr/>
            <p:nvPr/>
          </p:nvSpPr>
          <p:spPr>
            <a:xfrm>
              <a:off x="2953" y="2280"/>
              <a:ext cx="47" cy="29"/>
            </a:xfrm>
            <a:custGeom>
              <a:rect b="b" l="l" r="r" t="t"/>
              <a:pathLst>
                <a:path extrusionOk="0" h="120000" w="120000">
                  <a:moveTo>
                    <a:pt x="0" y="22222"/>
                  </a:moveTo>
                  <a:lnTo>
                    <a:pt x="93333" y="115555"/>
                  </a:lnTo>
                  <a:lnTo>
                    <a:pt x="117333" y="0"/>
                  </a:lnTo>
                  <a:lnTo>
                    <a:pt x="0" y="22222"/>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61" name="Google Shape;161;p15"/>
            <p:cNvSpPr/>
            <p:nvPr/>
          </p:nvSpPr>
          <p:spPr>
            <a:xfrm>
              <a:off x="2852" y="2043"/>
              <a:ext cx="19" cy="19"/>
            </a:xfrm>
            <a:custGeom>
              <a:rect b="b" l="l" r="r" t="t"/>
              <a:pathLst>
                <a:path extrusionOk="0" h="120000" w="120000">
                  <a:moveTo>
                    <a:pt x="0" y="84705"/>
                  </a:moveTo>
                  <a:lnTo>
                    <a:pt x="77647" y="0"/>
                  </a:lnTo>
                  <a:lnTo>
                    <a:pt x="112941" y="112941"/>
                  </a:lnTo>
                  <a:lnTo>
                    <a:pt x="0" y="84705"/>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62" name="Google Shape;162;p15"/>
            <p:cNvSpPr/>
            <p:nvPr/>
          </p:nvSpPr>
          <p:spPr>
            <a:xfrm>
              <a:off x="3541" y="2518"/>
              <a:ext cx="117" cy="141"/>
            </a:xfrm>
            <a:custGeom>
              <a:rect b="b" l="l" r="r" t="t"/>
              <a:pathLst>
                <a:path extrusionOk="0" h="120000" w="120000">
                  <a:moveTo>
                    <a:pt x="0" y="84812"/>
                  </a:moveTo>
                  <a:lnTo>
                    <a:pt x="15929" y="119097"/>
                  </a:lnTo>
                  <a:lnTo>
                    <a:pt x="43539" y="112781"/>
                  </a:lnTo>
                  <a:lnTo>
                    <a:pt x="87079" y="83909"/>
                  </a:lnTo>
                  <a:lnTo>
                    <a:pt x="87079" y="69473"/>
                  </a:lnTo>
                  <a:lnTo>
                    <a:pt x="115752" y="43308"/>
                  </a:lnTo>
                  <a:lnTo>
                    <a:pt x="118938" y="35187"/>
                  </a:lnTo>
                  <a:lnTo>
                    <a:pt x="100884" y="19849"/>
                  </a:lnTo>
                  <a:lnTo>
                    <a:pt x="66902" y="0"/>
                  </a:lnTo>
                  <a:lnTo>
                    <a:pt x="57345" y="0"/>
                  </a:lnTo>
                  <a:lnTo>
                    <a:pt x="59469" y="10827"/>
                  </a:lnTo>
                  <a:lnTo>
                    <a:pt x="48849" y="31578"/>
                  </a:lnTo>
                  <a:lnTo>
                    <a:pt x="57345" y="41503"/>
                  </a:lnTo>
                  <a:lnTo>
                    <a:pt x="43539" y="70375"/>
                  </a:lnTo>
                  <a:lnTo>
                    <a:pt x="0" y="84812"/>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63" name="Google Shape;163;p15"/>
            <p:cNvSpPr/>
            <p:nvPr/>
          </p:nvSpPr>
          <p:spPr>
            <a:xfrm>
              <a:off x="3960" y="2425"/>
              <a:ext cx="121" cy="67"/>
            </a:xfrm>
            <a:custGeom>
              <a:rect b="b" l="l" r="r" t="t"/>
              <a:pathLst>
                <a:path extrusionOk="0" h="120000" w="120000">
                  <a:moveTo>
                    <a:pt x="0" y="46875"/>
                  </a:moveTo>
                  <a:lnTo>
                    <a:pt x="14482" y="0"/>
                  </a:lnTo>
                  <a:lnTo>
                    <a:pt x="61034" y="30000"/>
                  </a:lnTo>
                  <a:lnTo>
                    <a:pt x="85862" y="75000"/>
                  </a:lnTo>
                  <a:lnTo>
                    <a:pt x="118965" y="75000"/>
                  </a:lnTo>
                  <a:lnTo>
                    <a:pt x="115862" y="118125"/>
                  </a:lnTo>
                  <a:lnTo>
                    <a:pt x="38275" y="90000"/>
                  </a:lnTo>
                  <a:lnTo>
                    <a:pt x="0" y="46875"/>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64" name="Google Shape;164;p15"/>
            <p:cNvSpPr/>
            <p:nvPr/>
          </p:nvSpPr>
          <p:spPr>
            <a:xfrm>
              <a:off x="2819" y="1977"/>
              <a:ext cx="54" cy="56"/>
            </a:xfrm>
            <a:custGeom>
              <a:rect b="b" l="l" r="r" t="t"/>
              <a:pathLst>
                <a:path extrusionOk="0" h="120000" w="120000">
                  <a:moveTo>
                    <a:pt x="0" y="87692"/>
                  </a:moveTo>
                  <a:lnTo>
                    <a:pt x="43018" y="73846"/>
                  </a:lnTo>
                  <a:lnTo>
                    <a:pt x="18113" y="60000"/>
                  </a:lnTo>
                  <a:lnTo>
                    <a:pt x="43018" y="18461"/>
                  </a:lnTo>
                  <a:lnTo>
                    <a:pt x="58867" y="43846"/>
                  </a:lnTo>
                  <a:lnTo>
                    <a:pt x="61132" y="0"/>
                  </a:lnTo>
                  <a:lnTo>
                    <a:pt x="117735" y="0"/>
                  </a:lnTo>
                  <a:lnTo>
                    <a:pt x="110943" y="43846"/>
                  </a:lnTo>
                  <a:lnTo>
                    <a:pt x="76981" y="60000"/>
                  </a:lnTo>
                  <a:lnTo>
                    <a:pt x="79245" y="117692"/>
                  </a:lnTo>
                  <a:lnTo>
                    <a:pt x="47547" y="83076"/>
                  </a:lnTo>
                  <a:lnTo>
                    <a:pt x="0" y="87692"/>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65" name="Google Shape;165;p15"/>
            <p:cNvSpPr/>
            <p:nvPr/>
          </p:nvSpPr>
          <p:spPr>
            <a:xfrm>
              <a:off x="2843" y="1528"/>
              <a:ext cx="386" cy="338"/>
            </a:xfrm>
            <a:custGeom>
              <a:rect b="b" l="l" r="r" t="t"/>
              <a:pathLst>
                <a:path extrusionOk="0" h="120000" w="120000">
                  <a:moveTo>
                    <a:pt x="0" y="89433"/>
                  </a:moveTo>
                  <a:lnTo>
                    <a:pt x="0" y="94339"/>
                  </a:lnTo>
                  <a:lnTo>
                    <a:pt x="10267" y="91320"/>
                  </a:lnTo>
                  <a:lnTo>
                    <a:pt x="10909" y="93207"/>
                  </a:lnTo>
                  <a:lnTo>
                    <a:pt x="0" y="96226"/>
                  </a:lnTo>
                  <a:lnTo>
                    <a:pt x="2566" y="98490"/>
                  </a:lnTo>
                  <a:lnTo>
                    <a:pt x="1925" y="104905"/>
                  </a:lnTo>
                  <a:lnTo>
                    <a:pt x="9304" y="99245"/>
                  </a:lnTo>
                  <a:lnTo>
                    <a:pt x="962" y="108301"/>
                  </a:lnTo>
                  <a:lnTo>
                    <a:pt x="5454" y="108301"/>
                  </a:lnTo>
                  <a:lnTo>
                    <a:pt x="2566" y="116226"/>
                  </a:lnTo>
                  <a:lnTo>
                    <a:pt x="14117" y="119622"/>
                  </a:lnTo>
                  <a:lnTo>
                    <a:pt x="22780" y="112075"/>
                  </a:lnTo>
                  <a:lnTo>
                    <a:pt x="25026" y="104905"/>
                  </a:lnTo>
                  <a:lnTo>
                    <a:pt x="27914" y="112075"/>
                  </a:lnTo>
                  <a:lnTo>
                    <a:pt x="33368" y="103396"/>
                  </a:lnTo>
                  <a:lnTo>
                    <a:pt x="32406" y="95849"/>
                  </a:lnTo>
                  <a:lnTo>
                    <a:pt x="35294" y="92452"/>
                  </a:lnTo>
                  <a:lnTo>
                    <a:pt x="32406" y="89056"/>
                  </a:lnTo>
                  <a:lnTo>
                    <a:pt x="32727" y="71698"/>
                  </a:lnTo>
                  <a:lnTo>
                    <a:pt x="41069" y="67924"/>
                  </a:lnTo>
                  <a:lnTo>
                    <a:pt x="39786" y="62641"/>
                  </a:lnTo>
                  <a:lnTo>
                    <a:pt x="43636" y="49433"/>
                  </a:lnTo>
                  <a:lnTo>
                    <a:pt x="51336" y="40000"/>
                  </a:lnTo>
                  <a:lnTo>
                    <a:pt x="53262" y="32075"/>
                  </a:lnTo>
                  <a:lnTo>
                    <a:pt x="58395" y="30943"/>
                  </a:lnTo>
                  <a:lnTo>
                    <a:pt x="60641" y="25660"/>
                  </a:lnTo>
                  <a:lnTo>
                    <a:pt x="68983" y="26792"/>
                  </a:lnTo>
                  <a:lnTo>
                    <a:pt x="69304" y="20754"/>
                  </a:lnTo>
                  <a:lnTo>
                    <a:pt x="71229" y="20754"/>
                  </a:lnTo>
                  <a:lnTo>
                    <a:pt x="74759" y="17735"/>
                  </a:lnTo>
                  <a:lnTo>
                    <a:pt x="79893" y="23396"/>
                  </a:lnTo>
                  <a:lnTo>
                    <a:pt x="89518" y="24150"/>
                  </a:lnTo>
                  <a:lnTo>
                    <a:pt x="94973" y="21132"/>
                  </a:lnTo>
                  <a:lnTo>
                    <a:pt x="96577" y="13207"/>
                  </a:lnTo>
                  <a:lnTo>
                    <a:pt x="106203" y="10943"/>
                  </a:lnTo>
                  <a:lnTo>
                    <a:pt x="110695" y="13962"/>
                  </a:lnTo>
                  <a:lnTo>
                    <a:pt x="110053" y="20754"/>
                  </a:lnTo>
                  <a:lnTo>
                    <a:pt x="119037" y="13207"/>
                  </a:lnTo>
                  <a:lnTo>
                    <a:pt x="113903" y="14339"/>
                  </a:lnTo>
                  <a:lnTo>
                    <a:pt x="114545" y="12452"/>
                  </a:lnTo>
                  <a:lnTo>
                    <a:pt x="108770" y="10188"/>
                  </a:lnTo>
                  <a:lnTo>
                    <a:pt x="119679" y="6415"/>
                  </a:lnTo>
                  <a:lnTo>
                    <a:pt x="110695" y="1886"/>
                  </a:lnTo>
                  <a:lnTo>
                    <a:pt x="105240" y="6415"/>
                  </a:lnTo>
                  <a:lnTo>
                    <a:pt x="108449" y="754"/>
                  </a:lnTo>
                  <a:lnTo>
                    <a:pt x="103636" y="0"/>
                  </a:lnTo>
                  <a:lnTo>
                    <a:pt x="101069" y="6415"/>
                  </a:lnTo>
                  <a:lnTo>
                    <a:pt x="99465" y="7169"/>
                  </a:lnTo>
                  <a:lnTo>
                    <a:pt x="99465" y="1132"/>
                  </a:lnTo>
                  <a:lnTo>
                    <a:pt x="91764" y="10943"/>
                  </a:lnTo>
                  <a:lnTo>
                    <a:pt x="95614" y="2264"/>
                  </a:lnTo>
                  <a:lnTo>
                    <a:pt x="91764" y="754"/>
                  </a:lnTo>
                  <a:lnTo>
                    <a:pt x="83743" y="11320"/>
                  </a:lnTo>
                  <a:lnTo>
                    <a:pt x="76042" y="7924"/>
                  </a:lnTo>
                  <a:lnTo>
                    <a:pt x="77967" y="13962"/>
                  </a:lnTo>
                  <a:lnTo>
                    <a:pt x="74759" y="10943"/>
                  </a:lnTo>
                  <a:lnTo>
                    <a:pt x="69304" y="18113"/>
                  </a:lnTo>
                  <a:lnTo>
                    <a:pt x="69946" y="12075"/>
                  </a:lnTo>
                  <a:lnTo>
                    <a:pt x="66737" y="16981"/>
                  </a:lnTo>
                  <a:lnTo>
                    <a:pt x="64171" y="13584"/>
                  </a:lnTo>
                  <a:lnTo>
                    <a:pt x="66096" y="18867"/>
                  </a:lnTo>
                  <a:lnTo>
                    <a:pt x="60000" y="16603"/>
                  </a:lnTo>
                  <a:lnTo>
                    <a:pt x="58074" y="23396"/>
                  </a:lnTo>
                  <a:lnTo>
                    <a:pt x="52620" y="26037"/>
                  </a:lnTo>
                  <a:lnTo>
                    <a:pt x="58074" y="26792"/>
                  </a:lnTo>
                  <a:lnTo>
                    <a:pt x="48128" y="30188"/>
                  </a:lnTo>
                  <a:lnTo>
                    <a:pt x="46844" y="35471"/>
                  </a:lnTo>
                  <a:lnTo>
                    <a:pt x="49411" y="35471"/>
                  </a:lnTo>
                  <a:lnTo>
                    <a:pt x="37860" y="43773"/>
                  </a:lnTo>
                  <a:lnTo>
                    <a:pt x="33689" y="57735"/>
                  </a:lnTo>
                  <a:lnTo>
                    <a:pt x="20855" y="69811"/>
                  </a:lnTo>
                  <a:lnTo>
                    <a:pt x="22780" y="72830"/>
                  </a:lnTo>
                  <a:lnTo>
                    <a:pt x="28556" y="70566"/>
                  </a:lnTo>
                  <a:lnTo>
                    <a:pt x="15721" y="73962"/>
                  </a:lnTo>
                  <a:lnTo>
                    <a:pt x="9304" y="78867"/>
                  </a:lnTo>
                  <a:lnTo>
                    <a:pt x="10267" y="81509"/>
                  </a:lnTo>
                  <a:lnTo>
                    <a:pt x="5775" y="81509"/>
                  </a:lnTo>
                  <a:lnTo>
                    <a:pt x="6096" y="85283"/>
                  </a:lnTo>
                  <a:lnTo>
                    <a:pt x="320" y="85283"/>
                  </a:lnTo>
                  <a:lnTo>
                    <a:pt x="5775" y="87169"/>
                  </a:lnTo>
                  <a:lnTo>
                    <a:pt x="0" y="89433"/>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66" name="Google Shape;166;p15"/>
            <p:cNvSpPr/>
            <p:nvPr/>
          </p:nvSpPr>
          <p:spPr>
            <a:xfrm>
              <a:off x="2975" y="1942"/>
              <a:ext cx="150" cy="124"/>
            </a:xfrm>
            <a:custGeom>
              <a:rect b="b" l="l" r="r" t="t"/>
              <a:pathLst>
                <a:path extrusionOk="0" h="120000" w="120000">
                  <a:moveTo>
                    <a:pt x="0" y="21538"/>
                  </a:moveTo>
                  <a:lnTo>
                    <a:pt x="6620" y="84102"/>
                  </a:lnTo>
                  <a:lnTo>
                    <a:pt x="67862" y="114871"/>
                  </a:lnTo>
                  <a:lnTo>
                    <a:pt x="99310" y="118974"/>
                  </a:lnTo>
                  <a:lnTo>
                    <a:pt x="119172" y="87179"/>
                  </a:lnTo>
                  <a:lnTo>
                    <a:pt x="109241" y="52307"/>
                  </a:lnTo>
                  <a:lnTo>
                    <a:pt x="115862" y="43076"/>
                  </a:lnTo>
                  <a:lnTo>
                    <a:pt x="111724" y="16410"/>
                  </a:lnTo>
                  <a:lnTo>
                    <a:pt x="65379" y="7179"/>
                  </a:lnTo>
                  <a:lnTo>
                    <a:pt x="35586" y="0"/>
                  </a:lnTo>
                  <a:lnTo>
                    <a:pt x="0" y="21538"/>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67" name="Google Shape;167;p15"/>
            <p:cNvSpPr/>
            <p:nvPr/>
          </p:nvSpPr>
          <p:spPr>
            <a:xfrm>
              <a:off x="2629" y="2211"/>
              <a:ext cx="48" cy="91"/>
            </a:xfrm>
            <a:custGeom>
              <a:rect b="b" l="l" r="r" t="t"/>
              <a:pathLst>
                <a:path extrusionOk="0" h="120000" w="120000">
                  <a:moveTo>
                    <a:pt x="0" y="77647"/>
                  </a:moveTo>
                  <a:lnTo>
                    <a:pt x="15652" y="0"/>
                  </a:lnTo>
                  <a:lnTo>
                    <a:pt x="117391" y="4235"/>
                  </a:lnTo>
                  <a:lnTo>
                    <a:pt x="73043" y="55058"/>
                  </a:lnTo>
                  <a:lnTo>
                    <a:pt x="73043" y="115764"/>
                  </a:lnTo>
                  <a:lnTo>
                    <a:pt x="15652" y="118588"/>
                  </a:lnTo>
                  <a:lnTo>
                    <a:pt x="20869" y="81882"/>
                  </a:lnTo>
                  <a:lnTo>
                    <a:pt x="0" y="77647"/>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68" name="Google Shape;168;p15"/>
            <p:cNvSpPr/>
            <p:nvPr/>
          </p:nvSpPr>
          <p:spPr>
            <a:xfrm>
              <a:off x="3066" y="2079"/>
              <a:ext cx="143" cy="92"/>
            </a:xfrm>
            <a:custGeom>
              <a:rect b="b" l="l" r="r" t="t"/>
              <a:pathLst>
                <a:path extrusionOk="0" h="120000" w="120000">
                  <a:moveTo>
                    <a:pt x="0" y="58604"/>
                  </a:moveTo>
                  <a:lnTo>
                    <a:pt x="31942" y="107441"/>
                  </a:lnTo>
                  <a:lnTo>
                    <a:pt x="105323" y="118604"/>
                  </a:lnTo>
                  <a:lnTo>
                    <a:pt x="119136" y="78139"/>
                  </a:lnTo>
                  <a:lnTo>
                    <a:pt x="99280" y="75348"/>
                  </a:lnTo>
                  <a:lnTo>
                    <a:pt x="96690" y="39069"/>
                  </a:lnTo>
                  <a:lnTo>
                    <a:pt x="81151" y="0"/>
                  </a:lnTo>
                  <a:lnTo>
                    <a:pt x="31942" y="8372"/>
                  </a:lnTo>
                  <a:lnTo>
                    <a:pt x="0" y="58604"/>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69" name="Google Shape;169;p15"/>
            <p:cNvSpPr/>
            <p:nvPr/>
          </p:nvSpPr>
          <p:spPr>
            <a:xfrm>
              <a:off x="3282" y="2390"/>
              <a:ext cx="314" cy="284"/>
            </a:xfrm>
            <a:custGeom>
              <a:rect b="b" l="l" r="r" t="t"/>
              <a:pathLst>
                <a:path extrusionOk="0" h="120000" w="120000">
                  <a:moveTo>
                    <a:pt x="0" y="30845"/>
                  </a:moveTo>
                  <a:lnTo>
                    <a:pt x="1528" y="20704"/>
                  </a:lnTo>
                  <a:lnTo>
                    <a:pt x="7643" y="22816"/>
                  </a:lnTo>
                  <a:lnTo>
                    <a:pt x="15286" y="16056"/>
                  </a:lnTo>
                  <a:lnTo>
                    <a:pt x="18343" y="12253"/>
                  </a:lnTo>
                  <a:lnTo>
                    <a:pt x="12229" y="5070"/>
                  </a:lnTo>
                  <a:lnTo>
                    <a:pt x="25222" y="0"/>
                  </a:lnTo>
                  <a:lnTo>
                    <a:pt x="50445" y="13521"/>
                  </a:lnTo>
                  <a:lnTo>
                    <a:pt x="50828" y="19014"/>
                  </a:lnTo>
                  <a:lnTo>
                    <a:pt x="56942" y="21971"/>
                  </a:lnTo>
                  <a:lnTo>
                    <a:pt x="62292" y="22394"/>
                  </a:lnTo>
                  <a:lnTo>
                    <a:pt x="67643" y="22816"/>
                  </a:lnTo>
                  <a:lnTo>
                    <a:pt x="77961" y="27042"/>
                  </a:lnTo>
                  <a:lnTo>
                    <a:pt x="91719" y="54507"/>
                  </a:lnTo>
                  <a:lnTo>
                    <a:pt x="93248" y="56197"/>
                  </a:lnTo>
                  <a:lnTo>
                    <a:pt x="98216" y="66760"/>
                  </a:lnTo>
                  <a:lnTo>
                    <a:pt x="116942" y="69718"/>
                  </a:lnTo>
                  <a:lnTo>
                    <a:pt x="120000" y="74788"/>
                  </a:lnTo>
                  <a:lnTo>
                    <a:pt x="115414" y="89154"/>
                  </a:lnTo>
                  <a:lnTo>
                    <a:pt x="98216" y="96338"/>
                  </a:lnTo>
                  <a:lnTo>
                    <a:pt x="80254" y="100563"/>
                  </a:lnTo>
                  <a:lnTo>
                    <a:pt x="65732" y="120000"/>
                  </a:lnTo>
                  <a:lnTo>
                    <a:pt x="65732" y="112394"/>
                  </a:lnTo>
                  <a:lnTo>
                    <a:pt x="55414" y="107746"/>
                  </a:lnTo>
                  <a:lnTo>
                    <a:pt x="44713" y="114084"/>
                  </a:lnTo>
                  <a:lnTo>
                    <a:pt x="34777" y="92535"/>
                  </a:lnTo>
                  <a:lnTo>
                    <a:pt x="26369" y="84084"/>
                  </a:lnTo>
                  <a:lnTo>
                    <a:pt x="21019" y="61690"/>
                  </a:lnTo>
                  <a:lnTo>
                    <a:pt x="0" y="30845"/>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70" name="Google Shape;170;p15"/>
            <p:cNvSpPr/>
            <p:nvPr/>
          </p:nvSpPr>
          <p:spPr>
            <a:xfrm>
              <a:off x="3058" y="1317"/>
              <a:ext cx="2548" cy="891"/>
            </a:xfrm>
            <a:custGeom>
              <a:rect b="b" l="l" r="r" t="t"/>
              <a:pathLst>
                <a:path extrusionOk="0" h="120000" w="120000">
                  <a:moveTo>
                    <a:pt x="0" y="85161"/>
                  </a:moveTo>
                  <a:lnTo>
                    <a:pt x="969" y="82437"/>
                  </a:lnTo>
                  <a:lnTo>
                    <a:pt x="678" y="83440"/>
                  </a:lnTo>
                  <a:lnTo>
                    <a:pt x="1115" y="83870"/>
                  </a:lnTo>
                  <a:lnTo>
                    <a:pt x="969" y="78279"/>
                  </a:lnTo>
                  <a:lnTo>
                    <a:pt x="1454" y="75555"/>
                  </a:lnTo>
                  <a:lnTo>
                    <a:pt x="1939" y="75268"/>
                  </a:lnTo>
                  <a:lnTo>
                    <a:pt x="3103" y="77706"/>
                  </a:lnTo>
                  <a:lnTo>
                    <a:pt x="3345" y="72974"/>
                  </a:lnTo>
                  <a:lnTo>
                    <a:pt x="2860" y="73118"/>
                  </a:lnTo>
                  <a:lnTo>
                    <a:pt x="2666" y="70394"/>
                  </a:lnTo>
                  <a:lnTo>
                    <a:pt x="7369" y="67956"/>
                  </a:lnTo>
                  <a:lnTo>
                    <a:pt x="6206" y="66953"/>
                  </a:lnTo>
                  <a:lnTo>
                    <a:pt x="6254" y="65519"/>
                  </a:lnTo>
                  <a:lnTo>
                    <a:pt x="5575" y="65949"/>
                  </a:lnTo>
                  <a:lnTo>
                    <a:pt x="8339" y="59068"/>
                  </a:lnTo>
                  <a:lnTo>
                    <a:pt x="7175" y="51612"/>
                  </a:lnTo>
                  <a:lnTo>
                    <a:pt x="7321" y="48028"/>
                  </a:lnTo>
                  <a:lnTo>
                    <a:pt x="6642" y="44014"/>
                  </a:lnTo>
                  <a:lnTo>
                    <a:pt x="7272" y="41863"/>
                  </a:lnTo>
                  <a:lnTo>
                    <a:pt x="6206" y="38709"/>
                  </a:lnTo>
                  <a:lnTo>
                    <a:pt x="6593" y="36272"/>
                  </a:lnTo>
                  <a:lnTo>
                    <a:pt x="7854" y="33405"/>
                  </a:lnTo>
                  <a:lnTo>
                    <a:pt x="8581" y="32974"/>
                  </a:lnTo>
                  <a:lnTo>
                    <a:pt x="9503" y="33548"/>
                  </a:lnTo>
                  <a:lnTo>
                    <a:pt x="8678" y="34265"/>
                  </a:lnTo>
                  <a:lnTo>
                    <a:pt x="9260" y="35412"/>
                  </a:lnTo>
                  <a:lnTo>
                    <a:pt x="11393" y="35698"/>
                  </a:lnTo>
                  <a:lnTo>
                    <a:pt x="15078" y="41720"/>
                  </a:lnTo>
                  <a:lnTo>
                    <a:pt x="15175" y="44587"/>
                  </a:lnTo>
                  <a:lnTo>
                    <a:pt x="13575" y="47168"/>
                  </a:lnTo>
                  <a:lnTo>
                    <a:pt x="8581" y="43584"/>
                  </a:lnTo>
                  <a:lnTo>
                    <a:pt x="10666" y="47885"/>
                  </a:lnTo>
                  <a:lnTo>
                    <a:pt x="10569" y="52903"/>
                  </a:lnTo>
                  <a:lnTo>
                    <a:pt x="12557" y="55340"/>
                  </a:lnTo>
                  <a:lnTo>
                    <a:pt x="13090" y="54910"/>
                  </a:lnTo>
                  <a:lnTo>
                    <a:pt x="12848" y="52903"/>
                  </a:lnTo>
                  <a:lnTo>
                    <a:pt x="11878" y="52043"/>
                  </a:lnTo>
                  <a:lnTo>
                    <a:pt x="12024" y="50322"/>
                  </a:lnTo>
                  <a:lnTo>
                    <a:pt x="13042" y="52329"/>
                  </a:lnTo>
                  <a:lnTo>
                    <a:pt x="14933" y="52903"/>
                  </a:lnTo>
                  <a:lnTo>
                    <a:pt x="14157" y="48888"/>
                  </a:lnTo>
                  <a:lnTo>
                    <a:pt x="15951" y="45591"/>
                  </a:lnTo>
                  <a:lnTo>
                    <a:pt x="17212" y="47885"/>
                  </a:lnTo>
                  <a:lnTo>
                    <a:pt x="17163" y="38996"/>
                  </a:lnTo>
                  <a:lnTo>
                    <a:pt x="16630" y="37562"/>
                  </a:lnTo>
                  <a:lnTo>
                    <a:pt x="18812" y="39569"/>
                  </a:lnTo>
                  <a:lnTo>
                    <a:pt x="18957" y="40716"/>
                  </a:lnTo>
                  <a:lnTo>
                    <a:pt x="17793" y="42293"/>
                  </a:lnTo>
                  <a:lnTo>
                    <a:pt x="18957" y="45161"/>
                  </a:lnTo>
                  <a:lnTo>
                    <a:pt x="20024" y="41863"/>
                  </a:lnTo>
                  <a:lnTo>
                    <a:pt x="24000" y="36559"/>
                  </a:lnTo>
                  <a:lnTo>
                    <a:pt x="24630" y="36415"/>
                  </a:lnTo>
                  <a:lnTo>
                    <a:pt x="24000" y="37132"/>
                  </a:lnTo>
                  <a:lnTo>
                    <a:pt x="24678" y="39713"/>
                  </a:lnTo>
                  <a:lnTo>
                    <a:pt x="27587" y="36415"/>
                  </a:lnTo>
                  <a:lnTo>
                    <a:pt x="28266" y="38853"/>
                  </a:lnTo>
                  <a:lnTo>
                    <a:pt x="28945" y="36845"/>
                  </a:lnTo>
                  <a:lnTo>
                    <a:pt x="28606" y="34121"/>
                  </a:lnTo>
                  <a:lnTo>
                    <a:pt x="28993" y="33118"/>
                  </a:lnTo>
                  <a:lnTo>
                    <a:pt x="31224" y="34551"/>
                  </a:lnTo>
                  <a:lnTo>
                    <a:pt x="34133" y="39569"/>
                  </a:lnTo>
                  <a:lnTo>
                    <a:pt x="34715" y="37132"/>
                  </a:lnTo>
                  <a:lnTo>
                    <a:pt x="34084" y="34551"/>
                  </a:lnTo>
                  <a:lnTo>
                    <a:pt x="33212" y="33835"/>
                  </a:lnTo>
                  <a:lnTo>
                    <a:pt x="33503" y="29820"/>
                  </a:lnTo>
                  <a:lnTo>
                    <a:pt x="32969" y="29390"/>
                  </a:lnTo>
                  <a:lnTo>
                    <a:pt x="33115" y="27526"/>
                  </a:lnTo>
                  <a:lnTo>
                    <a:pt x="34181" y="25663"/>
                  </a:lnTo>
                  <a:lnTo>
                    <a:pt x="34957" y="20788"/>
                  </a:lnTo>
                  <a:lnTo>
                    <a:pt x="36412" y="20931"/>
                  </a:lnTo>
                  <a:lnTo>
                    <a:pt x="37187" y="21648"/>
                  </a:lnTo>
                  <a:lnTo>
                    <a:pt x="36557" y="26666"/>
                  </a:lnTo>
                  <a:lnTo>
                    <a:pt x="37333" y="29103"/>
                  </a:lnTo>
                  <a:lnTo>
                    <a:pt x="37090" y="36272"/>
                  </a:lnTo>
                  <a:lnTo>
                    <a:pt x="37769" y="38566"/>
                  </a:lnTo>
                  <a:lnTo>
                    <a:pt x="37527" y="41146"/>
                  </a:lnTo>
                  <a:lnTo>
                    <a:pt x="36412" y="43154"/>
                  </a:lnTo>
                  <a:lnTo>
                    <a:pt x="36751" y="44014"/>
                  </a:lnTo>
                  <a:lnTo>
                    <a:pt x="35248" y="45017"/>
                  </a:lnTo>
                  <a:lnTo>
                    <a:pt x="36848" y="46738"/>
                  </a:lnTo>
                  <a:lnTo>
                    <a:pt x="38739" y="41146"/>
                  </a:lnTo>
                  <a:lnTo>
                    <a:pt x="38496" y="37562"/>
                  </a:lnTo>
                  <a:lnTo>
                    <a:pt x="39127" y="37132"/>
                  </a:lnTo>
                  <a:lnTo>
                    <a:pt x="40000" y="36415"/>
                  </a:lnTo>
                  <a:lnTo>
                    <a:pt x="40533" y="38422"/>
                  </a:lnTo>
                  <a:lnTo>
                    <a:pt x="40484" y="41146"/>
                  </a:lnTo>
                  <a:lnTo>
                    <a:pt x="41600" y="41863"/>
                  </a:lnTo>
                  <a:lnTo>
                    <a:pt x="40678" y="41003"/>
                  </a:lnTo>
                  <a:lnTo>
                    <a:pt x="41066" y="39426"/>
                  </a:lnTo>
                  <a:lnTo>
                    <a:pt x="40678" y="37132"/>
                  </a:lnTo>
                  <a:lnTo>
                    <a:pt x="38012" y="35555"/>
                  </a:lnTo>
                  <a:lnTo>
                    <a:pt x="38496" y="30107"/>
                  </a:lnTo>
                  <a:lnTo>
                    <a:pt x="37527" y="26666"/>
                  </a:lnTo>
                  <a:lnTo>
                    <a:pt x="38787" y="23512"/>
                  </a:lnTo>
                  <a:lnTo>
                    <a:pt x="38739" y="21218"/>
                  </a:lnTo>
                  <a:lnTo>
                    <a:pt x="39321" y="22508"/>
                  </a:lnTo>
                  <a:lnTo>
                    <a:pt x="38933" y="26953"/>
                  </a:lnTo>
                  <a:lnTo>
                    <a:pt x="39466" y="27526"/>
                  </a:lnTo>
                  <a:lnTo>
                    <a:pt x="41357" y="28817"/>
                  </a:lnTo>
                  <a:lnTo>
                    <a:pt x="39660" y="25232"/>
                  </a:lnTo>
                  <a:lnTo>
                    <a:pt x="40872" y="25376"/>
                  </a:lnTo>
                  <a:lnTo>
                    <a:pt x="40581" y="23942"/>
                  </a:lnTo>
                  <a:lnTo>
                    <a:pt x="41357" y="23225"/>
                  </a:lnTo>
                  <a:lnTo>
                    <a:pt x="44654" y="26093"/>
                  </a:lnTo>
                  <a:lnTo>
                    <a:pt x="44024" y="27956"/>
                  </a:lnTo>
                  <a:lnTo>
                    <a:pt x="43975" y="30824"/>
                  </a:lnTo>
                  <a:lnTo>
                    <a:pt x="44606" y="32544"/>
                  </a:lnTo>
                  <a:lnTo>
                    <a:pt x="45042" y="26093"/>
                  </a:lnTo>
                  <a:lnTo>
                    <a:pt x="43151" y="22939"/>
                  </a:lnTo>
                  <a:lnTo>
                    <a:pt x="42812" y="18351"/>
                  </a:lnTo>
                  <a:lnTo>
                    <a:pt x="47030" y="16917"/>
                  </a:lnTo>
                  <a:lnTo>
                    <a:pt x="46496" y="12759"/>
                  </a:lnTo>
                  <a:lnTo>
                    <a:pt x="47030" y="13620"/>
                  </a:lnTo>
                  <a:lnTo>
                    <a:pt x="47806" y="12043"/>
                  </a:lnTo>
                  <a:lnTo>
                    <a:pt x="47321" y="11612"/>
                  </a:lnTo>
                  <a:lnTo>
                    <a:pt x="51830" y="8315"/>
                  </a:lnTo>
                  <a:lnTo>
                    <a:pt x="51442" y="7455"/>
                  </a:lnTo>
                  <a:lnTo>
                    <a:pt x="53478" y="7025"/>
                  </a:lnTo>
                  <a:lnTo>
                    <a:pt x="53430" y="8172"/>
                  </a:lnTo>
                  <a:lnTo>
                    <a:pt x="53963" y="8172"/>
                  </a:lnTo>
                  <a:lnTo>
                    <a:pt x="55515" y="6738"/>
                  </a:lnTo>
                  <a:lnTo>
                    <a:pt x="56193" y="7455"/>
                  </a:lnTo>
                  <a:lnTo>
                    <a:pt x="55563" y="5734"/>
                  </a:lnTo>
                  <a:lnTo>
                    <a:pt x="57309" y="5304"/>
                  </a:lnTo>
                  <a:lnTo>
                    <a:pt x="57357" y="3010"/>
                  </a:lnTo>
                  <a:lnTo>
                    <a:pt x="59296" y="0"/>
                  </a:lnTo>
                  <a:lnTo>
                    <a:pt x="60751" y="1720"/>
                  </a:lnTo>
                  <a:lnTo>
                    <a:pt x="59539" y="3440"/>
                  </a:lnTo>
                  <a:lnTo>
                    <a:pt x="61575" y="3297"/>
                  </a:lnTo>
                  <a:lnTo>
                    <a:pt x="60800" y="5734"/>
                  </a:lnTo>
                  <a:lnTo>
                    <a:pt x="64290" y="4444"/>
                  </a:lnTo>
                  <a:lnTo>
                    <a:pt x="66133" y="8172"/>
                  </a:lnTo>
                  <a:lnTo>
                    <a:pt x="65745" y="9462"/>
                  </a:lnTo>
                  <a:lnTo>
                    <a:pt x="65163" y="8602"/>
                  </a:lnTo>
                  <a:lnTo>
                    <a:pt x="66084" y="9749"/>
                  </a:lnTo>
                  <a:lnTo>
                    <a:pt x="65600" y="11899"/>
                  </a:lnTo>
                  <a:lnTo>
                    <a:pt x="59296" y="22365"/>
                  </a:lnTo>
                  <a:lnTo>
                    <a:pt x="61333" y="21075"/>
                  </a:lnTo>
                  <a:lnTo>
                    <a:pt x="60896" y="19641"/>
                  </a:lnTo>
                  <a:lnTo>
                    <a:pt x="64145" y="17634"/>
                  </a:lnTo>
                  <a:lnTo>
                    <a:pt x="63224" y="18064"/>
                  </a:lnTo>
                  <a:lnTo>
                    <a:pt x="63369" y="16344"/>
                  </a:lnTo>
                  <a:lnTo>
                    <a:pt x="65163" y="17634"/>
                  </a:lnTo>
                  <a:lnTo>
                    <a:pt x="65503" y="16344"/>
                  </a:lnTo>
                  <a:lnTo>
                    <a:pt x="65842" y="19641"/>
                  </a:lnTo>
                  <a:lnTo>
                    <a:pt x="66715" y="19928"/>
                  </a:lnTo>
                  <a:lnTo>
                    <a:pt x="65890" y="18494"/>
                  </a:lnTo>
                  <a:lnTo>
                    <a:pt x="67636" y="17634"/>
                  </a:lnTo>
                  <a:lnTo>
                    <a:pt x="69624" y="18351"/>
                  </a:lnTo>
                  <a:lnTo>
                    <a:pt x="69478" y="19641"/>
                  </a:lnTo>
                  <a:lnTo>
                    <a:pt x="71224" y="20788"/>
                  </a:lnTo>
                  <a:lnTo>
                    <a:pt x="72727" y="20501"/>
                  </a:lnTo>
                  <a:lnTo>
                    <a:pt x="72824" y="17347"/>
                  </a:lnTo>
                  <a:lnTo>
                    <a:pt x="73260" y="16917"/>
                  </a:lnTo>
                  <a:lnTo>
                    <a:pt x="77187" y="20501"/>
                  </a:lnTo>
                  <a:lnTo>
                    <a:pt x="76606" y="26093"/>
                  </a:lnTo>
                  <a:lnTo>
                    <a:pt x="78400" y="29820"/>
                  </a:lnTo>
                  <a:lnTo>
                    <a:pt x="79515" y="24659"/>
                  </a:lnTo>
                  <a:lnTo>
                    <a:pt x="80096" y="26953"/>
                  </a:lnTo>
                  <a:lnTo>
                    <a:pt x="81357" y="26093"/>
                  </a:lnTo>
                  <a:lnTo>
                    <a:pt x="83103" y="27956"/>
                  </a:lnTo>
                  <a:lnTo>
                    <a:pt x="84557" y="26810"/>
                  </a:lnTo>
                  <a:lnTo>
                    <a:pt x="84460" y="24659"/>
                  </a:lnTo>
                  <a:lnTo>
                    <a:pt x="85333" y="21075"/>
                  </a:lnTo>
                  <a:lnTo>
                    <a:pt x="91151" y="23655"/>
                  </a:lnTo>
                  <a:lnTo>
                    <a:pt x="91587" y="25376"/>
                  </a:lnTo>
                  <a:lnTo>
                    <a:pt x="90860" y="26093"/>
                  </a:lnTo>
                  <a:lnTo>
                    <a:pt x="92751" y="26810"/>
                  </a:lnTo>
                  <a:lnTo>
                    <a:pt x="93478" y="29390"/>
                  </a:lnTo>
                  <a:lnTo>
                    <a:pt x="97890" y="28817"/>
                  </a:lnTo>
                  <a:lnTo>
                    <a:pt x="98666" y="30824"/>
                  </a:lnTo>
                  <a:lnTo>
                    <a:pt x="98278" y="33405"/>
                  </a:lnTo>
                  <a:lnTo>
                    <a:pt x="99684" y="35125"/>
                  </a:lnTo>
                  <a:lnTo>
                    <a:pt x="100315" y="33691"/>
                  </a:lnTo>
                  <a:lnTo>
                    <a:pt x="103418" y="34695"/>
                  </a:lnTo>
                  <a:lnTo>
                    <a:pt x="104000" y="33405"/>
                  </a:lnTo>
                  <a:lnTo>
                    <a:pt x="104484" y="35555"/>
                  </a:lnTo>
                  <a:lnTo>
                    <a:pt x="105745" y="37275"/>
                  </a:lnTo>
                  <a:lnTo>
                    <a:pt x="106327" y="36129"/>
                  </a:lnTo>
                  <a:lnTo>
                    <a:pt x="105696" y="34121"/>
                  </a:lnTo>
                  <a:lnTo>
                    <a:pt x="106084" y="32544"/>
                  </a:lnTo>
                  <a:lnTo>
                    <a:pt x="111563" y="34982"/>
                  </a:lnTo>
                  <a:lnTo>
                    <a:pt x="115054" y="41290"/>
                  </a:lnTo>
                  <a:lnTo>
                    <a:pt x="115975" y="41290"/>
                  </a:lnTo>
                  <a:lnTo>
                    <a:pt x="116848" y="46308"/>
                  </a:lnTo>
                  <a:lnTo>
                    <a:pt x="116460" y="43584"/>
                  </a:lnTo>
                  <a:lnTo>
                    <a:pt x="117042" y="43297"/>
                  </a:lnTo>
                  <a:lnTo>
                    <a:pt x="117381" y="44444"/>
                  </a:lnTo>
                  <a:lnTo>
                    <a:pt x="118448" y="44014"/>
                  </a:lnTo>
                  <a:lnTo>
                    <a:pt x="119951" y="47025"/>
                  </a:lnTo>
                  <a:lnTo>
                    <a:pt x="117818" y="50322"/>
                  </a:lnTo>
                  <a:lnTo>
                    <a:pt x="118303" y="51182"/>
                  </a:lnTo>
                  <a:lnTo>
                    <a:pt x="117527" y="51756"/>
                  </a:lnTo>
                  <a:lnTo>
                    <a:pt x="118060" y="53046"/>
                  </a:lnTo>
                  <a:lnTo>
                    <a:pt x="116848" y="53046"/>
                  </a:lnTo>
                  <a:lnTo>
                    <a:pt x="116363" y="51182"/>
                  </a:lnTo>
                  <a:lnTo>
                    <a:pt x="115975" y="51899"/>
                  </a:lnTo>
                  <a:lnTo>
                    <a:pt x="115054" y="48888"/>
                  </a:lnTo>
                  <a:lnTo>
                    <a:pt x="113696" y="49032"/>
                  </a:lnTo>
                  <a:lnTo>
                    <a:pt x="113309" y="47168"/>
                  </a:lnTo>
                  <a:lnTo>
                    <a:pt x="113696" y="46308"/>
                  </a:lnTo>
                  <a:lnTo>
                    <a:pt x="113163" y="46308"/>
                  </a:lnTo>
                  <a:lnTo>
                    <a:pt x="112678" y="47025"/>
                  </a:lnTo>
                  <a:lnTo>
                    <a:pt x="113212" y="49032"/>
                  </a:lnTo>
                  <a:lnTo>
                    <a:pt x="112872" y="50322"/>
                  </a:lnTo>
                  <a:lnTo>
                    <a:pt x="111612" y="52473"/>
                  </a:lnTo>
                  <a:lnTo>
                    <a:pt x="110884" y="52043"/>
                  </a:lnTo>
                  <a:lnTo>
                    <a:pt x="112145" y="57777"/>
                  </a:lnTo>
                  <a:lnTo>
                    <a:pt x="112000" y="60071"/>
                  </a:lnTo>
                  <a:lnTo>
                    <a:pt x="110545" y="58494"/>
                  </a:lnTo>
                  <a:lnTo>
                    <a:pt x="110545" y="59354"/>
                  </a:lnTo>
                  <a:lnTo>
                    <a:pt x="108072" y="62222"/>
                  </a:lnTo>
                  <a:lnTo>
                    <a:pt x="105793" y="68243"/>
                  </a:lnTo>
                  <a:lnTo>
                    <a:pt x="104339" y="65949"/>
                  </a:lnTo>
                  <a:lnTo>
                    <a:pt x="102836" y="68387"/>
                  </a:lnTo>
                  <a:lnTo>
                    <a:pt x="102836" y="66236"/>
                  </a:lnTo>
                  <a:lnTo>
                    <a:pt x="102109" y="68530"/>
                  </a:lnTo>
                  <a:lnTo>
                    <a:pt x="101090" y="68243"/>
                  </a:lnTo>
                  <a:lnTo>
                    <a:pt x="100024" y="73978"/>
                  </a:lnTo>
                  <a:lnTo>
                    <a:pt x="100896" y="75268"/>
                  </a:lnTo>
                  <a:lnTo>
                    <a:pt x="100509" y="77132"/>
                  </a:lnTo>
                  <a:lnTo>
                    <a:pt x="100945" y="80143"/>
                  </a:lnTo>
                  <a:lnTo>
                    <a:pt x="100218" y="79569"/>
                  </a:lnTo>
                  <a:lnTo>
                    <a:pt x="99733" y="82150"/>
                  </a:lnTo>
                  <a:lnTo>
                    <a:pt x="100072" y="84444"/>
                  </a:lnTo>
                  <a:lnTo>
                    <a:pt x="98521" y="86451"/>
                  </a:lnTo>
                  <a:lnTo>
                    <a:pt x="98666" y="89175"/>
                  </a:lnTo>
                  <a:lnTo>
                    <a:pt x="97600" y="89892"/>
                  </a:lnTo>
                  <a:lnTo>
                    <a:pt x="97406" y="92616"/>
                  </a:lnTo>
                  <a:lnTo>
                    <a:pt x="96387" y="95770"/>
                  </a:lnTo>
                  <a:lnTo>
                    <a:pt x="95612" y="84444"/>
                  </a:lnTo>
                  <a:lnTo>
                    <a:pt x="95709" y="78422"/>
                  </a:lnTo>
                  <a:lnTo>
                    <a:pt x="96387" y="74838"/>
                  </a:lnTo>
                  <a:lnTo>
                    <a:pt x="97503" y="74121"/>
                  </a:lnTo>
                  <a:lnTo>
                    <a:pt x="99975" y="66523"/>
                  </a:lnTo>
                  <a:lnTo>
                    <a:pt x="101139" y="64946"/>
                  </a:lnTo>
                  <a:lnTo>
                    <a:pt x="101575" y="60645"/>
                  </a:lnTo>
                  <a:lnTo>
                    <a:pt x="102109" y="59498"/>
                  </a:lnTo>
                  <a:lnTo>
                    <a:pt x="101139" y="59354"/>
                  </a:lnTo>
                  <a:lnTo>
                    <a:pt x="100896" y="63082"/>
                  </a:lnTo>
                  <a:lnTo>
                    <a:pt x="98715" y="65949"/>
                  </a:lnTo>
                  <a:lnTo>
                    <a:pt x="98909" y="61505"/>
                  </a:lnTo>
                  <a:lnTo>
                    <a:pt x="96678" y="62508"/>
                  </a:lnTo>
                  <a:lnTo>
                    <a:pt x="94545" y="68387"/>
                  </a:lnTo>
                  <a:lnTo>
                    <a:pt x="94933" y="70824"/>
                  </a:lnTo>
                  <a:lnTo>
                    <a:pt x="92703" y="71684"/>
                  </a:lnTo>
                  <a:lnTo>
                    <a:pt x="92315" y="70967"/>
                  </a:lnTo>
                  <a:lnTo>
                    <a:pt x="93090" y="70537"/>
                  </a:lnTo>
                  <a:lnTo>
                    <a:pt x="91200" y="68960"/>
                  </a:lnTo>
                  <a:lnTo>
                    <a:pt x="90715" y="70537"/>
                  </a:lnTo>
                  <a:lnTo>
                    <a:pt x="86400" y="70681"/>
                  </a:lnTo>
                  <a:lnTo>
                    <a:pt x="81260" y="84301"/>
                  </a:lnTo>
                  <a:lnTo>
                    <a:pt x="82278" y="84874"/>
                  </a:lnTo>
                  <a:lnTo>
                    <a:pt x="82278" y="87311"/>
                  </a:lnTo>
                  <a:lnTo>
                    <a:pt x="82957" y="85734"/>
                  </a:lnTo>
                  <a:lnTo>
                    <a:pt x="82763" y="87885"/>
                  </a:lnTo>
                  <a:lnTo>
                    <a:pt x="83490" y="86738"/>
                  </a:lnTo>
                  <a:lnTo>
                    <a:pt x="83442" y="88028"/>
                  </a:lnTo>
                  <a:lnTo>
                    <a:pt x="83587" y="85734"/>
                  </a:lnTo>
                  <a:lnTo>
                    <a:pt x="84460" y="85878"/>
                  </a:lnTo>
                  <a:lnTo>
                    <a:pt x="85478" y="88745"/>
                  </a:lnTo>
                  <a:lnTo>
                    <a:pt x="84557" y="89032"/>
                  </a:lnTo>
                  <a:lnTo>
                    <a:pt x="85381" y="89892"/>
                  </a:lnTo>
                  <a:lnTo>
                    <a:pt x="85624" y="91899"/>
                  </a:lnTo>
                  <a:lnTo>
                    <a:pt x="84848" y="96200"/>
                  </a:lnTo>
                  <a:lnTo>
                    <a:pt x="84751" y="102652"/>
                  </a:lnTo>
                  <a:lnTo>
                    <a:pt x="81163" y="116415"/>
                  </a:lnTo>
                  <a:lnTo>
                    <a:pt x="79951" y="118136"/>
                  </a:lnTo>
                  <a:lnTo>
                    <a:pt x="78884" y="116415"/>
                  </a:lnTo>
                  <a:lnTo>
                    <a:pt x="77963" y="118996"/>
                  </a:lnTo>
                  <a:lnTo>
                    <a:pt x="77915" y="118422"/>
                  </a:lnTo>
                  <a:lnTo>
                    <a:pt x="78351" y="116415"/>
                  </a:lnTo>
                  <a:lnTo>
                    <a:pt x="78206" y="112831"/>
                  </a:lnTo>
                  <a:lnTo>
                    <a:pt x="79806" y="111541"/>
                  </a:lnTo>
                  <a:lnTo>
                    <a:pt x="81018" y="102365"/>
                  </a:lnTo>
                  <a:lnTo>
                    <a:pt x="78351" y="104659"/>
                  </a:lnTo>
                  <a:lnTo>
                    <a:pt x="77915" y="101218"/>
                  </a:lnTo>
                  <a:lnTo>
                    <a:pt x="75781" y="99211"/>
                  </a:lnTo>
                  <a:lnTo>
                    <a:pt x="74472" y="89749"/>
                  </a:lnTo>
                  <a:lnTo>
                    <a:pt x="73115" y="88028"/>
                  </a:lnTo>
                  <a:lnTo>
                    <a:pt x="70545" y="90609"/>
                  </a:lnTo>
                  <a:lnTo>
                    <a:pt x="70981" y="92616"/>
                  </a:lnTo>
                  <a:lnTo>
                    <a:pt x="69963" y="98207"/>
                  </a:lnTo>
                  <a:lnTo>
                    <a:pt x="68993" y="99641"/>
                  </a:lnTo>
                  <a:lnTo>
                    <a:pt x="67878" y="98351"/>
                  </a:lnTo>
                  <a:lnTo>
                    <a:pt x="66666" y="97634"/>
                  </a:lnTo>
                  <a:lnTo>
                    <a:pt x="63224" y="100215"/>
                  </a:lnTo>
                  <a:lnTo>
                    <a:pt x="60315" y="96487"/>
                  </a:lnTo>
                  <a:lnTo>
                    <a:pt x="58521" y="97060"/>
                  </a:lnTo>
                  <a:lnTo>
                    <a:pt x="57793" y="93906"/>
                  </a:lnTo>
                  <a:lnTo>
                    <a:pt x="56000" y="91899"/>
                  </a:lnTo>
                  <a:lnTo>
                    <a:pt x="54981" y="94050"/>
                  </a:lnTo>
                  <a:lnTo>
                    <a:pt x="54933" y="98207"/>
                  </a:lnTo>
                  <a:lnTo>
                    <a:pt x="50763" y="96344"/>
                  </a:lnTo>
                  <a:lnTo>
                    <a:pt x="48484" y="100215"/>
                  </a:lnTo>
                  <a:lnTo>
                    <a:pt x="47321" y="101792"/>
                  </a:lnTo>
                  <a:lnTo>
                    <a:pt x="45721" y="98781"/>
                  </a:lnTo>
                  <a:lnTo>
                    <a:pt x="44848" y="100358"/>
                  </a:lnTo>
                  <a:lnTo>
                    <a:pt x="43006" y="98351"/>
                  </a:lnTo>
                  <a:lnTo>
                    <a:pt x="42278" y="98207"/>
                  </a:lnTo>
                  <a:lnTo>
                    <a:pt x="41842" y="94910"/>
                  </a:lnTo>
                  <a:lnTo>
                    <a:pt x="40872" y="94910"/>
                  </a:lnTo>
                  <a:lnTo>
                    <a:pt x="40484" y="95340"/>
                  </a:lnTo>
                  <a:lnTo>
                    <a:pt x="39757" y="92903"/>
                  </a:lnTo>
                  <a:lnTo>
                    <a:pt x="39175" y="93620"/>
                  </a:lnTo>
                  <a:lnTo>
                    <a:pt x="38739" y="94480"/>
                  </a:lnTo>
                  <a:lnTo>
                    <a:pt x="36751" y="89318"/>
                  </a:lnTo>
                  <a:lnTo>
                    <a:pt x="36169" y="88888"/>
                  </a:lnTo>
                  <a:lnTo>
                    <a:pt x="34812" y="84874"/>
                  </a:lnTo>
                  <a:lnTo>
                    <a:pt x="33551" y="87311"/>
                  </a:lnTo>
                  <a:lnTo>
                    <a:pt x="33357" y="85734"/>
                  </a:lnTo>
                  <a:lnTo>
                    <a:pt x="31515" y="85448"/>
                  </a:lnTo>
                  <a:lnTo>
                    <a:pt x="30787" y="82724"/>
                  </a:lnTo>
                  <a:lnTo>
                    <a:pt x="29866" y="83010"/>
                  </a:lnTo>
                  <a:lnTo>
                    <a:pt x="29430" y="84014"/>
                  </a:lnTo>
                  <a:lnTo>
                    <a:pt x="28266" y="84731"/>
                  </a:lnTo>
                  <a:lnTo>
                    <a:pt x="27878" y="84014"/>
                  </a:lnTo>
                  <a:lnTo>
                    <a:pt x="27490" y="86164"/>
                  </a:lnTo>
                  <a:lnTo>
                    <a:pt x="27054" y="85734"/>
                  </a:lnTo>
                  <a:lnTo>
                    <a:pt x="25551" y="86308"/>
                  </a:lnTo>
                  <a:lnTo>
                    <a:pt x="25163" y="85734"/>
                  </a:lnTo>
                  <a:lnTo>
                    <a:pt x="24921" y="86308"/>
                  </a:lnTo>
                  <a:lnTo>
                    <a:pt x="25696" y="88888"/>
                  </a:lnTo>
                  <a:lnTo>
                    <a:pt x="25212" y="90322"/>
                  </a:lnTo>
                  <a:lnTo>
                    <a:pt x="25212" y="92473"/>
                  </a:lnTo>
                  <a:lnTo>
                    <a:pt x="26036" y="92473"/>
                  </a:lnTo>
                  <a:lnTo>
                    <a:pt x="26424" y="94480"/>
                  </a:lnTo>
                  <a:lnTo>
                    <a:pt x="26230" y="95913"/>
                  </a:lnTo>
                  <a:lnTo>
                    <a:pt x="25551" y="94910"/>
                  </a:lnTo>
                  <a:lnTo>
                    <a:pt x="25163" y="95770"/>
                  </a:lnTo>
                  <a:lnTo>
                    <a:pt x="24630" y="94910"/>
                  </a:lnTo>
                  <a:lnTo>
                    <a:pt x="24339" y="93620"/>
                  </a:lnTo>
                  <a:lnTo>
                    <a:pt x="23806" y="94480"/>
                  </a:lnTo>
                  <a:lnTo>
                    <a:pt x="23418" y="93620"/>
                  </a:lnTo>
                  <a:lnTo>
                    <a:pt x="22884" y="94910"/>
                  </a:lnTo>
                  <a:lnTo>
                    <a:pt x="22303" y="95197"/>
                  </a:lnTo>
                  <a:lnTo>
                    <a:pt x="21866" y="93620"/>
                  </a:lnTo>
                  <a:lnTo>
                    <a:pt x="19587" y="93189"/>
                  </a:lnTo>
                  <a:lnTo>
                    <a:pt x="19393" y="93906"/>
                  </a:lnTo>
                  <a:lnTo>
                    <a:pt x="19103" y="93906"/>
                  </a:lnTo>
                  <a:lnTo>
                    <a:pt x="18763" y="95483"/>
                  </a:lnTo>
                  <a:lnTo>
                    <a:pt x="18812" y="97204"/>
                  </a:lnTo>
                  <a:lnTo>
                    <a:pt x="18521" y="97204"/>
                  </a:lnTo>
                  <a:lnTo>
                    <a:pt x="18327" y="95913"/>
                  </a:lnTo>
                  <a:lnTo>
                    <a:pt x="17987" y="96057"/>
                  </a:lnTo>
                  <a:lnTo>
                    <a:pt x="17890" y="100645"/>
                  </a:lnTo>
                  <a:lnTo>
                    <a:pt x="18278" y="102078"/>
                  </a:lnTo>
                  <a:lnTo>
                    <a:pt x="18278" y="103369"/>
                  </a:lnTo>
                  <a:lnTo>
                    <a:pt x="18569" y="103082"/>
                  </a:lnTo>
                  <a:lnTo>
                    <a:pt x="19103" y="102508"/>
                  </a:lnTo>
                  <a:lnTo>
                    <a:pt x="19539" y="104659"/>
                  </a:lnTo>
                  <a:lnTo>
                    <a:pt x="19830" y="105949"/>
                  </a:lnTo>
                  <a:lnTo>
                    <a:pt x="20121" y="107670"/>
                  </a:lnTo>
                  <a:lnTo>
                    <a:pt x="20703" y="108100"/>
                  </a:lnTo>
                  <a:lnTo>
                    <a:pt x="20121" y="109534"/>
                  </a:lnTo>
                  <a:lnTo>
                    <a:pt x="19539" y="108243"/>
                  </a:lnTo>
                  <a:lnTo>
                    <a:pt x="19103" y="113405"/>
                  </a:lnTo>
                  <a:lnTo>
                    <a:pt x="19636" y="114838"/>
                  </a:lnTo>
                  <a:lnTo>
                    <a:pt x="20121" y="119856"/>
                  </a:lnTo>
                  <a:lnTo>
                    <a:pt x="19684" y="118996"/>
                  </a:lnTo>
                  <a:lnTo>
                    <a:pt x="19296" y="118422"/>
                  </a:lnTo>
                  <a:lnTo>
                    <a:pt x="18569" y="118136"/>
                  </a:lnTo>
                  <a:lnTo>
                    <a:pt x="18278" y="117562"/>
                  </a:lnTo>
                  <a:lnTo>
                    <a:pt x="17842" y="117419"/>
                  </a:lnTo>
                  <a:lnTo>
                    <a:pt x="17600" y="115555"/>
                  </a:lnTo>
                  <a:lnTo>
                    <a:pt x="16921" y="116702"/>
                  </a:lnTo>
                  <a:lnTo>
                    <a:pt x="16242" y="116559"/>
                  </a:lnTo>
                  <a:lnTo>
                    <a:pt x="15757" y="115125"/>
                  </a:lnTo>
                  <a:lnTo>
                    <a:pt x="14690" y="113548"/>
                  </a:lnTo>
                  <a:lnTo>
                    <a:pt x="13575" y="113835"/>
                  </a:lnTo>
                  <a:lnTo>
                    <a:pt x="12363" y="111397"/>
                  </a:lnTo>
                  <a:lnTo>
                    <a:pt x="13236" y="109103"/>
                  </a:lnTo>
                  <a:lnTo>
                    <a:pt x="13333" y="107096"/>
                  </a:lnTo>
                  <a:lnTo>
                    <a:pt x="13333" y="105089"/>
                  </a:lnTo>
                  <a:lnTo>
                    <a:pt x="13478" y="103512"/>
                  </a:lnTo>
                  <a:lnTo>
                    <a:pt x="14060" y="102939"/>
                  </a:lnTo>
                  <a:lnTo>
                    <a:pt x="13721" y="99928"/>
                  </a:lnTo>
                  <a:lnTo>
                    <a:pt x="13042" y="99211"/>
                  </a:lnTo>
                  <a:lnTo>
                    <a:pt x="12654" y="98637"/>
                  </a:lnTo>
                  <a:lnTo>
                    <a:pt x="12121" y="99068"/>
                  </a:lnTo>
                  <a:lnTo>
                    <a:pt x="11151" y="98207"/>
                  </a:lnTo>
                  <a:lnTo>
                    <a:pt x="10278" y="95197"/>
                  </a:lnTo>
                  <a:lnTo>
                    <a:pt x="9600" y="94336"/>
                  </a:lnTo>
                  <a:lnTo>
                    <a:pt x="9260" y="91612"/>
                  </a:lnTo>
                  <a:lnTo>
                    <a:pt x="8678" y="91326"/>
                  </a:lnTo>
                  <a:lnTo>
                    <a:pt x="8096" y="92186"/>
                  </a:lnTo>
                  <a:lnTo>
                    <a:pt x="7806" y="92616"/>
                  </a:lnTo>
                  <a:lnTo>
                    <a:pt x="7515" y="91469"/>
                  </a:lnTo>
                  <a:lnTo>
                    <a:pt x="7321" y="90179"/>
                  </a:lnTo>
                  <a:lnTo>
                    <a:pt x="8096" y="90035"/>
                  </a:lnTo>
                  <a:lnTo>
                    <a:pt x="8096" y="89175"/>
                  </a:lnTo>
                  <a:lnTo>
                    <a:pt x="7854" y="88602"/>
                  </a:lnTo>
                  <a:lnTo>
                    <a:pt x="7515" y="87885"/>
                  </a:lnTo>
                  <a:lnTo>
                    <a:pt x="7224" y="84731"/>
                  </a:lnTo>
                  <a:lnTo>
                    <a:pt x="6593" y="83154"/>
                  </a:lnTo>
                  <a:lnTo>
                    <a:pt x="5963" y="83010"/>
                  </a:lnTo>
                  <a:lnTo>
                    <a:pt x="5284" y="83010"/>
                  </a:lnTo>
                  <a:lnTo>
                    <a:pt x="4896" y="82007"/>
                  </a:lnTo>
                  <a:lnTo>
                    <a:pt x="4412" y="81863"/>
                  </a:lnTo>
                  <a:lnTo>
                    <a:pt x="4121" y="81863"/>
                  </a:lnTo>
                  <a:lnTo>
                    <a:pt x="3830" y="82724"/>
                  </a:lnTo>
                  <a:lnTo>
                    <a:pt x="3393" y="84014"/>
                  </a:lnTo>
                  <a:lnTo>
                    <a:pt x="3345" y="85304"/>
                  </a:lnTo>
                  <a:lnTo>
                    <a:pt x="3200" y="85734"/>
                  </a:lnTo>
                  <a:lnTo>
                    <a:pt x="2957" y="87885"/>
                  </a:lnTo>
                  <a:lnTo>
                    <a:pt x="2715" y="87168"/>
                  </a:lnTo>
                  <a:lnTo>
                    <a:pt x="2666" y="86451"/>
                  </a:lnTo>
                  <a:lnTo>
                    <a:pt x="0" y="85161"/>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71" name="Google Shape;171;p15"/>
            <p:cNvSpPr/>
            <p:nvPr/>
          </p:nvSpPr>
          <p:spPr>
            <a:xfrm>
              <a:off x="3462" y="1201"/>
              <a:ext cx="74" cy="36"/>
            </a:xfrm>
            <a:custGeom>
              <a:rect b="b" l="l" r="r" t="t"/>
              <a:pathLst>
                <a:path extrusionOk="0" h="120000" w="120000">
                  <a:moveTo>
                    <a:pt x="0" y="84705"/>
                  </a:moveTo>
                  <a:lnTo>
                    <a:pt x="23333" y="56470"/>
                  </a:lnTo>
                  <a:lnTo>
                    <a:pt x="5000" y="35294"/>
                  </a:lnTo>
                  <a:lnTo>
                    <a:pt x="90000" y="0"/>
                  </a:lnTo>
                  <a:lnTo>
                    <a:pt x="103333" y="3529"/>
                  </a:lnTo>
                  <a:lnTo>
                    <a:pt x="88333" y="31764"/>
                  </a:lnTo>
                  <a:lnTo>
                    <a:pt x="118333" y="28235"/>
                  </a:lnTo>
                  <a:lnTo>
                    <a:pt x="40000" y="95294"/>
                  </a:lnTo>
                  <a:lnTo>
                    <a:pt x="23333" y="116470"/>
                  </a:lnTo>
                  <a:lnTo>
                    <a:pt x="25000" y="88235"/>
                  </a:lnTo>
                  <a:lnTo>
                    <a:pt x="0" y="84705"/>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72" name="Google Shape;172;p15"/>
            <p:cNvSpPr/>
            <p:nvPr/>
          </p:nvSpPr>
          <p:spPr>
            <a:xfrm>
              <a:off x="3486" y="1575"/>
              <a:ext cx="29" cy="19"/>
            </a:xfrm>
            <a:custGeom>
              <a:rect b="b" l="l" r="r" t="t"/>
              <a:pathLst>
                <a:path extrusionOk="0" h="120000" w="120000">
                  <a:moveTo>
                    <a:pt x="0" y="113333"/>
                  </a:moveTo>
                  <a:lnTo>
                    <a:pt x="26666" y="0"/>
                  </a:lnTo>
                  <a:lnTo>
                    <a:pt x="115555" y="66666"/>
                  </a:lnTo>
                  <a:lnTo>
                    <a:pt x="0" y="113333"/>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73" name="Google Shape;173;p15"/>
            <p:cNvSpPr/>
            <p:nvPr/>
          </p:nvSpPr>
          <p:spPr>
            <a:xfrm>
              <a:off x="3536" y="1463"/>
              <a:ext cx="90" cy="77"/>
            </a:xfrm>
            <a:custGeom>
              <a:rect b="b" l="l" r="r" t="t"/>
              <a:pathLst>
                <a:path extrusionOk="0" h="120000" w="120000">
                  <a:moveTo>
                    <a:pt x="0" y="58333"/>
                  </a:moveTo>
                  <a:lnTo>
                    <a:pt x="6818" y="83333"/>
                  </a:lnTo>
                  <a:lnTo>
                    <a:pt x="20454" y="75000"/>
                  </a:lnTo>
                  <a:lnTo>
                    <a:pt x="35454" y="91666"/>
                  </a:lnTo>
                  <a:lnTo>
                    <a:pt x="45000" y="83333"/>
                  </a:lnTo>
                  <a:lnTo>
                    <a:pt x="40909" y="113333"/>
                  </a:lnTo>
                  <a:lnTo>
                    <a:pt x="118636" y="118333"/>
                  </a:lnTo>
                  <a:lnTo>
                    <a:pt x="90000" y="96666"/>
                  </a:lnTo>
                  <a:lnTo>
                    <a:pt x="75000" y="61666"/>
                  </a:lnTo>
                  <a:lnTo>
                    <a:pt x="75000" y="23333"/>
                  </a:lnTo>
                  <a:lnTo>
                    <a:pt x="95454" y="0"/>
                  </a:lnTo>
                  <a:lnTo>
                    <a:pt x="30000" y="8333"/>
                  </a:lnTo>
                  <a:lnTo>
                    <a:pt x="10909" y="58333"/>
                  </a:lnTo>
                  <a:lnTo>
                    <a:pt x="0" y="58333"/>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74" name="Google Shape;174;p15"/>
            <p:cNvSpPr/>
            <p:nvPr/>
          </p:nvSpPr>
          <p:spPr>
            <a:xfrm>
              <a:off x="3566" y="1342"/>
              <a:ext cx="231" cy="122"/>
            </a:xfrm>
            <a:custGeom>
              <a:rect b="b" l="l" r="r" t="t"/>
              <a:pathLst>
                <a:path extrusionOk="0" h="120000" w="120000">
                  <a:moveTo>
                    <a:pt x="0" y="102260"/>
                  </a:moveTo>
                  <a:lnTo>
                    <a:pt x="11249" y="104347"/>
                  </a:lnTo>
                  <a:lnTo>
                    <a:pt x="3749" y="115826"/>
                  </a:lnTo>
                  <a:lnTo>
                    <a:pt x="23571" y="118956"/>
                  </a:lnTo>
                  <a:lnTo>
                    <a:pt x="24107" y="104347"/>
                  </a:lnTo>
                  <a:lnTo>
                    <a:pt x="29464" y="107478"/>
                  </a:lnTo>
                  <a:lnTo>
                    <a:pt x="24107" y="100173"/>
                  </a:lnTo>
                  <a:lnTo>
                    <a:pt x="32142" y="102260"/>
                  </a:lnTo>
                  <a:lnTo>
                    <a:pt x="29464" y="87652"/>
                  </a:lnTo>
                  <a:lnTo>
                    <a:pt x="34285" y="97043"/>
                  </a:lnTo>
                  <a:lnTo>
                    <a:pt x="40178" y="87652"/>
                  </a:lnTo>
                  <a:lnTo>
                    <a:pt x="35892" y="78260"/>
                  </a:lnTo>
                  <a:lnTo>
                    <a:pt x="48214" y="79304"/>
                  </a:lnTo>
                  <a:lnTo>
                    <a:pt x="44999" y="74086"/>
                  </a:lnTo>
                  <a:lnTo>
                    <a:pt x="50357" y="75130"/>
                  </a:lnTo>
                  <a:lnTo>
                    <a:pt x="53571" y="62608"/>
                  </a:lnTo>
                  <a:lnTo>
                    <a:pt x="113035" y="25043"/>
                  </a:lnTo>
                  <a:lnTo>
                    <a:pt x="119464" y="10434"/>
                  </a:lnTo>
                  <a:lnTo>
                    <a:pt x="107142" y="0"/>
                  </a:lnTo>
                  <a:lnTo>
                    <a:pt x="83035" y="24000"/>
                  </a:lnTo>
                  <a:lnTo>
                    <a:pt x="57321" y="24000"/>
                  </a:lnTo>
                  <a:lnTo>
                    <a:pt x="29464" y="55304"/>
                  </a:lnTo>
                  <a:lnTo>
                    <a:pt x="14999" y="59478"/>
                  </a:lnTo>
                  <a:lnTo>
                    <a:pt x="15535" y="74086"/>
                  </a:lnTo>
                  <a:lnTo>
                    <a:pt x="23035" y="75130"/>
                  </a:lnTo>
                  <a:lnTo>
                    <a:pt x="14464" y="75130"/>
                  </a:lnTo>
                  <a:lnTo>
                    <a:pt x="18214" y="81391"/>
                  </a:lnTo>
                  <a:lnTo>
                    <a:pt x="11249" y="87652"/>
                  </a:lnTo>
                  <a:lnTo>
                    <a:pt x="19285" y="94956"/>
                  </a:lnTo>
                  <a:lnTo>
                    <a:pt x="0" y="10226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75" name="Google Shape;175;p15"/>
            <p:cNvSpPr/>
            <p:nvPr/>
          </p:nvSpPr>
          <p:spPr>
            <a:xfrm>
              <a:off x="3699" y="1182"/>
              <a:ext cx="44" cy="26"/>
            </a:xfrm>
            <a:custGeom>
              <a:rect b="b" l="l" r="r" t="t"/>
              <a:pathLst>
                <a:path extrusionOk="0" h="120000" w="120000">
                  <a:moveTo>
                    <a:pt x="0" y="81600"/>
                  </a:moveTo>
                  <a:lnTo>
                    <a:pt x="32727" y="115200"/>
                  </a:lnTo>
                  <a:lnTo>
                    <a:pt x="117272" y="72000"/>
                  </a:lnTo>
                  <a:lnTo>
                    <a:pt x="65454" y="0"/>
                  </a:lnTo>
                  <a:lnTo>
                    <a:pt x="0" y="816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76" name="Google Shape;176;p15"/>
            <p:cNvSpPr/>
            <p:nvPr/>
          </p:nvSpPr>
          <p:spPr>
            <a:xfrm>
              <a:off x="4123" y="1232"/>
              <a:ext cx="40" cy="18"/>
            </a:xfrm>
            <a:custGeom>
              <a:rect b="b" l="l" r="r" t="t"/>
              <a:pathLst>
                <a:path extrusionOk="0" h="120000" w="120000">
                  <a:moveTo>
                    <a:pt x="0" y="0"/>
                  </a:moveTo>
                  <a:lnTo>
                    <a:pt x="49230" y="84705"/>
                  </a:lnTo>
                  <a:lnTo>
                    <a:pt x="30769" y="112941"/>
                  </a:lnTo>
                  <a:lnTo>
                    <a:pt x="73846" y="112941"/>
                  </a:lnTo>
                  <a:lnTo>
                    <a:pt x="116923" y="56470"/>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77" name="Google Shape;177;p15"/>
            <p:cNvSpPr/>
            <p:nvPr/>
          </p:nvSpPr>
          <p:spPr>
            <a:xfrm>
              <a:off x="4132" y="1189"/>
              <a:ext cx="94" cy="47"/>
            </a:xfrm>
            <a:custGeom>
              <a:rect b="b" l="l" r="r" t="t"/>
              <a:pathLst>
                <a:path extrusionOk="0" h="120000" w="120000">
                  <a:moveTo>
                    <a:pt x="0" y="95454"/>
                  </a:moveTo>
                  <a:lnTo>
                    <a:pt x="29677" y="30000"/>
                  </a:lnTo>
                  <a:lnTo>
                    <a:pt x="74838" y="0"/>
                  </a:lnTo>
                  <a:lnTo>
                    <a:pt x="118709" y="54545"/>
                  </a:lnTo>
                  <a:lnTo>
                    <a:pt x="104516" y="65454"/>
                  </a:lnTo>
                  <a:lnTo>
                    <a:pt x="107096" y="92727"/>
                  </a:lnTo>
                  <a:lnTo>
                    <a:pt x="45161" y="117272"/>
                  </a:lnTo>
                  <a:lnTo>
                    <a:pt x="0" y="95454"/>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78" name="Google Shape;178;p15"/>
            <p:cNvSpPr/>
            <p:nvPr/>
          </p:nvSpPr>
          <p:spPr>
            <a:xfrm>
              <a:off x="4151" y="1228"/>
              <a:ext cx="107" cy="53"/>
            </a:xfrm>
            <a:custGeom>
              <a:rect b="b" l="l" r="r" t="t"/>
              <a:pathLst>
                <a:path extrusionOk="0" h="120000" w="120000">
                  <a:moveTo>
                    <a:pt x="0" y="50400"/>
                  </a:moveTo>
                  <a:lnTo>
                    <a:pt x="19615" y="55200"/>
                  </a:lnTo>
                  <a:lnTo>
                    <a:pt x="34615" y="96000"/>
                  </a:lnTo>
                  <a:lnTo>
                    <a:pt x="46153" y="84000"/>
                  </a:lnTo>
                  <a:lnTo>
                    <a:pt x="98076" y="117600"/>
                  </a:lnTo>
                  <a:lnTo>
                    <a:pt x="113076" y="103200"/>
                  </a:lnTo>
                  <a:lnTo>
                    <a:pt x="100384" y="72000"/>
                  </a:lnTo>
                  <a:lnTo>
                    <a:pt x="109615" y="79200"/>
                  </a:lnTo>
                  <a:lnTo>
                    <a:pt x="118846" y="33600"/>
                  </a:lnTo>
                  <a:lnTo>
                    <a:pt x="91153" y="9600"/>
                  </a:lnTo>
                  <a:lnTo>
                    <a:pt x="64615" y="43200"/>
                  </a:lnTo>
                  <a:lnTo>
                    <a:pt x="86538" y="26400"/>
                  </a:lnTo>
                  <a:lnTo>
                    <a:pt x="73846" y="0"/>
                  </a:lnTo>
                  <a:lnTo>
                    <a:pt x="33461" y="9600"/>
                  </a:lnTo>
                  <a:lnTo>
                    <a:pt x="0" y="504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79" name="Google Shape;179;p15"/>
            <p:cNvSpPr/>
            <p:nvPr/>
          </p:nvSpPr>
          <p:spPr>
            <a:xfrm>
              <a:off x="4251" y="1254"/>
              <a:ext cx="88" cy="54"/>
            </a:xfrm>
            <a:custGeom>
              <a:rect b="b" l="l" r="r" t="t"/>
              <a:pathLst>
                <a:path extrusionOk="0" h="120000" w="120000">
                  <a:moveTo>
                    <a:pt x="0" y="101176"/>
                  </a:moveTo>
                  <a:lnTo>
                    <a:pt x="8470" y="117647"/>
                  </a:lnTo>
                  <a:lnTo>
                    <a:pt x="107294" y="94117"/>
                  </a:lnTo>
                  <a:lnTo>
                    <a:pt x="118588" y="56470"/>
                  </a:lnTo>
                  <a:lnTo>
                    <a:pt x="87529" y="23529"/>
                  </a:lnTo>
                  <a:lnTo>
                    <a:pt x="64941" y="35294"/>
                  </a:lnTo>
                  <a:lnTo>
                    <a:pt x="70588" y="11764"/>
                  </a:lnTo>
                  <a:lnTo>
                    <a:pt x="55058" y="0"/>
                  </a:lnTo>
                  <a:lnTo>
                    <a:pt x="8470" y="89411"/>
                  </a:lnTo>
                  <a:lnTo>
                    <a:pt x="0" y="101176"/>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80" name="Google Shape;180;p15"/>
            <p:cNvSpPr/>
            <p:nvPr/>
          </p:nvSpPr>
          <p:spPr>
            <a:xfrm>
              <a:off x="4804" y="1367"/>
              <a:ext cx="101" cy="51"/>
            </a:xfrm>
            <a:custGeom>
              <a:rect b="b" l="l" r="r" t="t"/>
              <a:pathLst>
                <a:path extrusionOk="0" h="120000" w="120000">
                  <a:moveTo>
                    <a:pt x="0" y="65000"/>
                  </a:moveTo>
                  <a:lnTo>
                    <a:pt x="23265" y="5000"/>
                  </a:lnTo>
                  <a:lnTo>
                    <a:pt x="40408" y="0"/>
                  </a:lnTo>
                  <a:lnTo>
                    <a:pt x="67346" y="45000"/>
                  </a:lnTo>
                  <a:lnTo>
                    <a:pt x="71020" y="12500"/>
                  </a:lnTo>
                  <a:lnTo>
                    <a:pt x="100408" y="37500"/>
                  </a:lnTo>
                  <a:lnTo>
                    <a:pt x="99183" y="82500"/>
                  </a:lnTo>
                  <a:lnTo>
                    <a:pt x="118775" y="97500"/>
                  </a:lnTo>
                  <a:lnTo>
                    <a:pt x="53877" y="105000"/>
                  </a:lnTo>
                  <a:lnTo>
                    <a:pt x="52653" y="85000"/>
                  </a:lnTo>
                  <a:lnTo>
                    <a:pt x="41632" y="117500"/>
                  </a:lnTo>
                  <a:lnTo>
                    <a:pt x="0" y="650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81" name="Google Shape;181;p15"/>
            <p:cNvSpPr/>
            <p:nvPr/>
          </p:nvSpPr>
          <p:spPr>
            <a:xfrm>
              <a:off x="4874" y="1369"/>
              <a:ext cx="63" cy="36"/>
            </a:xfrm>
            <a:custGeom>
              <a:rect b="b" l="l" r="r" t="t"/>
              <a:pathLst>
                <a:path extrusionOk="0" h="120000" w="120000">
                  <a:moveTo>
                    <a:pt x="0" y="0"/>
                  </a:moveTo>
                  <a:lnTo>
                    <a:pt x="35409" y="43636"/>
                  </a:lnTo>
                  <a:lnTo>
                    <a:pt x="27540" y="80000"/>
                  </a:lnTo>
                  <a:lnTo>
                    <a:pt x="43278" y="116363"/>
                  </a:lnTo>
                  <a:lnTo>
                    <a:pt x="82622" y="116363"/>
                  </a:lnTo>
                  <a:lnTo>
                    <a:pt x="118032" y="72727"/>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82" name="Google Shape;182;p15"/>
            <p:cNvSpPr/>
            <p:nvPr/>
          </p:nvSpPr>
          <p:spPr>
            <a:xfrm>
              <a:off x="4881" y="1953"/>
              <a:ext cx="46" cy="178"/>
            </a:xfrm>
            <a:custGeom>
              <a:rect b="b" l="l" r="r" t="t"/>
              <a:pathLst>
                <a:path extrusionOk="0" h="120000" w="120000">
                  <a:moveTo>
                    <a:pt x="0" y="30179"/>
                  </a:moveTo>
                  <a:lnTo>
                    <a:pt x="16363" y="45269"/>
                  </a:lnTo>
                  <a:lnTo>
                    <a:pt x="16363" y="119281"/>
                  </a:lnTo>
                  <a:lnTo>
                    <a:pt x="38181" y="110658"/>
                  </a:lnTo>
                  <a:lnTo>
                    <a:pt x="68181" y="116407"/>
                  </a:lnTo>
                  <a:lnTo>
                    <a:pt x="30000" y="95568"/>
                  </a:lnTo>
                  <a:lnTo>
                    <a:pt x="49090" y="75449"/>
                  </a:lnTo>
                  <a:lnTo>
                    <a:pt x="117272" y="81916"/>
                  </a:lnTo>
                  <a:lnTo>
                    <a:pt x="51818" y="41676"/>
                  </a:lnTo>
                  <a:lnTo>
                    <a:pt x="38181" y="0"/>
                  </a:lnTo>
                  <a:lnTo>
                    <a:pt x="0" y="30179"/>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83" name="Google Shape;183;p15"/>
            <p:cNvSpPr/>
            <p:nvPr/>
          </p:nvSpPr>
          <p:spPr>
            <a:xfrm>
              <a:off x="4948" y="1389"/>
              <a:ext cx="69" cy="26"/>
            </a:xfrm>
            <a:custGeom>
              <a:rect b="b" l="l" r="r" t="t"/>
              <a:pathLst>
                <a:path extrusionOk="0" h="120000" w="120000">
                  <a:moveTo>
                    <a:pt x="0" y="0"/>
                  </a:moveTo>
                  <a:lnTo>
                    <a:pt x="17647" y="76800"/>
                  </a:lnTo>
                  <a:lnTo>
                    <a:pt x="72352" y="115200"/>
                  </a:lnTo>
                  <a:lnTo>
                    <a:pt x="118235" y="91200"/>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84" name="Google Shape;184;p15"/>
            <p:cNvSpPr/>
            <p:nvPr/>
          </p:nvSpPr>
          <p:spPr>
            <a:xfrm>
              <a:off x="2631" y="2175"/>
              <a:ext cx="184" cy="146"/>
            </a:xfrm>
            <a:custGeom>
              <a:rect b="b" l="l" r="r" t="t"/>
              <a:pathLst>
                <a:path extrusionOk="0" h="120000" w="120000">
                  <a:moveTo>
                    <a:pt x="0" y="10510"/>
                  </a:moveTo>
                  <a:lnTo>
                    <a:pt x="4022" y="29781"/>
                  </a:lnTo>
                  <a:lnTo>
                    <a:pt x="28156" y="32408"/>
                  </a:lnTo>
                  <a:lnTo>
                    <a:pt x="17430" y="63941"/>
                  </a:lnTo>
                  <a:lnTo>
                    <a:pt x="17430" y="101605"/>
                  </a:lnTo>
                  <a:lnTo>
                    <a:pt x="35530" y="119124"/>
                  </a:lnTo>
                  <a:lnTo>
                    <a:pt x="69720" y="107737"/>
                  </a:lnTo>
                  <a:lnTo>
                    <a:pt x="89832" y="79708"/>
                  </a:lnTo>
                  <a:lnTo>
                    <a:pt x="85810" y="67445"/>
                  </a:lnTo>
                  <a:lnTo>
                    <a:pt x="97206" y="46423"/>
                  </a:lnTo>
                  <a:lnTo>
                    <a:pt x="119329" y="30656"/>
                  </a:lnTo>
                  <a:lnTo>
                    <a:pt x="119329" y="21021"/>
                  </a:lnTo>
                  <a:lnTo>
                    <a:pt x="104581" y="18394"/>
                  </a:lnTo>
                  <a:lnTo>
                    <a:pt x="101229" y="16642"/>
                  </a:lnTo>
                  <a:lnTo>
                    <a:pt x="69720" y="5255"/>
                  </a:lnTo>
                  <a:lnTo>
                    <a:pt x="10055" y="0"/>
                  </a:lnTo>
                  <a:lnTo>
                    <a:pt x="0" y="1051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85" name="Google Shape;185;p15"/>
            <p:cNvSpPr/>
            <p:nvPr/>
          </p:nvSpPr>
          <p:spPr>
            <a:xfrm>
              <a:off x="2926" y="1232"/>
              <a:ext cx="160" cy="122"/>
            </a:xfrm>
            <a:custGeom>
              <a:rect b="b" l="l" r="r" t="t"/>
              <a:pathLst>
                <a:path extrusionOk="0" h="120000" w="120000">
                  <a:moveTo>
                    <a:pt x="0" y="14608"/>
                  </a:moveTo>
                  <a:lnTo>
                    <a:pt x="774" y="29217"/>
                  </a:lnTo>
                  <a:lnTo>
                    <a:pt x="12387" y="29217"/>
                  </a:lnTo>
                  <a:lnTo>
                    <a:pt x="9290" y="36521"/>
                  </a:lnTo>
                  <a:lnTo>
                    <a:pt x="18580" y="40695"/>
                  </a:lnTo>
                  <a:lnTo>
                    <a:pt x="5419" y="39652"/>
                  </a:lnTo>
                  <a:lnTo>
                    <a:pt x="27870" y="52173"/>
                  </a:lnTo>
                  <a:lnTo>
                    <a:pt x="19354" y="57391"/>
                  </a:lnTo>
                  <a:lnTo>
                    <a:pt x="24000" y="66782"/>
                  </a:lnTo>
                  <a:lnTo>
                    <a:pt x="44129" y="61565"/>
                  </a:lnTo>
                  <a:lnTo>
                    <a:pt x="42580" y="49043"/>
                  </a:lnTo>
                  <a:lnTo>
                    <a:pt x="51870" y="43826"/>
                  </a:lnTo>
                  <a:lnTo>
                    <a:pt x="52645" y="57391"/>
                  </a:lnTo>
                  <a:lnTo>
                    <a:pt x="65806" y="49043"/>
                  </a:lnTo>
                  <a:lnTo>
                    <a:pt x="62709" y="57391"/>
                  </a:lnTo>
                  <a:lnTo>
                    <a:pt x="72000" y="58434"/>
                  </a:lnTo>
                  <a:lnTo>
                    <a:pt x="32516" y="72000"/>
                  </a:lnTo>
                  <a:lnTo>
                    <a:pt x="34064" y="82434"/>
                  </a:lnTo>
                  <a:lnTo>
                    <a:pt x="68903" y="75130"/>
                  </a:lnTo>
                  <a:lnTo>
                    <a:pt x="46451" y="84521"/>
                  </a:lnTo>
                  <a:lnTo>
                    <a:pt x="59612" y="90782"/>
                  </a:lnTo>
                  <a:lnTo>
                    <a:pt x="34838" y="94956"/>
                  </a:lnTo>
                  <a:lnTo>
                    <a:pt x="69677" y="118956"/>
                  </a:lnTo>
                  <a:lnTo>
                    <a:pt x="92129" y="57391"/>
                  </a:lnTo>
                  <a:lnTo>
                    <a:pt x="119225" y="42782"/>
                  </a:lnTo>
                  <a:lnTo>
                    <a:pt x="88258" y="32347"/>
                  </a:lnTo>
                  <a:lnTo>
                    <a:pt x="85161" y="16695"/>
                  </a:lnTo>
                  <a:lnTo>
                    <a:pt x="77419" y="26086"/>
                  </a:lnTo>
                  <a:lnTo>
                    <a:pt x="80516" y="11478"/>
                  </a:lnTo>
                  <a:lnTo>
                    <a:pt x="60387" y="0"/>
                  </a:lnTo>
                  <a:lnTo>
                    <a:pt x="53419" y="11478"/>
                  </a:lnTo>
                  <a:lnTo>
                    <a:pt x="64258" y="40695"/>
                  </a:lnTo>
                  <a:lnTo>
                    <a:pt x="41806" y="10434"/>
                  </a:lnTo>
                  <a:lnTo>
                    <a:pt x="34064" y="16695"/>
                  </a:lnTo>
                  <a:lnTo>
                    <a:pt x="39483" y="32347"/>
                  </a:lnTo>
                  <a:lnTo>
                    <a:pt x="17032" y="17739"/>
                  </a:lnTo>
                  <a:lnTo>
                    <a:pt x="32516" y="9391"/>
                  </a:lnTo>
                  <a:lnTo>
                    <a:pt x="0" y="14608"/>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86" name="Google Shape;186;p15"/>
            <p:cNvSpPr/>
            <p:nvPr/>
          </p:nvSpPr>
          <p:spPr>
            <a:xfrm>
              <a:off x="3028" y="1215"/>
              <a:ext cx="143" cy="52"/>
            </a:xfrm>
            <a:custGeom>
              <a:rect b="b" l="l" r="r" t="t"/>
              <a:pathLst>
                <a:path extrusionOk="0" h="120000" w="120000">
                  <a:moveTo>
                    <a:pt x="0" y="31836"/>
                  </a:moveTo>
                  <a:lnTo>
                    <a:pt x="16402" y="41632"/>
                  </a:lnTo>
                  <a:lnTo>
                    <a:pt x="5179" y="56326"/>
                  </a:lnTo>
                  <a:lnTo>
                    <a:pt x="10359" y="63673"/>
                  </a:lnTo>
                  <a:lnTo>
                    <a:pt x="54388" y="63673"/>
                  </a:lnTo>
                  <a:lnTo>
                    <a:pt x="25899" y="80816"/>
                  </a:lnTo>
                  <a:lnTo>
                    <a:pt x="70791" y="117551"/>
                  </a:lnTo>
                  <a:lnTo>
                    <a:pt x="101007" y="95510"/>
                  </a:lnTo>
                  <a:lnTo>
                    <a:pt x="119136" y="56326"/>
                  </a:lnTo>
                  <a:lnTo>
                    <a:pt x="113956" y="34285"/>
                  </a:lnTo>
                  <a:lnTo>
                    <a:pt x="85467" y="36734"/>
                  </a:lnTo>
                  <a:lnTo>
                    <a:pt x="90647" y="14693"/>
                  </a:lnTo>
                  <a:lnTo>
                    <a:pt x="67338" y="36734"/>
                  </a:lnTo>
                  <a:lnTo>
                    <a:pt x="64748" y="0"/>
                  </a:lnTo>
                  <a:lnTo>
                    <a:pt x="57841" y="46530"/>
                  </a:lnTo>
                  <a:lnTo>
                    <a:pt x="25899" y="0"/>
                  </a:lnTo>
                  <a:lnTo>
                    <a:pt x="26762" y="29387"/>
                  </a:lnTo>
                  <a:lnTo>
                    <a:pt x="17266" y="14693"/>
                  </a:lnTo>
                  <a:lnTo>
                    <a:pt x="20719" y="44081"/>
                  </a:lnTo>
                  <a:lnTo>
                    <a:pt x="0" y="31836"/>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87" name="Google Shape;187;p15"/>
            <p:cNvSpPr/>
            <p:nvPr/>
          </p:nvSpPr>
          <p:spPr>
            <a:xfrm>
              <a:off x="3076" y="1298"/>
              <a:ext cx="63" cy="35"/>
            </a:xfrm>
            <a:custGeom>
              <a:rect b="b" l="l" r="r" t="t"/>
              <a:pathLst>
                <a:path extrusionOk="0" h="120000" w="120000">
                  <a:moveTo>
                    <a:pt x="0" y="90909"/>
                  </a:moveTo>
                  <a:lnTo>
                    <a:pt x="11803" y="32727"/>
                  </a:lnTo>
                  <a:lnTo>
                    <a:pt x="59016" y="0"/>
                  </a:lnTo>
                  <a:lnTo>
                    <a:pt x="64918" y="32727"/>
                  </a:lnTo>
                  <a:lnTo>
                    <a:pt x="118032" y="58181"/>
                  </a:lnTo>
                  <a:lnTo>
                    <a:pt x="47213" y="116363"/>
                  </a:lnTo>
                  <a:lnTo>
                    <a:pt x="59016" y="83636"/>
                  </a:lnTo>
                  <a:lnTo>
                    <a:pt x="0" y="90909"/>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88" name="Google Shape;188;p15"/>
            <p:cNvSpPr/>
            <p:nvPr/>
          </p:nvSpPr>
          <p:spPr>
            <a:xfrm>
              <a:off x="2934" y="1586"/>
              <a:ext cx="191" cy="345"/>
            </a:xfrm>
            <a:custGeom>
              <a:rect b="b" l="l" r="r" t="t"/>
              <a:pathLst>
                <a:path extrusionOk="0" h="120000" w="120000">
                  <a:moveTo>
                    <a:pt x="0" y="89907"/>
                  </a:moveTo>
                  <a:lnTo>
                    <a:pt x="3870" y="103653"/>
                  </a:lnTo>
                  <a:lnTo>
                    <a:pt x="14193" y="109969"/>
                  </a:lnTo>
                  <a:lnTo>
                    <a:pt x="13548" y="119628"/>
                  </a:lnTo>
                  <a:lnTo>
                    <a:pt x="43225" y="113312"/>
                  </a:lnTo>
                  <a:lnTo>
                    <a:pt x="50322" y="94365"/>
                  </a:lnTo>
                  <a:lnTo>
                    <a:pt x="43870" y="93622"/>
                  </a:lnTo>
                  <a:lnTo>
                    <a:pt x="66451" y="87678"/>
                  </a:lnTo>
                  <a:lnTo>
                    <a:pt x="45161" y="86191"/>
                  </a:lnTo>
                  <a:lnTo>
                    <a:pt x="60000" y="87678"/>
                  </a:lnTo>
                  <a:lnTo>
                    <a:pt x="69032" y="82848"/>
                  </a:lnTo>
                  <a:lnTo>
                    <a:pt x="57419" y="76532"/>
                  </a:lnTo>
                  <a:lnTo>
                    <a:pt x="45161" y="80990"/>
                  </a:lnTo>
                  <a:lnTo>
                    <a:pt x="53548" y="76904"/>
                  </a:lnTo>
                  <a:lnTo>
                    <a:pt x="54193" y="59814"/>
                  </a:lnTo>
                  <a:lnTo>
                    <a:pt x="96129" y="43467"/>
                  </a:lnTo>
                  <a:lnTo>
                    <a:pt x="92903" y="40123"/>
                  </a:lnTo>
                  <a:lnTo>
                    <a:pt x="99354" y="31950"/>
                  </a:lnTo>
                  <a:lnTo>
                    <a:pt x="119354" y="29349"/>
                  </a:lnTo>
                  <a:lnTo>
                    <a:pt x="114193" y="10030"/>
                  </a:lnTo>
                  <a:lnTo>
                    <a:pt x="86451" y="0"/>
                  </a:lnTo>
                  <a:lnTo>
                    <a:pt x="82580" y="0"/>
                  </a:lnTo>
                  <a:lnTo>
                    <a:pt x="81935" y="5944"/>
                  </a:lnTo>
                  <a:lnTo>
                    <a:pt x="65161" y="4829"/>
                  </a:lnTo>
                  <a:lnTo>
                    <a:pt x="60000" y="10030"/>
                  </a:lnTo>
                  <a:lnTo>
                    <a:pt x="50322" y="11145"/>
                  </a:lnTo>
                  <a:lnTo>
                    <a:pt x="45806" y="18947"/>
                  </a:lnTo>
                  <a:lnTo>
                    <a:pt x="30322" y="28235"/>
                  </a:lnTo>
                  <a:lnTo>
                    <a:pt x="22580" y="41238"/>
                  </a:lnTo>
                  <a:lnTo>
                    <a:pt x="25806" y="46439"/>
                  </a:lnTo>
                  <a:lnTo>
                    <a:pt x="9677" y="50154"/>
                  </a:lnTo>
                  <a:lnTo>
                    <a:pt x="8387" y="67244"/>
                  </a:lnTo>
                  <a:lnTo>
                    <a:pt x="13548" y="70588"/>
                  </a:lnTo>
                  <a:lnTo>
                    <a:pt x="8387" y="73931"/>
                  </a:lnTo>
                  <a:lnTo>
                    <a:pt x="10322" y="81362"/>
                  </a:lnTo>
                  <a:lnTo>
                    <a:pt x="0" y="89907"/>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89" name="Google Shape;189;p15"/>
            <p:cNvSpPr/>
            <p:nvPr/>
          </p:nvSpPr>
          <p:spPr>
            <a:xfrm>
              <a:off x="2855" y="2094"/>
              <a:ext cx="67" cy="38"/>
            </a:xfrm>
            <a:custGeom>
              <a:rect b="b" l="l" r="r" t="t"/>
              <a:pathLst>
                <a:path extrusionOk="0" h="120000" w="120000">
                  <a:moveTo>
                    <a:pt x="0" y="78857"/>
                  </a:moveTo>
                  <a:lnTo>
                    <a:pt x="25846" y="116571"/>
                  </a:lnTo>
                  <a:lnTo>
                    <a:pt x="62769" y="82285"/>
                  </a:lnTo>
                  <a:lnTo>
                    <a:pt x="79384" y="113142"/>
                  </a:lnTo>
                  <a:lnTo>
                    <a:pt x="118153" y="51428"/>
                  </a:lnTo>
                  <a:lnTo>
                    <a:pt x="92307" y="48000"/>
                  </a:lnTo>
                  <a:lnTo>
                    <a:pt x="92307" y="17142"/>
                  </a:lnTo>
                  <a:lnTo>
                    <a:pt x="90461" y="10285"/>
                  </a:lnTo>
                  <a:lnTo>
                    <a:pt x="35076" y="0"/>
                  </a:lnTo>
                  <a:lnTo>
                    <a:pt x="0" y="78857"/>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90" name="Google Shape;190;p15"/>
            <p:cNvSpPr/>
            <p:nvPr/>
          </p:nvSpPr>
          <p:spPr>
            <a:xfrm>
              <a:off x="3295" y="2298"/>
              <a:ext cx="107" cy="91"/>
            </a:xfrm>
            <a:custGeom>
              <a:rect b="b" l="l" r="r" t="t"/>
              <a:pathLst>
                <a:path extrusionOk="0" h="120000" w="120000">
                  <a:moveTo>
                    <a:pt x="0" y="108705"/>
                  </a:moveTo>
                  <a:lnTo>
                    <a:pt x="1176" y="97411"/>
                  </a:lnTo>
                  <a:lnTo>
                    <a:pt x="17647" y="72000"/>
                  </a:lnTo>
                  <a:lnTo>
                    <a:pt x="8235" y="60705"/>
                  </a:lnTo>
                  <a:lnTo>
                    <a:pt x="7058" y="31058"/>
                  </a:lnTo>
                  <a:lnTo>
                    <a:pt x="17647" y="5647"/>
                  </a:lnTo>
                  <a:lnTo>
                    <a:pt x="118823" y="0"/>
                  </a:lnTo>
                  <a:lnTo>
                    <a:pt x="100000" y="18352"/>
                  </a:lnTo>
                  <a:lnTo>
                    <a:pt x="92941" y="64941"/>
                  </a:lnTo>
                  <a:lnTo>
                    <a:pt x="52941" y="93176"/>
                  </a:lnTo>
                  <a:lnTo>
                    <a:pt x="16470" y="118588"/>
                  </a:lnTo>
                  <a:lnTo>
                    <a:pt x="0" y="108705"/>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91" name="Google Shape;191;p15"/>
            <p:cNvSpPr/>
            <p:nvPr/>
          </p:nvSpPr>
          <p:spPr>
            <a:xfrm>
              <a:off x="3527" y="2497"/>
              <a:ext cx="81" cy="59"/>
            </a:xfrm>
            <a:custGeom>
              <a:rect b="b" l="l" r="r" t="t"/>
              <a:pathLst>
                <a:path extrusionOk="0" h="120000" w="120000">
                  <a:moveTo>
                    <a:pt x="0" y="53571"/>
                  </a:moveTo>
                  <a:lnTo>
                    <a:pt x="6153" y="51428"/>
                  </a:lnTo>
                  <a:lnTo>
                    <a:pt x="12307" y="70714"/>
                  </a:lnTo>
                  <a:lnTo>
                    <a:pt x="63076" y="68571"/>
                  </a:lnTo>
                  <a:lnTo>
                    <a:pt x="109230" y="0"/>
                  </a:lnTo>
                  <a:lnTo>
                    <a:pt x="118461" y="42857"/>
                  </a:lnTo>
                  <a:lnTo>
                    <a:pt x="104615" y="42857"/>
                  </a:lnTo>
                  <a:lnTo>
                    <a:pt x="109230" y="68571"/>
                  </a:lnTo>
                  <a:lnTo>
                    <a:pt x="92307" y="117857"/>
                  </a:lnTo>
                  <a:lnTo>
                    <a:pt x="20000" y="104999"/>
                  </a:lnTo>
                  <a:lnTo>
                    <a:pt x="0" y="53571"/>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92" name="Google Shape;192;p15"/>
            <p:cNvSpPr/>
            <p:nvPr/>
          </p:nvSpPr>
          <p:spPr>
            <a:xfrm>
              <a:off x="2875" y="2301"/>
              <a:ext cx="60" cy="124"/>
            </a:xfrm>
            <a:custGeom>
              <a:rect b="b" l="l" r="r" t="t"/>
              <a:pathLst>
                <a:path extrusionOk="0" h="120000" w="120000">
                  <a:moveTo>
                    <a:pt x="0" y="55862"/>
                  </a:moveTo>
                  <a:lnTo>
                    <a:pt x="28965" y="45517"/>
                  </a:lnTo>
                  <a:lnTo>
                    <a:pt x="35172" y="2068"/>
                  </a:lnTo>
                  <a:lnTo>
                    <a:pt x="107586" y="0"/>
                  </a:lnTo>
                  <a:lnTo>
                    <a:pt x="91034" y="14482"/>
                  </a:lnTo>
                  <a:lnTo>
                    <a:pt x="111724" y="33103"/>
                  </a:lnTo>
                  <a:lnTo>
                    <a:pt x="68275" y="55862"/>
                  </a:lnTo>
                  <a:lnTo>
                    <a:pt x="117931" y="70344"/>
                  </a:lnTo>
                  <a:lnTo>
                    <a:pt x="57931" y="118965"/>
                  </a:lnTo>
                  <a:lnTo>
                    <a:pt x="49655" y="87931"/>
                  </a:lnTo>
                  <a:lnTo>
                    <a:pt x="0" y="55862"/>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93" name="Google Shape;193;p15"/>
            <p:cNvSpPr/>
            <p:nvPr/>
          </p:nvSpPr>
          <p:spPr>
            <a:xfrm>
              <a:off x="3157" y="2210"/>
              <a:ext cx="41" cy="36"/>
            </a:xfrm>
            <a:custGeom>
              <a:rect b="b" l="l" r="r" t="t"/>
              <a:pathLst>
                <a:path extrusionOk="0" h="120000" w="120000">
                  <a:moveTo>
                    <a:pt x="0" y="76363"/>
                  </a:moveTo>
                  <a:lnTo>
                    <a:pt x="14634" y="3636"/>
                  </a:lnTo>
                  <a:lnTo>
                    <a:pt x="73170" y="0"/>
                  </a:lnTo>
                  <a:lnTo>
                    <a:pt x="117073" y="54545"/>
                  </a:lnTo>
                  <a:lnTo>
                    <a:pt x="61463" y="58181"/>
                  </a:lnTo>
                  <a:lnTo>
                    <a:pt x="2926" y="116363"/>
                  </a:lnTo>
                  <a:lnTo>
                    <a:pt x="23414" y="80000"/>
                  </a:lnTo>
                  <a:lnTo>
                    <a:pt x="0" y="76363"/>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94" name="Google Shape;194;p15"/>
            <p:cNvSpPr/>
            <p:nvPr/>
          </p:nvSpPr>
          <p:spPr>
            <a:xfrm>
              <a:off x="3160" y="2206"/>
              <a:ext cx="275" cy="118"/>
            </a:xfrm>
            <a:custGeom>
              <a:rect b="b" l="l" r="r" t="t"/>
              <a:pathLst>
                <a:path extrusionOk="0" h="120000" w="120000">
                  <a:moveTo>
                    <a:pt x="0" y="39272"/>
                  </a:moveTo>
                  <a:lnTo>
                    <a:pt x="3595" y="70909"/>
                  </a:lnTo>
                  <a:lnTo>
                    <a:pt x="0" y="74181"/>
                  </a:lnTo>
                  <a:lnTo>
                    <a:pt x="3595" y="78545"/>
                  </a:lnTo>
                  <a:lnTo>
                    <a:pt x="6741" y="97090"/>
                  </a:lnTo>
                  <a:lnTo>
                    <a:pt x="13483" y="96000"/>
                  </a:lnTo>
                  <a:lnTo>
                    <a:pt x="6741" y="103636"/>
                  </a:lnTo>
                  <a:lnTo>
                    <a:pt x="13932" y="100363"/>
                  </a:lnTo>
                  <a:lnTo>
                    <a:pt x="22921" y="112363"/>
                  </a:lnTo>
                  <a:lnTo>
                    <a:pt x="30112" y="99272"/>
                  </a:lnTo>
                  <a:lnTo>
                    <a:pt x="41348" y="116727"/>
                  </a:lnTo>
                  <a:lnTo>
                    <a:pt x="62471" y="99272"/>
                  </a:lnTo>
                  <a:lnTo>
                    <a:pt x="62022" y="118909"/>
                  </a:lnTo>
                  <a:lnTo>
                    <a:pt x="65617" y="99272"/>
                  </a:lnTo>
                  <a:lnTo>
                    <a:pt x="104719" y="94909"/>
                  </a:lnTo>
                  <a:lnTo>
                    <a:pt x="119550" y="93818"/>
                  </a:lnTo>
                  <a:lnTo>
                    <a:pt x="115056" y="52363"/>
                  </a:lnTo>
                  <a:lnTo>
                    <a:pt x="118202" y="42545"/>
                  </a:lnTo>
                  <a:lnTo>
                    <a:pt x="106067" y="7636"/>
                  </a:lnTo>
                  <a:lnTo>
                    <a:pt x="97977" y="7636"/>
                  </a:lnTo>
                  <a:lnTo>
                    <a:pt x="76404" y="21818"/>
                  </a:lnTo>
                  <a:lnTo>
                    <a:pt x="57078" y="0"/>
                  </a:lnTo>
                  <a:lnTo>
                    <a:pt x="45842" y="1090"/>
                  </a:lnTo>
                  <a:lnTo>
                    <a:pt x="30112" y="20727"/>
                  </a:lnTo>
                  <a:lnTo>
                    <a:pt x="17977" y="15272"/>
                  </a:lnTo>
                  <a:lnTo>
                    <a:pt x="22022" y="26181"/>
                  </a:lnTo>
                  <a:lnTo>
                    <a:pt x="0" y="39272"/>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95" name="Google Shape;195;p15"/>
            <p:cNvSpPr/>
            <p:nvPr/>
          </p:nvSpPr>
          <p:spPr>
            <a:xfrm>
              <a:off x="2614" y="1934"/>
              <a:ext cx="63" cy="79"/>
            </a:xfrm>
            <a:custGeom>
              <a:rect b="b" l="l" r="r" t="t"/>
              <a:pathLst>
                <a:path extrusionOk="0" h="120000" w="120000">
                  <a:moveTo>
                    <a:pt x="0" y="98918"/>
                  </a:moveTo>
                  <a:lnTo>
                    <a:pt x="13770" y="108648"/>
                  </a:lnTo>
                  <a:lnTo>
                    <a:pt x="1967" y="118378"/>
                  </a:lnTo>
                  <a:lnTo>
                    <a:pt x="108196" y="100540"/>
                  </a:lnTo>
                  <a:lnTo>
                    <a:pt x="118032" y="38918"/>
                  </a:lnTo>
                  <a:lnTo>
                    <a:pt x="102295" y="24324"/>
                  </a:lnTo>
                  <a:lnTo>
                    <a:pt x="72786" y="30810"/>
                  </a:lnTo>
                  <a:lnTo>
                    <a:pt x="59016" y="22702"/>
                  </a:lnTo>
                  <a:lnTo>
                    <a:pt x="74754" y="8108"/>
                  </a:lnTo>
                  <a:lnTo>
                    <a:pt x="59016" y="0"/>
                  </a:lnTo>
                  <a:lnTo>
                    <a:pt x="47213" y="30810"/>
                  </a:lnTo>
                  <a:lnTo>
                    <a:pt x="1967" y="38918"/>
                  </a:lnTo>
                  <a:lnTo>
                    <a:pt x="13770" y="45405"/>
                  </a:lnTo>
                  <a:lnTo>
                    <a:pt x="7868" y="63243"/>
                  </a:lnTo>
                  <a:lnTo>
                    <a:pt x="35409" y="66486"/>
                  </a:lnTo>
                  <a:lnTo>
                    <a:pt x="11803" y="89189"/>
                  </a:lnTo>
                  <a:lnTo>
                    <a:pt x="39344" y="84324"/>
                  </a:lnTo>
                  <a:lnTo>
                    <a:pt x="0" y="98918"/>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96" name="Google Shape;196;p15"/>
            <p:cNvSpPr/>
            <p:nvPr/>
          </p:nvSpPr>
          <p:spPr>
            <a:xfrm>
              <a:off x="2646" y="1931"/>
              <a:ext cx="39" cy="30"/>
            </a:xfrm>
            <a:custGeom>
              <a:rect b="b" l="l" r="r" t="t"/>
              <a:pathLst>
                <a:path extrusionOk="0" h="120000" w="120000">
                  <a:moveTo>
                    <a:pt x="0" y="74482"/>
                  </a:moveTo>
                  <a:lnTo>
                    <a:pt x="16216" y="95172"/>
                  </a:lnTo>
                  <a:lnTo>
                    <a:pt x="64864" y="78620"/>
                  </a:lnTo>
                  <a:lnTo>
                    <a:pt x="84324" y="115862"/>
                  </a:lnTo>
                  <a:lnTo>
                    <a:pt x="116756" y="74482"/>
                  </a:lnTo>
                  <a:lnTo>
                    <a:pt x="84324" y="16551"/>
                  </a:lnTo>
                  <a:lnTo>
                    <a:pt x="25945" y="0"/>
                  </a:lnTo>
                  <a:lnTo>
                    <a:pt x="19459" y="37241"/>
                  </a:lnTo>
                  <a:lnTo>
                    <a:pt x="0" y="74482"/>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97" name="Google Shape;197;p15"/>
            <p:cNvSpPr/>
            <p:nvPr/>
          </p:nvSpPr>
          <p:spPr>
            <a:xfrm>
              <a:off x="2663" y="1863"/>
              <a:ext cx="17" cy="18"/>
            </a:xfrm>
            <a:custGeom>
              <a:rect b="b" l="l" r="r" t="t"/>
              <a:pathLst>
                <a:path extrusionOk="0" h="120000" w="120000">
                  <a:moveTo>
                    <a:pt x="0" y="112941"/>
                  </a:moveTo>
                  <a:lnTo>
                    <a:pt x="0" y="14117"/>
                  </a:lnTo>
                  <a:lnTo>
                    <a:pt x="112941" y="0"/>
                  </a:lnTo>
                  <a:lnTo>
                    <a:pt x="0" y="112941"/>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98" name="Google Shape;198;p15"/>
            <p:cNvSpPr/>
            <p:nvPr/>
          </p:nvSpPr>
          <p:spPr>
            <a:xfrm>
              <a:off x="2669" y="1876"/>
              <a:ext cx="17" cy="18"/>
            </a:xfrm>
            <a:custGeom>
              <a:rect b="b" l="l" r="r" t="t"/>
              <a:pathLst>
                <a:path extrusionOk="0" h="120000" w="120000">
                  <a:moveTo>
                    <a:pt x="0" y="98823"/>
                  </a:moveTo>
                  <a:lnTo>
                    <a:pt x="60000" y="0"/>
                  </a:lnTo>
                  <a:lnTo>
                    <a:pt x="112500" y="112941"/>
                  </a:lnTo>
                  <a:lnTo>
                    <a:pt x="0" y="98823"/>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99" name="Google Shape;199;p15"/>
            <p:cNvSpPr/>
            <p:nvPr/>
          </p:nvSpPr>
          <p:spPr>
            <a:xfrm>
              <a:off x="2677" y="1856"/>
              <a:ext cx="116" cy="192"/>
            </a:xfrm>
            <a:custGeom>
              <a:rect b="b" l="l" r="r" t="t"/>
              <a:pathLst>
                <a:path extrusionOk="0" h="120000" w="120000">
                  <a:moveTo>
                    <a:pt x="0" y="27845"/>
                  </a:moveTo>
                  <a:lnTo>
                    <a:pt x="3185" y="11270"/>
                  </a:lnTo>
                  <a:lnTo>
                    <a:pt x="18053" y="0"/>
                  </a:lnTo>
                  <a:lnTo>
                    <a:pt x="44601" y="0"/>
                  </a:lnTo>
                  <a:lnTo>
                    <a:pt x="28672" y="13922"/>
                  </a:lnTo>
                  <a:lnTo>
                    <a:pt x="63716" y="17237"/>
                  </a:lnTo>
                  <a:lnTo>
                    <a:pt x="42477" y="36464"/>
                  </a:lnTo>
                  <a:lnTo>
                    <a:pt x="69026" y="43756"/>
                  </a:lnTo>
                  <a:lnTo>
                    <a:pt x="94513" y="67624"/>
                  </a:lnTo>
                  <a:lnTo>
                    <a:pt x="87079" y="69613"/>
                  </a:lnTo>
                  <a:lnTo>
                    <a:pt x="99823" y="75580"/>
                  </a:lnTo>
                  <a:lnTo>
                    <a:pt x="91327" y="81546"/>
                  </a:lnTo>
                  <a:lnTo>
                    <a:pt x="118938" y="82872"/>
                  </a:lnTo>
                  <a:lnTo>
                    <a:pt x="100884" y="98784"/>
                  </a:lnTo>
                  <a:lnTo>
                    <a:pt x="112566" y="103425"/>
                  </a:lnTo>
                  <a:lnTo>
                    <a:pt x="6371" y="119337"/>
                  </a:lnTo>
                  <a:lnTo>
                    <a:pt x="56283" y="96795"/>
                  </a:lnTo>
                  <a:lnTo>
                    <a:pt x="40353" y="100110"/>
                  </a:lnTo>
                  <a:lnTo>
                    <a:pt x="13805" y="93480"/>
                  </a:lnTo>
                  <a:lnTo>
                    <a:pt x="32920" y="85524"/>
                  </a:lnTo>
                  <a:lnTo>
                    <a:pt x="21238" y="81546"/>
                  </a:lnTo>
                  <a:lnTo>
                    <a:pt x="47787" y="72928"/>
                  </a:lnTo>
                  <a:lnTo>
                    <a:pt x="50973" y="61657"/>
                  </a:lnTo>
                  <a:lnTo>
                    <a:pt x="37168" y="58342"/>
                  </a:lnTo>
                  <a:lnTo>
                    <a:pt x="44601" y="52375"/>
                  </a:lnTo>
                  <a:lnTo>
                    <a:pt x="16991" y="55027"/>
                  </a:lnTo>
                  <a:lnTo>
                    <a:pt x="18053" y="38453"/>
                  </a:lnTo>
                  <a:lnTo>
                    <a:pt x="3185" y="46408"/>
                  </a:lnTo>
                  <a:lnTo>
                    <a:pt x="10619" y="28508"/>
                  </a:lnTo>
                  <a:lnTo>
                    <a:pt x="0" y="27845"/>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00" name="Google Shape;200;p15"/>
            <p:cNvSpPr/>
            <p:nvPr/>
          </p:nvSpPr>
          <p:spPr>
            <a:xfrm>
              <a:off x="5569" y="1731"/>
              <a:ext cx="47" cy="18"/>
            </a:xfrm>
            <a:custGeom>
              <a:rect b="b" l="l" r="r" t="t"/>
              <a:pathLst>
                <a:path extrusionOk="0" h="120000" w="120000">
                  <a:moveTo>
                    <a:pt x="0" y="28235"/>
                  </a:moveTo>
                  <a:lnTo>
                    <a:pt x="69333" y="0"/>
                  </a:lnTo>
                  <a:lnTo>
                    <a:pt x="117333" y="56470"/>
                  </a:lnTo>
                  <a:lnTo>
                    <a:pt x="90666" y="112941"/>
                  </a:lnTo>
                  <a:lnTo>
                    <a:pt x="0" y="28235"/>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01" name="Google Shape;201;p15"/>
            <p:cNvSpPr/>
            <p:nvPr/>
          </p:nvSpPr>
          <p:spPr>
            <a:xfrm>
              <a:off x="3415" y="2618"/>
              <a:ext cx="144" cy="105"/>
            </a:xfrm>
            <a:custGeom>
              <a:rect b="b" l="l" r="r" t="t"/>
              <a:pathLst>
                <a:path extrusionOk="0" h="120000" w="120000">
                  <a:moveTo>
                    <a:pt x="0" y="118787"/>
                  </a:moveTo>
                  <a:lnTo>
                    <a:pt x="29787" y="92121"/>
                  </a:lnTo>
                  <a:lnTo>
                    <a:pt x="25531" y="80000"/>
                  </a:lnTo>
                  <a:lnTo>
                    <a:pt x="34042" y="64242"/>
                  </a:lnTo>
                  <a:lnTo>
                    <a:pt x="66382" y="12121"/>
                  </a:lnTo>
                  <a:lnTo>
                    <a:pt x="104680" y="0"/>
                  </a:lnTo>
                  <a:lnTo>
                    <a:pt x="119148" y="46060"/>
                  </a:lnTo>
                  <a:lnTo>
                    <a:pt x="107234" y="64242"/>
                  </a:lnTo>
                  <a:lnTo>
                    <a:pt x="62127" y="95757"/>
                  </a:lnTo>
                  <a:lnTo>
                    <a:pt x="0" y="118787"/>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02" name="Google Shape;202;p15"/>
            <p:cNvSpPr/>
            <p:nvPr/>
          </p:nvSpPr>
          <p:spPr>
            <a:xfrm>
              <a:off x="3403" y="2645"/>
              <a:ext cx="53" cy="78"/>
            </a:xfrm>
            <a:custGeom>
              <a:rect b="b" l="l" r="r" t="t"/>
              <a:pathLst>
                <a:path extrusionOk="0" h="120000" w="120000">
                  <a:moveTo>
                    <a:pt x="0" y="23013"/>
                  </a:moveTo>
                  <a:lnTo>
                    <a:pt x="24905" y="118356"/>
                  </a:lnTo>
                  <a:lnTo>
                    <a:pt x="104150" y="82191"/>
                  </a:lnTo>
                  <a:lnTo>
                    <a:pt x="92830" y="65753"/>
                  </a:lnTo>
                  <a:lnTo>
                    <a:pt x="117735" y="44383"/>
                  </a:lnTo>
                  <a:lnTo>
                    <a:pt x="117735" y="16438"/>
                  </a:lnTo>
                  <a:lnTo>
                    <a:pt x="58867" y="0"/>
                  </a:lnTo>
                  <a:lnTo>
                    <a:pt x="0" y="23013"/>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03" name="Google Shape;203;p15"/>
            <p:cNvSpPr/>
            <p:nvPr/>
          </p:nvSpPr>
          <p:spPr>
            <a:xfrm>
              <a:off x="2971" y="2110"/>
              <a:ext cx="139" cy="121"/>
            </a:xfrm>
            <a:custGeom>
              <a:rect b="b" l="l" r="r" t="t"/>
              <a:pathLst>
                <a:path extrusionOk="0" h="120000" w="120000">
                  <a:moveTo>
                    <a:pt x="0" y="28672"/>
                  </a:moveTo>
                  <a:lnTo>
                    <a:pt x="0" y="8495"/>
                  </a:lnTo>
                  <a:lnTo>
                    <a:pt x="28905" y="0"/>
                  </a:lnTo>
                  <a:lnTo>
                    <a:pt x="55182" y="23362"/>
                  </a:lnTo>
                  <a:lnTo>
                    <a:pt x="82335" y="16991"/>
                  </a:lnTo>
                  <a:lnTo>
                    <a:pt x="114744" y="54159"/>
                  </a:lnTo>
                  <a:lnTo>
                    <a:pt x="110364" y="92389"/>
                  </a:lnTo>
                  <a:lnTo>
                    <a:pt x="119124" y="109380"/>
                  </a:lnTo>
                  <a:lnTo>
                    <a:pt x="92846" y="118938"/>
                  </a:lnTo>
                  <a:lnTo>
                    <a:pt x="81459" y="86017"/>
                  </a:lnTo>
                  <a:lnTo>
                    <a:pt x="70072" y="99823"/>
                  </a:lnTo>
                  <a:lnTo>
                    <a:pt x="28905" y="66902"/>
                  </a:lnTo>
                  <a:lnTo>
                    <a:pt x="11386" y="32920"/>
                  </a:lnTo>
                  <a:lnTo>
                    <a:pt x="875" y="40353"/>
                  </a:lnTo>
                  <a:lnTo>
                    <a:pt x="0" y="28672"/>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04" name="Google Shape;204;p15"/>
            <p:cNvSpPr/>
            <p:nvPr/>
          </p:nvSpPr>
          <p:spPr>
            <a:xfrm>
              <a:off x="2939" y="3021"/>
              <a:ext cx="191" cy="202"/>
            </a:xfrm>
            <a:custGeom>
              <a:rect b="b" l="l" r="r" t="t"/>
              <a:pathLst>
                <a:path extrusionOk="0" h="120000" w="120000">
                  <a:moveTo>
                    <a:pt x="0" y="111789"/>
                  </a:moveTo>
                  <a:lnTo>
                    <a:pt x="14918" y="107368"/>
                  </a:lnTo>
                  <a:lnTo>
                    <a:pt x="92108" y="119368"/>
                  </a:lnTo>
                  <a:lnTo>
                    <a:pt x="108972" y="113684"/>
                  </a:lnTo>
                  <a:lnTo>
                    <a:pt x="97945" y="104842"/>
                  </a:lnTo>
                  <a:lnTo>
                    <a:pt x="97945" y="68842"/>
                  </a:lnTo>
                  <a:lnTo>
                    <a:pt x="119351" y="68842"/>
                  </a:lnTo>
                  <a:lnTo>
                    <a:pt x="116756" y="49263"/>
                  </a:lnTo>
                  <a:lnTo>
                    <a:pt x="97945" y="51157"/>
                  </a:lnTo>
                  <a:lnTo>
                    <a:pt x="96000" y="16421"/>
                  </a:lnTo>
                  <a:lnTo>
                    <a:pt x="87567" y="10105"/>
                  </a:lnTo>
                  <a:lnTo>
                    <a:pt x="74594" y="10736"/>
                  </a:lnTo>
                  <a:lnTo>
                    <a:pt x="72648" y="20842"/>
                  </a:lnTo>
                  <a:lnTo>
                    <a:pt x="58378" y="21473"/>
                  </a:lnTo>
                  <a:lnTo>
                    <a:pt x="43459" y="0"/>
                  </a:lnTo>
                  <a:lnTo>
                    <a:pt x="7135" y="4421"/>
                  </a:lnTo>
                  <a:lnTo>
                    <a:pt x="20108" y="49894"/>
                  </a:lnTo>
                  <a:lnTo>
                    <a:pt x="0" y="111789"/>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05" name="Google Shape;205;p15"/>
            <p:cNvSpPr/>
            <p:nvPr/>
          </p:nvSpPr>
          <p:spPr>
            <a:xfrm>
              <a:off x="2945" y="3004"/>
              <a:ext cx="16" cy="18"/>
            </a:xfrm>
            <a:custGeom>
              <a:rect b="b" l="l" r="r" t="t"/>
              <a:pathLst>
                <a:path extrusionOk="0" h="120000" w="120000">
                  <a:moveTo>
                    <a:pt x="0" y="33333"/>
                  </a:moveTo>
                  <a:lnTo>
                    <a:pt x="42352" y="113333"/>
                  </a:lnTo>
                  <a:lnTo>
                    <a:pt x="112941" y="0"/>
                  </a:lnTo>
                  <a:lnTo>
                    <a:pt x="0" y="33333"/>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06" name="Google Shape;206;p15"/>
            <p:cNvSpPr/>
            <p:nvPr/>
          </p:nvSpPr>
          <p:spPr>
            <a:xfrm>
              <a:off x="3062" y="3217"/>
              <a:ext cx="143" cy="152"/>
            </a:xfrm>
            <a:custGeom>
              <a:rect b="b" l="l" r="r" t="t"/>
              <a:pathLst>
                <a:path extrusionOk="0" h="120000" w="120000">
                  <a:moveTo>
                    <a:pt x="0" y="91468"/>
                  </a:moveTo>
                  <a:lnTo>
                    <a:pt x="0" y="55384"/>
                  </a:lnTo>
                  <a:lnTo>
                    <a:pt x="13138" y="55384"/>
                  </a:lnTo>
                  <a:lnTo>
                    <a:pt x="13138" y="9230"/>
                  </a:lnTo>
                  <a:lnTo>
                    <a:pt x="38540" y="4195"/>
                  </a:lnTo>
                  <a:lnTo>
                    <a:pt x="45547" y="11748"/>
                  </a:lnTo>
                  <a:lnTo>
                    <a:pt x="66569" y="0"/>
                  </a:lnTo>
                  <a:lnTo>
                    <a:pt x="101605" y="49510"/>
                  </a:lnTo>
                  <a:lnTo>
                    <a:pt x="119124" y="57902"/>
                  </a:lnTo>
                  <a:lnTo>
                    <a:pt x="70948" y="102377"/>
                  </a:lnTo>
                  <a:lnTo>
                    <a:pt x="43795" y="102377"/>
                  </a:lnTo>
                  <a:lnTo>
                    <a:pt x="27153" y="118321"/>
                  </a:lnTo>
                  <a:lnTo>
                    <a:pt x="9635" y="119160"/>
                  </a:lnTo>
                  <a:lnTo>
                    <a:pt x="11386" y="104895"/>
                  </a:lnTo>
                  <a:lnTo>
                    <a:pt x="0" y="91468"/>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07" name="Google Shape;207;p15"/>
            <p:cNvSpPr/>
            <p:nvPr/>
          </p:nvSpPr>
          <p:spPr>
            <a:xfrm>
              <a:off x="3200" y="2966"/>
              <a:ext cx="29" cy="32"/>
            </a:xfrm>
            <a:custGeom>
              <a:rect b="b" l="l" r="r" t="t"/>
              <a:pathLst>
                <a:path extrusionOk="0" h="120000" w="120000">
                  <a:moveTo>
                    <a:pt x="0" y="16000"/>
                  </a:moveTo>
                  <a:lnTo>
                    <a:pt x="8888" y="60000"/>
                  </a:lnTo>
                  <a:lnTo>
                    <a:pt x="35555" y="116000"/>
                  </a:lnTo>
                  <a:lnTo>
                    <a:pt x="115555" y="48000"/>
                  </a:lnTo>
                  <a:lnTo>
                    <a:pt x="102222" y="0"/>
                  </a:lnTo>
                  <a:lnTo>
                    <a:pt x="0" y="160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08" name="Google Shape;208;p15"/>
            <p:cNvSpPr/>
            <p:nvPr/>
          </p:nvSpPr>
          <p:spPr>
            <a:xfrm>
              <a:off x="2892" y="2721"/>
              <a:ext cx="116" cy="183"/>
            </a:xfrm>
            <a:custGeom>
              <a:rect b="b" l="l" r="r" t="t"/>
              <a:pathLst>
                <a:path extrusionOk="0" h="120000" w="120000">
                  <a:moveTo>
                    <a:pt x="0" y="85116"/>
                  </a:moveTo>
                  <a:lnTo>
                    <a:pt x="16071" y="62790"/>
                  </a:lnTo>
                  <a:lnTo>
                    <a:pt x="42857" y="65581"/>
                  </a:lnTo>
                  <a:lnTo>
                    <a:pt x="77142" y="19534"/>
                  </a:lnTo>
                  <a:lnTo>
                    <a:pt x="92142" y="11162"/>
                  </a:lnTo>
                  <a:lnTo>
                    <a:pt x="85714" y="1395"/>
                  </a:lnTo>
                  <a:lnTo>
                    <a:pt x="93214" y="0"/>
                  </a:lnTo>
                  <a:lnTo>
                    <a:pt x="102857" y="29302"/>
                  </a:lnTo>
                  <a:lnTo>
                    <a:pt x="85714" y="34186"/>
                  </a:lnTo>
                  <a:lnTo>
                    <a:pt x="107142" y="57209"/>
                  </a:lnTo>
                  <a:lnTo>
                    <a:pt x="93214" y="83720"/>
                  </a:lnTo>
                  <a:lnTo>
                    <a:pt x="118928" y="104651"/>
                  </a:lnTo>
                  <a:lnTo>
                    <a:pt x="114642" y="119302"/>
                  </a:lnTo>
                  <a:lnTo>
                    <a:pt x="75000" y="113023"/>
                  </a:lnTo>
                  <a:lnTo>
                    <a:pt x="41785" y="112325"/>
                  </a:lnTo>
                  <a:lnTo>
                    <a:pt x="17142" y="113023"/>
                  </a:lnTo>
                  <a:lnTo>
                    <a:pt x="16071" y="92790"/>
                  </a:lnTo>
                  <a:lnTo>
                    <a:pt x="0" y="85116"/>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09" name="Google Shape;209;p15"/>
            <p:cNvSpPr/>
            <p:nvPr/>
          </p:nvSpPr>
          <p:spPr>
            <a:xfrm>
              <a:off x="2984" y="2750"/>
              <a:ext cx="195" cy="132"/>
            </a:xfrm>
            <a:custGeom>
              <a:rect b="b" l="l" r="r" t="t"/>
              <a:pathLst>
                <a:path extrusionOk="0" h="120000" w="120000">
                  <a:moveTo>
                    <a:pt x="0" y="90000"/>
                  </a:moveTo>
                  <a:lnTo>
                    <a:pt x="6349" y="53225"/>
                  </a:lnTo>
                  <a:lnTo>
                    <a:pt x="36825" y="42580"/>
                  </a:lnTo>
                  <a:lnTo>
                    <a:pt x="40000" y="30967"/>
                  </a:lnTo>
                  <a:lnTo>
                    <a:pt x="53333" y="26129"/>
                  </a:lnTo>
                  <a:lnTo>
                    <a:pt x="74920" y="0"/>
                  </a:lnTo>
                  <a:lnTo>
                    <a:pt x="81269" y="30967"/>
                  </a:lnTo>
                  <a:lnTo>
                    <a:pt x="97142" y="42580"/>
                  </a:lnTo>
                  <a:lnTo>
                    <a:pt x="119365" y="86129"/>
                  </a:lnTo>
                  <a:lnTo>
                    <a:pt x="64126" y="98709"/>
                  </a:lnTo>
                  <a:lnTo>
                    <a:pt x="44444" y="86129"/>
                  </a:lnTo>
                  <a:lnTo>
                    <a:pt x="36825" y="107419"/>
                  </a:lnTo>
                  <a:lnTo>
                    <a:pt x="20952" y="107419"/>
                  </a:lnTo>
                  <a:lnTo>
                    <a:pt x="13333" y="119032"/>
                  </a:lnTo>
                  <a:lnTo>
                    <a:pt x="0" y="900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10" name="Google Shape;210;p15"/>
            <p:cNvSpPr/>
            <p:nvPr/>
          </p:nvSpPr>
          <p:spPr>
            <a:xfrm>
              <a:off x="2966" y="2542"/>
              <a:ext cx="160" cy="268"/>
            </a:xfrm>
            <a:custGeom>
              <a:rect b="b" l="l" r="r" t="t"/>
              <a:pathLst>
                <a:path extrusionOk="0" h="120000" w="120000">
                  <a:moveTo>
                    <a:pt x="0" y="68366"/>
                  </a:moveTo>
                  <a:lnTo>
                    <a:pt x="17032" y="74103"/>
                  </a:lnTo>
                  <a:lnTo>
                    <a:pt x="12387" y="80318"/>
                  </a:lnTo>
                  <a:lnTo>
                    <a:pt x="19354" y="100398"/>
                  </a:lnTo>
                  <a:lnTo>
                    <a:pt x="6193" y="103745"/>
                  </a:lnTo>
                  <a:lnTo>
                    <a:pt x="22451" y="119521"/>
                  </a:lnTo>
                  <a:lnTo>
                    <a:pt x="59612" y="114262"/>
                  </a:lnTo>
                  <a:lnTo>
                    <a:pt x="60387" y="108525"/>
                  </a:lnTo>
                  <a:lnTo>
                    <a:pt x="78193" y="106135"/>
                  </a:lnTo>
                  <a:lnTo>
                    <a:pt x="104516" y="93227"/>
                  </a:lnTo>
                  <a:lnTo>
                    <a:pt x="94451" y="78884"/>
                  </a:lnTo>
                  <a:lnTo>
                    <a:pt x="106064" y="59282"/>
                  </a:lnTo>
                  <a:lnTo>
                    <a:pt x="117677" y="57848"/>
                  </a:lnTo>
                  <a:lnTo>
                    <a:pt x="119225" y="30119"/>
                  </a:lnTo>
                  <a:lnTo>
                    <a:pt x="29419" y="0"/>
                  </a:lnTo>
                  <a:lnTo>
                    <a:pt x="17032" y="2868"/>
                  </a:lnTo>
                  <a:lnTo>
                    <a:pt x="17032" y="14820"/>
                  </a:lnTo>
                  <a:lnTo>
                    <a:pt x="29419" y="22948"/>
                  </a:lnTo>
                  <a:lnTo>
                    <a:pt x="22451" y="48764"/>
                  </a:lnTo>
                  <a:lnTo>
                    <a:pt x="0" y="68366"/>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11" name="Google Shape;211;p15"/>
            <p:cNvSpPr/>
            <p:nvPr/>
          </p:nvSpPr>
          <p:spPr>
            <a:xfrm>
              <a:off x="2933" y="2868"/>
              <a:ext cx="113" cy="141"/>
            </a:xfrm>
            <a:custGeom>
              <a:rect b="b" l="l" r="r" t="t"/>
              <a:pathLst>
                <a:path extrusionOk="0" h="120000" w="120000">
                  <a:moveTo>
                    <a:pt x="0" y="104661"/>
                  </a:moveTo>
                  <a:lnTo>
                    <a:pt x="9818" y="119097"/>
                  </a:lnTo>
                  <a:lnTo>
                    <a:pt x="28363" y="114586"/>
                  </a:lnTo>
                  <a:lnTo>
                    <a:pt x="51272" y="115488"/>
                  </a:lnTo>
                  <a:lnTo>
                    <a:pt x="74181" y="102857"/>
                  </a:lnTo>
                  <a:lnTo>
                    <a:pt x="79636" y="79398"/>
                  </a:lnTo>
                  <a:lnTo>
                    <a:pt x="101454" y="59548"/>
                  </a:lnTo>
                  <a:lnTo>
                    <a:pt x="118909" y="0"/>
                  </a:lnTo>
                  <a:lnTo>
                    <a:pt x="90545" y="0"/>
                  </a:lnTo>
                  <a:lnTo>
                    <a:pt x="76363" y="10827"/>
                  </a:lnTo>
                  <a:lnTo>
                    <a:pt x="74181" y="29774"/>
                  </a:lnTo>
                  <a:lnTo>
                    <a:pt x="33818" y="21654"/>
                  </a:lnTo>
                  <a:lnTo>
                    <a:pt x="32727" y="34285"/>
                  </a:lnTo>
                  <a:lnTo>
                    <a:pt x="48000" y="34285"/>
                  </a:lnTo>
                  <a:lnTo>
                    <a:pt x="42545" y="82105"/>
                  </a:lnTo>
                  <a:lnTo>
                    <a:pt x="22909" y="76691"/>
                  </a:lnTo>
                  <a:lnTo>
                    <a:pt x="0" y="104661"/>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12" name="Google Shape;212;p15"/>
            <p:cNvSpPr/>
            <p:nvPr/>
          </p:nvSpPr>
          <p:spPr>
            <a:xfrm>
              <a:off x="2951" y="2845"/>
              <a:ext cx="282" cy="298"/>
            </a:xfrm>
            <a:custGeom>
              <a:rect b="b" l="l" r="r" t="t"/>
              <a:pathLst>
                <a:path extrusionOk="0" h="120000" w="120000">
                  <a:moveTo>
                    <a:pt x="0" y="71142"/>
                  </a:moveTo>
                  <a:lnTo>
                    <a:pt x="0" y="74142"/>
                  </a:lnTo>
                  <a:lnTo>
                    <a:pt x="23649" y="71142"/>
                  </a:lnTo>
                  <a:lnTo>
                    <a:pt x="33722" y="85714"/>
                  </a:lnTo>
                  <a:lnTo>
                    <a:pt x="43357" y="85285"/>
                  </a:lnTo>
                  <a:lnTo>
                    <a:pt x="44233" y="78428"/>
                  </a:lnTo>
                  <a:lnTo>
                    <a:pt x="53430" y="78000"/>
                  </a:lnTo>
                  <a:lnTo>
                    <a:pt x="59124" y="82285"/>
                  </a:lnTo>
                  <a:lnTo>
                    <a:pt x="60000" y="105857"/>
                  </a:lnTo>
                  <a:lnTo>
                    <a:pt x="73576" y="104571"/>
                  </a:lnTo>
                  <a:lnTo>
                    <a:pt x="109927" y="119571"/>
                  </a:lnTo>
                  <a:lnTo>
                    <a:pt x="109489" y="112714"/>
                  </a:lnTo>
                  <a:lnTo>
                    <a:pt x="102043" y="109285"/>
                  </a:lnTo>
                  <a:lnTo>
                    <a:pt x="102919" y="92571"/>
                  </a:lnTo>
                  <a:lnTo>
                    <a:pt x="115182" y="86571"/>
                  </a:lnTo>
                  <a:lnTo>
                    <a:pt x="108175" y="75000"/>
                  </a:lnTo>
                  <a:lnTo>
                    <a:pt x="106423" y="55285"/>
                  </a:lnTo>
                  <a:lnTo>
                    <a:pt x="105547" y="50571"/>
                  </a:lnTo>
                  <a:lnTo>
                    <a:pt x="109927" y="42000"/>
                  </a:lnTo>
                  <a:lnTo>
                    <a:pt x="115182" y="25714"/>
                  </a:lnTo>
                  <a:lnTo>
                    <a:pt x="119562" y="19285"/>
                  </a:lnTo>
                  <a:lnTo>
                    <a:pt x="116934" y="9857"/>
                  </a:lnTo>
                  <a:lnTo>
                    <a:pt x="95474" y="0"/>
                  </a:lnTo>
                  <a:lnTo>
                    <a:pt x="57810" y="5571"/>
                  </a:lnTo>
                  <a:lnTo>
                    <a:pt x="44233" y="0"/>
                  </a:lnTo>
                  <a:lnTo>
                    <a:pt x="39416" y="9428"/>
                  </a:lnTo>
                  <a:lnTo>
                    <a:pt x="33722" y="37714"/>
                  </a:lnTo>
                  <a:lnTo>
                    <a:pt x="23649" y="47142"/>
                  </a:lnTo>
                  <a:lnTo>
                    <a:pt x="22335" y="58285"/>
                  </a:lnTo>
                  <a:lnTo>
                    <a:pt x="13138" y="64285"/>
                  </a:lnTo>
                  <a:lnTo>
                    <a:pt x="3065" y="63857"/>
                  </a:lnTo>
                  <a:lnTo>
                    <a:pt x="0" y="71142"/>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13" name="Google Shape;213;p15"/>
            <p:cNvSpPr/>
            <p:nvPr/>
          </p:nvSpPr>
          <p:spPr>
            <a:xfrm>
              <a:off x="3249" y="2327"/>
              <a:ext cx="34" cy="22"/>
            </a:xfrm>
            <a:custGeom>
              <a:rect b="b" l="l" r="r" t="t"/>
              <a:pathLst>
                <a:path extrusionOk="0" h="120000" w="120000">
                  <a:moveTo>
                    <a:pt x="0" y="60000"/>
                  </a:moveTo>
                  <a:lnTo>
                    <a:pt x="38823" y="114000"/>
                  </a:lnTo>
                  <a:lnTo>
                    <a:pt x="116470" y="0"/>
                  </a:lnTo>
                  <a:lnTo>
                    <a:pt x="0" y="600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14" name="Google Shape;214;p15"/>
            <p:cNvSpPr/>
            <p:nvPr/>
          </p:nvSpPr>
          <p:spPr>
            <a:xfrm>
              <a:off x="2779" y="2727"/>
              <a:ext cx="42" cy="101"/>
            </a:xfrm>
            <a:custGeom>
              <a:rect b="b" l="l" r="r" t="t"/>
              <a:pathLst>
                <a:path extrusionOk="0" h="120000" w="120000">
                  <a:moveTo>
                    <a:pt x="0" y="29052"/>
                  </a:moveTo>
                  <a:lnTo>
                    <a:pt x="45000" y="118736"/>
                  </a:lnTo>
                  <a:lnTo>
                    <a:pt x="84000" y="117473"/>
                  </a:lnTo>
                  <a:lnTo>
                    <a:pt x="117000" y="13894"/>
                  </a:lnTo>
                  <a:lnTo>
                    <a:pt x="84000" y="0"/>
                  </a:lnTo>
                  <a:lnTo>
                    <a:pt x="60000" y="8842"/>
                  </a:lnTo>
                  <a:lnTo>
                    <a:pt x="0" y="29052"/>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15" name="Google Shape;215;p15"/>
            <p:cNvSpPr/>
            <p:nvPr/>
          </p:nvSpPr>
          <p:spPr>
            <a:xfrm>
              <a:off x="2909" y="2892"/>
              <a:ext cx="25" cy="21"/>
            </a:xfrm>
            <a:custGeom>
              <a:rect b="b" l="l" r="r" t="t"/>
              <a:pathLst>
                <a:path extrusionOk="0" h="120000" w="120000">
                  <a:moveTo>
                    <a:pt x="0" y="113684"/>
                  </a:moveTo>
                  <a:lnTo>
                    <a:pt x="4615" y="6315"/>
                  </a:lnTo>
                  <a:lnTo>
                    <a:pt x="115384" y="0"/>
                  </a:lnTo>
                  <a:lnTo>
                    <a:pt x="115384" y="101052"/>
                  </a:lnTo>
                  <a:lnTo>
                    <a:pt x="0" y="113684"/>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16" name="Google Shape;216;p15"/>
            <p:cNvSpPr/>
            <p:nvPr/>
          </p:nvSpPr>
          <p:spPr>
            <a:xfrm>
              <a:off x="3258" y="2633"/>
              <a:ext cx="227" cy="240"/>
            </a:xfrm>
            <a:custGeom>
              <a:rect b="b" l="l" r="r" t="t"/>
              <a:pathLst>
                <a:path extrusionOk="0" h="120000" w="120000">
                  <a:moveTo>
                    <a:pt x="0" y="83733"/>
                  </a:moveTo>
                  <a:lnTo>
                    <a:pt x="8687" y="77333"/>
                  </a:lnTo>
                  <a:lnTo>
                    <a:pt x="9230" y="62933"/>
                  </a:lnTo>
                  <a:lnTo>
                    <a:pt x="24434" y="42666"/>
                  </a:lnTo>
                  <a:lnTo>
                    <a:pt x="30950" y="8000"/>
                  </a:lnTo>
                  <a:lnTo>
                    <a:pt x="43438" y="0"/>
                  </a:lnTo>
                  <a:lnTo>
                    <a:pt x="52126" y="24000"/>
                  </a:lnTo>
                  <a:lnTo>
                    <a:pt x="78190" y="44266"/>
                  </a:lnTo>
                  <a:lnTo>
                    <a:pt x="70045" y="56533"/>
                  </a:lnTo>
                  <a:lnTo>
                    <a:pt x="77647" y="59733"/>
                  </a:lnTo>
                  <a:lnTo>
                    <a:pt x="87420" y="74133"/>
                  </a:lnTo>
                  <a:lnTo>
                    <a:pt x="119457" y="82133"/>
                  </a:lnTo>
                  <a:lnTo>
                    <a:pt x="95022" y="106666"/>
                  </a:lnTo>
                  <a:lnTo>
                    <a:pt x="70045" y="115733"/>
                  </a:lnTo>
                  <a:lnTo>
                    <a:pt x="46696" y="119466"/>
                  </a:lnTo>
                  <a:lnTo>
                    <a:pt x="21719" y="110400"/>
                  </a:lnTo>
                  <a:lnTo>
                    <a:pt x="12488" y="93333"/>
                  </a:lnTo>
                  <a:lnTo>
                    <a:pt x="0" y="83733"/>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17" name="Google Shape;217;p15"/>
            <p:cNvSpPr/>
            <p:nvPr/>
          </p:nvSpPr>
          <p:spPr>
            <a:xfrm>
              <a:off x="3392" y="2721"/>
              <a:ext cx="22" cy="32"/>
            </a:xfrm>
            <a:custGeom>
              <a:rect b="b" l="l" r="r" t="t"/>
              <a:pathLst>
                <a:path extrusionOk="0" h="120000" w="120000">
                  <a:moveTo>
                    <a:pt x="0" y="92000"/>
                  </a:moveTo>
                  <a:lnTo>
                    <a:pt x="70909" y="116000"/>
                  </a:lnTo>
                  <a:lnTo>
                    <a:pt x="103636" y="80000"/>
                  </a:lnTo>
                  <a:lnTo>
                    <a:pt x="49090" y="72000"/>
                  </a:lnTo>
                  <a:lnTo>
                    <a:pt x="114545" y="44000"/>
                  </a:lnTo>
                  <a:lnTo>
                    <a:pt x="76363" y="0"/>
                  </a:lnTo>
                  <a:lnTo>
                    <a:pt x="0" y="920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18" name="Google Shape;218;p15"/>
            <p:cNvSpPr/>
            <p:nvPr/>
          </p:nvSpPr>
          <p:spPr>
            <a:xfrm>
              <a:off x="2896" y="2892"/>
              <a:ext cx="84" cy="100"/>
            </a:xfrm>
            <a:custGeom>
              <a:rect b="b" l="l" r="r" t="t"/>
              <a:pathLst>
                <a:path extrusionOk="0" h="120000" w="120000">
                  <a:moveTo>
                    <a:pt x="0" y="56170"/>
                  </a:moveTo>
                  <a:lnTo>
                    <a:pt x="11707" y="37021"/>
                  </a:lnTo>
                  <a:lnTo>
                    <a:pt x="21951" y="38297"/>
                  </a:lnTo>
                  <a:lnTo>
                    <a:pt x="14634" y="22978"/>
                  </a:lnTo>
                  <a:lnTo>
                    <a:pt x="51219" y="20425"/>
                  </a:lnTo>
                  <a:lnTo>
                    <a:pt x="51219" y="0"/>
                  </a:lnTo>
                  <a:lnTo>
                    <a:pt x="95121" y="1276"/>
                  </a:lnTo>
                  <a:lnTo>
                    <a:pt x="93658" y="19148"/>
                  </a:lnTo>
                  <a:lnTo>
                    <a:pt x="118536" y="19148"/>
                  </a:lnTo>
                  <a:lnTo>
                    <a:pt x="109756" y="86808"/>
                  </a:lnTo>
                  <a:lnTo>
                    <a:pt x="83414" y="79148"/>
                  </a:lnTo>
                  <a:lnTo>
                    <a:pt x="49756" y="118723"/>
                  </a:lnTo>
                  <a:lnTo>
                    <a:pt x="0" y="5617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19" name="Google Shape;219;p15"/>
            <p:cNvSpPr/>
            <p:nvPr/>
          </p:nvSpPr>
          <p:spPr>
            <a:xfrm>
              <a:off x="2515" y="2706"/>
              <a:ext cx="47" cy="19"/>
            </a:xfrm>
            <a:custGeom>
              <a:rect b="b" l="l" r="r" t="t"/>
              <a:pathLst>
                <a:path extrusionOk="0" h="120000" w="120000">
                  <a:moveTo>
                    <a:pt x="0" y="112941"/>
                  </a:moveTo>
                  <a:lnTo>
                    <a:pt x="5454" y="0"/>
                  </a:lnTo>
                  <a:lnTo>
                    <a:pt x="117272" y="35294"/>
                  </a:lnTo>
                  <a:lnTo>
                    <a:pt x="0" y="112941"/>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20" name="Google Shape;220;p15"/>
            <p:cNvSpPr/>
            <p:nvPr/>
          </p:nvSpPr>
          <p:spPr>
            <a:xfrm>
              <a:off x="2720" y="2746"/>
              <a:ext cx="65" cy="106"/>
            </a:xfrm>
            <a:custGeom>
              <a:rect b="b" l="l" r="r" t="t"/>
              <a:pathLst>
                <a:path extrusionOk="0" h="120000" w="120000">
                  <a:moveTo>
                    <a:pt x="0" y="112727"/>
                  </a:moveTo>
                  <a:lnTo>
                    <a:pt x="11612" y="30303"/>
                  </a:lnTo>
                  <a:lnTo>
                    <a:pt x="3870" y="4848"/>
                  </a:lnTo>
                  <a:lnTo>
                    <a:pt x="77419" y="0"/>
                  </a:lnTo>
                  <a:lnTo>
                    <a:pt x="118064" y="94545"/>
                  </a:lnTo>
                  <a:lnTo>
                    <a:pt x="29032" y="118787"/>
                  </a:lnTo>
                  <a:lnTo>
                    <a:pt x="0" y="112727"/>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21" name="Google Shape;221;p15"/>
            <p:cNvSpPr/>
            <p:nvPr/>
          </p:nvSpPr>
          <p:spPr>
            <a:xfrm>
              <a:off x="2541" y="2721"/>
              <a:ext cx="113" cy="89"/>
            </a:xfrm>
            <a:custGeom>
              <a:rect b="b" l="l" r="r" t="t"/>
              <a:pathLst>
                <a:path extrusionOk="0" h="120000" w="120000">
                  <a:moveTo>
                    <a:pt x="0" y="40481"/>
                  </a:moveTo>
                  <a:lnTo>
                    <a:pt x="18715" y="23132"/>
                  </a:lnTo>
                  <a:lnTo>
                    <a:pt x="19816" y="0"/>
                  </a:lnTo>
                  <a:lnTo>
                    <a:pt x="59449" y="5783"/>
                  </a:lnTo>
                  <a:lnTo>
                    <a:pt x="70458" y="15903"/>
                  </a:lnTo>
                  <a:lnTo>
                    <a:pt x="99082" y="2891"/>
                  </a:lnTo>
                  <a:lnTo>
                    <a:pt x="112293" y="56385"/>
                  </a:lnTo>
                  <a:lnTo>
                    <a:pt x="118899" y="95421"/>
                  </a:lnTo>
                  <a:lnTo>
                    <a:pt x="108990" y="92530"/>
                  </a:lnTo>
                  <a:lnTo>
                    <a:pt x="103486" y="115662"/>
                  </a:lnTo>
                  <a:lnTo>
                    <a:pt x="86972" y="118554"/>
                  </a:lnTo>
                  <a:lnTo>
                    <a:pt x="86972" y="95421"/>
                  </a:lnTo>
                  <a:lnTo>
                    <a:pt x="77064" y="95421"/>
                  </a:lnTo>
                  <a:lnTo>
                    <a:pt x="60550" y="62168"/>
                  </a:lnTo>
                  <a:lnTo>
                    <a:pt x="29724" y="80963"/>
                  </a:lnTo>
                  <a:lnTo>
                    <a:pt x="0" y="40481"/>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22" name="Google Shape;222;p15"/>
            <p:cNvSpPr/>
            <p:nvPr/>
          </p:nvSpPr>
          <p:spPr>
            <a:xfrm>
              <a:off x="3273" y="2372"/>
              <a:ext cx="25" cy="69"/>
            </a:xfrm>
            <a:custGeom>
              <a:rect b="b" l="l" r="r" t="t"/>
              <a:pathLst>
                <a:path extrusionOk="0" h="120000" w="120000">
                  <a:moveTo>
                    <a:pt x="0" y="59076"/>
                  </a:moveTo>
                  <a:lnTo>
                    <a:pt x="50000" y="118153"/>
                  </a:lnTo>
                  <a:lnTo>
                    <a:pt x="65000" y="116307"/>
                  </a:lnTo>
                  <a:lnTo>
                    <a:pt x="95000" y="53538"/>
                  </a:lnTo>
                  <a:lnTo>
                    <a:pt x="50000" y="57230"/>
                  </a:lnTo>
                  <a:lnTo>
                    <a:pt x="65000" y="29538"/>
                  </a:lnTo>
                  <a:lnTo>
                    <a:pt x="100000" y="14769"/>
                  </a:lnTo>
                  <a:lnTo>
                    <a:pt x="115000" y="0"/>
                  </a:lnTo>
                  <a:lnTo>
                    <a:pt x="70000" y="1846"/>
                  </a:lnTo>
                  <a:lnTo>
                    <a:pt x="0" y="59076"/>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23" name="Google Shape;223;p15"/>
            <p:cNvSpPr/>
            <p:nvPr/>
          </p:nvSpPr>
          <p:spPr>
            <a:xfrm>
              <a:off x="2638" y="2754"/>
              <a:ext cx="91" cy="104"/>
            </a:xfrm>
            <a:custGeom>
              <a:rect b="b" l="l" r="r" t="t"/>
              <a:pathLst>
                <a:path extrusionOk="0" h="120000" w="120000">
                  <a:moveTo>
                    <a:pt x="0" y="77938"/>
                  </a:moveTo>
                  <a:lnTo>
                    <a:pt x="0" y="60618"/>
                  </a:lnTo>
                  <a:lnTo>
                    <a:pt x="4044" y="40824"/>
                  </a:lnTo>
                  <a:lnTo>
                    <a:pt x="17528" y="43298"/>
                  </a:lnTo>
                  <a:lnTo>
                    <a:pt x="9438" y="9896"/>
                  </a:lnTo>
                  <a:lnTo>
                    <a:pt x="44494" y="0"/>
                  </a:lnTo>
                  <a:lnTo>
                    <a:pt x="63370" y="7422"/>
                  </a:lnTo>
                  <a:lnTo>
                    <a:pt x="76853" y="17319"/>
                  </a:lnTo>
                  <a:lnTo>
                    <a:pt x="118651" y="22268"/>
                  </a:lnTo>
                  <a:lnTo>
                    <a:pt x="107865" y="106391"/>
                  </a:lnTo>
                  <a:lnTo>
                    <a:pt x="18876" y="118762"/>
                  </a:lnTo>
                  <a:lnTo>
                    <a:pt x="18876" y="91546"/>
                  </a:lnTo>
                  <a:lnTo>
                    <a:pt x="0" y="77938"/>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24" name="Google Shape;224;p15"/>
            <p:cNvSpPr/>
            <p:nvPr/>
          </p:nvSpPr>
          <p:spPr>
            <a:xfrm>
              <a:off x="3285" y="2369"/>
              <a:ext cx="65" cy="76"/>
            </a:xfrm>
            <a:custGeom>
              <a:rect b="b" l="l" r="r" t="t"/>
              <a:pathLst>
                <a:path extrusionOk="0" h="120000" w="120000">
                  <a:moveTo>
                    <a:pt x="0" y="56666"/>
                  </a:moveTo>
                  <a:lnTo>
                    <a:pt x="1904" y="31666"/>
                  </a:lnTo>
                  <a:lnTo>
                    <a:pt x="15238" y="18333"/>
                  </a:lnTo>
                  <a:lnTo>
                    <a:pt x="41904" y="30000"/>
                  </a:lnTo>
                  <a:lnTo>
                    <a:pt x="102857" y="0"/>
                  </a:lnTo>
                  <a:lnTo>
                    <a:pt x="118095" y="33333"/>
                  </a:lnTo>
                  <a:lnTo>
                    <a:pt x="57142" y="51666"/>
                  </a:lnTo>
                  <a:lnTo>
                    <a:pt x="85714" y="78333"/>
                  </a:lnTo>
                  <a:lnTo>
                    <a:pt x="68571" y="93333"/>
                  </a:lnTo>
                  <a:lnTo>
                    <a:pt x="32380" y="118333"/>
                  </a:lnTo>
                  <a:lnTo>
                    <a:pt x="1904" y="110000"/>
                  </a:lnTo>
                  <a:lnTo>
                    <a:pt x="13333" y="53333"/>
                  </a:lnTo>
                  <a:lnTo>
                    <a:pt x="0" y="56666"/>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25" name="Google Shape;225;p15"/>
            <p:cNvSpPr/>
            <p:nvPr/>
          </p:nvSpPr>
          <p:spPr>
            <a:xfrm>
              <a:off x="3273" y="2853"/>
              <a:ext cx="120" cy="151"/>
            </a:xfrm>
            <a:custGeom>
              <a:rect b="b" l="l" r="r" t="t"/>
              <a:pathLst>
                <a:path extrusionOk="0" h="120000" w="120000">
                  <a:moveTo>
                    <a:pt x="0" y="7659"/>
                  </a:moveTo>
                  <a:lnTo>
                    <a:pt x="14482" y="33191"/>
                  </a:lnTo>
                  <a:lnTo>
                    <a:pt x="0" y="56170"/>
                  </a:lnTo>
                  <a:lnTo>
                    <a:pt x="10344" y="62978"/>
                  </a:lnTo>
                  <a:lnTo>
                    <a:pt x="4137" y="71489"/>
                  </a:lnTo>
                  <a:lnTo>
                    <a:pt x="79655" y="119148"/>
                  </a:lnTo>
                  <a:lnTo>
                    <a:pt x="112758" y="80851"/>
                  </a:lnTo>
                  <a:lnTo>
                    <a:pt x="105517" y="70638"/>
                  </a:lnTo>
                  <a:lnTo>
                    <a:pt x="105517" y="22978"/>
                  </a:lnTo>
                  <a:lnTo>
                    <a:pt x="118965" y="8510"/>
                  </a:lnTo>
                  <a:lnTo>
                    <a:pt x="74482" y="14468"/>
                  </a:lnTo>
                  <a:lnTo>
                    <a:pt x="27931" y="0"/>
                  </a:lnTo>
                  <a:lnTo>
                    <a:pt x="0" y="7659"/>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26" name="Google Shape;226;p15"/>
            <p:cNvSpPr/>
            <p:nvPr/>
          </p:nvSpPr>
          <p:spPr>
            <a:xfrm>
              <a:off x="3462" y="2428"/>
              <a:ext cx="26" cy="27"/>
            </a:xfrm>
            <a:custGeom>
              <a:rect b="b" l="l" r="r" t="t"/>
              <a:pathLst>
                <a:path extrusionOk="0" h="120000" w="120000">
                  <a:moveTo>
                    <a:pt x="0" y="72000"/>
                  </a:moveTo>
                  <a:lnTo>
                    <a:pt x="96000" y="0"/>
                  </a:lnTo>
                  <a:lnTo>
                    <a:pt x="115200" y="115200"/>
                  </a:lnTo>
                  <a:lnTo>
                    <a:pt x="0" y="720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27" name="Google Shape;227;p15"/>
            <p:cNvSpPr/>
            <p:nvPr/>
          </p:nvSpPr>
          <p:spPr>
            <a:xfrm>
              <a:off x="3289" y="2344"/>
              <a:ext cx="23" cy="30"/>
            </a:xfrm>
            <a:custGeom>
              <a:rect b="b" l="l" r="r" t="t"/>
              <a:pathLst>
                <a:path extrusionOk="0" h="120000" w="120000">
                  <a:moveTo>
                    <a:pt x="0" y="115714"/>
                  </a:moveTo>
                  <a:lnTo>
                    <a:pt x="36521" y="111428"/>
                  </a:lnTo>
                  <a:lnTo>
                    <a:pt x="114782" y="34285"/>
                  </a:lnTo>
                  <a:lnTo>
                    <a:pt x="73043" y="0"/>
                  </a:lnTo>
                  <a:lnTo>
                    <a:pt x="0" y="115714"/>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28" name="Google Shape;228;p15"/>
            <p:cNvSpPr/>
            <p:nvPr/>
          </p:nvSpPr>
          <p:spPr>
            <a:xfrm>
              <a:off x="2597" y="2791"/>
              <a:ext cx="58" cy="67"/>
            </a:xfrm>
            <a:custGeom>
              <a:rect b="b" l="l" r="r" t="t"/>
              <a:pathLst>
                <a:path extrusionOk="0" h="120000" w="120000">
                  <a:moveTo>
                    <a:pt x="0" y="44516"/>
                  </a:moveTo>
                  <a:lnTo>
                    <a:pt x="35789" y="0"/>
                  </a:lnTo>
                  <a:lnTo>
                    <a:pt x="54736" y="0"/>
                  </a:lnTo>
                  <a:lnTo>
                    <a:pt x="54736" y="30967"/>
                  </a:lnTo>
                  <a:lnTo>
                    <a:pt x="84210" y="27096"/>
                  </a:lnTo>
                  <a:lnTo>
                    <a:pt x="84210" y="54193"/>
                  </a:lnTo>
                  <a:lnTo>
                    <a:pt x="117894" y="75483"/>
                  </a:lnTo>
                  <a:lnTo>
                    <a:pt x="113684" y="118064"/>
                  </a:lnTo>
                  <a:lnTo>
                    <a:pt x="0" y="44516"/>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29" name="Google Shape;229;p15"/>
            <p:cNvSpPr/>
            <p:nvPr/>
          </p:nvSpPr>
          <p:spPr>
            <a:xfrm>
              <a:off x="2905" y="2373"/>
              <a:ext cx="234" cy="238"/>
            </a:xfrm>
            <a:custGeom>
              <a:rect b="b" l="l" r="r" t="t"/>
              <a:pathLst>
                <a:path extrusionOk="0" h="120000" w="120000">
                  <a:moveTo>
                    <a:pt x="0" y="61883"/>
                  </a:moveTo>
                  <a:lnTo>
                    <a:pt x="0" y="25291"/>
                  </a:lnTo>
                  <a:lnTo>
                    <a:pt x="15330" y="0"/>
                  </a:lnTo>
                  <a:lnTo>
                    <a:pt x="42819" y="7533"/>
                  </a:lnTo>
                  <a:lnTo>
                    <a:pt x="48634" y="16143"/>
                  </a:lnTo>
                  <a:lnTo>
                    <a:pt x="72422" y="25291"/>
                  </a:lnTo>
                  <a:lnTo>
                    <a:pt x="78766" y="22600"/>
                  </a:lnTo>
                  <a:lnTo>
                    <a:pt x="79295" y="9686"/>
                  </a:lnTo>
                  <a:lnTo>
                    <a:pt x="87224" y="3228"/>
                  </a:lnTo>
                  <a:lnTo>
                    <a:pt x="119471" y="13452"/>
                  </a:lnTo>
                  <a:lnTo>
                    <a:pt x="115242" y="27443"/>
                  </a:lnTo>
                  <a:lnTo>
                    <a:pt x="119471" y="97399"/>
                  </a:lnTo>
                  <a:lnTo>
                    <a:pt x="119471" y="114080"/>
                  </a:lnTo>
                  <a:lnTo>
                    <a:pt x="112070" y="114618"/>
                  </a:lnTo>
                  <a:lnTo>
                    <a:pt x="112070" y="119461"/>
                  </a:lnTo>
                  <a:lnTo>
                    <a:pt x="50748" y="85560"/>
                  </a:lnTo>
                  <a:lnTo>
                    <a:pt x="42819" y="88789"/>
                  </a:lnTo>
                  <a:lnTo>
                    <a:pt x="16916" y="85022"/>
                  </a:lnTo>
                  <a:lnTo>
                    <a:pt x="0" y="61883"/>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30" name="Google Shape;230;p15"/>
            <p:cNvSpPr/>
            <p:nvPr/>
          </p:nvSpPr>
          <p:spPr>
            <a:xfrm>
              <a:off x="3408" y="3124"/>
              <a:ext cx="107" cy="228"/>
            </a:xfrm>
            <a:custGeom>
              <a:rect b="b" l="l" r="r" t="t"/>
              <a:pathLst>
                <a:path extrusionOk="0" h="120000" w="120000">
                  <a:moveTo>
                    <a:pt x="0" y="85070"/>
                  </a:moveTo>
                  <a:lnTo>
                    <a:pt x="9320" y="109859"/>
                  </a:lnTo>
                  <a:lnTo>
                    <a:pt x="33786" y="119436"/>
                  </a:lnTo>
                  <a:lnTo>
                    <a:pt x="71067" y="109859"/>
                  </a:lnTo>
                  <a:lnTo>
                    <a:pt x="110679" y="27605"/>
                  </a:lnTo>
                  <a:lnTo>
                    <a:pt x="118834" y="30985"/>
                  </a:lnTo>
                  <a:lnTo>
                    <a:pt x="100194" y="0"/>
                  </a:lnTo>
                  <a:lnTo>
                    <a:pt x="80388" y="12957"/>
                  </a:lnTo>
                  <a:lnTo>
                    <a:pt x="80388" y="21971"/>
                  </a:lnTo>
                  <a:lnTo>
                    <a:pt x="53592" y="31549"/>
                  </a:lnTo>
                  <a:lnTo>
                    <a:pt x="19805" y="35492"/>
                  </a:lnTo>
                  <a:lnTo>
                    <a:pt x="11650" y="46197"/>
                  </a:lnTo>
                  <a:lnTo>
                    <a:pt x="19805" y="67605"/>
                  </a:lnTo>
                  <a:lnTo>
                    <a:pt x="0" y="8507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31" name="Google Shape;231;p15"/>
            <p:cNvSpPr/>
            <p:nvPr/>
          </p:nvSpPr>
          <p:spPr>
            <a:xfrm>
              <a:off x="3256" y="3080"/>
              <a:ext cx="49" cy="128"/>
            </a:xfrm>
            <a:custGeom>
              <a:rect b="b" l="l" r="r" t="t"/>
              <a:pathLst>
                <a:path extrusionOk="0" h="120000" w="120000">
                  <a:moveTo>
                    <a:pt x="0" y="65000"/>
                  </a:moveTo>
                  <a:lnTo>
                    <a:pt x="15000" y="72000"/>
                  </a:lnTo>
                  <a:lnTo>
                    <a:pt x="55000" y="79000"/>
                  </a:lnTo>
                  <a:lnTo>
                    <a:pt x="52500" y="101000"/>
                  </a:lnTo>
                  <a:lnTo>
                    <a:pt x="92500" y="119000"/>
                  </a:lnTo>
                  <a:lnTo>
                    <a:pt x="117500" y="85000"/>
                  </a:lnTo>
                  <a:lnTo>
                    <a:pt x="75000" y="63000"/>
                  </a:lnTo>
                  <a:lnTo>
                    <a:pt x="90000" y="75000"/>
                  </a:lnTo>
                  <a:lnTo>
                    <a:pt x="70000" y="75000"/>
                  </a:lnTo>
                  <a:lnTo>
                    <a:pt x="42500" y="44000"/>
                  </a:lnTo>
                  <a:lnTo>
                    <a:pt x="40000" y="3000"/>
                  </a:lnTo>
                  <a:lnTo>
                    <a:pt x="7500" y="0"/>
                  </a:lnTo>
                  <a:lnTo>
                    <a:pt x="35000" y="19000"/>
                  </a:lnTo>
                  <a:lnTo>
                    <a:pt x="0" y="650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32" name="Google Shape;232;p15"/>
            <p:cNvSpPr/>
            <p:nvPr/>
          </p:nvSpPr>
          <p:spPr>
            <a:xfrm>
              <a:off x="2588" y="2516"/>
              <a:ext cx="241" cy="248"/>
            </a:xfrm>
            <a:custGeom>
              <a:rect b="b" l="l" r="r" t="t"/>
              <a:pathLst>
                <a:path extrusionOk="0" h="120000" w="120000">
                  <a:moveTo>
                    <a:pt x="0" y="82918"/>
                  </a:moveTo>
                  <a:lnTo>
                    <a:pt x="3589" y="74163"/>
                  </a:lnTo>
                  <a:lnTo>
                    <a:pt x="9743" y="79828"/>
                  </a:lnTo>
                  <a:lnTo>
                    <a:pt x="47179" y="77253"/>
                  </a:lnTo>
                  <a:lnTo>
                    <a:pt x="40000" y="0"/>
                  </a:lnTo>
                  <a:lnTo>
                    <a:pt x="53333" y="0"/>
                  </a:lnTo>
                  <a:lnTo>
                    <a:pt x="111794" y="42231"/>
                  </a:lnTo>
                  <a:lnTo>
                    <a:pt x="112307" y="49442"/>
                  </a:lnTo>
                  <a:lnTo>
                    <a:pt x="119487" y="48412"/>
                  </a:lnTo>
                  <a:lnTo>
                    <a:pt x="119487" y="72618"/>
                  </a:lnTo>
                  <a:lnTo>
                    <a:pt x="113846" y="77768"/>
                  </a:lnTo>
                  <a:lnTo>
                    <a:pt x="89743" y="81373"/>
                  </a:lnTo>
                  <a:lnTo>
                    <a:pt x="59487" y="95278"/>
                  </a:lnTo>
                  <a:lnTo>
                    <a:pt x="49743" y="118454"/>
                  </a:lnTo>
                  <a:lnTo>
                    <a:pt x="42051" y="115364"/>
                  </a:lnTo>
                  <a:lnTo>
                    <a:pt x="28717" y="119484"/>
                  </a:lnTo>
                  <a:lnTo>
                    <a:pt x="22051" y="100429"/>
                  </a:lnTo>
                  <a:lnTo>
                    <a:pt x="9230" y="105064"/>
                  </a:lnTo>
                  <a:lnTo>
                    <a:pt x="4102" y="101459"/>
                  </a:lnTo>
                  <a:lnTo>
                    <a:pt x="0" y="82918"/>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33" name="Google Shape;233;p15"/>
            <p:cNvSpPr/>
            <p:nvPr/>
          </p:nvSpPr>
          <p:spPr>
            <a:xfrm>
              <a:off x="2514" y="2478"/>
              <a:ext cx="184" cy="210"/>
            </a:xfrm>
            <a:custGeom>
              <a:rect b="b" l="l" r="r" t="t"/>
              <a:pathLst>
                <a:path extrusionOk="0" h="120000" w="120000">
                  <a:moveTo>
                    <a:pt x="0" y="59999"/>
                  </a:moveTo>
                  <a:lnTo>
                    <a:pt x="6101" y="66666"/>
                  </a:lnTo>
                  <a:lnTo>
                    <a:pt x="8813" y="84848"/>
                  </a:lnTo>
                  <a:lnTo>
                    <a:pt x="3389" y="107272"/>
                  </a:lnTo>
                  <a:lnTo>
                    <a:pt x="24406" y="101818"/>
                  </a:lnTo>
                  <a:lnTo>
                    <a:pt x="47457" y="119393"/>
                  </a:lnTo>
                  <a:lnTo>
                    <a:pt x="53559" y="109090"/>
                  </a:lnTo>
                  <a:lnTo>
                    <a:pt x="61694" y="115757"/>
                  </a:lnTo>
                  <a:lnTo>
                    <a:pt x="111186" y="112727"/>
                  </a:lnTo>
                  <a:lnTo>
                    <a:pt x="101016" y="21818"/>
                  </a:lnTo>
                  <a:lnTo>
                    <a:pt x="119322" y="21818"/>
                  </a:lnTo>
                  <a:lnTo>
                    <a:pt x="81355" y="0"/>
                  </a:lnTo>
                  <a:lnTo>
                    <a:pt x="81355" y="11515"/>
                  </a:lnTo>
                  <a:lnTo>
                    <a:pt x="49491" y="10909"/>
                  </a:lnTo>
                  <a:lnTo>
                    <a:pt x="48813" y="36363"/>
                  </a:lnTo>
                  <a:lnTo>
                    <a:pt x="37966" y="40606"/>
                  </a:lnTo>
                  <a:lnTo>
                    <a:pt x="38644" y="55757"/>
                  </a:lnTo>
                  <a:lnTo>
                    <a:pt x="0" y="59999"/>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34" name="Google Shape;234;p15"/>
            <p:cNvSpPr/>
            <p:nvPr/>
          </p:nvSpPr>
          <p:spPr>
            <a:xfrm>
              <a:off x="2574" y="2327"/>
              <a:ext cx="175" cy="145"/>
            </a:xfrm>
            <a:custGeom>
              <a:rect b="b" l="l" r="r" t="t"/>
              <a:pathLst>
                <a:path extrusionOk="0" h="120000" w="120000">
                  <a:moveTo>
                    <a:pt x="0" y="117352"/>
                  </a:moveTo>
                  <a:lnTo>
                    <a:pt x="28070" y="94411"/>
                  </a:lnTo>
                  <a:lnTo>
                    <a:pt x="38596" y="47647"/>
                  </a:lnTo>
                  <a:lnTo>
                    <a:pt x="64561" y="22941"/>
                  </a:lnTo>
                  <a:lnTo>
                    <a:pt x="72280" y="0"/>
                  </a:lnTo>
                  <a:lnTo>
                    <a:pt x="108070" y="7941"/>
                  </a:lnTo>
                  <a:lnTo>
                    <a:pt x="119298" y="52058"/>
                  </a:lnTo>
                  <a:lnTo>
                    <a:pt x="101754" y="52941"/>
                  </a:lnTo>
                  <a:lnTo>
                    <a:pt x="92631" y="58235"/>
                  </a:lnTo>
                  <a:lnTo>
                    <a:pt x="96140" y="69705"/>
                  </a:lnTo>
                  <a:lnTo>
                    <a:pt x="49122" y="96176"/>
                  </a:lnTo>
                  <a:lnTo>
                    <a:pt x="42807" y="119117"/>
                  </a:lnTo>
                  <a:lnTo>
                    <a:pt x="0" y="117352"/>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35" name="Google Shape;235;p15"/>
            <p:cNvSpPr/>
            <p:nvPr/>
          </p:nvSpPr>
          <p:spPr>
            <a:xfrm>
              <a:off x="3215" y="3097"/>
              <a:ext cx="157" cy="272"/>
            </a:xfrm>
            <a:custGeom>
              <a:rect b="b" l="l" r="r" t="t"/>
              <a:pathLst>
                <a:path extrusionOk="0" h="120000" w="120000">
                  <a:moveTo>
                    <a:pt x="0" y="33281"/>
                  </a:moveTo>
                  <a:lnTo>
                    <a:pt x="2352" y="37500"/>
                  </a:lnTo>
                  <a:lnTo>
                    <a:pt x="29803" y="42656"/>
                  </a:lnTo>
                  <a:lnTo>
                    <a:pt x="32156" y="50156"/>
                  </a:lnTo>
                  <a:lnTo>
                    <a:pt x="31372" y="69375"/>
                  </a:lnTo>
                  <a:lnTo>
                    <a:pt x="16470" y="88593"/>
                  </a:lnTo>
                  <a:lnTo>
                    <a:pt x="21176" y="112031"/>
                  </a:lnTo>
                  <a:lnTo>
                    <a:pt x="22745" y="119531"/>
                  </a:lnTo>
                  <a:lnTo>
                    <a:pt x="30588" y="119531"/>
                  </a:lnTo>
                  <a:lnTo>
                    <a:pt x="30588" y="111562"/>
                  </a:lnTo>
                  <a:lnTo>
                    <a:pt x="60392" y="100781"/>
                  </a:lnTo>
                  <a:lnTo>
                    <a:pt x="50980" y="69375"/>
                  </a:lnTo>
                  <a:lnTo>
                    <a:pt x="117647" y="37031"/>
                  </a:lnTo>
                  <a:lnTo>
                    <a:pt x="119215" y="0"/>
                  </a:lnTo>
                  <a:lnTo>
                    <a:pt x="101176" y="6562"/>
                  </a:lnTo>
                  <a:lnTo>
                    <a:pt x="56470" y="8437"/>
                  </a:lnTo>
                  <a:lnTo>
                    <a:pt x="55686" y="22031"/>
                  </a:lnTo>
                  <a:lnTo>
                    <a:pt x="68235" y="32343"/>
                  </a:lnTo>
                  <a:lnTo>
                    <a:pt x="59607" y="48281"/>
                  </a:lnTo>
                  <a:lnTo>
                    <a:pt x="48627" y="39843"/>
                  </a:lnTo>
                  <a:lnTo>
                    <a:pt x="49411" y="29531"/>
                  </a:lnTo>
                  <a:lnTo>
                    <a:pt x="35294" y="26250"/>
                  </a:lnTo>
                  <a:lnTo>
                    <a:pt x="0" y="33281"/>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36" name="Google Shape;236;p15"/>
            <p:cNvSpPr/>
            <p:nvPr/>
          </p:nvSpPr>
          <p:spPr>
            <a:xfrm>
              <a:off x="2769" y="2541"/>
              <a:ext cx="237" cy="198"/>
            </a:xfrm>
            <a:custGeom>
              <a:rect b="b" l="l" r="r" t="t"/>
              <a:pathLst>
                <a:path extrusionOk="0" h="120000" w="120000">
                  <a:moveTo>
                    <a:pt x="0" y="86451"/>
                  </a:moveTo>
                  <a:lnTo>
                    <a:pt x="1043" y="95483"/>
                  </a:lnTo>
                  <a:lnTo>
                    <a:pt x="15652" y="116774"/>
                  </a:lnTo>
                  <a:lnTo>
                    <a:pt x="19826" y="112258"/>
                  </a:lnTo>
                  <a:lnTo>
                    <a:pt x="24521" y="119354"/>
                  </a:lnTo>
                  <a:lnTo>
                    <a:pt x="34434" y="98064"/>
                  </a:lnTo>
                  <a:lnTo>
                    <a:pt x="68347" y="109032"/>
                  </a:lnTo>
                  <a:lnTo>
                    <a:pt x="98086" y="98064"/>
                  </a:lnTo>
                  <a:lnTo>
                    <a:pt x="99130" y="92903"/>
                  </a:lnTo>
                  <a:lnTo>
                    <a:pt x="114260" y="66451"/>
                  </a:lnTo>
                  <a:lnTo>
                    <a:pt x="119478" y="31612"/>
                  </a:lnTo>
                  <a:lnTo>
                    <a:pt x="111130" y="20645"/>
                  </a:lnTo>
                  <a:lnTo>
                    <a:pt x="111130" y="4516"/>
                  </a:lnTo>
                  <a:lnTo>
                    <a:pt x="86086" y="0"/>
                  </a:lnTo>
                  <a:lnTo>
                    <a:pt x="40695" y="40645"/>
                  </a:lnTo>
                  <a:lnTo>
                    <a:pt x="29217" y="45161"/>
                  </a:lnTo>
                  <a:lnTo>
                    <a:pt x="29217" y="75483"/>
                  </a:lnTo>
                  <a:lnTo>
                    <a:pt x="24000" y="81935"/>
                  </a:lnTo>
                  <a:lnTo>
                    <a:pt x="0" y="86451"/>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37" name="Google Shape;237;p15"/>
            <p:cNvSpPr/>
            <p:nvPr/>
          </p:nvSpPr>
          <p:spPr>
            <a:xfrm>
              <a:off x="2809" y="2703"/>
              <a:ext cx="175" cy="157"/>
            </a:xfrm>
            <a:custGeom>
              <a:rect b="b" l="l" r="r" t="t"/>
              <a:pathLst>
                <a:path extrusionOk="0" h="120000" w="120000">
                  <a:moveTo>
                    <a:pt x="0" y="93243"/>
                  </a:moveTo>
                  <a:lnTo>
                    <a:pt x="6352" y="26756"/>
                  </a:lnTo>
                  <a:lnTo>
                    <a:pt x="19764" y="0"/>
                  </a:lnTo>
                  <a:lnTo>
                    <a:pt x="66352" y="13783"/>
                  </a:lnTo>
                  <a:lnTo>
                    <a:pt x="106588" y="0"/>
                  </a:lnTo>
                  <a:lnTo>
                    <a:pt x="114352" y="15405"/>
                  </a:lnTo>
                  <a:lnTo>
                    <a:pt x="119294" y="26756"/>
                  </a:lnTo>
                  <a:lnTo>
                    <a:pt x="108000" y="36486"/>
                  </a:lnTo>
                  <a:lnTo>
                    <a:pt x="86117" y="90000"/>
                  </a:lnTo>
                  <a:lnTo>
                    <a:pt x="67764" y="86756"/>
                  </a:lnTo>
                  <a:lnTo>
                    <a:pt x="57176" y="112702"/>
                  </a:lnTo>
                  <a:lnTo>
                    <a:pt x="33882" y="119189"/>
                  </a:lnTo>
                  <a:lnTo>
                    <a:pt x="19764" y="96486"/>
                  </a:lnTo>
                  <a:lnTo>
                    <a:pt x="0" y="93243"/>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38" name="Google Shape;238;p15"/>
            <p:cNvSpPr/>
            <p:nvPr/>
          </p:nvSpPr>
          <p:spPr>
            <a:xfrm>
              <a:off x="2515" y="2721"/>
              <a:ext cx="48" cy="31"/>
            </a:xfrm>
            <a:custGeom>
              <a:rect b="b" l="l" r="r" t="t"/>
              <a:pathLst>
                <a:path extrusionOk="0" h="120000" w="120000">
                  <a:moveTo>
                    <a:pt x="0" y="16551"/>
                  </a:moveTo>
                  <a:lnTo>
                    <a:pt x="34666" y="66206"/>
                  </a:lnTo>
                  <a:lnTo>
                    <a:pt x="69333" y="49655"/>
                  </a:lnTo>
                  <a:lnTo>
                    <a:pt x="50666" y="66206"/>
                  </a:lnTo>
                  <a:lnTo>
                    <a:pt x="64000" y="115862"/>
                  </a:lnTo>
                  <a:lnTo>
                    <a:pt x="112000" y="66206"/>
                  </a:lnTo>
                  <a:lnTo>
                    <a:pt x="117333" y="0"/>
                  </a:lnTo>
                  <a:lnTo>
                    <a:pt x="0" y="16551"/>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39" name="Google Shape;239;p15"/>
            <p:cNvSpPr/>
            <p:nvPr/>
          </p:nvSpPr>
          <p:spPr>
            <a:xfrm>
              <a:off x="3524" y="2497"/>
              <a:ext cx="17" cy="28"/>
            </a:xfrm>
            <a:custGeom>
              <a:rect b="b" l="l" r="r" t="t"/>
              <a:pathLst>
                <a:path extrusionOk="0" h="120000" w="120000">
                  <a:moveTo>
                    <a:pt x="0" y="96923"/>
                  </a:moveTo>
                  <a:lnTo>
                    <a:pt x="60000" y="115384"/>
                  </a:lnTo>
                  <a:lnTo>
                    <a:pt x="113333" y="110769"/>
                  </a:lnTo>
                  <a:lnTo>
                    <a:pt x="66666" y="0"/>
                  </a:lnTo>
                  <a:lnTo>
                    <a:pt x="0" y="96923"/>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40" name="Google Shape;240;p15"/>
            <p:cNvSpPr/>
            <p:nvPr/>
          </p:nvSpPr>
          <p:spPr>
            <a:xfrm>
              <a:off x="3200" y="2944"/>
              <a:ext cx="26" cy="27"/>
            </a:xfrm>
            <a:custGeom>
              <a:rect b="b" l="l" r="r" t="t"/>
              <a:pathLst>
                <a:path extrusionOk="0" h="120000" w="120000">
                  <a:moveTo>
                    <a:pt x="0" y="115384"/>
                  </a:moveTo>
                  <a:lnTo>
                    <a:pt x="43200" y="23076"/>
                  </a:lnTo>
                  <a:lnTo>
                    <a:pt x="96000" y="0"/>
                  </a:lnTo>
                  <a:lnTo>
                    <a:pt x="115200" y="96923"/>
                  </a:lnTo>
                  <a:lnTo>
                    <a:pt x="0" y="115384"/>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41" name="Google Shape;241;p15"/>
            <p:cNvSpPr/>
            <p:nvPr/>
          </p:nvSpPr>
          <p:spPr>
            <a:xfrm>
              <a:off x="2505" y="2657"/>
              <a:ext cx="93" cy="70"/>
            </a:xfrm>
            <a:custGeom>
              <a:rect b="b" l="l" r="r" t="t"/>
              <a:pathLst>
                <a:path extrusionOk="0" h="120000" w="120000">
                  <a:moveTo>
                    <a:pt x="0" y="52727"/>
                  </a:moveTo>
                  <a:lnTo>
                    <a:pt x="17333" y="85454"/>
                  </a:lnTo>
                  <a:lnTo>
                    <a:pt x="70666" y="90909"/>
                  </a:lnTo>
                  <a:lnTo>
                    <a:pt x="12000" y="101818"/>
                  </a:lnTo>
                  <a:lnTo>
                    <a:pt x="12000" y="118181"/>
                  </a:lnTo>
                  <a:lnTo>
                    <a:pt x="72000" y="110909"/>
                  </a:lnTo>
                  <a:lnTo>
                    <a:pt x="118666" y="118181"/>
                  </a:lnTo>
                  <a:lnTo>
                    <a:pt x="105333" y="52727"/>
                  </a:lnTo>
                  <a:lnTo>
                    <a:pt x="60000" y="0"/>
                  </a:lnTo>
                  <a:lnTo>
                    <a:pt x="17333" y="16363"/>
                  </a:lnTo>
                  <a:lnTo>
                    <a:pt x="0" y="52727"/>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42" name="Google Shape;242;p15"/>
            <p:cNvSpPr/>
            <p:nvPr/>
          </p:nvSpPr>
          <p:spPr>
            <a:xfrm>
              <a:off x="3379" y="2734"/>
              <a:ext cx="154" cy="221"/>
            </a:xfrm>
            <a:custGeom>
              <a:rect b="b" l="l" r="r" t="t"/>
              <a:pathLst>
                <a:path extrusionOk="0" h="120000" w="120000">
                  <a:moveTo>
                    <a:pt x="0" y="112500"/>
                  </a:moveTo>
                  <a:lnTo>
                    <a:pt x="0" y="80192"/>
                  </a:lnTo>
                  <a:lnTo>
                    <a:pt x="8859" y="70384"/>
                  </a:lnTo>
                  <a:lnTo>
                    <a:pt x="45100" y="60576"/>
                  </a:lnTo>
                  <a:lnTo>
                    <a:pt x="81342" y="34038"/>
                  </a:lnTo>
                  <a:lnTo>
                    <a:pt x="34630" y="25384"/>
                  </a:lnTo>
                  <a:lnTo>
                    <a:pt x="20939" y="9807"/>
                  </a:lnTo>
                  <a:lnTo>
                    <a:pt x="24966" y="4615"/>
                  </a:lnTo>
                  <a:lnTo>
                    <a:pt x="43489" y="14423"/>
                  </a:lnTo>
                  <a:lnTo>
                    <a:pt x="113557" y="0"/>
                  </a:lnTo>
                  <a:lnTo>
                    <a:pt x="119194" y="14423"/>
                  </a:lnTo>
                  <a:lnTo>
                    <a:pt x="75704" y="69807"/>
                  </a:lnTo>
                  <a:lnTo>
                    <a:pt x="4832" y="119423"/>
                  </a:lnTo>
                  <a:lnTo>
                    <a:pt x="0" y="1125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43" name="Google Shape;243;p15"/>
            <p:cNvSpPr/>
            <p:nvPr/>
          </p:nvSpPr>
          <p:spPr>
            <a:xfrm>
              <a:off x="3140" y="3182"/>
              <a:ext cx="119" cy="117"/>
            </a:xfrm>
            <a:custGeom>
              <a:rect b="b" l="l" r="r" t="t"/>
              <a:pathLst>
                <a:path extrusionOk="0" h="120000" w="120000">
                  <a:moveTo>
                    <a:pt x="0" y="36000"/>
                  </a:moveTo>
                  <a:lnTo>
                    <a:pt x="26086" y="37090"/>
                  </a:lnTo>
                  <a:lnTo>
                    <a:pt x="53217" y="15272"/>
                  </a:lnTo>
                  <a:lnTo>
                    <a:pt x="54260" y="5454"/>
                  </a:lnTo>
                  <a:lnTo>
                    <a:pt x="78260" y="0"/>
                  </a:lnTo>
                  <a:lnTo>
                    <a:pt x="112695" y="12000"/>
                  </a:lnTo>
                  <a:lnTo>
                    <a:pt x="118956" y="29454"/>
                  </a:lnTo>
                  <a:lnTo>
                    <a:pt x="114782" y="74181"/>
                  </a:lnTo>
                  <a:lnTo>
                    <a:pt x="96000" y="118909"/>
                  </a:lnTo>
                  <a:lnTo>
                    <a:pt x="61565" y="111272"/>
                  </a:lnTo>
                  <a:lnTo>
                    <a:pt x="40695" y="100363"/>
                  </a:lnTo>
                  <a:lnTo>
                    <a:pt x="0" y="360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44" name="Google Shape;244;p15"/>
            <p:cNvSpPr/>
            <p:nvPr/>
          </p:nvSpPr>
          <p:spPr>
            <a:xfrm>
              <a:off x="2939" y="3202"/>
              <a:ext cx="203" cy="209"/>
            </a:xfrm>
            <a:custGeom>
              <a:rect b="b" l="l" r="r" t="t"/>
              <a:pathLst>
                <a:path extrusionOk="0" h="120000" w="120000">
                  <a:moveTo>
                    <a:pt x="0" y="4285"/>
                  </a:moveTo>
                  <a:lnTo>
                    <a:pt x="14010" y="0"/>
                  </a:lnTo>
                  <a:lnTo>
                    <a:pt x="85888" y="11632"/>
                  </a:lnTo>
                  <a:lnTo>
                    <a:pt x="102335" y="6122"/>
                  </a:lnTo>
                  <a:lnTo>
                    <a:pt x="119390" y="8571"/>
                  </a:lnTo>
                  <a:lnTo>
                    <a:pt x="103553" y="17142"/>
                  </a:lnTo>
                  <a:lnTo>
                    <a:pt x="99289" y="11632"/>
                  </a:lnTo>
                  <a:lnTo>
                    <a:pt x="82233" y="15306"/>
                  </a:lnTo>
                  <a:lnTo>
                    <a:pt x="82233" y="48979"/>
                  </a:lnTo>
                  <a:lnTo>
                    <a:pt x="71878" y="48979"/>
                  </a:lnTo>
                  <a:lnTo>
                    <a:pt x="71878" y="75306"/>
                  </a:lnTo>
                  <a:lnTo>
                    <a:pt x="71878" y="113265"/>
                  </a:lnTo>
                  <a:lnTo>
                    <a:pt x="64568" y="119387"/>
                  </a:lnTo>
                  <a:lnTo>
                    <a:pt x="54213" y="119387"/>
                  </a:lnTo>
                  <a:lnTo>
                    <a:pt x="48121" y="110816"/>
                  </a:lnTo>
                  <a:lnTo>
                    <a:pt x="42639" y="115102"/>
                  </a:lnTo>
                  <a:lnTo>
                    <a:pt x="31675" y="102244"/>
                  </a:lnTo>
                  <a:lnTo>
                    <a:pt x="24974" y="60612"/>
                  </a:lnTo>
                  <a:lnTo>
                    <a:pt x="24974" y="55714"/>
                  </a:lnTo>
                  <a:lnTo>
                    <a:pt x="0" y="4285"/>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45" name="Google Shape;245;p15"/>
            <p:cNvSpPr/>
            <p:nvPr/>
          </p:nvSpPr>
          <p:spPr>
            <a:xfrm>
              <a:off x="2514" y="2469"/>
              <a:ext cx="125" cy="115"/>
            </a:xfrm>
            <a:custGeom>
              <a:rect b="b" l="l" r="r" t="t"/>
              <a:pathLst>
                <a:path extrusionOk="0" h="120000" w="120000">
                  <a:moveTo>
                    <a:pt x="0" y="118888"/>
                  </a:moveTo>
                  <a:lnTo>
                    <a:pt x="55537" y="0"/>
                  </a:lnTo>
                  <a:lnTo>
                    <a:pt x="116033" y="2222"/>
                  </a:lnTo>
                  <a:lnTo>
                    <a:pt x="119008" y="8888"/>
                  </a:lnTo>
                  <a:lnTo>
                    <a:pt x="116033" y="30000"/>
                  </a:lnTo>
                  <a:lnTo>
                    <a:pt x="72396" y="28888"/>
                  </a:lnTo>
                  <a:lnTo>
                    <a:pt x="71404" y="75555"/>
                  </a:lnTo>
                  <a:lnTo>
                    <a:pt x="53553" y="83333"/>
                  </a:lnTo>
                  <a:lnTo>
                    <a:pt x="55537" y="111111"/>
                  </a:lnTo>
                  <a:lnTo>
                    <a:pt x="0" y="118888"/>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46" name="Google Shape;246;p15"/>
            <p:cNvSpPr/>
            <p:nvPr/>
          </p:nvSpPr>
          <p:spPr>
            <a:xfrm>
              <a:off x="3093" y="2549"/>
              <a:ext cx="249" cy="321"/>
            </a:xfrm>
            <a:custGeom>
              <a:rect b="b" l="l" r="r" t="t"/>
              <a:pathLst>
                <a:path extrusionOk="0" h="120000" w="120000">
                  <a:moveTo>
                    <a:pt x="0" y="63178"/>
                  </a:moveTo>
                  <a:lnTo>
                    <a:pt x="5925" y="75099"/>
                  </a:lnTo>
                  <a:lnTo>
                    <a:pt x="10370" y="87814"/>
                  </a:lnTo>
                  <a:lnTo>
                    <a:pt x="23209" y="92582"/>
                  </a:lnTo>
                  <a:lnTo>
                    <a:pt x="40493" y="110463"/>
                  </a:lnTo>
                  <a:lnTo>
                    <a:pt x="64691" y="119602"/>
                  </a:lnTo>
                  <a:lnTo>
                    <a:pt x="86913" y="117218"/>
                  </a:lnTo>
                  <a:lnTo>
                    <a:pt x="99753" y="113642"/>
                  </a:lnTo>
                  <a:lnTo>
                    <a:pt x="91851" y="100927"/>
                  </a:lnTo>
                  <a:lnTo>
                    <a:pt x="79012" y="93774"/>
                  </a:lnTo>
                  <a:lnTo>
                    <a:pt x="87901" y="89006"/>
                  </a:lnTo>
                  <a:lnTo>
                    <a:pt x="88395" y="78278"/>
                  </a:lnTo>
                  <a:lnTo>
                    <a:pt x="102716" y="63178"/>
                  </a:lnTo>
                  <a:lnTo>
                    <a:pt x="108148" y="37350"/>
                  </a:lnTo>
                  <a:lnTo>
                    <a:pt x="119506" y="31390"/>
                  </a:lnTo>
                  <a:lnTo>
                    <a:pt x="111111" y="26225"/>
                  </a:lnTo>
                  <a:lnTo>
                    <a:pt x="106666" y="6754"/>
                  </a:lnTo>
                  <a:lnTo>
                    <a:pt x="98271" y="0"/>
                  </a:lnTo>
                  <a:lnTo>
                    <a:pt x="86913" y="7947"/>
                  </a:lnTo>
                  <a:lnTo>
                    <a:pt x="21234" y="6357"/>
                  </a:lnTo>
                  <a:lnTo>
                    <a:pt x="21234" y="18675"/>
                  </a:lnTo>
                  <a:lnTo>
                    <a:pt x="15308" y="19072"/>
                  </a:lnTo>
                  <a:lnTo>
                    <a:pt x="15308" y="22649"/>
                  </a:lnTo>
                  <a:lnTo>
                    <a:pt x="14814" y="45695"/>
                  </a:lnTo>
                  <a:lnTo>
                    <a:pt x="7901" y="46887"/>
                  </a:lnTo>
                  <a:lnTo>
                    <a:pt x="0" y="63178"/>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47" name="Google Shape;247;p15"/>
            <p:cNvSpPr/>
            <p:nvPr/>
          </p:nvSpPr>
          <p:spPr>
            <a:xfrm>
              <a:off x="3227" y="3352"/>
              <a:ext cx="19" cy="27"/>
            </a:xfrm>
            <a:custGeom>
              <a:rect b="b" l="l" r="r" t="t"/>
              <a:pathLst>
                <a:path extrusionOk="0" h="120000" w="120000">
                  <a:moveTo>
                    <a:pt x="0" y="64615"/>
                  </a:moveTo>
                  <a:lnTo>
                    <a:pt x="46666" y="115384"/>
                  </a:lnTo>
                  <a:lnTo>
                    <a:pt x="113333" y="73846"/>
                  </a:lnTo>
                  <a:lnTo>
                    <a:pt x="93333" y="0"/>
                  </a:lnTo>
                  <a:lnTo>
                    <a:pt x="0" y="64615"/>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48" name="Google Shape;248;p15"/>
            <p:cNvSpPr/>
            <p:nvPr/>
          </p:nvSpPr>
          <p:spPr>
            <a:xfrm>
              <a:off x="3209" y="2943"/>
              <a:ext cx="163" cy="174"/>
            </a:xfrm>
            <a:custGeom>
              <a:rect b="b" l="l" r="r" t="t"/>
              <a:pathLst>
                <a:path extrusionOk="0" h="120000" w="120000">
                  <a:moveTo>
                    <a:pt x="0" y="37317"/>
                  </a:moveTo>
                  <a:lnTo>
                    <a:pt x="0" y="60731"/>
                  </a:lnTo>
                  <a:lnTo>
                    <a:pt x="14430" y="84146"/>
                  </a:lnTo>
                  <a:lnTo>
                    <a:pt x="34936" y="94390"/>
                  </a:lnTo>
                  <a:lnTo>
                    <a:pt x="46329" y="96585"/>
                  </a:lnTo>
                  <a:lnTo>
                    <a:pt x="57721" y="119268"/>
                  </a:lnTo>
                  <a:lnTo>
                    <a:pt x="101772" y="116341"/>
                  </a:lnTo>
                  <a:lnTo>
                    <a:pt x="119240" y="106097"/>
                  </a:lnTo>
                  <a:lnTo>
                    <a:pt x="101772" y="59268"/>
                  </a:lnTo>
                  <a:lnTo>
                    <a:pt x="106329" y="40975"/>
                  </a:lnTo>
                  <a:lnTo>
                    <a:pt x="49367" y="0"/>
                  </a:lnTo>
                  <a:lnTo>
                    <a:pt x="33417" y="20487"/>
                  </a:lnTo>
                  <a:lnTo>
                    <a:pt x="28860" y="15365"/>
                  </a:lnTo>
                  <a:lnTo>
                    <a:pt x="23544" y="19756"/>
                  </a:lnTo>
                  <a:lnTo>
                    <a:pt x="23544" y="0"/>
                  </a:lnTo>
                  <a:lnTo>
                    <a:pt x="7594" y="731"/>
                  </a:lnTo>
                  <a:lnTo>
                    <a:pt x="10632" y="16097"/>
                  </a:lnTo>
                  <a:lnTo>
                    <a:pt x="12151" y="24878"/>
                  </a:lnTo>
                  <a:lnTo>
                    <a:pt x="0" y="37317"/>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49" name="Google Shape;249;p15"/>
            <p:cNvSpPr/>
            <p:nvPr/>
          </p:nvSpPr>
          <p:spPr>
            <a:xfrm>
              <a:off x="2764" y="2746"/>
              <a:ext cx="33" cy="85"/>
            </a:xfrm>
            <a:custGeom>
              <a:rect b="b" l="l" r="r" t="t"/>
              <a:pathLst>
                <a:path extrusionOk="0" h="120000" w="120000">
                  <a:moveTo>
                    <a:pt x="0" y="0"/>
                  </a:moveTo>
                  <a:lnTo>
                    <a:pt x="54193" y="6075"/>
                  </a:lnTo>
                  <a:lnTo>
                    <a:pt x="116129" y="113924"/>
                  </a:lnTo>
                  <a:lnTo>
                    <a:pt x="73548" y="118481"/>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50" name="Google Shape;250;p15"/>
            <p:cNvSpPr/>
            <p:nvPr/>
          </p:nvSpPr>
          <p:spPr>
            <a:xfrm>
              <a:off x="3210" y="2862"/>
              <a:ext cx="79" cy="88"/>
            </a:xfrm>
            <a:custGeom>
              <a:rect b="b" l="l" r="r" t="t"/>
              <a:pathLst>
                <a:path extrusionOk="0" h="120000" w="120000">
                  <a:moveTo>
                    <a:pt x="0" y="118536"/>
                  </a:moveTo>
                  <a:lnTo>
                    <a:pt x="14210" y="111219"/>
                  </a:lnTo>
                  <a:lnTo>
                    <a:pt x="47368" y="109756"/>
                  </a:lnTo>
                  <a:lnTo>
                    <a:pt x="47368" y="93658"/>
                  </a:lnTo>
                  <a:lnTo>
                    <a:pt x="94736" y="83414"/>
                  </a:lnTo>
                  <a:lnTo>
                    <a:pt x="118421" y="43902"/>
                  </a:lnTo>
                  <a:lnTo>
                    <a:pt x="94736" y="0"/>
                  </a:lnTo>
                  <a:lnTo>
                    <a:pt x="25263" y="8780"/>
                  </a:lnTo>
                  <a:lnTo>
                    <a:pt x="31578" y="40975"/>
                  </a:lnTo>
                  <a:lnTo>
                    <a:pt x="17368" y="62926"/>
                  </a:lnTo>
                  <a:lnTo>
                    <a:pt x="0" y="118536"/>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51" name="Google Shape;251;p15"/>
            <p:cNvSpPr/>
            <p:nvPr/>
          </p:nvSpPr>
          <p:spPr>
            <a:xfrm>
              <a:off x="3132" y="2400"/>
              <a:ext cx="168" cy="171"/>
            </a:xfrm>
            <a:custGeom>
              <a:rect b="b" l="l" r="r" t="t"/>
              <a:pathLst>
                <a:path extrusionOk="0" h="120000" w="120000">
                  <a:moveTo>
                    <a:pt x="0" y="19378"/>
                  </a:moveTo>
                  <a:lnTo>
                    <a:pt x="4417" y="116273"/>
                  </a:lnTo>
                  <a:lnTo>
                    <a:pt x="100122" y="119254"/>
                  </a:lnTo>
                  <a:lnTo>
                    <a:pt x="117055" y="104347"/>
                  </a:lnTo>
                  <a:lnTo>
                    <a:pt x="119263" y="93913"/>
                  </a:lnTo>
                  <a:lnTo>
                    <a:pt x="83190" y="25341"/>
                  </a:lnTo>
                  <a:lnTo>
                    <a:pt x="100122" y="47701"/>
                  </a:lnTo>
                  <a:lnTo>
                    <a:pt x="108220" y="28322"/>
                  </a:lnTo>
                  <a:lnTo>
                    <a:pt x="100122" y="4472"/>
                  </a:lnTo>
                  <a:lnTo>
                    <a:pt x="78773" y="8198"/>
                  </a:lnTo>
                  <a:lnTo>
                    <a:pt x="78773" y="1490"/>
                  </a:lnTo>
                  <a:lnTo>
                    <a:pt x="66257" y="1490"/>
                  </a:lnTo>
                  <a:lnTo>
                    <a:pt x="44907" y="10434"/>
                  </a:lnTo>
                  <a:lnTo>
                    <a:pt x="4417" y="0"/>
                  </a:lnTo>
                  <a:lnTo>
                    <a:pt x="0" y="19378"/>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52" name="Google Shape;252;p15"/>
            <p:cNvSpPr/>
            <p:nvPr/>
          </p:nvSpPr>
          <p:spPr>
            <a:xfrm>
              <a:off x="2687" y="2684"/>
              <a:ext cx="114" cy="90"/>
            </a:xfrm>
            <a:custGeom>
              <a:rect b="b" l="l" r="r" t="t"/>
              <a:pathLst>
                <a:path extrusionOk="0" h="120000" w="120000">
                  <a:moveTo>
                    <a:pt x="0" y="101647"/>
                  </a:moveTo>
                  <a:lnTo>
                    <a:pt x="7567" y="112941"/>
                  </a:lnTo>
                  <a:lnTo>
                    <a:pt x="42162" y="118588"/>
                  </a:lnTo>
                  <a:lnTo>
                    <a:pt x="35675" y="88941"/>
                  </a:lnTo>
                  <a:lnTo>
                    <a:pt x="77837" y="83294"/>
                  </a:lnTo>
                  <a:lnTo>
                    <a:pt x="96216" y="88941"/>
                  </a:lnTo>
                  <a:lnTo>
                    <a:pt x="118918" y="66352"/>
                  </a:lnTo>
                  <a:lnTo>
                    <a:pt x="86486" y="19764"/>
                  </a:lnTo>
                  <a:lnTo>
                    <a:pt x="84324" y="0"/>
                  </a:lnTo>
                  <a:lnTo>
                    <a:pt x="19459" y="38117"/>
                  </a:lnTo>
                  <a:lnTo>
                    <a:pt x="0" y="101647"/>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53" name="Google Shape;253;p15"/>
            <p:cNvSpPr/>
            <p:nvPr/>
          </p:nvSpPr>
          <p:spPr>
            <a:xfrm>
              <a:off x="3094" y="3060"/>
              <a:ext cx="177" cy="160"/>
            </a:xfrm>
            <a:custGeom>
              <a:rect b="b" l="l" r="r" t="t"/>
              <a:pathLst>
                <a:path extrusionOk="0" h="120000" w="120000">
                  <a:moveTo>
                    <a:pt x="0" y="58400"/>
                  </a:moveTo>
                  <a:lnTo>
                    <a:pt x="0" y="104000"/>
                  </a:lnTo>
                  <a:lnTo>
                    <a:pt x="11791" y="115200"/>
                  </a:lnTo>
                  <a:lnTo>
                    <a:pt x="30520" y="118400"/>
                  </a:lnTo>
                  <a:lnTo>
                    <a:pt x="49248" y="119200"/>
                  </a:lnTo>
                  <a:lnTo>
                    <a:pt x="66589" y="103200"/>
                  </a:lnTo>
                  <a:lnTo>
                    <a:pt x="67283" y="96000"/>
                  </a:lnTo>
                  <a:lnTo>
                    <a:pt x="83236" y="92000"/>
                  </a:lnTo>
                  <a:lnTo>
                    <a:pt x="81156" y="84800"/>
                  </a:lnTo>
                  <a:lnTo>
                    <a:pt x="113063" y="72800"/>
                  </a:lnTo>
                  <a:lnTo>
                    <a:pt x="108208" y="67200"/>
                  </a:lnTo>
                  <a:lnTo>
                    <a:pt x="119306" y="30400"/>
                  </a:lnTo>
                  <a:lnTo>
                    <a:pt x="111676" y="15200"/>
                  </a:lnTo>
                  <a:lnTo>
                    <a:pt x="92254" y="4000"/>
                  </a:lnTo>
                  <a:lnTo>
                    <a:pt x="87398" y="0"/>
                  </a:lnTo>
                  <a:lnTo>
                    <a:pt x="67283" y="11200"/>
                  </a:lnTo>
                  <a:lnTo>
                    <a:pt x="65895" y="42400"/>
                  </a:lnTo>
                  <a:lnTo>
                    <a:pt x="78381" y="48800"/>
                  </a:lnTo>
                  <a:lnTo>
                    <a:pt x="79075" y="61600"/>
                  </a:lnTo>
                  <a:lnTo>
                    <a:pt x="20809" y="33600"/>
                  </a:lnTo>
                  <a:lnTo>
                    <a:pt x="21502" y="58400"/>
                  </a:lnTo>
                  <a:lnTo>
                    <a:pt x="0" y="584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54" name="Google Shape;254;p15"/>
            <p:cNvSpPr/>
            <p:nvPr/>
          </p:nvSpPr>
          <p:spPr>
            <a:xfrm>
              <a:off x="3012" y="3291"/>
              <a:ext cx="244" cy="214"/>
            </a:xfrm>
            <a:custGeom>
              <a:rect b="b" l="l" r="r" t="t"/>
              <a:pathLst>
                <a:path extrusionOk="0" h="120000" w="120000">
                  <a:moveTo>
                    <a:pt x="0" y="62686"/>
                  </a:moveTo>
                  <a:lnTo>
                    <a:pt x="3544" y="58507"/>
                  </a:lnTo>
                  <a:lnTo>
                    <a:pt x="8607" y="66865"/>
                  </a:lnTo>
                  <a:lnTo>
                    <a:pt x="18227" y="66865"/>
                  </a:lnTo>
                  <a:lnTo>
                    <a:pt x="24303" y="60895"/>
                  </a:lnTo>
                  <a:lnTo>
                    <a:pt x="24303" y="23880"/>
                  </a:lnTo>
                  <a:lnTo>
                    <a:pt x="31392" y="33432"/>
                  </a:lnTo>
                  <a:lnTo>
                    <a:pt x="30886" y="43582"/>
                  </a:lnTo>
                  <a:lnTo>
                    <a:pt x="40506" y="42985"/>
                  </a:lnTo>
                  <a:lnTo>
                    <a:pt x="49620" y="31641"/>
                  </a:lnTo>
                  <a:lnTo>
                    <a:pt x="65822" y="31641"/>
                  </a:lnTo>
                  <a:lnTo>
                    <a:pt x="93164" y="0"/>
                  </a:lnTo>
                  <a:lnTo>
                    <a:pt x="110886" y="4179"/>
                  </a:lnTo>
                  <a:lnTo>
                    <a:pt x="112911" y="34029"/>
                  </a:lnTo>
                  <a:lnTo>
                    <a:pt x="104810" y="42388"/>
                  </a:lnTo>
                  <a:lnTo>
                    <a:pt x="110379" y="48955"/>
                  </a:lnTo>
                  <a:lnTo>
                    <a:pt x="114430" y="43582"/>
                  </a:lnTo>
                  <a:lnTo>
                    <a:pt x="119493" y="43582"/>
                  </a:lnTo>
                  <a:lnTo>
                    <a:pt x="116455" y="60895"/>
                  </a:lnTo>
                  <a:lnTo>
                    <a:pt x="99240" y="88358"/>
                  </a:lnTo>
                  <a:lnTo>
                    <a:pt x="76962" y="111044"/>
                  </a:lnTo>
                  <a:lnTo>
                    <a:pt x="60759" y="119402"/>
                  </a:lnTo>
                  <a:lnTo>
                    <a:pt x="14177" y="119402"/>
                  </a:lnTo>
                  <a:lnTo>
                    <a:pt x="9113" y="106268"/>
                  </a:lnTo>
                  <a:lnTo>
                    <a:pt x="12151" y="95522"/>
                  </a:lnTo>
                  <a:lnTo>
                    <a:pt x="0" y="62686"/>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55" name="Google Shape;255;p15"/>
            <p:cNvSpPr/>
            <p:nvPr/>
          </p:nvSpPr>
          <p:spPr>
            <a:xfrm>
              <a:off x="3169" y="3405"/>
              <a:ext cx="36" cy="40"/>
            </a:xfrm>
            <a:custGeom>
              <a:rect b="b" l="l" r="r" t="t"/>
              <a:pathLst>
                <a:path extrusionOk="0" h="120000" w="120000">
                  <a:moveTo>
                    <a:pt x="0" y="56842"/>
                  </a:moveTo>
                  <a:lnTo>
                    <a:pt x="43636" y="116842"/>
                  </a:lnTo>
                  <a:lnTo>
                    <a:pt x="116363" y="56842"/>
                  </a:lnTo>
                  <a:lnTo>
                    <a:pt x="80000" y="0"/>
                  </a:lnTo>
                  <a:lnTo>
                    <a:pt x="0" y="56842"/>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56" name="Google Shape;256;p15"/>
            <p:cNvSpPr/>
            <p:nvPr/>
          </p:nvSpPr>
          <p:spPr>
            <a:xfrm>
              <a:off x="3113" y="1924"/>
              <a:ext cx="119" cy="101"/>
            </a:xfrm>
            <a:custGeom>
              <a:rect b="b" l="l" r="r" t="t"/>
              <a:pathLst>
                <a:path extrusionOk="0" h="120000" w="120000">
                  <a:moveTo>
                    <a:pt x="38275" y="0"/>
                  </a:moveTo>
                  <a:lnTo>
                    <a:pt x="47586" y="2526"/>
                  </a:lnTo>
                  <a:lnTo>
                    <a:pt x="55862" y="11368"/>
                  </a:lnTo>
                  <a:lnTo>
                    <a:pt x="73448" y="11368"/>
                  </a:lnTo>
                  <a:lnTo>
                    <a:pt x="90000" y="13894"/>
                  </a:lnTo>
                  <a:lnTo>
                    <a:pt x="100344" y="27789"/>
                  </a:lnTo>
                  <a:lnTo>
                    <a:pt x="104482" y="48000"/>
                  </a:lnTo>
                  <a:lnTo>
                    <a:pt x="107586" y="55578"/>
                  </a:lnTo>
                  <a:lnTo>
                    <a:pt x="113793" y="61894"/>
                  </a:lnTo>
                  <a:lnTo>
                    <a:pt x="118965" y="68210"/>
                  </a:lnTo>
                  <a:lnTo>
                    <a:pt x="118965" y="74526"/>
                  </a:lnTo>
                  <a:lnTo>
                    <a:pt x="110689" y="74526"/>
                  </a:lnTo>
                  <a:lnTo>
                    <a:pt x="102413" y="74526"/>
                  </a:lnTo>
                  <a:lnTo>
                    <a:pt x="104482" y="83368"/>
                  </a:lnTo>
                  <a:lnTo>
                    <a:pt x="108620" y="87157"/>
                  </a:lnTo>
                  <a:lnTo>
                    <a:pt x="110689" y="97263"/>
                  </a:lnTo>
                  <a:lnTo>
                    <a:pt x="104482" y="102315"/>
                  </a:lnTo>
                  <a:lnTo>
                    <a:pt x="96206" y="102315"/>
                  </a:lnTo>
                  <a:lnTo>
                    <a:pt x="95172" y="102315"/>
                  </a:lnTo>
                  <a:lnTo>
                    <a:pt x="90000" y="107368"/>
                  </a:lnTo>
                  <a:lnTo>
                    <a:pt x="90000" y="116210"/>
                  </a:lnTo>
                  <a:lnTo>
                    <a:pt x="83793" y="118736"/>
                  </a:lnTo>
                  <a:lnTo>
                    <a:pt x="77586" y="113684"/>
                  </a:lnTo>
                  <a:lnTo>
                    <a:pt x="68275" y="112421"/>
                  </a:lnTo>
                  <a:lnTo>
                    <a:pt x="61034" y="107368"/>
                  </a:lnTo>
                  <a:lnTo>
                    <a:pt x="52758" y="109894"/>
                  </a:lnTo>
                  <a:lnTo>
                    <a:pt x="28965" y="97263"/>
                  </a:lnTo>
                  <a:lnTo>
                    <a:pt x="17586" y="99789"/>
                  </a:lnTo>
                  <a:lnTo>
                    <a:pt x="9310" y="97263"/>
                  </a:lnTo>
                  <a:lnTo>
                    <a:pt x="5172" y="107368"/>
                  </a:lnTo>
                  <a:lnTo>
                    <a:pt x="0" y="87157"/>
                  </a:lnTo>
                  <a:lnTo>
                    <a:pt x="9310" y="74526"/>
                  </a:lnTo>
                  <a:lnTo>
                    <a:pt x="2068" y="48000"/>
                  </a:lnTo>
                  <a:lnTo>
                    <a:pt x="9310" y="51789"/>
                  </a:lnTo>
                  <a:lnTo>
                    <a:pt x="10344" y="45473"/>
                  </a:lnTo>
                  <a:lnTo>
                    <a:pt x="13448" y="36631"/>
                  </a:lnTo>
                  <a:lnTo>
                    <a:pt x="16551" y="31578"/>
                  </a:lnTo>
                  <a:lnTo>
                    <a:pt x="17586" y="20210"/>
                  </a:lnTo>
                  <a:lnTo>
                    <a:pt x="25862" y="10105"/>
                  </a:lnTo>
                  <a:lnTo>
                    <a:pt x="31034" y="0"/>
                  </a:lnTo>
                  <a:lnTo>
                    <a:pt x="38275"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57" name="Google Shape;257;p15"/>
            <p:cNvSpPr/>
            <p:nvPr/>
          </p:nvSpPr>
          <p:spPr>
            <a:xfrm>
              <a:off x="3096" y="1996"/>
              <a:ext cx="264" cy="166"/>
            </a:xfrm>
            <a:custGeom>
              <a:rect b="b" l="l" r="r" t="t"/>
              <a:pathLst>
                <a:path extrusionOk="0" h="120000" w="120000">
                  <a:moveTo>
                    <a:pt x="59531" y="5419"/>
                  </a:moveTo>
                  <a:lnTo>
                    <a:pt x="60468" y="4645"/>
                  </a:lnTo>
                  <a:lnTo>
                    <a:pt x="64218" y="774"/>
                  </a:lnTo>
                  <a:lnTo>
                    <a:pt x="67031" y="0"/>
                  </a:lnTo>
                  <a:lnTo>
                    <a:pt x="71250" y="774"/>
                  </a:lnTo>
                  <a:lnTo>
                    <a:pt x="74531" y="6967"/>
                  </a:lnTo>
                  <a:lnTo>
                    <a:pt x="75000" y="14709"/>
                  </a:lnTo>
                  <a:lnTo>
                    <a:pt x="76875" y="17032"/>
                  </a:lnTo>
                  <a:lnTo>
                    <a:pt x="79687" y="15483"/>
                  </a:lnTo>
                  <a:lnTo>
                    <a:pt x="85781" y="25548"/>
                  </a:lnTo>
                  <a:lnTo>
                    <a:pt x="88125" y="33290"/>
                  </a:lnTo>
                  <a:lnTo>
                    <a:pt x="96093" y="38709"/>
                  </a:lnTo>
                  <a:lnTo>
                    <a:pt x="101250" y="40258"/>
                  </a:lnTo>
                  <a:lnTo>
                    <a:pt x="104531" y="38709"/>
                  </a:lnTo>
                  <a:lnTo>
                    <a:pt x="109687" y="42580"/>
                  </a:lnTo>
                  <a:lnTo>
                    <a:pt x="115781" y="44129"/>
                  </a:lnTo>
                  <a:lnTo>
                    <a:pt x="119531" y="61935"/>
                  </a:lnTo>
                  <a:lnTo>
                    <a:pt x="112500" y="64258"/>
                  </a:lnTo>
                  <a:lnTo>
                    <a:pt x="111562" y="73548"/>
                  </a:lnTo>
                  <a:lnTo>
                    <a:pt x="102656" y="82838"/>
                  </a:lnTo>
                  <a:lnTo>
                    <a:pt x="88593" y="89032"/>
                  </a:lnTo>
                  <a:lnTo>
                    <a:pt x="87187" y="97548"/>
                  </a:lnTo>
                  <a:lnTo>
                    <a:pt x="82031" y="93677"/>
                  </a:lnTo>
                  <a:lnTo>
                    <a:pt x="87656" y="105290"/>
                  </a:lnTo>
                  <a:lnTo>
                    <a:pt x="95625" y="106838"/>
                  </a:lnTo>
                  <a:lnTo>
                    <a:pt x="80625" y="119225"/>
                  </a:lnTo>
                  <a:lnTo>
                    <a:pt x="70781" y="106064"/>
                  </a:lnTo>
                  <a:lnTo>
                    <a:pt x="78281" y="95225"/>
                  </a:lnTo>
                  <a:lnTo>
                    <a:pt x="70781" y="92903"/>
                  </a:lnTo>
                  <a:lnTo>
                    <a:pt x="66093" y="92903"/>
                  </a:lnTo>
                  <a:lnTo>
                    <a:pt x="67500" y="84387"/>
                  </a:lnTo>
                  <a:lnTo>
                    <a:pt x="66093" y="85161"/>
                  </a:lnTo>
                  <a:lnTo>
                    <a:pt x="54375" y="89806"/>
                  </a:lnTo>
                  <a:lnTo>
                    <a:pt x="50625" y="106064"/>
                  </a:lnTo>
                  <a:lnTo>
                    <a:pt x="43125" y="104516"/>
                  </a:lnTo>
                  <a:lnTo>
                    <a:pt x="44062" y="93677"/>
                  </a:lnTo>
                  <a:lnTo>
                    <a:pt x="45000" y="89032"/>
                  </a:lnTo>
                  <a:lnTo>
                    <a:pt x="49687" y="86709"/>
                  </a:lnTo>
                  <a:lnTo>
                    <a:pt x="52031" y="82838"/>
                  </a:lnTo>
                  <a:lnTo>
                    <a:pt x="52968" y="80516"/>
                  </a:lnTo>
                  <a:lnTo>
                    <a:pt x="49687" y="78967"/>
                  </a:lnTo>
                  <a:lnTo>
                    <a:pt x="46875" y="67354"/>
                  </a:lnTo>
                  <a:lnTo>
                    <a:pt x="41718" y="60387"/>
                  </a:lnTo>
                  <a:lnTo>
                    <a:pt x="36562" y="60387"/>
                  </a:lnTo>
                  <a:lnTo>
                    <a:pt x="28593" y="63483"/>
                  </a:lnTo>
                  <a:lnTo>
                    <a:pt x="17812" y="64258"/>
                  </a:lnTo>
                  <a:lnTo>
                    <a:pt x="12187" y="66580"/>
                  </a:lnTo>
                  <a:lnTo>
                    <a:pt x="3750" y="66580"/>
                  </a:lnTo>
                  <a:lnTo>
                    <a:pt x="0" y="59612"/>
                  </a:lnTo>
                  <a:lnTo>
                    <a:pt x="2812" y="49548"/>
                  </a:lnTo>
                  <a:lnTo>
                    <a:pt x="7031" y="37935"/>
                  </a:lnTo>
                  <a:lnTo>
                    <a:pt x="13125" y="26322"/>
                  </a:lnTo>
                  <a:lnTo>
                    <a:pt x="9375" y="12387"/>
                  </a:lnTo>
                  <a:lnTo>
                    <a:pt x="9843" y="10064"/>
                  </a:lnTo>
                  <a:lnTo>
                    <a:pt x="12187" y="6967"/>
                  </a:lnTo>
                  <a:lnTo>
                    <a:pt x="15468" y="8516"/>
                  </a:lnTo>
                  <a:lnTo>
                    <a:pt x="20156" y="6967"/>
                  </a:lnTo>
                  <a:lnTo>
                    <a:pt x="25781" y="10838"/>
                  </a:lnTo>
                  <a:lnTo>
                    <a:pt x="31406" y="14709"/>
                  </a:lnTo>
                  <a:lnTo>
                    <a:pt x="35625" y="12387"/>
                  </a:lnTo>
                  <a:lnTo>
                    <a:pt x="38437" y="16258"/>
                  </a:lnTo>
                  <a:lnTo>
                    <a:pt x="43125" y="17032"/>
                  </a:lnTo>
                  <a:lnTo>
                    <a:pt x="45937" y="20129"/>
                  </a:lnTo>
                  <a:lnTo>
                    <a:pt x="48750" y="18580"/>
                  </a:lnTo>
                  <a:lnTo>
                    <a:pt x="48750" y="13161"/>
                  </a:lnTo>
                  <a:lnTo>
                    <a:pt x="50625" y="10064"/>
                  </a:lnTo>
                  <a:lnTo>
                    <a:pt x="55312" y="10064"/>
                  </a:lnTo>
                  <a:lnTo>
                    <a:pt x="57187" y="8516"/>
                  </a:lnTo>
                  <a:lnTo>
                    <a:pt x="59531" y="5419"/>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58" name="Google Shape;258;p15"/>
            <p:cNvSpPr/>
            <p:nvPr/>
          </p:nvSpPr>
          <p:spPr>
            <a:xfrm>
              <a:off x="3163" y="2079"/>
              <a:ext cx="50" cy="62"/>
            </a:xfrm>
            <a:custGeom>
              <a:rect b="b" l="l" r="r" t="t"/>
              <a:pathLst>
                <a:path extrusionOk="0" h="120000" w="120000">
                  <a:moveTo>
                    <a:pt x="22040" y="33103"/>
                  </a:moveTo>
                  <a:lnTo>
                    <a:pt x="39183" y="49655"/>
                  </a:lnTo>
                  <a:lnTo>
                    <a:pt x="44081" y="62068"/>
                  </a:lnTo>
                  <a:lnTo>
                    <a:pt x="51428" y="115862"/>
                  </a:lnTo>
                  <a:lnTo>
                    <a:pt x="66122" y="117931"/>
                  </a:lnTo>
                  <a:lnTo>
                    <a:pt x="75918" y="88965"/>
                  </a:lnTo>
                  <a:lnTo>
                    <a:pt x="75918" y="74482"/>
                  </a:lnTo>
                  <a:lnTo>
                    <a:pt x="107755" y="66206"/>
                  </a:lnTo>
                  <a:lnTo>
                    <a:pt x="117551" y="53793"/>
                  </a:lnTo>
                  <a:lnTo>
                    <a:pt x="102857" y="49655"/>
                  </a:lnTo>
                  <a:lnTo>
                    <a:pt x="80816" y="20689"/>
                  </a:lnTo>
                  <a:lnTo>
                    <a:pt x="58775" y="2068"/>
                  </a:lnTo>
                  <a:lnTo>
                    <a:pt x="29387" y="0"/>
                  </a:lnTo>
                  <a:lnTo>
                    <a:pt x="0" y="4137"/>
                  </a:lnTo>
                  <a:lnTo>
                    <a:pt x="22040" y="33103"/>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59" name="Google Shape;259;p15"/>
            <p:cNvSpPr/>
            <p:nvPr/>
          </p:nvSpPr>
          <p:spPr>
            <a:xfrm>
              <a:off x="3343" y="2161"/>
              <a:ext cx="111" cy="55"/>
            </a:xfrm>
            <a:custGeom>
              <a:rect b="b" l="l" r="r" t="t"/>
              <a:pathLst>
                <a:path extrusionOk="0" h="120000" w="120000">
                  <a:moveTo>
                    <a:pt x="0" y="6923"/>
                  </a:moveTo>
                  <a:lnTo>
                    <a:pt x="27777" y="0"/>
                  </a:lnTo>
                  <a:lnTo>
                    <a:pt x="54444" y="25384"/>
                  </a:lnTo>
                  <a:lnTo>
                    <a:pt x="66666" y="50769"/>
                  </a:lnTo>
                  <a:lnTo>
                    <a:pt x="82222" y="50769"/>
                  </a:lnTo>
                  <a:lnTo>
                    <a:pt x="88888" y="39230"/>
                  </a:lnTo>
                  <a:lnTo>
                    <a:pt x="98888" y="34615"/>
                  </a:lnTo>
                  <a:lnTo>
                    <a:pt x="103333" y="62307"/>
                  </a:lnTo>
                  <a:lnTo>
                    <a:pt x="116666" y="69230"/>
                  </a:lnTo>
                  <a:lnTo>
                    <a:pt x="114444" y="80769"/>
                  </a:lnTo>
                  <a:lnTo>
                    <a:pt x="118888" y="101538"/>
                  </a:lnTo>
                  <a:lnTo>
                    <a:pt x="116666" y="115384"/>
                  </a:lnTo>
                  <a:lnTo>
                    <a:pt x="103333" y="92307"/>
                  </a:lnTo>
                  <a:lnTo>
                    <a:pt x="98888" y="85384"/>
                  </a:lnTo>
                  <a:lnTo>
                    <a:pt x="90000" y="85384"/>
                  </a:lnTo>
                  <a:lnTo>
                    <a:pt x="86666" y="110769"/>
                  </a:lnTo>
                  <a:lnTo>
                    <a:pt x="77777" y="103846"/>
                  </a:lnTo>
                  <a:lnTo>
                    <a:pt x="62222" y="117692"/>
                  </a:lnTo>
                  <a:lnTo>
                    <a:pt x="45555" y="113076"/>
                  </a:lnTo>
                  <a:lnTo>
                    <a:pt x="45555" y="69230"/>
                  </a:lnTo>
                  <a:lnTo>
                    <a:pt x="15555" y="30000"/>
                  </a:lnTo>
                  <a:lnTo>
                    <a:pt x="0" y="6923"/>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60" name="Google Shape;260;p15"/>
            <p:cNvSpPr/>
            <p:nvPr/>
          </p:nvSpPr>
          <p:spPr>
            <a:xfrm>
              <a:off x="3423" y="2193"/>
              <a:ext cx="93" cy="81"/>
            </a:xfrm>
            <a:custGeom>
              <a:rect b="b" l="l" r="r" t="t"/>
              <a:pathLst>
                <a:path extrusionOk="0" h="120000" w="120000">
                  <a:moveTo>
                    <a:pt x="42666" y="4675"/>
                  </a:moveTo>
                  <a:lnTo>
                    <a:pt x="50666" y="4675"/>
                  </a:lnTo>
                  <a:lnTo>
                    <a:pt x="68000" y="10909"/>
                  </a:lnTo>
                  <a:lnTo>
                    <a:pt x="84000" y="26493"/>
                  </a:lnTo>
                  <a:lnTo>
                    <a:pt x="97333" y="43636"/>
                  </a:lnTo>
                  <a:lnTo>
                    <a:pt x="118666" y="67012"/>
                  </a:lnTo>
                  <a:lnTo>
                    <a:pt x="106666" y="71688"/>
                  </a:lnTo>
                  <a:lnTo>
                    <a:pt x="98666" y="85714"/>
                  </a:lnTo>
                  <a:lnTo>
                    <a:pt x="97333" y="91948"/>
                  </a:lnTo>
                  <a:lnTo>
                    <a:pt x="92000" y="118441"/>
                  </a:lnTo>
                  <a:lnTo>
                    <a:pt x="76000" y="110649"/>
                  </a:lnTo>
                  <a:lnTo>
                    <a:pt x="70666" y="88831"/>
                  </a:lnTo>
                  <a:lnTo>
                    <a:pt x="56000" y="98181"/>
                  </a:lnTo>
                  <a:lnTo>
                    <a:pt x="38666" y="110649"/>
                  </a:lnTo>
                  <a:lnTo>
                    <a:pt x="28000" y="107532"/>
                  </a:lnTo>
                  <a:lnTo>
                    <a:pt x="21333" y="96623"/>
                  </a:lnTo>
                  <a:lnTo>
                    <a:pt x="16000" y="85714"/>
                  </a:lnTo>
                  <a:lnTo>
                    <a:pt x="21333" y="74805"/>
                  </a:lnTo>
                  <a:lnTo>
                    <a:pt x="26666" y="84155"/>
                  </a:lnTo>
                  <a:lnTo>
                    <a:pt x="48000" y="95064"/>
                  </a:lnTo>
                  <a:lnTo>
                    <a:pt x="52000" y="84155"/>
                  </a:lnTo>
                  <a:lnTo>
                    <a:pt x="32000" y="65454"/>
                  </a:lnTo>
                  <a:lnTo>
                    <a:pt x="25333" y="49870"/>
                  </a:lnTo>
                  <a:lnTo>
                    <a:pt x="20000" y="43636"/>
                  </a:lnTo>
                  <a:lnTo>
                    <a:pt x="20000" y="35844"/>
                  </a:lnTo>
                  <a:lnTo>
                    <a:pt x="10666" y="31168"/>
                  </a:lnTo>
                  <a:lnTo>
                    <a:pt x="0" y="29610"/>
                  </a:lnTo>
                  <a:lnTo>
                    <a:pt x="1333" y="17142"/>
                  </a:lnTo>
                  <a:lnTo>
                    <a:pt x="2666" y="10909"/>
                  </a:lnTo>
                  <a:lnTo>
                    <a:pt x="13333" y="10909"/>
                  </a:lnTo>
                  <a:lnTo>
                    <a:pt x="20000" y="15584"/>
                  </a:lnTo>
                  <a:lnTo>
                    <a:pt x="36000" y="31168"/>
                  </a:lnTo>
                  <a:lnTo>
                    <a:pt x="37333" y="21818"/>
                  </a:lnTo>
                  <a:lnTo>
                    <a:pt x="32000" y="7792"/>
                  </a:lnTo>
                  <a:lnTo>
                    <a:pt x="36000" y="0"/>
                  </a:lnTo>
                  <a:lnTo>
                    <a:pt x="42666" y="4675"/>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61" name="Google Shape;261;p15"/>
            <p:cNvSpPr/>
            <p:nvPr/>
          </p:nvSpPr>
          <p:spPr>
            <a:xfrm>
              <a:off x="3405" y="2208"/>
              <a:ext cx="61" cy="50"/>
            </a:xfrm>
            <a:custGeom>
              <a:rect b="b" l="l" r="r" t="t"/>
              <a:pathLst>
                <a:path extrusionOk="0" h="120000" w="120000">
                  <a:moveTo>
                    <a:pt x="0" y="15319"/>
                  </a:moveTo>
                  <a:lnTo>
                    <a:pt x="12000" y="35744"/>
                  </a:lnTo>
                  <a:lnTo>
                    <a:pt x="30000" y="63829"/>
                  </a:lnTo>
                  <a:lnTo>
                    <a:pt x="56000" y="104680"/>
                  </a:lnTo>
                  <a:lnTo>
                    <a:pt x="74000" y="81702"/>
                  </a:lnTo>
                  <a:lnTo>
                    <a:pt x="78000" y="99574"/>
                  </a:lnTo>
                  <a:lnTo>
                    <a:pt x="86000" y="104680"/>
                  </a:lnTo>
                  <a:lnTo>
                    <a:pt x="108000" y="117446"/>
                  </a:lnTo>
                  <a:lnTo>
                    <a:pt x="118000" y="99574"/>
                  </a:lnTo>
                  <a:lnTo>
                    <a:pt x="84000" y="68936"/>
                  </a:lnTo>
                  <a:lnTo>
                    <a:pt x="80000" y="45957"/>
                  </a:lnTo>
                  <a:lnTo>
                    <a:pt x="64000" y="33191"/>
                  </a:lnTo>
                  <a:lnTo>
                    <a:pt x="64000" y="20425"/>
                  </a:lnTo>
                  <a:lnTo>
                    <a:pt x="54000" y="12765"/>
                  </a:lnTo>
                  <a:lnTo>
                    <a:pt x="32000" y="7659"/>
                  </a:lnTo>
                  <a:lnTo>
                    <a:pt x="16000" y="0"/>
                  </a:lnTo>
                  <a:lnTo>
                    <a:pt x="2000" y="2553"/>
                  </a:lnTo>
                  <a:lnTo>
                    <a:pt x="0" y="15319"/>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62" name="Google Shape;262;p15"/>
            <p:cNvSpPr/>
            <p:nvPr/>
          </p:nvSpPr>
          <p:spPr>
            <a:xfrm>
              <a:off x="3590" y="2119"/>
              <a:ext cx="273" cy="182"/>
            </a:xfrm>
            <a:custGeom>
              <a:rect b="b" l="l" r="r" t="t"/>
              <a:pathLst>
                <a:path extrusionOk="0" h="120000" w="120000">
                  <a:moveTo>
                    <a:pt x="7245" y="54736"/>
                  </a:moveTo>
                  <a:lnTo>
                    <a:pt x="10867" y="53333"/>
                  </a:lnTo>
                  <a:lnTo>
                    <a:pt x="11773" y="48421"/>
                  </a:lnTo>
                  <a:lnTo>
                    <a:pt x="13584" y="44912"/>
                  </a:lnTo>
                  <a:lnTo>
                    <a:pt x="16301" y="47017"/>
                  </a:lnTo>
                  <a:lnTo>
                    <a:pt x="14943" y="40701"/>
                  </a:lnTo>
                  <a:lnTo>
                    <a:pt x="18113" y="38596"/>
                  </a:lnTo>
                  <a:lnTo>
                    <a:pt x="20377" y="42105"/>
                  </a:lnTo>
                  <a:lnTo>
                    <a:pt x="24000" y="42105"/>
                  </a:lnTo>
                  <a:lnTo>
                    <a:pt x="27169" y="44912"/>
                  </a:lnTo>
                  <a:lnTo>
                    <a:pt x="28075" y="47017"/>
                  </a:lnTo>
                  <a:lnTo>
                    <a:pt x="28075" y="47719"/>
                  </a:lnTo>
                  <a:lnTo>
                    <a:pt x="28528" y="51929"/>
                  </a:lnTo>
                  <a:lnTo>
                    <a:pt x="31698" y="53333"/>
                  </a:lnTo>
                  <a:lnTo>
                    <a:pt x="31698" y="58947"/>
                  </a:lnTo>
                  <a:lnTo>
                    <a:pt x="34867" y="66666"/>
                  </a:lnTo>
                  <a:lnTo>
                    <a:pt x="38037" y="68070"/>
                  </a:lnTo>
                  <a:lnTo>
                    <a:pt x="38943" y="65263"/>
                  </a:lnTo>
                  <a:lnTo>
                    <a:pt x="42113" y="62456"/>
                  </a:lnTo>
                  <a:lnTo>
                    <a:pt x="46188" y="66666"/>
                  </a:lnTo>
                  <a:lnTo>
                    <a:pt x="48905" y="73684"/>
                  </a:lnTo>
                  <a:lnTo>
                    <a:pt x="55245" y="82807"/>
                  </a:lnTo>
                  <a:lnTo>
                    <a:pt x="65207" y="87017"/>
                  </a:lnTo>
                  <a:lnTo>
                    <a:pt x="65660" y="92631"/>
                  </a:lnTo>
                  <a:lnTo>
                    <a:pt x="72452" y="96842"/>
                  </a:lnTo>
                  <a:lnTo>
                    <a:pt x="74716" y="102456"/>
                  </a:lnTo>
                  <a:lnTo>
                    <a:pt x="72905" y="118596"/>
                  </a:lnTo>
                  <a:lnTo>
                    <a:pt x="78792" y="119298"/>
                  </a:lnTo>
                  <a:lnTo>
                    <a:pt x="82867" y="110877"/>
                  </a:lnTo>
                  <a:lnTo>
                    <a:pt x="84679" y="105964"/>
                  </a:lnTo>
                  <a:lnTo>
                    <a:pt x="86943" y="101754"/>
                  </a:lnTo>
                  <a:lnTo>
                    <a:pt x="85132" y="93333"/>
                  </a:lnTo>
                  <a:lnTo>
                    <a:pt x="80603" y="90526"/>
                  </a:lnTo>
                  <a:lnTo>
                    <a:pt x="81962" y="75789"/>
                  </a:lnTo>
                  <a:lnTo>
                    <a:pt x="86037" y="70175"/>
                  </a:lnTo>
                  <a:lnTo>
                    <a:pt x="90113" y="71578"/>
                  </a:lnTo>
                  <a:lnTo>
                    <a:pt x="98716" y="68771"/>
                  </a:lnTo>
                  <a:lnTo>
                    <a:pt x="100528" y="75087"/>
                  </a:lnTo>
                  <a:lnTo>
                    <a:pt x="105056" y="75087"/>
                  </a:lnTo>
                  <a:lnTo>
                    <a:pt x="115924" y="73684"/>
                  </a:lnTo>
                  <a:lnTo>
                    <a:pt x="119547" y="66666"/>
                  </a:lnTo>
                  <a:lnTo>
                    <a:pt x="115924" y="63157"/>
                  </a:lnTo>
                  <a:lnTo>
                    <a:pt x="109132" y="63157"/>
                  </a:lnTo>
                  <a:lnTo>
                    <a:pt x="96905" y="63157"/>
                  </a:lnTo>
                  <a:lnTo>
                    <a:pt x="91471" y="63157"/>
                  </a:lnTo>
                  <a:lnTo>
                    <a:pt x="86943" y="61754"/>
                  </a:lnTo>
                  <a:lnTo>
                    <a:pt x="79245" y="68070"/>
                  </a:lnTo>
                  <a:lnTo>
                    <a:pt x="78339" y="66666"/>
                  </a:lnTo>
                  <a:lnTo>
                    <a:pt x="76528" y="63859"/>
                  </a:lnTo>
                  <a:lnTo>
                    <a:pt x="72452" y="65263"/>
                  </a:lnTo>
                  <a:lnTo>
                    <a:pt x="68377" y="68070"/>
                  </a:lnTo>
                  <a:lnTo>
                    <a:pt x="67924" y="66666"/>
                  </a:lnTo>
                  <a:lnTo>
                    <a:pt x="67018" y="63859"/>
                  </a:lnTo>
                  <a:lnTo>
                    <a:pt x="62037" y="61754"/>
                  </a:lnTo>
                  <a:lnTo>
                    <a:pt x="61132" y="61052"/>
                  </a:lnTo>
                  <a:lnTo>
                    <a:pt x="62037" y="58245"/>
                  </a:lnTo>
                  <a:lnTo>
                    <a:pt x="64301" y="55438"/>
                  </a:lnTo>
                  <a:lnTo>
                    <a:pt x="61132" y="44210"/>
                  </a:lnTo>
                  <a:lnTo>
                    <a:pt x="56150" y="27368"/>
                  </a:lnTo>
                  <a:lnTo>
                    <a:pt x="41660" y="32982"/>
                  </a:lnTo>
                  <a:lnTo>
                    <a:pt x="38943" y="27368"/>
                  </a:lnTo>
                  <a:lnTo>
                    <a:pt x="32603" y="23157"/>
                  </a:lnTo>
                  <a:lnTo>
                    <a:pt x="27169" y="30175"/>
                  </a:lnTo>
                  <a:lnTo>
                    <a:pt x="20830" y="28070"/>
                  </a:lnTo>
                  <a:lnTo>
                    <a:pt x="14037" y="21052"/>
                  </a:lnTo>
                  <a:lnTo>
                    <a:pt x="13584" y="12631"/>
                  </a:lnTo>
                  <a:lnTo>
                    <a:pt x="14037" y="6315"/>
                  </a:lnTo>
                  <a:lnTo>
                    <a:pt x="13584" y="0"/>
                  </a:lnTo>
                  <a:lnTo>
                    <a:pt x="0" y="12631"/>
                  </a:lnTo>
                  <a:lnTo>
                    <a:pt x="7245" y="54736"/>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63" name="Google Shape;263;p15"/>
            <p:cNvSpPr/>
            <p:nvPr/>
          </p:nvSpPr>
          <p:spPr>
            <a:xfrm>
              <a:off x="3553" y="2178"/>
              <a:ext cx="210" cy="158"/>
            </a:xfrm>
            <a:custGeom>
              <a:rect b="b" l="l" r="r" t="t"/>
              <a:pathLst>
                <a:path extrusionOk="0" h="120000" w="120000">
                  <a:moveTo>
                    <a:pt x="0" y="16912"/>
                  </a:moveTo>
                  <a:lnTo>
                    <a:pt x="0" y="32214"/>
                  </a:lnTo>
                  <a:lnTo>
                    <a:pt x="5882" y="23355"/>
                  </a:lnTo>
                  <a:lnTo>
                    <a:pt x="15882" y="34630"/>
                  </a:lnTo>
                  <a:lnTo>
                    <a:pt x="11176" y="42684"/>
                  </a:lnTo>
                  <a:lnTo>
                    <a:pt x="1176" y="35436"/>
                  </a:lnTo>
                  <a:lnTo>
                    <a:pt x="0" y="45906"/>
                  </a:lnTo>
                  <a:lnTo>
                    <a:pt x="1176" y="52348"/>
                  </a:lnTo>
                  <a:lnTo>
                    <a:pt x="5882" y="53959"/>
                  </a:lnTo>
                  <a:lnTo>
                    <a:pt x="4117" y="60402"/>
                  </a:lnTo>
                  <a:lnTo>
                    <a:pt x="9411" y="66040"/>
                  </a:lnTo>
                  <a:lnTo>
                    <a:pt x="9411" y="86979"/>
                  </a:lnTo>
                  <a:lnTo>
                    <a:pt x="25294" y="80536"/>
                  </a:lnTo>
                  <a:lnTo>
                    <a:pt x="34117" y="74093"/>
                  </a:lnTo>
                  <a:lnTo>
                    <a:pt x="56470" y="88590"/>
                  </a:lnTo>
                  <a:lnTo>
                    <a:pt x="68823" y="96644"/>
                  </a:lnTo>
                  <a:lnTo>
                    <a:pt x="71764" y="100671"/>
                  </a:lnTo>
                  <a:lnTo>
                    <a:pt x="72941" y="111946"/>
                  </a:lnTo>
                  <a:lnTo>
                    <a:pt x="85294" y="119194"/>
                  </a:lnTo>
                  <a:lnTo>
                    <a:pt x="104117" y="91006"/>
                  </a:lnTo>
                  <a:lnTo>
                    <a:pt x="115882" y="91006"/>
                  </a:lnTo>
                  <a:lnTo>
                    <a:pt x="117647" y="78926"/>
                  </a:lnTo>
                  <a:lnTo>
                    <a:pt x="119411" y="74093"/>
                  </a:lnTo>
                  <a:lnTo>
                    <a:pt x="114705" y="66040"/>
                  </a:lnTo>
                  <a:lnTo>
                    <a:pt x="106470" y="62013"/>
                  </a:lnTo>
                  <a:lnTo>
                    <a:pt x="104705" y="55570"/>
                  </a:lnTo>
                  <a:lnTo>
                    <a:pt x="92941" y="50738"/>
                  </a:lnTo>
                  <a:lnTo>
                    <a:pt x="85294" y="40268"/>
                  </a:lnTo>
                  <a:lnTo>
                    <a:pt x="82352" y="33825"/>
                  </a:lnTo>
                  <a:lnTo>
                    <a:pt x="75294" y="26577"/>
                  </a:lnTo>
                  <a:lnTo>
                    <a:pt x="72941" y="30604"/>
                  </a:lnTo>
                  <a:lnTo>
                    <a:pt x="71176" y="33825"/>
                  </a:lnTo>
                  <a:lnTo>
                    <a:pt x="66470" y="32214"/>
                  </a:lnTo>
                  <a:lnTo>
                    <a:pt x="61764" y="23355"/>
                  </a:lnTo>
                  <a:lnTo>
                    <a:pt x="61764" y="16912"/>
                  </a:lnTo>
                  <a:lnTo>
                    <a:pt x="58235" y="15302"/>
                  </a:lnTo>
                  <a:lnTo>
                    <a:pt x="57058" y="9664"/>
                  </a:lnTo>
                  <a:lnTo>
                    <a:pt x="52352" y="4026"/>
                  </a:lnTo>
                  <a:lnTo>
                    <a:pt x="47058" y="4026"/>
                  </a:lnTo>
                  <a:lnTo>
                    <a:pt x="45294" y="0"/>
                  </a:lnTo>
                  <a:lnTo>
                    <a:pt x="40588" y="2416"/>
                  </a:lnTo>
                  <a:lnTo>
                    <a:pt x="42941" y="9664"/>
                  </a:lnTo>
                  <a:lnTo>
                    <a:pt x="40000" y="8053"/>
                  </a:lnTo>
                  <a:lnTo>
                    <a:pt x="38235" y="7248"/>
                  </a:lnTo>
                  <a:lnTo>
                    <a:pt x="34117" y="16912"/>
                  </a:lnTo>
                  <a:lnTo>
                    <a:pt x="30588" y="18523"/>
                  </a:lnTo>
                  <a:lnTo>
                    <a:pt x="25294" y="16912"/>
                  </a:lnTo>
                  <a:lnTo>
                    <a:pt x="22352" y="21744"/>
                  </a:lnTo>
                  <a:lnTo>
                    <a:pt x="18235" y="16912"/>
                  </a:lnTo>
                  <a:lnTo>
                    <a:pt x="12352" y="12885"/>
                  </a:lnTo>
                  <a:lnTo>
                    <a:pt x="0" y="16912"/>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64" name="Google Shape;264;p15"/>
            <p:cNvSpPr/>
            <p:nvPr/>
          </p:nvSpPr>
          <p:spPr>
            <a:xfrm>
              <a:off x="3786" y="2175"/>
              <a:ext cx="175" cy="82"/>
            </a:xfrm>
            <a:custGeom>
              <a:rect b="b" l="l" r="r" t="t"/>
              <a:pathLst>
                <a:path extrusionOk="0" h="120000" w="120000">
                  <a:moveTo>
                    <a:pt x="29647" y="84155"/>
                  </a:moveTo>
                  <a:lnTo>
                    <a:pt x="21176" y="84155"/>
                  </a:lnTo>
                  <a:lnTo>
                    <a:pt x="4235" y="88831"/>
                  </a:lnTo>
                  <a:lnTo>
                    <a:pt x="0" y="101298"/>
                  </a:lnTo>
                  <a:lnTo>
                    <a:pt x="4235" y="107532"/>
                  </a:lnTo>
                  <a:lnTo>
                    <a:pt x="7764" y="112207"/>
                  </a:lnTo>
                  <a:lnTo>
                    <a:pt x="31058" y="110649"/>
                  </a:lnTo>
                  <a:lnTo>
                    <a:pt x="47294" y="110649"/>
                  </a:lnTo>
                  <a:lnTo>
                    <a:pt x="55764" y="118441"/>
                  </a:lnTo>
                  <a:lnTo>
                    <a:pt x="57176" y="102857"/>
                  </a:lnTo>
                  <a:lnTo>
                    <a:pt x="64235" y="101298"/>
                  </a:lnTo>
                  <a:lnTo>
                    <a:pt x="74117" y="96623"/>
                  </a:lnTo>
                  <a:lnTo>
                    <a:pt x="81882" y="91948"/>
                  </a:lnTo>
                  <a:lnTo>
                    <a:pt x="97411" y="73246"/>
                  </a:lnTo>
                  <a:lnTo>
                    <a:pt x="112941" y="54545"/>
                  </a:lnTo>
                  <a:lnTo>
                    <a:pt x="119294" y="45194"/>
                  </a:lnTo>
                  <a:lnTo>
                    <a:pt x="116470" y="28051"/>
                  </a:lnTo>
                  <a:lnTo>
                    <a:pt x="108705" y="28051"/>
                  </a:lnTo>
                  <a:lnTo>
                    <a:pt x="102352" y="18701"/>
                  </a:lnTo>
                  <a:lnTo>
                    <a:pt x="92470" y="10909"/>
                  </a:lnTo>
                  <a:lnTo>
                    <a:pt x="72705" y="7792"/>
                  </a:lnTo>
                  <a:lnTo>
                    <a:pt x="48000" y="0"/>
                  </a:lnTo>
                  <a:lnTo>
                    <a:pt x="44470" y="3116"/>
                  </a:lnTo>
                  <a:lnTo>
                    <a:pt x="45882" y="10909"/>
                  </a:lnTo>
                  <a:lnTo>
                    <a:pt x="47294" y="21818"/>
                  </a:lnTo>
                  <a:lnTo>
                    <a:pt x="41647" y="23376"/>
                  </a:lnTo>
                  <a:lnTo>
                    <a:pt x="38823" y="17142"/>
                  </a:lnTo>
                  <a:lnTo>
                    <a:pt x="30352" y="15584"/>
                  </a:lnTo>
                  <a:lnTo>
                    <a:pt x="20470" y="17142"/>
                  </a:lnTo>
                  <a:lnTo>
                    <a:pt x="24705" y="23376"/>
                  </a:lnTo>
                  <a:lnTo>
                    <a:pt x="24705" y="29610"/>
                  </a:lnTo>
                  <a:lnTo>
                    <a:pt x="21882" y="38961"/>
                  </a:lnTo>
                  <a:lnTo>
                    <a:pt x="21882" y="51428"/>
                  </a:lnTo>
                  <a:lnTo>
                    <a:pt x="26117" y="57662"/>
                  </a:lnTo>
                  <a:lnTo>
                    <a:pt x="41647" y="57662"/>
                  </a:lnTo>
                  <a:lnTo>
                    <a:pt x="46588" y="57662"/>
                  </a:lnTo>
                  <a:lnTo>
                    <a:pt x="51529" y="68571"/>
                  </a:lnTo>
                  <a:lnTo>
                    <a:pt x="45882" y="81038"/>
                  </a:lnTo>
                  <a:lnTo>
                    <a:pt x="40941" y="81038"/>
                  </a:lnTo>
                  <a:lnTo>
                    <a:pt x="36000" y="81038"/>
                  </a:lnTo>
                  <a:lnTo>
                    <a:pt x="32470" y="81038"/>
                  </a:lnTo>
                  <a:lnTo>
                    <a:pt x="29647" y="84155"/>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65" name="Google Shape;265;p15"/>
            <p:cNvSpPr/>
            <p:nvPr/>
          </p:nvSpPr>
          <p:spPr>
            <a:xfrm>
              <a:off x="3770" y="2223"/>
              <a:ext cx="112" cy="86"/>
            </a:xfrm>
            <a:custGeom>
              <a:rect b="b" l="l" r="r" t="t"/>
              <a:pathLst>
                <a:path extrusionOk="0" h="120000" w="120000">
                  <a:moveTo>
                    <a:pt x="0" y="100500"/>
                  </a:moveTo>
                  <a:lnTo>
                    <a:pt x="0" y="105000"/>
                  </a:lnTo>
                  <a:lnTo>
                    <a:pt x="8888" y="108000"/>
                  </a:lnTo>
                  <a:lnTo>
                    <a:pt x="31111" y="108000"/>
                  </a:lnTo>
                  <a:lnTo>
                    <a:pt x="56666" y="72000"/>
                  </a:lnTo>
                  <a:lnTo>
                    <a:pt x="60000" y="94500"/>
                  </a:lnTo>
                  <a:lnTo>
                    <a:pt x="67777" y="118500"/>
                  </a:lnTo>
                  <a:lnTo>
                    <a:pt x="84444" y="109500"/>
                  </a:lnTo>
                  <a:lnTo>
                    <a:pt x="100000" y="100500"/>
                  </a:lnTo>
                  <a:lnTo>
                    <a:pt x="118888" y="108000"/>
                  </a:lnTo>
                  <a:lnTo>
                    <a:pt x="118888" y="73500"/>
                  </a:lnTo>
                  <a:lnTo>
                    <a:pt x="106666" y="66000"/>
                  </a:lnTo>
                  <a:lnTo>
                    <a:pt x="100000" y="67500"/>
                  </a:lnTo>
                  <a:lnTo>
                    <a:pt x="103333" y="45000"/>
                  </a:lnTo>
                  <a:lnTo>
                    <a:pt x="88888" y="40500"/>
                  </a:lnTo>
                  <a:lnTo>
                    <a:pt x="77777" y="39000"/>
                  </a:lnTo>
                  <a:lnTo>
                    <a:pt x="60000" y="39000"/>
                  </a:lnTo>
                  <a:lnTo>
                    <a:pt x="48888" y="39000"/>
                  </a:lnTo>
                  <a:lnTo>
                    <a:pt x="33333" y="39000"/>
                  </a:lnTo>
                  <a:lnTo>
                    <a:pt x="18888" y="34500"/>
                  </a:lnTo>
                  <a:lnTo>
                    <a:pt x="16666" y="31500"/>
                  </a:lnTo>
                  <a:lnTo>
                    <a:pt x="20000" y="24000"/>
                  </a:lnTo>
                  <a:lnTo>
                    <a:pt x="24444" y="18000"/>
                  </a:lnTo>
                  <a:lnTo>
                    <a:pt x="47777" y="12000"/>
                  </a:lnTo>
                  <a:lnTo>
                    <a:pt x="46666" y="0"/>
                  </a:lnTo>
                  <a:lnTo>
                    <a:pt x="31111" y="4500"/>
                  </a:lnTo>
                  <a:lnTo>
                    <a:pt x="15555" y="3000"/>
                  </a:lnTo>
                  <a:lnTo>
                    <a:pt x="6666" y="15000"/>
                  </a:lnTo>
                  <a:lnTo>
                    <a:pt x="2222" y="39000"/>
                  </a:lnTo>
                  <a:lnTo>
                    <a:pt x="4444" y="45000"/>
                  </a:lnTo>
                  <a:lnTo>
                    <a:pt x="1111" y="46500"/>
                  </a:lnTo>
                  <a:lnTo>
                    <a:pt x="13333" y="51000"/>
                  </a:lnTo>
                  <a:lnTo>
                    <a:pt x="17777" y="64500"/>
                  </a:lnTo>
                  <a:lnTo>
                    <a:pt x="15555" y="79500"/>
                  </a:lnTo>
                  <a:lnTo>
                    <a:pt x="11111" y="81000"/>
                  </a:lnTo>
                  <a:lnTo>
                    <a:pt x="7777" y="87000"/>
                  </a:lnTo>
                  <a:lnTo>
                    <a:pt x="0" y="1005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66" name="Google Shape;266;p15"/>
            <p:cNvSpPr/>
            <p:nvPr/>
          </p:nvSpPr>
          <p:spPr>
            <a:xfrm>
              <a:off x="4452" y="3101"/>
              <a:ext cx="605" cy="494"/>
            </a:xfrm>
            <a:custGeom>
              <a:rect b="b" l="l" r="r" t="t"/>
              <a:pathLst>
                <a:path extrusionOk="0" h="120000" w="120000">
                  <a:moveTo>
                    <a:pt x="0" y="63103"/>
                  </a:moveTo>
                  <a:lnTo>
                    <a:pt x="1635" y="64137"/>
                  </a:lnTo>
                  <a:lnTo>
                    <a:pt x="408" y="60517"/>
                  </a:lnTo>
                  <a:lnTo>
                    <a:pt x="3066" y="62327"/>
                  </a:lnTo>
                  <a:lnTo>
                    <a:pt x="408" y="55603"/>
                  </a:lnTo>
                  <a:lnTo>
                    <a:pt x="2044" y="45000"/>
                  </a:lnTo>
                  <a:lnTo>
                    <a:pt x="2862" y="47844"/>
                  </a:lnTo>
                  <a:lnTo>
                    <a:pt x="10425" y="39310"/>
                  </a:lnTo>
                  <a:lnTo>
                    <a:pt x="22896" y="35689"/>
                  </a:lnTo>
                  <a:lnTo>
                    <a:pt x="26780" y="29482"/>
                  </a:lnTo>
                  <a:lnTo>
                    <a:pt x="26780" y="25603"/>
                  </a:lnTo>
                  <a:lnTo>
                    <a:pt x="28211" y="22500"/>
                  </a:lnTo>
                  <a:lnTo>
                    <a:pt x="30459" y="27155"/>
                  </a:lnTo>
                  <a:lnTo>
                    <a:pt x="30459" y="21982"/>
                  </a:lnTo>
                  <a:lnTo>
                    <a:pt x="33117" y="23275"/>
                  </a:lnTo>
                  <a:lnTo>
                    <a:pt x="33321" y="19396"/>
                  </a:lnTo>
                  <a:lnTo>
                    <a:pt x="37819" y="13448"/>
                  </a:lnTo>
                  <a:lnTo>
                    <a:pt x="42521" y="13706"/>
                  </a:lnTo>
                  <a:lnTo>
                    <a:pt x="43543" y="19655"/>
                  </a:lnTo>
                  <a:lnTo>
                    <a:pt x="45383" y="16293"/>
                  </a:lnTo>
                  <a:lnTo>
                    <a:pt x="48858" y="18362"/>
                  </a:lnTo>
                  <a:lnTo>
                    <a:pt x="47427" y="14224"/>
                  </a:lnTo>
                  <a:lnTo>
                    <a:pt x="50289" y="8017"/>
                  </a:lnTo>
                  <a:lnTo>
                    <a:pt x="57444" y="5689"/>
                  </a:lnTo>
                  <a:lnTo>
                    <a:pt x="55400" y="1551"/>
                  </a:lnTo>
                  <a:lnTo>
                    <a:pt x="69301" y="6724"/>
                  </a:lnTo>
                  <a:lnTo>
                    <a:pt x="66235" y="17327"/>
                  </a:lnTo>
                  <a:lnTo>
                    <a:pt x="79931" y="28189"/>
                  </a:lnTo>
                  <a:lnTo>
                    <a:pt x="83407" y="23793"/>
                  </a:lnTo>
                  <a:lnTo>
                    <a:pt x="84633" y="5431"/>
                  </a:lnTo>
                  <a:lnTo>
                    <a:pt x="88109" y="0"/>
                  </a:lnTo>
                  <a:lnTo>
                    <a:pt x="90971" y="14224"/>
                  </a:lnTo>
                  <a:lnTo>
                    <a:pt x="95468" y="17327"/>
                  </a:lnTo>
                  <a:lnTo>
                    <a:pt x="98330" y="33620"/>
                  </a:lnTo>
                  <a:lnTo>
                    <a:pt x="105689" y="38534"/>
                  </a:lnTo>
                  <a:lnTo>
                    <a:pt x="108347" y="47844"/>
                  </a:lnTo>
                  <a:lnTo>
                    <a:pt x="111209" y="47068"/>
                  </a:lnTo>
                  <a:lnTo>
                    <a:pt x="111618" y="51982"/>
                  </a:lnTo>
                  <a:lnTo>
                    <a:pt x="117751" y="58965"/>
                  </a:lnTo>
                  <a:lnTo>
                    <a:pt x="119795" y="71637"/>
                  </a:lnTo>
                  <a:lnTo>
                    <a:pt x="117955" y="83793"/>
                  </a:lnTo>
                  <a:lnTo>
                    <a:pt x="113049" y="94396"/>
                  </a:lnTo>
                  <a:lnTo>
                    <a:pt x="108960" y="112241"/>
                  </a:lnTo>
                  <a:lnTo>
                    <a:pt x="102623" y="114310"/>
                  </a:lnTo>
                  <a:lnTo>
                    <a:pt x="98126" y="117672"/>
                  </a:lnTo>
                  <a:lnTo>
                    <a:pt x="98534" y="119741"/>
                  </a:lnTo>
                  <a:lnTo>
                    <a:pt x="94241" y="113534"/>
                  </a:lnTo>
                  <a:lnTo>
                    <a:pt x="89540" y="118189"/>
                  </a:lnTo>
                  <a:lnTo>
                    <a:pt x="83816" y="116120"/>
                  </a:lnTo>
                  <a:lnTo>
                    <a:pt x="79522" y="111724"/>
                  </a:lnTo>
                  <a:lnTo>
                    <a:pt x="77478" y="102672"/>
                  </a:lnTo>
                  <a:lnTo>
                    <a:pt x="74207" y="103706"/>
                  </a:lnTo>
                  <a:lnTo>
                    <a:pt x="74003" y="97758"/>
                  </a:lnTo>
                  <a:lnTo>
                    <a:pt x="72776" y="101637"/>
                  </a:lnTo>
                  <a:lnTo>
                    <a:pt x="70528" y="101896"/>
                  </a:lnTo>
                  <a:lnTo>
                    <a:pt x="72776" y="90000"/>
                  </a:lnTo>
                  <a:lnTo>
                    <a:pt x="67666" y="101120"/>
                  </a:lnTo>
                  <a:lnTo>
                    <a:pt x="65417" y="98793"/>
                  </a:lnTo>
                  <a:lnTo>
                    <a:pt x="62759" y="90258"/>
                  </a:lnTo>
                  <a:lnTo>
                    <a:pt x="53560" y="85344"/>
                  </a:lnTo>
                  <a:lnTo>
                    <a:pt x="37819" y="88965"/>
                  </a:lnTo>
                  <a:lnTo>
                    <a:pt x="30868" y="95431"/>
                  </a:lnTo>
                  <a:lnTo>
                    <a:pt x="20238" y="95948"/>
                  </a:lnTo>
                  <a:lnTo>
                    <a:pt x="13901" y="101379"/>
                  </a:lnTo>
                  <a:lnTo>
                    <a:pt x="5928" y="97500"/>
                  </a:lnTo>
                  <a:lnTo>
                    <a:pt x="7563" y="86120"/>
                  </a:lnTo>
                  <a:lnTo>
                    <a:pt x="0" y="63103"/>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67" name="Google Shape;267;p15"/>
            <p:cNvSpPr/>
            <p:nvPr/>
          </p:nvSpPr>
          <p:spPr>
            <a:xfrm>
              <a:off x="4926" y="3623"/>
              <a:ext cx="53" cy="56"/>
            </a:xfrm>
            <a:custGeom>
              <a:rect b="b" l="l" r="r" t="t"/>
              <a:pathLst>
                <a:path extrusionOk="0" h="120000" w="120000">
                  <a:moveTo>
                    <a:pt x="0" y="18113"/>
                  </a:moveTo>
                  <a:lnTo>
                    <a:pt x="0" y="0"/>
                  </a:lnTo>
                  <a:lnTo>
                    <a:pt x="60000" y="15849"/>
                  </a:lnTo>
                  <a:lnTo>
                    <a:pt x="103846" y="2264"/>
                  </a:lnTo>
                  <a:lnTo>
                    <a:pt x="117692" y="31698"/>
                  </a:lnTo>
                  <a:lnTo>
                    <a:pt x="117692" y="65660"/>
                  </a:lnTo>
                  <a:lnTo>
                    <a:pt x="71538" y="117735"/>
                  </a:lnTo>
                  <a:lnTo>
                    <a:pt x="43846" y="113207"/>
                  </a:lnTo>
                  <a:lnTo>
                    <a:pt x="0" y="18113"/>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68" name="Google Shape;268;p15"/>
            <p:cNvSpPr/>
            <p:nvPr/>
          </p:nvSpPr>
          <p:spPr>
            <a:xfrm>
              <a:off x="4077" y="2490"/>
              <a:ext cx="71" cy="97"/>
            </a:xfrm>
            <a:custGeom>
              <a:rect b="b" l="l" r="r" t="t"/>
              <a:pathLst>
                <a:path extrusionOk="0" h="120000" w="120000">
                  <a:moveTo>
                    <a:pt x="0" y="34285"/>
                  </a:moveTo>
                  <a:lnTo>
                    <a:pt x="10434" y="47472"/>
                  </a:lnTo>
                  <a:lnTo>
                    <a:pt x="22608" y="102857"/>
                  </a:lnTo>
                  <a:lnTo>
                    <a:pt x="52173" y="98901"/>
                  </a:lnTo>
                  <a:lnTo>
                    <a:pt x="69565" y="75164"/>
                  </a:lnTo>
                  <a:lnTo>
                    <a:pt x="90434" y="80439"/>
                  </a:lnTo>
                  <a:lnTo>
                    <a:pt x="106086" y="118681"/>
                  </a:lnTo>
                  <a:lnTo>
                    <a:pt x="118260" y="96263"/>
                  </a:lnTo>
                  <a:lnTo>
                    <a:pt x="104347" y="58021"/>
                  </a:lnTo>
                  <a:lnTo>
                    <a:pt x="90434" y="72527"/>
                  </a:lnTo>
                  <a:lnTo>
                    <a:pt x="76521" y="54065"/>
                  </a:lnTo>
                  <a:lnTo>
                    <a:pt x="104347" y="29010"/>
                  </a:lnTo>
                  <a:lnTo>
                    <a:pt x="50434" y="26373"/>
                  </a:lnTo>
                  <a:lnTo>
                    <a:pt x="10434" y="0"/>
                  </a:lnTo>
                  <a:lnTo>
                    <a:pt x="1739" y="13186"/>
                  </a:lnTo>
                  <a:lnTo>
                    <a:pt x="12173" y="26373"/>
                  </a:lnTo>
                  <a:lnTo>
                    <a:pt x="0" y="34285"/>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69" name="Google Shape;269;p15"/>
            <p:cNvSpPr/>
            <p:nvPr/>
          </p:nvSpPr>
          <p:spPr>
            <a:xfrm>
              <a:off x="4090" y="2459"/>
              <a:ext cx="49" cy="29"/>
            </a:xfrm>
            <a:custGeom>
              <a:rect b="b" l="l" r="r" t="t"/>
              <a:pathLst>
                <a:path extrusionOk="0" h="120000" w="120000">
                  <a:moveTo>
                    <a:pt x="0" y="71111"/>
                  </a:moveTo>
                  <a:lnTo>
                    <a:pt x="15319" y="115555"/>
                  </a:lnTo>
                  <a:lnTo>
                    <a:pt x="117446" y="97777"/>
                  </a:lnTo>
                  <a:lnTo>
                    <a:pt x="104680" y="35555"/>
                  </a:lnTo>
                  <a:lnTo>
                    <a:pt x="38297" y="0"/>
                  </a:lnTo>
                  <a:lnTo>
                    <a:pt x="0" y="71111"/>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70" name="Google Shape;270;p15"/>
            <p:cNvSpPr/>
            <p:nvPr/>
          </p:nvSpPr>
          <p:spPr>
            <a:xfrm>
              <a:off x="4466" y="2846"/>
              <a:ext cx="20" cy="18"/>
            </a:xfrm>
            <a:custGeom>
              <a:rect b="b" l="l" r="r" t="t"/>
              <a:pathLst>
                <a:path extrusionOk="0" h="120000" w="120000">
                  <a:moveTo>
                    <a:pt x="0" y="49411"/>
                  </a:moveTo>
                  <a:lnTo>
                    <a:pt x="56842" y="112941"/>
                  </a:lnTo>
                  <a:lnTo>
                    <a:pt x="113684" y="0"/>
                  </a:lnTo>
                  <a:lnTo>
                    <a:pt x="0" y="49411"/>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71" name="Google Shape;271;p15"/>
            <p:cNvSpPr/>
            <p:nvPr/>
          </p:nvSpPr>
          <p:spPr>
            <a:xfrm>
              <a:off x="4142" y="2463"/>
              <a:ext cx="135" cy="302"/>
            </a:xfrm>
            <a:custGeom>
              <a:rect b="b" l="l" r="r" t="t"/>
              <a:pathLst>
                <a:path extrusionOk="0" h="120000" w="120000">
                  <a:moveTo>
                    <a:pt x="0" y="49014"/>
                  </a:moveTo>
                  <a:lnTo>
                    <a:pt x="5454" y="41830"/>
                  </a:lnTo>
                  <a:lnTo>
                    <a:pt x="38181" y="10985"/>
                  </a:lnTo>
                  <a:lnTo>
                    <a:pt x="60909" y="6760"/>
                  </a:lnTo>
                  <a:lnTo>
                    <a:pt x="67272" y="0"/>
                  </a:lnTo>
                  <a:lnTo>
                    <a:pt x="83636" y="3802"/>
                  </a:lnTo>
                  <a:lnTo>
                    <a:pt x="83636" y="10140"/>
                  </a:lnTo>
                  <a:lnTo>
                    <a:pt x="69090" y="29154"/>
                  </a:lnTo>
                  <a:lnTo>
                    <a:pt x="84545" y="27464"/>
                  </a:lnTo>
                  <a:lnTo>
                    <a:pt x="92727" y="40140"/>
                  </a:lnTo>
                  <a:lnTo>
                    <a:pt x="119090" y="43943"/>
                  </a:lnTo>
                  <a:lnTo>
                    <a:pt x="104545" y="49859"/>
                  </a:lnTo>
                  <a:lnTo>
                    <a:pt x="77272" y="57887"/>
                  </a:lnTo>
                  <a:lnTo>
                    <a:pt x="69090" y="65915"/>
                  </a:lnTo>
                  <a:lnTo>
                    <a:pt x="84545" y="80281"/>
                  </a:lnTo>
                  <a:lnTo>
                    <a:pt x="80909" y="88732"/>
                  </a:lnTo>
                  <a:lnTo>
                    <a:pt x="98181" y="107746"/>
                  </a:lnTo>
                  <a:lnTo>
                    <a:pt x="83636" y="119577"/>
                  </a:lnTo>
                  <a:lnTo>
                    <a:pt x="70000" y="78591"/>
                  </a:lnTo>
                  <a:lnTo>
                    <a:pt x="59090" y="71830"/>
                  </a:lnTo>
                  <a:lnTo>
                    <a:pt x="39090" y="82816"/>
                  </a:lnTo>
                  <a:lnTo>
                    <a:pt x="26363" y="80704"/>
                  </a:lnTo>
                  <a:lnTo>
                    <a:pt x="28181" y="65915"/>
                  </a:lnTo>
                  <a:lnTo>
                    <a:pt x="0" y="49014"/>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72" name="Google Shape;272;p15"/>
            <p:cNvSpPr/>
            <p:nvPr/>
          </p:nvSpPr>
          <p:spPr>
            <a:xfrm>
              <a:off x="4296" y="2689"/>
              <a:ext cx="75" cy="70"/>
            </a:xfrm>
            <a:custGeom>
              <a:rect b="b" l="l" r="r" t="t"/>
              <a:pathLst>
                <a:path extrusionOk="0" h="120000" w="120000">
                  <a:moveTo>
                    <a:pt x="0" y="23636"/>
                  </a:moveTo>
                  <a:lnTo>
                    <a:pt x="8219" y="83636"/>
                  </a:lnTo>
                  <a:lnTo>
                    <a:pt x="23013" y="114545"/>
                  </a:lnTo>
                  <a:lnTo>
                    <a:pt x="44383" y="118181"/>
                  </a:lnTo>
                  <a:lnTo>
                    <a:pt x="118356" y="63636"/>
                  </a:lnTo>
                  <a:lnTo>
                    <a:pt x="115068" y="0"/>
                  </a:lnTo>
                  <a:lnTo>
                    <a:pt x="60821" y="10909"/>
                  </a:lnTo>
                  <a:lnTo>
                    <a:pt x="11506" y="7272"/>
                  </a:lnTo>
                  <a:lnTo>
                    <a:pt x="0" y="23636"/>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73" name="Google Shape;273;p15"/>
            <p:cNvSpPr/>
            <p:nvPr/>
          </p:nvSpPr>
          <p:spPr>
            <a:xfrm>
              <a:off x="3865" y="1971"/>
              <a:ext cx="915" cy="627"/>
            </a:xfrm>
            <a:custGeom>
              <a:rect b="b" l="l" r="r" t="t"/>
              <a:pathLst>
                <a:path extrusionOk="0" h="120000" w="120000">
                  <a:moveTo>
                    <a:pt x="0" y="57045"/>
                  </a:moveTo>
                  <a:lnTo>
                    <a:pt x="809" y="52359"/>
                  </a:lnTo>
                  <a:lnTo>
                    <a:pt x="4994" y="51341"/>
                  </a:lnTo>
                  <a:lnTo>
                    <a:pt x="12418" y="45229"/>
                  </a:lnTo>
                  <a:lnTo>
                    <a:pt x="13768" y="40339"/>
                  </a:lnTo>
                  <a:lnTo>
                    <a:pt x="12148" y="34634"/>
                  </a:lnTo>
                  <a:lnTo>
                    <a:pt x="16872" y="33005"/>
                  </a:lnTo>
                  <a:lnTo>
                    <a:pt x="18357" y="25466"/>
                  </a:lnTo>
                  <a:lnTo>
                    <a:pt x="23082" y="25874"/>
                  </a:lnTo>
                  <a:lnTo>
                    <a:pt x="23757" y="20984"/>
                  </a:lnTo>
                  <a:lnTo>
                    <a:pt x="27671" y="18539"/>
                  </a:lnTo>
                  <a:lnTo>
                    <a:pt x="29426" y="22614"/>
                  </a:lnTo>
                  <a:lnTo>
                    <a:pt x="32125" y="24244"/>
                  </a:lnTo>
                  <a:lnTo>
                    <a:pt x="33340" y="33005"/>
                  </a:lnTo>
                  <a:lnTo>
                    <a:pt x="41709" y="36468"/>
                  </a:lnTo>
                  <a:lnTo>
                    <a:pt x="45624" y="42580"/>
                  </a:lnTo>
                  <a:lnTo>
                    <a:pt x="52778" y="42173"/>
                  </a:lnTo>
                  <a:lnTo>
                    <a:pt x="60877" y="46859"/>
                  </a:lnTo>
                  <a:lnTo>
                    <a:pt x="71676" y="42580"/>
                  </a:lnTo>
                  <a:lnTo>
                    <a:pt x="74915" y="39117"/>
                  </a:lnTo>
                  <a:lnTo>
                    <a:pt x="74915" y="34227"/>
                  </a:lnTo>
                  <a:lnTo>
                    <a:pt x="77885" y="34838"/>
                  </a:lnTo>
                  <a:lnTo>
                    <a:pt x="84499" y="27911"/>
                  </a:lnTo>
                  <a:lnTo>
                    <a:pt x="89628" y="27504"/>
                  </a:lnTo>
                  <a:lnTo>
                    <a:pt x="87199" y="22207"/>
                  </a:lnTo>
                  <a:lnTo>
                    <a:pt x="82069" y="23633"/>
                  </a:lnTo>
                  <a:lnTo>
                    <a:pt x="82069" y="17928"/>
                  </a:lnTo>
                  <a:lnTo>
                    <a:pt x="83419" y="14668"/>
                  </a:lnTo>
                  <a:lnTo>
                    <a:pt x="86389" y="16502"/>
                  </a:lnTo>
                  <a:lnTo>
                    <a:pt x="89223" y="14465"/>
                  </a:lnTo>
                  <a:lnTo>
                    <a:pt x="91923" y="6519"/>
                  </a:lnTo>
                  <a:lnTo>
                    <a:pt x="90438" y="3667"/>
                  </a:lnTo>
                  <a:lnTo>
                    <a:pt x="97862" y="0"/>
                  </a:lnTo>
                  <a:lnTo>
                    <a:pt x="101642" y="2444"/>
                  </a:lnTo>
                  <a:lnTo>
                    <a:pt x="105421" y="15891"/>
                  </a:lnTo>
                  <a:lnTo>
                    <a:pt x="111226" y="18743"/>
                  </a:lnTo>
                  <a:lnTo>
                    <a:pt x="112305" y="23633"/>
                  </a:lnTo>
                  <a:lnTo>
                    <a:pt x="119865" y="20373"/>
                  </a:lnTo>
                  <a:lnTo>
                    <a:pt x="116355" y="33412"/>
                  </a:lnTo>
                  <a:lnTo>
                    <a:pt x="112170" y="35246"/>
                  </a:lnTo>
                  <a:lnTo>
                    <a:pt x="112575" y="40339"/>
                  </a:lnTo>
                  <a:lnTo>
                    <a:pt x="111226" y="43191"/>
                  </a:lnTo>
                  <a:lnTo>
                    <a:pt x="110551" y="42173"/>
                  </a:lnTo>
                  <a:lnTo>
                    <a:pt x="106636" y="45840"/>
                  </a:lnTo>
                  <a:lnTo>
                    <a:pt x="106636" y="47674"/>
                  </a:lnTo>
                  <a:lnTo>
                    <a:pt x="104071" y="47062"/>
                  </a:lnTo>
                  <a:lnTo>
                    <a:pt x="99212" y="52971"/>
                  </a:lnTo>
                  <a:lnTo>
                    <a:pt x="93273" y="57657"/>
                  </a:lnTo>
                  <a:lnTo>
                    <a:pt x="95028" y="51341"/>
                  </a:lnTo>
                  <a:lnTo>
                    <a:pt x="94083" y="49100"/>
                  </a:lnTo>
                  <a:lnTo>
                    <a:pt x="86389" y="56230"/>
                  </a:lnTo>
                  <a:lnTo>
                    <a:pt x="86119" y="58268"/>
                  </a:lnTo>
                  <a:lnTo>
                    <a:pt x="88683" y="62750"/>
                  </a:lnTo>
                  <a:lnTo>
                    <a:pt x="92463" y="60713"/>
                  </a:lnTo>
                  <a:lnTo>
                    <a:pt x="95838" y="62546"/>
                  </a:lnTo>
                  <a:lnTo>
                    <a:pt x="90978" y="66010"/>
                  </a:lnTo>
                  <a:lnTo>
                    <a:pt x="89358" y="71103"/>
                  </a:lnTo>
                  <a:lnTo>
                    <a:pt x="94488" y="82105"/>
                  </a:lnTo>
                  <a:lnTo>
                    <a:pt x="90843" y="80882"/>
                  </a:lnTo>
                  <a:lnTo>
                    <a:pt x="94488" y="84753"/>
                  </a:lnTo>
                  <a:lnTo>
                    <a:pt x="90843" y="86994"/>
                  </a:lnTo>
                  <a:lnTo>
                    <a:pt x="94623" y="88013"/>
                  </a:lnTo>
                  <a:lnTo>
                    <a:pt x="87874" y="105534"/>
                  </a:lnTo>
                  <a:lnTo>
                    <a:pt x="83554" y="110628"/>
                  </a:lnTo>
                  <a:lnTo>
                    <a:pt x="79100" y="112461"/>
                  </a:lnTo>
                  <a:lnTo>
                    <a:pt x="78830" y="112461"/>
                  </a:lnTo>
                  <a:lnTo>
                    <a:pt x="77885" y="111443"/>
                  </a:lnTo>
                  <a:lnTo>
                    <a:pt x="76940" y="114295"/>
                  </a:lnTo>
                  <a:lnTo>
                    <a:pt x="71811" y="116129"/>
                  </a:lnTo>
                  <a:lnTo>
                    <a:pt x="71136" y="119796"/>
                  </a:lnTo>
                  <a:lnTo>
                    <a:pt x="70461" y="115314"/>
                  </a:lnTo>
                  <a:lnTo>
                    <a:pt x="66951" y="115721"/>
                  </a:lnTo>
                  <a:lnTo>
                    <a:pt x="61687" y="110424"/>
                  </a:lnTo>
                  <a:lnTo>
                    <a:pt x="55748" y="112665"/>
                  </a:lnTo>
                  <a:lnTo>
                    <a:pt x="54263" y="112869"/>
                  </a:lnTo>
                  <a:lnTo>
                    <a:pt x="54533" y="116129"/>
                  </a:lnTo>
                  <a:lnTo>
                    <a:pt x="53858" y="115314"/>
                  </a:lnTo>
                  <a:lnTo>
                    <a:pt x="49943" y="113480"/>
                  </a:lnTo>
                  <a:lnTo>
                    <a:pt x="48863" y="107368"/>
                  </a:lnTo>
                  <a:lnTo>
                    <a:pt x="46569" y="108183"/>
                  </a:lnTo>
                  <a:lnTo>
                    <a:pt x="48863" y="99015"/>
                  </a:lnTo>
                  <a:lnTo>
                    <a:pt x="48863" y="95959"/>
                  </a:lnTo>
                  <a:lnTo>
                    <a:pt x="46164" y="94125"/>
                  </a:lnTo>
                  <a:lnTo>
                    <a:pt x="44409" y="92699"/>
                  </a:lnTo>
                  <a:lnTo>
                    <a:pt x="43464" y="89439"/>
                  </a:lnTo>
                  <a:lnTo>
                    <a:pt x="35095" y="95144"/>
                  </a:lnTo>
                  <a:lnTo>
                    <a:pt x="31586" y="93514"/>
                  </a:lnTo>
                  <a:lnTo>
                    <a:pt x="29426" y="96774"/>
                  </a:lnTo>
                  <a:lnTo>
                    <a:pt x="29291" y="94329"/>
                  </a:lnTo>
                  <a:lnTo>
                    <a:pt x="28211" y="94940"/>
                  </a:lnTo>
                  <a:lnTo>
                    <a:pt x="23757" y="94940"/>
                  </a:lnTo>
                  <a:lnTo>
                    <a:pt x="20517" y="90050"/>
                  </a:lnTo>
                  <a:lnTo>
                    <a:pt x="14173" y="86791"/>
                  </a:lnTo>
                  <a:lnTo>
                    <a:pt x="10258" y="84550"/>
                  </a:lnTo>
                  <a:lnTo>
                    <a:pt x="9313" y="79252"/>
                  </a:lnTo>
                  <a:lnTo>
                    <a:pt x="11338" y="78438"/>
                  </a:lnTo>
                  <a:lnTo>
                    <a:pt x="10123" y="74159"/>
                  </a:lnTo>
                  <a:lnTo>
                    <a:pt x="12688" y="68862"/>
                  </a:lnTo>
                  <a:lnTo>
                    <a:pt x="10663" y="67232"/>
                  </a:lnTo>
                  <a:lnTo>
                    <a:pt x="7424" y="69066"/>
                  </a:lnTo>
                  <a:lnTo>
                    <a:pt x="1889" y="63157"/>
                  </a:lnTo>
                  <a:lnTo>
                    <a:pt x="2159" y="62546"/>
                  </a:lnTo>
                  <a:lnTo>
                    <a:pt x="2159" y="58268"/>
                  </a:lnTo>
                  <a:lnTo>
                    <a:pt x="0" y="57045"/>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74" name="Google Shape;274;p15"/>
            <p:cNvSpPr/>
            <p:nvPr/>
          </p:nvSpPr>
          <p:spPr>
            <a:xfrm>
              <a:off x="4388" y="2601"/>
              <a:ext cx="34" cy="31"/>
            </a:xfrm>
            <a:custGeom>
              <a:rect b="b" l="l" r="r" t="t"/>
              <a:pathLst>
                <a:path extrusionOk="0" h="120000" w="120000">
                  <a:moveTo>
                    <a:pt x="0" y="91034"/>
                  </a:moveTo>
                  <a:lnTo>
                    <a:pt x="29090" y="0"/>
                  </a:lnTo>
                  <a:lnTo>
                    <a:pt x="116363" y="20689"/>
                  </a:lnTo>
                  <a:lnTo>
                    <a:pt x="47272" y="115862"/>
                  </a:lnTo>
                  <a:lnTo>
                    <a:pt x="0" y="91034"/>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75" name="Google Shape;275;p15"/>
            <p:cNvSpPr/>
            <p:nvPr/>
          </p:nvSpPr>
          <p:spPr>
            <a:xfrm>
              <a:off x="4557" y="2516"/>
              <a:ext cx="26" cy="53"/>
            </a:xfrm>
            <a:custGeom>
              <a:rect b="b" l="l" r="r" t="t"/>
              <a:pathLst>
                <a:path extrusionOk="0" h="120000" w="120000">
                  <a:moveTo>
                    <a:pt x="0" y="48000"/>
                  </a:moveTo>
                  <a:lnTo>
                    <a:pt x="41538" y="117600"/>
                  </a:lnTo>
                  <a:lnTo>
                    <a:pt x="115384" y="0"/>
                  </a:lnTo>
                  <a:lnTo>
                    <a:pt x="50769" y="0"/>
                  </a:lnTo>
                  <a:lnTo>
                    <a:pt x="0" y="480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76" name="Google Shape;276;p15"/>
            <p:cNvSpPr/>
            <p:nvPr/>
          </p:nvSpPr>
          <p:spPr>
            <a:xfrm>
              <a:off x="4186" y="2838"/>
              <a:ext cx="163" cy="184"/>
            </a:xfrm>
            <a:custGeom>
              <a:rect b="b" l="l" r="r" t="t"/>
              <a:pathLst>
                <a:path extrusionOk="0" h="120000" w="120000">
                  <a:moveTo>
                    <a:pt x="0" y="0"/>
                  </a:moveTo>
                  <a:lnTo>
                    <a:pt x="24905" y="4161"/>
                  </a:lnTo>
                  <a:lnTo>
                    <a:pt x="59622" y="36069"/>
                  </a:lnTo>
                  <a:lnTo>
                    <a:pt x="86792" y="46473"/>
                  </a:lnTo>
                  <a:lnTo>
                    <a:pt x="83018" y="55491"/>
                  </a:lnTo>
                  <a:lnTo>
                    <a:pt x="92830" y="54797"/>
                  </a:lnTo>
                  <a:lnTo>
                    <a:pt x="92075" y="66589"/>
                  </a:lnTo>
                  <a:lnTo>
                    <a:pt x="119245" y="88786"/>
                  </a:lnTo>
                  <a:lnTo>
                    <a:pt x="114716" y="119306"/>
                  </a:lnTo>
                  <a:lnTo>
                    <a:pt x="104150" y="119306"/>
                  </a:lnTo>
                  <a:lnTo>
                    <a:pt x="79245" y="101965"/>
                  </a:lnTo>
                  <a:lnTo>
                    <a:pt x="40754" y="41618"/>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77" name="Google Shape;277;p15"/>
            <p:cNvSpPr/>
            <p:nvPr/>
          </p:nvSpPr>
          <p:spPr>
            <a:xfrm>
              <a:off x="4338" y="3024"/>
              <a:ext cx="137" cy="47"/>
            </a:xfrm>
            <a:custGeom>
              <a:rect b="b" l="l" r="r" t="t"/>
              <a:pathLst>
                <a:path extrusionOk="0" h="120000" w="120000">
                  <a:moveTo>
                    <a:pt x="0" y="32727"/>
                  </a:moveTo>
                  <a:lnTo>
                    <a:pt x="6363" y="0"/>
                  </a:lnTo>
                  <a:lnTo>
                    <a:pt x="90000" y="35454"/>
                  </a:lnTo>
                  <a:lnTo>
                    <a:pt x="99090" y="65454"/>
                  </a:lnTo>
                  <a:lnTo>
                    <a:pt x="115454" y="76363"/>
                  </a:lnTo>
                  <a:lnTo>
                    <a:pt x="119090" y="117272"/>
                  </a:lnTo>
                  <a:lnTo>
                    <a:pt x="20000" y="60000"/>
                  </a:lnTo>
                  <a:lnTo>
                    <a:pt x="0" y="32727"/>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78" name="Google Shape;278;p15"/>
            <p:cNvSpPr/>
            <p:nvPr/>
          </p:nvSpPr>
          <p:spPr>
            <a:xfrm>
              <a:off x="4393" y="2859"/>
              <a:ext cx="148" cy="137"/>
            </a:xfrm>
            <a:custGeom>
              <a:rect b="b" l="l" r="r" t="t"/>
              <a:pathLst>
                <a:path extrusionOk="0" h="120000" w="120000">
                  <a:moveTo>
                    <a:pt x="0" y="53023"/>
                  </a:moveTo>
                  <a:lnTo>
                    <a:pt x="5833" y="38139"/>
                  </a:lnTo>
                  <a:lnTo>
                    <a:pt x="17500" y="47441"/>
                  </a:lnTo>
                  <a:lnTo>
                    <a:pt x="54166" y="43720"/>
                  </a:lnTo>
                  <a:lnTo>
                    <a:pt x="65000" y="39069"/>
                  </a:lnTo>
                  <a:lnTo>
                    <a:pt x="81666" y="0"/>
                  </a:lnTo>
                  <a:lnTo>
                    <a:pt x="102500" y="930"/>
                  </a:lnTo>
                  <a:lnTo>
                    <a:pt x="96666" y="11162"/>
                  </a:lnTo>
                  <a:lnTo>
                    <a:pt x="119166" y="47441"/>
                  </a:lnTo>
                  <a:lnTo>
                    <a:pt x="106666" y="44651"/>
                  </a:lnTo>
                  <a:lnTo>
                    <a:pt x="85833" y="85581"/>
                  </a:lnTo>
                  <a:lnTo>
                    <a:pt x="83333" y="111627"/>
                  </a:lnTo>
                  <a:lnTo>
                    <a:pt x="70000" y="119069"/>
                  </a:lnTo>
                  <a:lnTo>
                    <a:pt x="47500" y="104186"/>
                  </a:lnTo>
                  <a:lnTo>
                    <a:pt x="33333" y="110697"/>
                  </a:lnTo>
                  <a:lnTo>
                    <a:pt x="31666" y="98604"/>
                  </a:lnTo>
                  <a:lnTo>
                    <a:pt x="13333" y="101395"/>
                  </a:lnTo>
                  <a:lnTo>
                    <a:pt x="0" y="53023"/>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79" name="Google Shape;279;p15"/>
            <p:cNvSpPr/>
            <p:nvPr/>
          </p:nvSpPr>
          <p:spPr>
            <a:xfrm>
              <a:off x="4509" y="3063"/>
              <a:ext cx="35" cy="19"/>
            </a:xfrm>
            <a:custGeom>
              <a:rect b="b" l="l" r="r" t="t"/>
              <a:pathLst>
                <a:path extrusionOk="0" h="120000" w="120000">
                  <a:moveTo>
                    <a:pt x="0" y="21176"/>
                  </a:moveTo>
                  <a:lnTo>
                    <a:pt x="10588" y="112941"/>
                  </a:lnTo>
                  <a:lnTo>
                    <a:pt x="116470" y="28235"/>
                  </a:lnTo>
                  <a:lnTo>
                    <a:pt x="28235" y="0"/>
                  </a:lnTo>
                  <a:lnTo>
                    <a:pt x="0" y="21176"/>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80" name="Google Shape;280;p15"/>
            <p:cNvSpPr/>
            <p:nvPr/>
          </p:nvSpPr>
          <p:spPr>
            <a:xfrm>
              <a:off x="4540" y="2899"/>
              <a:ext cx="93" cy="121"/>
            </a:xfrm>
            <a:custGeom>
              <a:rect b="b" l="l" r="r" t="t"/>
              <a:pathLst>
                <a:path extrusionOk="0" h="120000" w="120000">
                  <a:moveTo>
                    <a:pt x="0" y="71150"/>
                  </a:moveTo>
                  <a:lnTo>
                    <a:pt x="13333" y="92389"/>
                  </a:lnTo>
                  <a:lnTo>
                    <a:pt x="8000" y="114690"/>
                  </a:lnTo>
                  <a:lnTo>
                    <a:pt x="28000" y="118938"/>
                  </a:lnTo>
                  <a:lnTo>
                    <a:pt x="26666" y="75398"/>
                  </a:lnTo>
                  <a:lnTo>
                    <a:pt x="38666" y="71150"/>
                  </a:lnTo>
                  <a:lnTo>
                    <a:pt x="40000" y="87079"/>
                  </a:lnTo>
                  <a:lnTo>
                    <a:pt x="52000" y="107256"/>
                  </a:lnTo>
                  <a:lnTo>
                    <a:pt x="72000" y="97699"/>
                  </a:lnTo>
                  <a:lnTo>
                    <a:pt x="45333" y="57345"/>
                  </a:lnTo>
                  <a:lnTo>
                    <a:pt x="86666" y="39292"/>
                  </a:lnTo>
                  <a:lnTo>
                    <a:pt x="32000" y="50973"/>
                  </a:lnTo>
                  <a:lnTo>
                    <a:pt x="25333" y="24424"/>
                  </a:lnTo>
                  <a:lnTo>
                    <a:pt x="104000" y="22300"/>
                  </a:lnTo>
                  <a:lnTo>
                    <a:pt x="118666" y="0"/>
                  </a:lnTo>
                  <a:lnTo>
                    <a:pt x="94666" y="13805"/>
                  </a:lnTo>
                  <a:lnTo>
                    <a:pt x="38666" y="7433"/>
                  </a:lnTo>
                  <a:lnTo>
                    <a:pt x="18666" y="16991"/>
                  </a:lnTo>
                  <a:lnTo>
                    <a:pt x="0" y="7115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81" name="Google Shape;281;p15"/>
            <p:cNvSpPr/>
            <p:nvPr/>
          </p:nvSpPr>
          <p:spPr>
            <a:xfrm>
              <a:off x="4612" y="3065"/>
              <a:ext cx="53" cy="32"/>
            </a:xfrm>
            <a:custGeom>
              <a:rect b="b" l="l" r="r" t="t"/>
              <a:pathLst>
                <a:path extrusionOk="0" h="120000" w="120000">
                  <a:moveTo>
                    <a:pt x="0" y="68000"/>
                  </a:moveTo>
                  <a:lnTo>
                    <a:pt x="2352" y="116000"/>
                  </a:lnTo>
                  <a:lnTo>
                    <a:pt x="117647" y="0"/>
                  </a:lnTo>
                  <a:lnTo>
                    <a:pt x="32941" y="36000"/>
                  </a:lnTo>
                  <a:lnTo>
                    <a:pt x="0" y="680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82" name="Google Shape;282;p15"/>
            <p:cNvSpPr/>
            <p:nvPr/>
          </p:nvSpPr>
          <p:spPr>
            <a:xfrm>
              <a:off x="4668" y="2893"/>
              <a:ext cx="17" cy="50"/>
            </a:xfrm>
            <a:custGeom>
              <a:rect b="b" l="l" r="r" t="t"/>
              <a:pathLst>
                <a:path extrusionOk="0" h="120000" w="120000">
                  <a:moveTo>
                    <a:pt x="0" y="39130"/>
                  </a:moveTo>
                  <a:lnTo>
                    <a:pt x="21176" y="93913"/>
                  </a:lnTo>
                  <a:lnTo>
                    <a:pt x="84705" y="117391"/>
                  </a:lnTo>
                  <a:lnTo>
                    <a:pt x="42352" y="67826"/>
                  </a:lnTo>
                  <a:lnTo>
                    <a:pt x="112941" y="60000"/>
                  </a:lnTo>
                  <a:lnTo>
                    <a:pt x="98823" y="23478"/>
                  </a:lnTo>
                  <a:lnTo>
                    <a:pt x="21176" y="46956"/>
                  </a:lnTo>
                  <a:lnTo>
                    <a:pt x="49411" y="0"/>
                  </a:lnTo>
                  <a:lnTo>
                    <a:pt x="0" y="3913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83" name="Google Shape;283;p15"/>
            <p:cNvSpPr/>
            <p:nvPr/>
          </p:nvSpPr>
          <p:spPr>
            <a:xfrm>
              <a:off x="4675" y="2973"/>
              <a:ext cx="43" cy="18"/>
            </a:xfrm>
            <a:custGeom>
              <a:rect b="b" l="l" r="r" t="t"/>
              <a:pathLst>
                <a:path extrusionOk="0" h="120000" w="120000">
                  <a:moveTo>
                    <a:pt x="0" y="35294"/>
                  </a:moveTo>
                  <a:lnTo>
                    <a:pt x="62857" y="0"/>
                  </a:lnTo>
                  <a:lnTo>
                    <a:pt x="117142" y="112941"/>
                  </a:lnTo>
                  <a:lnTo>
                    <a:pt x="0" y="35294"/>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84" name="Google Shape;284;p15"/>
            <p:cNvSpPr/>
            <p:nvPr/>
          </p:nvSpPr>
          <p:spPr>
            <a:xfrm>
              <a:off x="4718" y="2934"/>
              <a:ext cx="158" cy="142"/>
            </a:xfrm>
            <a:custGeom>
              <a:rect b="b" l="l" r="r" t="t"/>
              <a:pathLst>
                <a:path extrusionOk="0" h="120000" w="120000">
                  <a:moveTo>
                    <a:pt x="0" y="14436"/>
                  </a:moveTo>
                  <a:lnTo>
                    <a:pt x="17254" y="26165"/>
                  </a:lnTo>
                  <a:lnTo>
                    <a:pt x="33725" y="23458"/>
                  </a:lnTo>
                  <a:lnTo>
                    <a:pt x="11764" y="31578"/>
                  </a:lnTo>
                  <a:lnTo>
                    <a:pt x="23529" y="50526"/>
                  </a:lnTo>
                  <a:lnTo>
                    <a:pt x="32941" y="34285"/>
                  </a:lnTo>
                  <a:lnTo>
                    <a:pt x="41568" y="50526"/>
                  </a:lnTo>
                  <a:lnTo>
                    <a:pt x="83137" y="68571"/>
                  </a:lnTo>
                  <a:lnTo>
                    <a:pt x="93333" y="97443"/>
                  </a:lnTo>
                  <a:lnTo>
                    <a:pt x="85490" y="96541"/>
                  </a:lnTo>
                  <a:lnTo>
                    <a:pt x="78431" y="110075"/>
                  </a:lnTo>
                  <a:lnTo>
                    <a:pt x="105098" y="103759"/>
                  </a:lnTo>
                  <a:lnTo>
                    <a:pt x="119215" y="119097"/>
                  </a:lnTo>
                  <a:lnTo>
                    <a:pt x="116078" y="29774"/>
                  </a:lnTo>
                  <a:lnTo>
                    <a:pt x="80000" y="14436"/>
                  </a:lnTo>
                  <a:lnTo>
                    <a:pt x="50980" y="40601"/>
                  </a:lnTo>
                  <a:lnTo>
                    <a:pt x="39215" y="27067"/>
                  </a:lnTo>
                  <a:lnTo>
                    <a:pt x="34509" y="5413"/>
                  </a:lnTo>
                  <a:lnTo>
                    <a:pt x="17254" y="0"/>
                  </a:lnTo>
                  <a:lnTo>
                    <a:pt x="0" y="14436"/>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85" name="Google Shape;285;p15"/>
            <p:cNvSpPr/>
            <p:nvPr/>
          </p:nvSpPr>
          <p:spPr>
            <a:xfrm>
              <a:off x="4725" y="3044"/>
              <a:ext cx="17" cy="18"/>
            </a:xfrm>
            <a:custGeom>
              <a:rect b="b" l="l" r="r" t="t"/>
              <a:pathLst>
                <a:path extrusionOk="0" h="120000" w="120000">
                  <a:moveTo>
                    <a:pt x="0" y="112941"/>
                  </a:moveTo>
                  <a:lnTo>
                    <a:pt x="56470" y="0"/>
                  </a:lnTo>
                  <a:lnTo>
                    <a:pt x="112941" y="56470"/>
                  </a:lnTo>
                  <a:lnTo>
                    <a:pt x="0" y="112941"/>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86" name="Google Shape;286;p15"/>
            <p:cNvSpPr/>
            <p:nvPr/>
          </p:nvSpPr>
          <p:spPr>
            <a:xfrm>
              <a:off x="4702" y="2360"/>
              <a:ext cx="34" cy="47"/>
            </a:xfrm>
            <a:custGeom>
              <a:rect b="b" l="l" r="r" t="t"/>
              <a:pathLst>
                <a:path extrusionOk="0" h="120000" w="120000">
                  <a:moveTo>
                    <a:pt x="0" y="32727"/>
                  </a:moveTo>
                  <a:lnTo>
                    <a:pt x="0" y="62727"/>
                  </a:lnTo>
                  <a:lnTo>
                    <a:pt x="25454" y="32727"/>
                  </a:lnTo>
                  <a:lnTo>
                    <a:pt x="36363" y="49090"/>
                  </a:lnTo>
                  <a:lnTo>
                    <a:pt x="25454" y="117272"/>
                  </a:lnTo>
                  <a:lnTo>
                    <a:pt x="83636" y="114545"/>
                  </a:lnTo>
                  <a:lnTo>
                    <a:pt x="116363" y="46363"/>
                  </a:lnTo>
                  <a:lnTo>
                    <a:pt x="94545" y="5454"/>
                  </a:lnTo>
                  <a:lnTo>
                    <a:pt x="43636" y="0"/>
                  </a:lnTo>
                  <a:lnTo>
                    <a:pt x="0" y="32727"/>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87" name="Google Shape;287;p15"/>
            <p:cNvSpPr/>
            <p:nvPr/>
          </p:nvSpPr>
          <p:spPr>
            <a:xfrm>
              <a:off x="4718" y="2220"/>
              <a:ext cx="171" cy="147"/>
            </a:xfrm>
            <a:custGeom>
              <a:rect b="b" l="l" r="r" t="t"/>
              <a:pathLst>
                <a:path extrusionOk="0" h="120000" w="120000">
                  <a:moveTo>
                    <a:pt x="0" y="112230"/>
                  </a:moveTo>
                  <a:lnTo>
                    <a:pt x="21686" y="89784"/>
                  </a:lnTo>
                  <a:lnTo>
                    <a:pt x="52048" y="89784"/>
                  </a:lnTo>
                  <a:lnTo>
                    <a:pt x="63614" y="63021"/>
                  </a:lnTo>
                  <a:lnTo>
                    <a:pt x="68674" y="60431"/>
                  </a:lnTo>
                  <a:lnTo>
                    <a:pt x="69397" y="70791"/>
                  </a:lnTo>
                  <a:lnTo>
                    <a:pt x="81686" y="60431"/>
                  </a:lnTo>
                  <a:lnTo>
                    <a:pt x="92530" y="40575"/>
                  </a:lnTo>
                  <a:lnTo>
                    <a:pt x="98313" y="6043"/>
                  </a:lnTo>
                  <a:lnTo>
                    <a:pt x="107710" y="7769"/>
                  </a:lnTo>
                  <a:lnTo>
                    <a:pt x="106265" y="0"/>
                  </a:lnTo>
                  <a:lnTo>
                    <a:pt x="111325" y="0"/>
                  </a:lnTo>
                  <a:lnTo>
                    <a:pt x="119277" y="28489"/>
                  </a:lnTo>
                  <a:lnTo>
                    <a:pt x="107710" y="49208"/>
                  </a:lnTo>
                  <a:lnTo>
                    <a:pt x="107710" y="67338"/>
                  </a:lnTo>
                  <a:lnTo>
                    <a:pt x="100481" y="94964"/>
                  </a:lnTo>
                  <a:lnTo>
                    <a:pt x="95421" y="98417"/>
                  </a:lnTo>
                  <a:lnTo>
                    <a:pt x="95421" y="88057"/>
                  </a:lnTo>
                  <a:lnTo>
                    <a:pt x="78795" y="103597"/>
                  </a:lnTo>
                  <a:lnTo>
                    <a:pt x="63614" y="96690"/>
                  </a:lnTo>
                  <a:lnTo>
                    <a:pt x="64337" y="108776"/>
                  </a:lnTo>
                  <a:lnTo>
                    <a:pt x="52048" y="119136"/>
                  </a:lnTo>
                  <a:lnTo>
                    <a:pt x="47710" y="101870"/>
                  </a:lnTo>
                  <a:lnTo>
                    <a:pt x="0" y="11223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88" name="Google Shape;288;p15"/>
            <p:cNvSpPr/>
            <p:nvPr/>
          </p:nvSpPr>
          <p:spPr>
            <a:xfrm>
              <a:off x="4739" y="2354"/>
              <a:ext cx="34" cy="28"/>
            </a:xfrm>
            <a:custGeom>
              <a:rect b="b" l="l" r="r" t="t"/>
              <a:pathLst>
                <a:path extrusionOk="0" h="120000" w="120000">
                  <a:moveTo>
                    <a:pt x="0" y="60000"/>
                  </a:moveTo>
                  <a:lnTo>
                    <a:pt x="43636" y="115384"/>
                  </a:lnTo>
                  <a:lnTo>
                    <a:pt x="109090" y="73846"/>
                  </a:lnTo>
                  <a:lnTo>
                    <a:pt x="116363" y="0"/>
                  </a:lnTo>
                  <a:lnTo>
                    <a:pt x="0" y="600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89" name="Google Shape;289;p15"/>
            <p:cNvSpPr/>
            <p:nvPr/>
          </p:nvSpPr>
          <p:spPr>
            <a:xfrm>
              <a:off x="4855" y="2141"/>
              <a:ext cx="88" cy="80"/>
            </a:xfrm>
            <a:custGeom>
              <a:rect b="b" l="l" r="r" t="t"/>
              <a:pathLst>
                <a:path extrusionOk="0" h="120000" w="120000">
                  <a:moveTo>
                    <a:pt x="0" y="84800"/>
                  </a:moveTo>
                  <a:lnTo>
                    <a:pt x="2790" y="118400"/>
                  </a:lnTo>
                  <a:lnTo>
                    <a:pt x="23720" y="105600"/>
                  </a:lnTo>
                  <a:lnTo>
                    <a:pt x="9767" y="84800"/>
                  </a:lnTo>
                  <a:lnTo>
                    <a:pt x="65581" y="104000"/>
                  </a:lnTo>
                  <a:lnTo>
                    <a:pt x="82325" y="75200"/>
                  </a:lnTo>
                  <a:lnTo>
                    <a:pt x="118604" y="65600"/>
                  </a:lnTo>
                  <a:lnTo>
                    <a:pt x="106046" y="48000"/>
                  </a:lnTo>
                  <a:lnTo>
                    <a:pt x="108837" y="32000"/>
                  </a:lnTo>
                  <a:lnTo>
                    <a:pt x="76744" y="35200"/>
                  </a:lnTo>
                  <a:lnTo>
                    <a:pt x="41860" y="0"/>
                  </a:lnTo>
                  <a:lnTo>
                    <a:pt x="26511" y="67200"/>
                  </a:lnTo>
                  <a:lnTo>
                    <a:pt x="8372" y="62400"/>
                  </a:lnTo>
                  <a:lnTo>
                    <a:pt x="0" y="848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90" name="Google Shape;290;p15"/>
            <p:cNvSpPr/>
            <p:nvPr/>
          </p:nvSpPr>
          <p:spPr>
            <a:xfrm>
              <a:off x="4622" y="2191"/>
              <a:ext cx="94" cy="100"/>
            </a:xfrm>
            <a:custGeom>
              <a:rect b="b" l="l" r="r" t="t"/>
              <a:pathLst>
                <a:path extrusionOk="0" h="120000" w="120000">
                  <a:moveTo>
                    <a:pt x="0" y="67659"/>
                  </a:moveTo>
                  <a:lnTo>
                    <a:pt x="19565" y="76595"/>
                  </a:lnTo>
                  <a:lnTo>
                    <a:pt x="7826" y="111063"/>
                  </a:lnTo>
                  <a:lnTo>
                    <a:pt x="40434" y="118723"/>
                  </a:lnTo>
                  <a:lnTo>
                    <a:pt x="76956" y="98297"/>
                  </a:lnTo>
                  <a:lnTo>
                    <a:pt x="58695" y="70212"/>
                  </a:lnTo>
                  <a:lnTo>
                    <a:pt x="99130" y="45957"/>
                  </a:lnTo>
                  <a:lnTo>
                    <a:pt x="118695" y="11489"/>
                  </a:lnTo>
                  <a:lnTo>
                    <a:pt x="116086" y="6382"/>
                  </a:lnTo>
                  <a:lnTo>
                    <a:pt x="108260" y="0"/>
                  </a:lnTo>
                  <a:lnTo>
                    <a:pt x="71739" y="22978"/>
                  </a:lnTo>
                  <a:lnTo>
                    <a:pt x="71739" y="34468"/>
                  </a:lnTo>
                  <a:lnTo>
                    <a:pt x="45652" y="30638"/>
                  </a:lnTo>
                  <a:lnTo>
                    <a:pt x="0" y="67659"/>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91" name="Google Shape;291;p15"/>
            <p:cNvSpPr/>
            <p:nvPr/>
          </p:nvSpPr>
          <p:spPr>
            <a:xfrm>
              <a:off x="4651" y="2273"/>
              <a:ext cx="51" cy="79"/>
            </a:xfrm>
            <a:custGeom>
              <a:rect b="b" l="l" r="r" t="t"/>
              <a:pathLst>
                <a:path extrusionOk="0" h="120000" w="120000">
                  <a:moveTo>
                    <a:pt x="0" y="118378"/>
                  </a:moveTo>
                  <a:lnTo>
                    <a:pt x="14400" y="25945"/>
                  </a:lnTo>
                  <a:lnTo>
                    <a:pt x="74400" y="0"/>
                  </a:lnTo>
                  <a:lnTo>
                    <a:pt x="117600" y="72972"/>
                  </a:lnTo>
                  <a:lnTo>
                    <a:pt x="74400" y="107027"/>
                  </a:lnTo>
                  <a:lnTo>
                    <a:pt x="0" y="118378"/>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92" name="Google Shape;292;p15"/>
            <p:cNvSpPr/>
            <p:nvPr/>
          </p:nvSpPr>
          <p:spPr>
            <a:xfrm>
              <a:off x="4262" y="2559"/>
              <a:ext cx="108" cy="138"/>
            </a:xfrm>
            <a:custGeom>
              <a:rect b="b" l="l" r="r" t="t"/>
              <a:pathLst>
                <a:path extrusionOk="0" h="120000" w="120000">
                  <a:moveTo>
                    <a:pt x="0" y="25116"/>
                  </a:moveTo>
                  <a:lnTo>
                    <a:pt x="15849" y="42790"/>
                  </a:lnTo>
                  <a:lnTo>
                    <a:pt x="9056" y="71627"/>
                  </a:lnTo>
                  <a:lnTo>
                    <a:pt x="53207" y="58604"/>
                  </a:lnTo>
                  <a:lnTo>
                    <a:pt x="70188" y="71627"/>
                  </a:lnTo>
                  <a:lnTo>
                    <a:pt x="83773" y="100465"/>
                  </a:lnTo>
                  <a:lnTo>
                    <a:pt x="80377" y="119069"/>
                  </a:lnTo>
                  <a:lnTo>
                    <a:pt x="118867" y="113488"/>
                  </a:lnTo>
                  <a:lnTo>
                    <a:pt x="99622" y="75348"/>
                  </a:lnTo>
                  <a:lnTo>
                    <a:pt x="60000" y="47441"/>
                  </a:lnTo>
                  <a:lnTo>
                    <a:pt x="71320" y="30697"/>
                  </a:lnTo>
                  <a:lnTo>
                    <a:pt x="46415" y="21395"/>
                  </a:lnTo>
                  <a:lnTo>
                    <a:pt x="30566" y="0"/>
                  </a:lnTo>
                  <a:lnTo>
                    <a:pt x="20377" y="930"/>
                  </a:lnTo>
                  <a:lnTo>
                    <a:pt x="21509" y="15813"/>
                  </a:lnTo>
                  <a:lnTo>
                    <a:pt x="15849" y="12093"/>
                  </a:lnTo>
                  <a:lnTo>
                    <a:pt x="0" y="25116"/>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93" name="Google Shape;293;p15"/>
            <p:cNvSpPr/>
            <p:nvPr/>
          </p:nvSpPr>
          <p:spPr>
            <a:xfrm>
              <a:off x="4262" y="2822"/>
              <a:ext cx="57" cy="82"/>
            </a:xfrm>
            <a:custGeom>
              <a:rect b="b" l="l" r="r" t="t"/>
              <a:pathLst>
                <a:path extrusionOk="0" h="120000" w="120000">
                  <a:moveTo>
                    <a:pt x="0" y="0"/>
                  </a:moveTo>
                  <a:lnTo>
                    <a:pt x="19636" y="0"/>
                  </a:lnTo>
                  <a:lnTo>
                    <a:pt x="30545" y="21818"/>
                  </a:lnTo>
                  <a:lnTo>
                    <a:pt x="58909" y="7792"/>
                  </a:lnTo>
                  <a:lnTo>
                    <a:pt x="100363" y="34285"/>
                  </a:lnTo>
                  <a:lnTo>
                    <a:pt x="117818" y="118441"/>
                  </a:lnTo>
                  <a:lnTo>
                    <a:pt x="34909" y="82597"/>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94" name="Google Shape;294;p15"/>
            <p:cNvSpPr/>
            <p:nvPr/>
          </p:nvSpPr>
          <p:spPr>
            <a:xfrm>
              <a:off x="4400" y="2816"/>
              <a:ext cx="145" cy="98"/>
            </a:xfrm>
            <a:custGeom>
              <a:rect b="b" l="l" r="r" t="t"/>
              <a:pathLst>
                <a:path extrusionOk="0" h="120000" w="120000">
                  <a:moveTo>
                    <a:pt x="0" y="105652"/>
                  </a:moveTo>
                  <a:lnTo>
                    <a:pt x="11063" y="118695"/>
                  </a:lnTo>
                  <a:lnTo>
                    <a:pt x="47659" y="113478"/>
                  </a:lnTo>
                  <a:lnTo>
                    <a:pt x="59574" y="106956"/>
                  </a:lnTo>
                  <a:lnTo>
                    <a:pt x="75744" y="52173"/>
                  </a:lnTo>
                  <a:lnTo>
                    <a:pt x="97021" y="53478"/>
                  </a:lnTo>
                  <a:lnTo>
                    <a:pt x="119148" y="35217"/>
                  </a:lnTo>
                  <a:lnTo>
                    <a:pt x="97872" y="19565"/>
                  </a:lnTo>
                  <a:lnTo>
                    <a:pt x="92765" y="0"/>
                  </a:lnTo>
                  <a:lnTo>
                    <a:pt x="68085" y="36521"/>
                  </a:lnTo>
                  <a:lnTo>
                    <a:pt x="60425" y="57391"/>
                  </a:lnTo>
                  <a:lnTo>
                    <a:pt x="52765" y="45652"/>
                  </a:lnTo>
                  <a:lnTo>
                    <a:pt x="38297" y="75652"/>
                  </a:lnTo>
                  <a:lnTo>
                    <a:pt x="23829" y="79565"/>
                  </a:lnTo>
                  <a:lnTo>
                    <a:pt x="17021" y="106956"/>
                  </a:lnTo>
                  <a:lnTo>
                    <a:pt x="0" y="105652"/>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95" name="Google Shape;295;p15"/>
            <p:cNvSpPr/>
            <p:nvPr/>
          </p:nvSpPr>
          <p:spPr>
            <a:xfrm>
              <a:off x="4076" y="2000"/>
              <a:ext cx="473" cy="217"/>
            </a:xfrm>
            <a:custGeom>
              <a:rect b="b" l="l" r="r" t="t"/>
              <a:pathLst>
                <a:path extrusionOk="0" h="120000" w="120000">
                  <a:moveTo>
                    <a:pt x="0" y="37647"/>
                  </a:moveTo>
                  <a:lnTo>
                    <a:pt x="3660" y="49411"/>
                  </a:lnTo>
                  <a:lnTo>
                    <a:pt x="8627" y="54117"/>
                  </a:lnTo>
                  <a:lnTo>
                    <a:pt x="10980" y="79411"/>
                  </a:lnTo>
                  <a:lnTo>
                    <a:pt x="27189" y="89411"/>
                  </a:lnTo>
                  <a:lnTo>
                    <a:pt x="35032" y="107058"/>
                  </a:lnTo>
                  <a:lnTo>
                    <a:pt x="48366" y="105882"/>
                  </a:lnTo>
                  <a:lnTo>
                    <a:pt x="64052" y="119411"/>
                  </a:lnTo>
                  <a:lnTo>
                    <a:pt x="84444" y="107058"/>
                  </a:lnTo>
                  <a:lnTo>
                    <a:pt x="90718" y="97058"/>
                  </a:lnTo>
                  <a:lnTo>
                    <a:pt x="90718" y="82941"/>
                  </a:lnTo>
                  <a:lnTo>
                    <a:pt x="96732" y="84705"/>
                  </a:lnTo>
                  <a:lnTo>
                    <a:pt x="109542" y="64705"/>
                  </a:lnTo>
                  <a:lnTo>
                    <a:pt x="119738" y="63529"/>
                  </a:lnTo>
                  <a:lnTo>
                    <a:pt x="115294" y="48235"/>
                  </a:lnTo>
                  <a:lnTo>
                    <a:pt x="105098" y="52352"/>
                  </a:lnTo>
                  <a:lnTo>
                    <a:pt x="105098" y="35882"/>
                  </a:lnTo>
                  <a:lnTo>
                    <a:pt x="107450" y="26470"/>
                  </a:lnTo>
                  <a:lnTo>
                    <a:pt x="100392" y="23529"/>
                  </a:lnTo>
                  <a:lnTo>
                    <a:pt x="82352" y="34117"/>
                  </a:lnTo>
                  <a:lnTo>
                    <a:pt x="66928" y="18823"/>
                  </a:lnTo>
                  <a:lnTo>
                    <a:pt x="56993" y="21176"/>
                  </a:lnTo>
                  <a:lnTo>
                    <a:pt x="52810" y="8235"/>
                  </a:lnTo>
                  <a:lnTo>
                    <a:pt x="43398" y="0"/>
                  </a:lnTo>
                  <a:lnTo>
                    <a:pt x="37908" y="8823"/>
                  </a:lnTo>
                  <a:lnTo>
                    <a:pt x="37385" y="25882"/>
                  </a:lnTo>
                  <a:lnTo>
                    <a:pt x="14640" y="18235"/>
                  </a:lnTo>
                  <a:lnTo>
                    <a:pt x="0" y="37647"/>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96" name="Google Shape;296;p15"/>
            <p:cNvSpPr/>
            <p:nvPr/>
          </p:nvSpPr>
          <p:spPr>
            <a:xfrm>
              <a:off x="5249" y="3623"/>
              <a:ext cx="117" cy="119"/>
            </a:xfrm>
            <a:custGeom>
              <a:rect b="b" l="l" r="r" t="t"/>
              <a:pathLst>
                <a:path extrusionOk="0" h="120000" w="120000">
                  <a:moveTo>
                    <a:pt x="0" y="103928"/>
                  </a:moveTo>
                  <a:lnTo>
                    <a:pt x="24424" y="66428"/>
                  </a:lnTo>
                  <a:lnTo>
                    <a:pt x="66902" y="40714"/>
                  </a:lnTo>
                  <a:lnTo>
                    <a:pt x="88141" y="0"/>
                  </a:lnTo>
                  <a:lnTo>
                    <a:pt x="100884" y="11785"/>
                  </a:lnTo>
                  <a:lnTo>
                    <a:pt x="116814" y="6428"/>
                  </a:lnTo>
                  <a:lnTo>
                    <a:pt x="118938" y="20357"/>
                  </a:lnTo>
                  <a:lnTo>
                    <a:pt x="95575" y="49285"/>
                  </a:lnTo>
                  <a:lnTo>
                    <a:pt x="100884" y="61071"/>
                  </a:lnTo>
                  <a:lnTo>
                    <a:pt x="75398" y="66428"/>
                  </a:lnTo>
                  <a:lnTo>
                    <a:pt x="62654" y="106071"/>
                  </a:lnTo>
                  <a:lnTo>
                    <a:pt x="37168" y="118928"/>
                  </a:lnTo>
                  <a:lnTo>
                    <a:pt x="0" y="103928"/>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97" name="Google Shape;297;p15"/>
            <p:cNvSpPr/>
            <p:nvPr/>
          </p:nvSpPr>
          <p:spPr>
            <a:xfrm>
              <a:off x="5340" y="3507"/>
              <a:ext cx="90" cy="131"/>
            </a:xfrm>
            <a:custGeom>
              <a:rect b="b" l="l" r="r" t="t"/>
              <a:pathLst>
                <a:path extrusionOk="0" h="120000" w="120000">
                  <a:moveTo>
                    <a:pt x="0" y="0"/>
                  </a:moveTo>
                  <a:lnTo>
                    <a:pt x="33103" y="13658"/>
                  </a:lnTo>
                  <a:lnTo>
                    <a:pt x="40000" y="40000"/>
                  </a:lnTo>
                  <a:lnTo>
                    <a:pt x="55172" y="46829"/>
                  </a:lnTo>
                  <a:lnTo>
                    <a:pt x="62068" y="36097"/>
                  </a:lnTo>
                  <a:lnTo>
                    <a:pt x="70344" y="53658"/>
                  </a:lnTo>
                  <a:lnTo>
                    <a:pt x="118620" y="53658"/>
                  </a:lnTo>
                  <a:lnTo>
                    <a:pt x="107586" y="80975"/>
                  </a:lnTo>
                  <a:lnTo>
                    <a:pt x="82758" y="83902"/>
                  </a:lnTo>
                  <a:lnTo>
                    <a:pt x="63448" y="118048"/>
                  </a:lnTo>
                  <a:lnTo>
                    <a:pt x="41379" y="119024"/>
                  </a:lnTo>
                  <a:lnTo>
                    <a:pt x="51034" y="106341"/>
                  </a:lnTo>
                  <a:lnTo>
                    <a:pt x="22068" y="81951"/>
                  </a:lnTo>
                  <a:lnTo>
                    <a:pt x="44137" y="60487"/>
                  </a:lnTo>
                  <a:lnTo>
                    <a:pt x="41379" y="42926"/>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98" name="Google Shape;298;p15"/>
            <p:cNvSpPr/>
            <p:nvPr/>
          </p:nvSpPr>
          <p:spPr>
            <a:xfrm>
              <a:off x="4870" y="2969"/>
              <a:ext cx="150" cy="127"/>
            </a:xfrm>
            <a:custGeom>
              <a:rect b="b" l="l" r="r" t="t"/>
              <a:pathLst>
                <a:path extrusionOk="0" h="120000" w="120000">
                  <a:moveTo>
                    <a:pt x="0" y="0"/>
                  </a:moveTo>
                  <a:lnTo>
                    <a:pt x="1655" y="99831"/>
                  </a:lnTo>
                  <a:lnTo>
                    <a:pt x="20689" y="102857"/>
                  </a:lnTo>
                  <a:lnTo>
                    <a:pt x="39724" y="75630"/>
                  </a:lnTo>
                  <a:lnTo>
                    <a:pt x="60413" y="87731"/>
                  </a:lnTo>
                  <a:lnTo>
                    <a:pt x="80275" y="113949"/>
                  </a:lnTo>
                  <a:lnTo>
                    <a:pt x="119172" y="118991"/>
                  </a:lnTo>
                  <a:lnTo>
                    <a:pt x="75310" y="74621"/>
                  </a:lnTo>
                  <a:lnTo>
                    <a:pt x="77793" y="53445"/>
                  </a:lnTo>
                  <a:lnTo>
                    <a:pt x="57931" y="45378"/>
                  </a:lnTo>
                  <a:lnTo>
                    <a:pt x="39724" y="18151"/>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99" name="Google Shape;299;p15"/>
            <p:cNvSpPr/>
            <p:nvPr/>
          </p:nvSpPr>
          <p:spPr>
            <a:xfrm>
              <a:off x="4980" y="2996"/>
              <a:ext cx="62" cy="34"/>
            </a:xfrm>
            <a:custGeom>
              <a:rect b="b" l="l" r="r" t="t"/>
              <a:pathLst>
                <a:path extrusionOk="0" h="120000" w="120000">
                  <a:moveTo>
                    <a:pt x="0" y="75000"/>
                  </a:moveTo>
                  <a:lnTo>
                    <a:pt x="68000" y="116250"/>
                  </a:lnTo>
                  <a:lnTo>
                    <a:pt x="118000" y="37500"/>
                  </a:lnTo>
                  <a:lnTo>
                    <a:pt x="98000" y="0"/>
                  </a:lnTo>
                  <a:lnTo>
                    <a:pt x="84000" y="45000"/>
                  </a:lnTo>
                  <a:lnTo>
                    <a:pt x="0" y="750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300" name="Google Shape;300;p15"/>
            <p:cNvSpPr/>
            <p:nvPr/>
          </p:nvSpPr>
          <p:spPr>
            <a:xfrm>
              <a:off x="5017" y="2971"/>
              <a:ext cx="34" cy="34"/>
            </a:xfrm>
            <a:custGeom>
              <a:rect b="b" l="l" r="r" t="t"/>
              <a:pathLst>
                <a:path extrusionOk="0" h="120000" w="120000">
                  <a:moveTo>
                    <a:pt x="0" y="0"/>
                  </a:moveTo>
                  <a:lnTo>
                    <a:pt x="87272" y="54193"/>
                  </a:lnTo>
                  <a:lnTo>
                    <a:pt x="116363" y="116129"/>
                  </a:lnTo>
                  <a:lnTo>
                    <a:pt x="109090" y="69677"/>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301" name="Google Shape;301;p15"/>
            <p:cNvSpPr/>
            <p:nvPr/>
          </p:nvSpPr>
          <p:spPr>
            <a:xfrm>
              <a:off x="4514" y="2744"/>
              <a:ext cx="35" cy="47"/>
            </a:xfrm>
            <a:custGeom>
              <a:rect b="b" l="l" r="r" t="t"/>
              <a:pathLst>
                <a:path extrusionOk="0" h="120000" w="120000">
                  <a:moveTo>
                    <a:pt x="0" y="117333"/>
                  </a:moveTo>
                  <a:lnTo>
                    <a:pt x="80000" y="64000"/>
                  </a:lnTo>
                  <a:lnTo>
                    <a:pt x="116363" y="0"/>
                  </a:lnTo>
                  <a:lnTo>
                    <a:pt x="0" y="117333"/>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302" name="Google Shape;302;p15"/>
            <p:cNvSpPr/>
            <p:nvPr/>
          </p:nvSpPr>
          <p:spPr>
            <a:xfrm>
              <a:off x="4555" y="2626"/>
              <a:ext cx="61" cy="99"/>
            </a:xfrm>
            <a:custGeom>
              <a:rect b="b" l="l" r="r" t="t"/>
              <a:pathLst>
                <a:path extrusionOk="0" h="120000" w="120000">
                  <a:moveTo>
                    <a:pt x="0" y="46451"/>
                  </a:moveTo>
                  <a:lnTo>
                    <a:pt x="18305" y="0"/>
                  </a:lnTo>
                  <a:lnTo>
                    <a:pt x="61016" y="1290"/>
                  </a:lnTo>
                  <a:lnTo>
                    <a:pt x="73220" y="30967"/>
                  </a:lnTo>
                  <a:lnTo>
                    <a:pt x="38644" y="64516"/>
                  </a:lnTo>
                  <a:lnTo>
                    <a:pt x="48813" y="82580"/>
                  </a:lnTo>
                  <a:lnTo>
                    <a:pt x="109830" y="94193"/>
                  </a:lnTo>
                  <a:lnTo>
                    <a:pt x="117966" y="118709"/>
                  </a:lnTo>
                  <a:lnTo>
                    <a:pt x="77288" y="94193"/>
                  </a:lnTo>
                  <a:lnTo>
                    <a:pt x="77288" y="105806"/>
                  </a:lnTo>
                  <a:lnTo>
                    <a:pt x="18305" y="94193"/>
                  </a:lnTo>
                  <a:lnTo>
                    <a:pt x="0" y="46451"/>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303" name="Google Shape;303;p15"/>
            <p:cNvSpPr/>
            <p:nvPr/>
          </p:nvSpPr>
          <p:spPr>
            <a:xfrm>
              <a:off x="4561" y="2708"/>
              <a:ext cx="19" cy="22"/>
            </a:xfrm>
            <a:custGeom>
              <a:rect b="b" l="l" r="r" t="t"/>
              <a:pathLst>
                <a:path extrusionOk="0" h="120000" w="120000">
                  <a:moveTo>
                    <a:pt x="0" y="0"/>
                  </a:moveTo>
                  <a:lnTo>
                    <a:pt x="46666" y="0"/>
                  </a:lnTo>
                  <a:lnTo>
                    <a:pt x="113333" y="24000"/>
                  </a:lnTo>
                  <a:lnTo>
                    <a:pt x="80000" y="114000"/>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304" name="Google Shape;304;p15"/>
            <p:cNvSpPr/>
            <p:nvPr/>
          </p:nvSpPr>
          <p:spPr>
            <a:xfrm>
              <a:off x="4584" y="2734"/>
              <a:ext cx="18" cy="27"/>
            </a:xfrm>
            <a:custGeom>
              <a:rect b="b" l="l" r="r" t="t"/>
              <a:pathLst>
                <a:path extrusionOk="0" h="120000" w="120000">
                  <a:moveTo>
                    <a:pt x="0" y="0"/>
                  </a:moveTo>
                  <a:lnTo>
                    <a:pt x="0" y="115384"/>
                  </a:lnTo>
                  <a:lnTo>
                    <a:pt x="112941" y="64615"/>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305" name="Google Shape;305;p15"/>
            <p:cNvSpPr/>
            <p:nvPr/>
          </p:nvSpPr>
          <p:spPr>
            <a:xfrm>
              <a:off x="4585" y="2769"/>
              <a:ext cx="68" cy="70"/>
            </a:xfrm>
            <a:custGeom>
              <a:rect b="b" l="l" r="r" t="t"/>
              <a:pathLst>
                <a:path extrusionOk="0" h="120000" w="120000">
                  <a:moveTo>
                    <a:pt x="0" y="80000"/>
                  </a:moveTo>
                  <a:lnTo>
                    <a:pt x="25454" y="38181"/>
                  </a:lnTo>
                  <a:lnTo>
                    <a:pt x="52727" y="45454"/>
                  </a:lnTo>
                  <a:lnTo>
                    <a:pt x="96363" y="0"/>
                  </a:lnTo>
                  <a:lnTo>
                    <a:pt x="118181" y="27272"/>
                  </a:lnTo>
                  <a:lnTo>
                    <a:pt x="112727" y="96363"/>
                  </a:lnTo>
                  <a:lnTo>
                    <a:pt x="103636" y="67272"/>
                  </a:lnTo>
                  <a:lnTo>
                    <a:pt x="90909" y="118181"/>
                  </a:lnTo>
                  <a:lnTo>
                    <a:pt x="63636" y="103636"/>
                  </a:lnTo>
                  <a:lnTo>
                    <a:pt x="43636" y="52727"/>
                  </a:lnTo>
                  <a:lnTo>
                    <a:pt x="0" y="800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306" name="Google Shape;306;p15"/>
            <p:cNvSpPr/>
            <p:nvPr/>
          </p:nvSpPr>
          <p:spPr>
            <a:xfrm>
              <a:off x="4594" y="2753"/>
              <a:ext cx="16" cy="29"/>
            </a:xfrm>
            <a:custGeom>
              <a:rect b="b" l="l" r="r" t="t"/>
              <a:pathLst>
                <a:path extrusionOk="0" h="120000" w="120000">
                  <a:moveTo>
                    <a:pt x="0" y="71111"/>
                  </a:moveTo>
                  <a:lnTo>
                    <a:pt x="22500" y="53333"/>
                  </a:lnTo>
                  <a:lnTo>
                    <a:pt x="112500" y="0"/>
                  </a:lnTo>
                  <a:lnTo>
                    <a:pt x="67500" y="115555"/>
                  </a:lnTo>
                  <a:lnTo>
                    <a:pt x="0" y="71111"/>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307" name="Google Shape;307;p15"/>
            <p:cNvSpPr/>
            <p:nvPr/>
          </p:nvSpPr>
          <p:spPr>
            <a:xfrm>
              <a:off x="4221" y="2588"/>
              <a:ext cx="117" cy="250"/>
            </a:xfrm>
            <a:custGeom>
              <a:rect b="b" l="l" r="r" t="t"/>
              <a:pathLst>
                <a:path extrusionOk="0" h="120000" w="120000">
                  <a:moveTo>
                    <a:pt x="0" y="19404"/>
                  </a:moveTo>
                  <a:lnTo>
                    <a:pt x="7368" y="9702"/>
                  </a:lnTo>
                  <a:lnTo>
                    <a:pt x="41052" y="0"/>
                  </a:lnTo>
                  <a:lnTo>
                    <a:pt x="55789" y="9702"/>
                  </a:lnTo>
                  <a:lnTo>
                    <a:pt x="49473" y="25531"/>
                  </a:lnTo>
                  <a:lnTo>
                    <a:pt x="89473" y="18382"/>
                  </a:lnTo>
                  <a:lnTo>
                    <a:pt x="103157" y="25531"/>
                  </a:lnTo>
                  <a:lnTo>
                    <a:pt x="118947" y="41361"/>
                  </a:lnTo>
                  <a:lnTo>
                    <a:pt x="113684" y="51574"/>
                  </a:lnTo>
                  <a:lnTo>
                    <a:pt x="84210" y="50553"/>
                  </a:lnTo>
                  <a:lnTo>
                    <a:pt x="75789" y="55148"/>
                  </a:lnTo>
                  <a:lnTo>
                    <a:pt x="81052" y="72000"/>
                  </a:lnTo>
                  <a:lnTo>
                    <a:pt x="42105" y="57191"/>
                  </a:lnTo>
                  <a:lnTo>
                    <a:pt x="24210" y="83234"/>
                  </a:lnTo>
                  <a:lnTo>
                    <a:pt x="42105" y="106723"/>
                  </a:lnTo>
                  <a:lnTo>
                    <a:pt x="69473" y="114893"/>
                  </a:lnTo>
                  <a:lnTo>
                    <a:pt x="56842" y="119489"/>
                  </a:lnTo>
                  <a:lnTo>
                    <a:pt x="51578" y="112340"/>
                  </a:lnTo>
                  <a:lnTo>
                    <a:pt x="42105" y="112340"/>
                  </a:lnTo>
                  <a:lnTo>
                    <a:pt x="10526" y="99063"/>
                  </a:lnTo>
                  <a:lnTo>
                    <a:pt x="16842" y="84255"/>
                  </a:lnTo>
                  <a:lnTo>
                    <a:pt x="32631" y="69957"/>
                  </a:lnTo>
                  <a:lnTo>
                    <a:pt x="10526" y="46978"/>
                  </a:lnTo>
                  <a:lnTo>
                    <a:pt x="16842" y="36765"/>
                  </a:lnTo>
                  <a:lnTo>
                    <a:pt x="0" y="19404"/>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308" name="Google Shape;308;p15"/>
            <p:cNvSpPr/>
            <p:nvPr/>
          </p:nvSpPr>
          <p:spPr>
            <a:xfrm>
              <a:off x="4291" y="2548"/>
              <a:ext cx="105" cy="241"/>
            </a:xfrm>
            <a:custGeom>
              <a:rect b="b" l="l" r="r" t="t"/>
              <a:pathLst>
                <a:path extrusionOk="0" h="120000" w="120000">
                  <a:moveTo>
                    <a:pt x="0" y="5814"/>
                  </a:moveTo>
                  <a:lnTo>
                    <a:pt x="16310" y="17973"/>
                  </a:lnTo>
                  <a:lnTo>
                    <a:pt x="39611" y="23259"/>
                  </a:lnTo>
                  <a:lnTo>
                    <a:pt x="27961" y="32775"/>
                  </a:lnTo>
                  <a:lnTo>
                    <a:pt x="69902" y="48634"/>
                  </a:lnTo>
                  <a:lnTo>
                    <a:pt x="88543" y="70308"/>
                  </a:lnTo>
                  <a:lnTo>
                    <a:pt x="89708" y="88810"/>
                  </a:lnTo>
                  <a:lnTo>
                    <a:pt x="37281" y="104669"/>
                  </a:lnTo>
                  <a:lnTo>
                    <a:pt x="46601" y="119471"/>
                  </a:lnTo>
                  <a:lnTo>
                    <a:pt x="61747" y="109427"/>
                  </a:lnTo>
                  <a:lnTo>
                    <a:pt x="72233" y="112070"/>
                  </a:lnTo>
                  <a:lnTo>
                    <a:pt x="75728" y="105726"/>
                  </a:lnTo>
                  <a:lnTo>
                    <a:pt x="118834" y="94625"/>
                  </a:lnTo>
                  <a:lnTo>
                    <a:pt x="110679" y="63964"/>
                  </a:lnTo>
                  <a:lnTo>
                    <a:pt x="57087" y="36475"/>
                  </a:lnTo>
                  <a:lnTo>
                    <a:pt x="60582" y="27488"/>
                  </a:lnTo>
                  <a:lnTo>
                    <a:pt x="95533" y="13744"/>
                  </a:lnTo>
                  <a:lnTo>
                    <a:pt x="48932" y="0"/>
                  </a:lnTo>
                  <a:lnTo>
                    <a:pt x="0" y="5814"/>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309" name="Google Shape;309;p15"/>
            <p:cNvSpPr/>
            <p:nvPr/>
          </p:nvSpPr>
          <p:spPr>
            <a:xfrm>
              <a:off x="3003" y="2132"/>
              <a:ext cx="56" cy="75"/>
            </a:xfrm>
            <a:custGeom>
              <a:rect b="b" l="l" r="r" t="t"/>
              <a:pathLst>
                <a:path extrusionOk="0" h="120000" w="120000">
                  <a:moveTo>
                    <a:pt x="107142" y="120000"/>
                  </a:moveTo>
                  <a:lnTo>
                    <a:pt x="51428" y="94400"/>
                  </a:lnTo>
                  <a:lnTo>
                    <a:pt x="19285" y="75200"/>
                  </a:lnTo>
                  <a:lnTo>
                    <a:pt x="0" y="65600"/>
                  </a:lnTo>
                  <a:lnTo>
                    <a:pt x="38571" y="41600"/>
                  </a:lnTo>
                  <a:lnTo>
                    <a:pt x="55714" y="0"/>
                  </a:lnTo>
                  <a:lnTo>
                    <a:pt x="94285" y="4800"/>
                  </a:lnTo>
                  <a:lnTo>
                    <a:pt x="107142" y="4800"/>
                  </a:lnTo>
                  <a:lnTo>
                    <a:pt x="102857" y="14400"/>
                  </a:lnTo>
                  <a:lnTo>
                    <a:pt x="119999" y="24000"/>
                  </a:lnTo>
                  <a:lnTo>
                    <a:pt x="107142" y="120000"/>
                  </a:lnTo>
                  <a:close/>
                </a:path>
              </a:pathLst>
            </a:custGeom>
            <a:solidFill>
              <a:srgbClr val="F2E7D2"/>
            </a:solidFill>
            <a:ln cap="flat"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310" name="Google Shape;310;p15"/>
            <p:cNvSpPr/>
            <p:nvPr/>
          </p:nvSpPr>
          <p:spPr>
            <a:xfrm>
              <a:off x="3030" y="2152"/>
              <a:ext cx="38" cy="55"/>
            </a:xfrm>
            <a:custGeom>
              <a:rect b="b" l="l" r="r" t="t"/>
              <a:pathLst>
                <a:path extrusionOk="0" h="120000" w="120000">
                  <a:moveTo>
                    <a:pt x="0" y="21818"/>
                  </a:moveTo>
                  <a:lnTo>
                    <a:pt x="44210" y="0"/>
                  </a:lnTo>
                  <a:lnTo>
                    <a:pt x="85263" y="15272"/>
                  </a:lnTo>
                  <a:lnTo>
                    <a:pt x="120000" y="52363"/>
                  </a:lnTo>
                  <a:lnTo>
                    <a:pt x="85263" y="120000"/>
                  </a:lnTo>
                  <a:lnTo>
                    <a:pt x="25263" y="85090"/>
                  </a:lnTo>
                  <a:lnTo>
                    <a:pt x="18947" y="45818"/>
                  </a:lnTo>
                </a:path>
              </a:pathLst>
            </a:custGeom>
            <a:solidFill>
              <a:srgbClr val="F2E7D2"/>
            </a:solidFill>
            <a:ln cap="flat"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grpSp>
      <p:sp>
        <p:nvSpPr>
          <p:cNvPr id="311" name="Google Shape;311;p15"/>
          <p:cNvSpPr/>
          <p:nvPr/>
        </p:nvSpPr>
        <p:spPr>
          <a:xfrm>
            <a:off x="228600" y="6313488"/>
            <a:ext cx="8915400" cy="55721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1" lang="en-US" sz="1400">
                <a:solidFill>
                  <a:srgbClr val="003300"/>
                </a:solidFill>
                <a:latin typeface="Arial"/>
                <a:ea typeface="Arial"/>
                <a:cs typeface="Arial"/>
                <a:sym typeface="Arial"/>
              </a:rPr>
              <a:t>Board of Counselors</a:t>
            </a:r>
            <a:r>
              <a:rPr b="1" lang="en-US" sz="1800">
                <a:solidFill>
                  <a:srgbClr val="003300"/>
                </a:solidFill>
                <a:latin typeface="Arial"/>
                <a:ea typeface="Arial"/>
                <a:cs typeface="Arial"/>
                <a:sym typeface="Arial"/>
              </a:rPr>
              <a:t> </a:t>
            </a:r>
            <a:r>
              <a:rPr b="1" lang="en-US" sz="1000">
                <a:solidFill>
                  <a:srgbClr val="003300"/>
                </a:solidFill>
                <a:latin typeface="Arial"/>
                <a:ea typeface="Arial"/>
                <a:cs typeface="Arial"/>
                <a:sym typeface="Arial"/>
              </a:rPr>
              <a:t>November 11-13, 2008</a:t>
            </a:r>
            <a:endParaRPr/>
          </a:p>
        </p:txBody>
      </p:sp>
      <p:sp>
        <p:nvSpPr>
          <p:cNvPr id="312" name="Google Shape;312;p15"/>
          <p:cNvSpPr txBox="1"/>
          <p:nvPr>
            <p:ph type="title"/>
          </p:nvPr>
        </p:nvSpPr>
        <p:spPr>
          <a:xfrm>
            <a:off x="673100" y="434975"/>
            <a:ext cx="8205788" cy="434975"/>
          </a:xfrm>
          <a:prstGeom prst="rect">
            <a:avLst/>
          </a:prstGeom>
          <a:noFill/>
          <a:ln>
            <a:noFill/>
          </a:ln>
        </p:spPr>
        <p:txBody>
          <a:bodyPr anchorCtr="0" anchor="b" bIns="91425" lIns="91425" spcFirstLastPara="1" rIns="91425" wrap="square" tIns="91425">
            <a:noAutofit/>
          </a:bodyPr>
          <a:lstStyle>
            <a:lvl1pPr indent="0" lvl="0"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1pPr>
            <a:lvl2pPr indent="0" lvl="1"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2pPr>
            <a:lvl3pPr indent="0" lvl="2"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3pPr>
            <a:lvl4pPr indent="0" lvl="3"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4pPr>
            <a:lvl5pPr indent="0" lvl="4"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5pPr>
            <a:lvl6pPr indent="0" lvl="5" marL="4572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6pPr>
            <a:lvl7pPr indent="0" lvl="6" marL="9144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7pPr>
            <a:lvl8pPr indent="0" lvl="7" marL="13716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8pPr>
            <a:lvl9pPr indent="0" lvl="8" marL="18288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9pPr>
          </a:lstStyle>
          <a:p/>
        </p:txBody>
      </p:sp>
      <p:pic>
        <p:nvPicPr>
          <p:cNvPr descr="bechtel logo QM small" id="313" name="Google Shape;313;p15"/>
          <p:cNvPicPr preferRelativeResize="0"/>
          <p:nvPr/>
        </p:nvPicPr>
        <p:blipFill rotWithShape="1">
          <a:blip r:embed="rId1">
            <a:alphaModFix/>
          </a:blip>
          <a:srcRect b="0" l="0" r="0" t="0"/>
          <a:stretch/>
        </p:blipFill>
        <p:spPr>
          <a:xfrm>
            <a:off x="8601075" y="6448425"/>
            <a:ext cx="433388" cy="357188"/>
          </a:xfrm>
          <a:prstGeom prst="rect">
            <a:avLst/>
          </a:prstGeom>
          <a:noFill/>
          <a:ln>
            <a:noFill/>
          </a:ln>
        </p:spPr>
      </p:pic>
      <p:sp>
        <p:nvSpPr>
          <p:cNvPr id="314" name="Google Shape;314;p15"/>
          <p:cNvSpPr txBox="1"/>
          <p:nvPr/>
        </p:nvSpPr>
        <p:spPr>
          <a:xfrm>
            <a:off x="8748713" y="6002338"/>
            <a:ext cx="274637" cy="214312"/>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t/>
            </a:r>
            <a:endParaRPr b="0" sz="1200">
              <a:solidFill>
                <a:schemeClr val="dk1"/>
              </a:solidFill>
              <a:latin typeface="Arial Narrow"/>
              <a:ea typeface="Arial Narrow"/>
              <a:cs typeface="Arial Narrow"/>
              <a:sym typeface="Arial Narrow"/>
            </a:endParaRPr>
          </a:p>
        </p:txBody>
      </p:sp>
      <p:sp>
        <p:nvSpPr>
          <p:cNvPr id="315" name="Google Shape;315;p15"/>
          <p:cNvSpPr/>
          <p:nvPr/>
        </p:nvSpPr>
        <p:spPr>
          <a:xfrm>
            <a:off x="609600" y="838200"/>
            <a:ext cx="8497888" cy="68263"/>
          </a:xfrm>
          <a:prstGeom prst="rect">
            <a:avLst/>
          </a:prstGeom>
          <a:solidFill>
            <a:srgbClr val="96969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316" name="Google Shape;316;p15"/>
          <p:cNvSpPr txBox="1"/>
          <p:nvPr/>
        </p:nvSpPr>
        <p:spPr>
          <a:xfrm>
            <a:off x="8313738" y="6591300"/>
            <a:ext cx="323850" cy="2286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fld id="{00000000-1234-1234-1234-123412341234}" type="slidenum">
              <a:rPr b="1" lang="en-US" sz="900">
                <a:solidFill>
                  <a:srgbClr val="003300"/>
                </a:solidFill>
                <a:latin typeface="Arial"/>
                <a:ea typeface="Arial"/>
                <a:cs typeface="Arial"/>
                <a:sym typeface="Arial"/>
              </a:rPr>
              <a:t>‹#›</a:t>
            </a:fld>
            <a:endParaRPr b="1" sz="900">
              <a:solidFill>
                <a:srgbClr val="003300"/>
              </a:solidFill>
              <a:latin typeface="Arial"/>
              <a:ea typeface="Arial"/>
              <a:cs typeface="Arial"/>
              <a:sym typeface="Arial"/>
            </a:endParaRPr>
          </a:p>
        </p:txBody>
      </p:sp>
      <p:sp>
        <p:nvSpPr>
          <p:cNvPr id="317" name="Google Shape;317;p15"/>
          <p:cNvSpPr/>
          <p:nvPr/>
        </p:nvSpPr>
        <p:spPr>
          <a:xfrm>
            <a:off x="4197350" y="6613525"/>
            <a:ext cx="1184275" cy="2444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1000">
                <a:solidFill>
                  <a:srgbClr val="FF0000"/>
                </a:solidFill>
                <a:latin typeface="Arial Narrow"/>
                <a:ea typeface="Arial Narrow"/>
                <a:cs typeface="Arial Narrow"/>
                <a:sym typeface="Arial Narrow"/>
              </a:rPr>
              <a:t>Bechtel Confidential</a:t>
            </a:r>
            <a:endParaRPr/>
          </a:p>
        </p:txBody>
      </p:sp>
    </p:spTree>
  </p:cSld>
  <p:clrMap accent1="accent1" accent2="accent2" accent3="accent3" accent4="accent4" accent5="accent5" accent6="accent6" bg1="lt1" bg2="dk2" tx1="dk1" tx2="lt2" folHlink="folHlink" hlink="hlink"/>
  <p:sldLayoutIdLst>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15.png"/><Relationship Id="rId4" Type="http://schemas.openxmlformats.org/officeDocument/2006/relationships/image" Target="../media/image7.png"/><Relationship Id="rId5" Type="http://schemas.openxmlformats.org/officeDocument/2006/relationships/image" Target="../media/image9.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20.png"/><Relationship Id="rId4" Type="http://schemas.openxmlformats.org/officeDocument/2006/relationships/image" Target="../media/image21.png"/><Relationship Id="rId5" Type="http://schemas.openxmlformats.org/officeDocument/2006/relationships/image" Target="../media/image22.png"/><Relationship Id="rId6" Type="http://schemas.openxmlformats.org/officeDocument/2006/relationships/image" Target="../media/image19.png"/><Relationship Id="rId7" Type="http://schemas.openxmlformats.org/officeDocument/2006/relationships/image" Target="../media/image18.png"/><Relationship Id="rId8" Type="http://schemas.openxmlformats.org/officeDocument/2006/relationships/image" Target="../media/image24.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23.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7.jpg"/></Relationships>
</file>

<file path=ppt/slides/_rels/slide5.xml.rels><?xml version="1.0" encoding="UTF-8" standalone="yes"?><Relationships xmlns="http://schemas.openxmlformats.org/package/2006/relationships"><Relationship Id="rId11" Type="http://schemas.openxmlformats.org/officeDocument/2006/relationships/image" Target="../media/image6.png"/><Relationship Id="rId10" Type="http://schemas.openxmlformats.org/officeDocument/2006/relationships/image" Target="../media/image16.png"/><Relationship Id="rId12" Type="http://schemas.openxmlformats.org/officeDocument/2006/relationships/image" Target="../media/image12.png"/><Relationship Id="rId1" Type="http://schemas.openxmlformats.org/officeDocument/2006/relationships/slideLayout" Target="../slideLayouts/slideLayout4.xml"/><Relationship Id="rId2" Type="http://schemas.openxmlformats.org/officeDocument/2006/relationships/notesSlide" Target="../notesSlides/notesSlide5.xml"/><Relationship Id="rId3" Type="http://schemas.openxmlformats.org/officeDocument/2006/relationships/image" Target="../media/image5.png"/><Relationship Id="rId4" Type="http://schemas.openxmlformats.org/officeDocument/2006/relationships/image" Target="../media/image13.png"/><Relationship Id="rId9" Type="http://schemas.openxmlformats.org/officeDocument/2006/relationships/image" Target="../media/image10.png"/><Relationship Id="rId5" Type="http://schemas.openxmlformats.org/officeDocument/2006/relationships/image" Target="../media/image2.png"/><Relationship Id="rId6" Type="http://schemas.openxmlformats.org/officeDocument/2006/relationships/image" Target="../media/image8.png"/><Relationship Id="rId7" Type="http://schemas.openxmlformats.org/officeDocument/2006/relationships/image" Target="../media/image4.png"/><Relationship Id="rId8"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11.jpg"/><Relationship Id="rId4" Type="http://schemas.openxmlformats.org/officeDocument/2006/relationships/image" Target="../media/image1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7" name="Shape 357"/>
        <p:cNvGrpSpPr/>
        <p:nvPr/>
      </p:nvGrpSpPr>
      <p:grpSpPr>
        <a:xfrm>
          <a:off x="0" y="0"/>
          <a:ext cx="0" cy="0"/>
          <a:chOff x="0" y="0"/>
          <a:chExt cx="0" cy="0"/>
        </a:xfrm>
      </p:grpSpPr>
      <p:sp>
        <p:nvSpPr>
          <p:cNvPr id="358" name="Google Shape;358;p27"/>
          <p:cNvSpPr txBox="1"/>
          <p:nvPr>
            <p:ph type="ctrTitle"/>
          </p:nvPr>
        </p:nvSpPr>
        <p:spPr>
          <a:xfrm>
            <a:off x="685800" y="992188"/>
            <a:ext cx="7772400" cy="1316037"/>
          </a:xfrm>
          <a:prstGeom prst="rect">
            <a:avLst/>
          </a:prstGeom>
          <a:noFill/>
          <a:ln>
            <a:noFill/>
          </a:ln>
        </p:spPr>
        <p:txBody>
          <a:bodyPr anchorCtr="0" anchor="b" bIns="0" lIns="0" spcFirstLastPara="1" rIns="0" wrap="square" tIns="0">
            <a:noAutofit/>
          </a:bodyPr>
          <a:lstStyle/>
          <a:p>
            <a:pPr indent="0" lvl="0" marL="0" marR="0" rtl="0" algn="ctr">
              <a:lnSpc>
                <a:spcPct val="95000"/>
              </a:lnSpc>
              <a:spcBef>
                <a:spcPts val="0"/>
              </a:spcBef>
              <a:spcAft>
                <a:spcPts val="0"/>
              </a:spcAft>
              <a:buNone/>
            </a:pPr>
            <a:r>
              <a:rPr b="1" i="0" lang="en-US" sz="3000" u="none" cap="none" strike="noStrike">
                <a:solidFill>
                  <a:srgbClr val="003300"/>
                </a:solidFill>
                <a:latin typeface="Arial"/>
                <a:ea typeface="Arial"/>
                <a:cs typeface="Arial"/>
                <a:sym typeface="Arial"/>
              </a:rPr>
              <a:t>Creating Culture Change: Getting Beyond the Conventional Boundaries </a:t>
            </a:r>
            <a:br>
              <a:rPr b="1" i="0" lang="en-US" sz="3000" u="none" cap="none" strike="noStrike">
                <a:solidFill>
                  <a:srgbClr val="003300"/>
                </a:solidFill>
                <a:latin typeface="Arial"/>
                <a:ea typeface="Arial"/>
                <a:cs typeface="Arial"/>
                <a:sym typeface="Arial"/>
              </a:rPr>
            </a:br>
            <a:endParaRPr b="1" i="0" sz="3000" u="none" cap="none" strike="noStrike">
              <a:solidFill>
                <a:srgbClr val="003300"/>
              </a:solidFill>
              <a:latin typeface="Arial"/>
              <a:ea typeface="Arial"/>
              <a:cs typeface="Arial"/>
              <a:sym typeface="Arial"/>
            </a:endParaRPr>
          </a:p>
        </p:txBody>
      </p:sp>
      <p:sp>
        <p:nvSpPr>
          <p:cNvPr id="359" name="Google Shape;359;p27"/>
          <p:cNvSpPr txBox="1"/>
          <p:nvPr>
            <p:ph idx="1" type="subTitle"/>
          </p:nvPr>
        </p:nvSpPr>
        <p:spPr>
          <a:xfrm>
            <a:off x="1524000" y="2667000"/>
            <a:ext cx="6400800" cy="4370388"/>
          </a:xfrm>
          <a:prstGeom prst="rect">
            <a:avLst/>
          </a:prstGeom>
          <a:noFill/>
          <a:ln>
            <a:noFill/>
          </a:ln>
        </p:spPr>
        <p:txBody>
          <a:bodyPr anchorCtr="0" anchor="t" bIns="0" lIns="0" spcFirstLastPara="1" rIns="0" wrap="square" tIns="0">
            <a:noAutofit/>
          </a:bodyPr>
          <a:lstStyle/>
          <a:p>
            <a:pPr indent="0" lvl="0" marL="0" marR="0" rtl="0" algn="ctr">
              <a:lnSpc>
                <a:spcPct val="85000"/>
              </a:lnSpc>
              <a:spcBef>
                <a:spcPts val="0"/>
              </a:spcBef>
              <a:spcAft>
                <a:spcPts val="0"/>
              </a:spcAft>
              <a:buClr>
                <a:srgbClr val="006600"/>
              </a:buClr>
              <a:buFont typeface="Noto Sans Symbols"/>
              <a:buNone/>
            </a:pPr>
            <a:r>
              <a:rPr b="0" i="0" lang="en-US" sz="2000" u="none" cap="none" strike="noStrike">
                <a:solidFill>
                  <a:schemeClr val="dk1"/>
                </a:solidFill>
                <a:latin typeface="Arial"/>
                <a:ea typeface="Arial"/>
                <a:cs typeface="Arial"/>
                <a:sym typeface="Arial"/>
              </a:rPr>
              <a:t>Bill Redmon, Ph.D.</a:t>
            </a:r>
            <a:endParaRPr/>
          </a:p>
          <a:p>
            <a:pPr indent="0" lvl="0" marL="0" marR="0" rtl="0" algn="ctr">
              <a:lnSpc>
                <a:spcPct val="85000"/>
              </a:lnSpc>
              <a:spcBef>
                <a:spcPts val="800"/>
              </a:spcBef>
              <a:spcAft>
                <a:spcPts val="0"/>
              </a:spcAft>
              <a:buClr>
                <a:srgbClr val="006600"/>
              </a:buClr>
              <a:buFont typeface="Noto Sans Symbols"/>
              <a:buNone/>
            </a:pPr>
            <a:r>
              <a:rPr b="0" i="0" lang="en-US" sz="2000" u="none" cap="none" strike="noStrike">
                <a:solidFill>
                  <a:schemeClr val="dk1"/>
                </a:solidFill>
                <a:latin typeface="Arial"/>
                <a:ea typeface="Arial"/>
                <a:cs typeface="Arial"/>
                <a:sym typeface="Arial"/>
              </a:rPr>
              <a:t>Principal Vice President- Talent Management </a:t>
            </a:r>
            <a:br>
              <a:rPr b="0" i="0" lang="en-US" sz="2000" u="none" cap="none" strike="noStrike">
                <a:solidFill>
                  <a:schemeClr val="dk1"/>
                </a:solidFill>
                <a:latin typeface="Arial"/>
                <a:ea typeface="Arial"/>
                <a:cs typeface="Arial"/>
                <a:sym typeface="Arial"/>
              </a:rPr>
            </a:br>
            <a:endParaRPr b="0" i="0" sz="2000" u="none" cap="none" strike="noStrike">
              <a:solidFill>
                <a:schemeClr val="dk1"/>
              </a:solidFill>
              <a:latin typeface="Arial"/>
              <a:ea typeface="Arial"/>
              <a:cs typeface="Arial"/>
              <a:sym typeface="Arial"/>
            </a:endParaRPr>
          </a:p>
          <a:p>
            <a:pPr indent="0" lvl="0" marL="0" marR="0" rtl="0" algn="ctr">
              <a:lnSpc>
                <a:spcPct val="85000"/>
              </a:lnSpc>
              <a:spcBef>
                <a:spcPts val="800"/>
              </a:spcBef>
              <a:spcAft>
                <a:spcPts val="0"/>
              </a:spcAft>
              <a:buClr>
                <a:srgbClr val="006600"/>
              </a:buClr>
              <a:buFont typeface="Noto Sans Symbols"/>
              <a:buNone/>
            </a:pPr>
            <a:r>
              <a:rPr b="0" i="0" lang="en-US" sz="2000" u="none" cap="none" strike="noStrike">
                <a:solidFill>
                  <a:schemeClr val="dk1"/>
                </a:solidFill>
                <a:latin typeface="Arial"/>
                <a:ea typeface="Arial"/>
                <a:cs typeface="Arial"/>
                <a:sym typeface="Arial"/>
              </a:rPr>
              <a:t>Bechtel Corporation</a:t>
            </a:r>
            <a:endParaRPr/>
          </a:p>
          <a:p>
            <a:pPr indent="0" lvl="0" marL="0" marR="0" rtl="0" algn="ctr">
              <a:lnSpc>
                <a:spcPct val="85000"/>
              </a:lnSpc>
              <a:spcBef>
                <a:spcPts val="800"/>
              </a:spcBef>
              <a:spcAft>
                <a:spcPts val="0"/>
              </a:spcAft>
              <a:buClr>
                <a:srgbClr val="006600"/>
              </a:buClr>
              <a:buFont typeface="Noto Sans Symbols"/>
              <a:buNone/>
            </a:pPr>
            <a:r>
              <a:rPr b="0" i="0" lang="en-US" sz="2000" u="none" cap="none" strike="noStrike">
                <a:solidFill>
                  <a:schemeClr val="dk1"/>
                </a:solidFill>
                <a:latin typeface="Arial"/>
                <a:ea typeface="Arial"/>
                <a:cs typeface="Arial"/>
                <a:sym typeface="Arial"/>
              </a:rPr>
              <a:t>San Francisco</a:t>
            </a:r>
            <a:endParaRPr/>
          </a:p>
          <a:p>
            <a:pPr indent="0" lvl="0" marL="0" marR="0" rtl="0" algn="ctr">
              <a:lnSpc>
                <a:spcPct val="85000"/>
              </a:lnSpc>
              <a:spcBef>
                <a:spcPts val="800"/>
              </a:spcBef>
              <a:spcAft>
                <a:spcPts val="0"/>
              </a:spcAft>
              <a:buClr>
                <a:srgbClr val="006600"/>
              </a:buClr>
              <a:buFont typeface="Noto Sans Symbols"/>
              <a:buNone/>
            </a:pPr>
            <a:r>
              <a:t/>
            </a:r>
            <a:endParaRPr b="0" i="0" sz="2000" u="none" cap="none" strike="noStrike">
              <a:solidFill>
                <a:schemeClr val="dk1"/>
              </a:solidFill>
              <a:latin typeface="Arial"/>
              <a:ea typeface="Arial"/>
              <a:cs typeface="Arial"/>
              <a:sym typeface="Arial"/>
            </a:endParaRPr>
          </a:p>
          <a:p>
            <a:pPr indent="0" lvl="0" marL="0" marR="0" rtl="0" algn="ctr">
              <a:lnSpc>
                <a:spcPct val="85000"/>
              </a:lnSpc>
              <a:spcBef>
                <a:spcPts val="800"/>
              </a:spcBef>
              <a:spcAft>
                <a:spcPts val="0"/>
              </a:spcAft>
              <a:buClr>
                <a:srgbClr val="006600"/>
              </a:buClr>
              <a:buFont typeface="Noto Sans Symbols"/>
              <a:buNone/>
            </a:pPr>
            <a:r>
              <a:rPr b="0" i="0" lang="en-US" sz="2000" u="none" cap="none" strike="noStrike">
                <a:solidFill>
                  <a:schemeClr val="dk1"/>
                </a:solidFill>
                <a:latin typeface="Arial"/>
                <a:ea typeface="Arial"/>
                <a:cs typeface="Arial"/>
                <a:sym typeface="Arial"/>
              </a:rPr>
              <a:t>26-April-2012</a:t>
            </a:r>
            <a:endParaRPr/>
          </a:p>
          <a:p>
            <a:pPr indent="0" lvl="0" marL="0" marR="0" rtl="0" algn="ctr">
              <a:lnSpc>
                <a:spcPct val="85000"/>
              </a:lnSpc>
              <a:spcBef>
                <a:spcPts val="800"/>
              </a:spcBef>
              <a:spcAft>
                <a:spcPts val="0"/>
              </a:spcAft>
              <a:buClr>
                <a:srgbClr val="006600"/>
              </a:buClr>
              <a:buFont typeface="Noto Sans Symbols"/>
              <a:buNone/>
            </a:pPr>
            <a:r>
              <a:t/>
            </a:r>
            <a:endParaRPr b="0" i="0" sz="2000" u="none" cap="none" strike="noStrike">
              <a:solidFill>
                <a:schemeClr val="dk1"/>
              </a:solidFill>
              <a:latin typeface="Arial"/>
              <a:ea typeface="Arial"/>
              <a:cs typeface="Arial"/>
              <a:sym typeface="Arial"/>
            </a:endParaRPr>
          </a:p>
          <a:p>
            <a:pPr indent="0" lvl="0" marL="0" marR="0" rtl="0" algn="ctr">
              <a:lnSpc>
                <a:spcPct val="85000"/>
              </a:lnSpc>
              <a:spcBef>
                <a:spcPts val="800"/>
              </a:spcBef>
              <a:spcAft>
                <a:spcPts val="0"/>
              </a:spcAft>
              <a:buClr>
                <a:srgbClr val="006600"/>
              </a:buClr>
              <a:buFont typeface="Noto Sans Symbols"/>
              <a:buNone/>
            </a:pPr>
            <a:r>
              <a:t/>
            </a:r>
            <a:endParaRPr b="0" i="0" sz="2000" u="none" cap="none" strike="noStrike">
              <a:solidFill>
                <a:schemeClr val="dk1"/>
              </a:solidFill>
              <a:latin typeface="Arial"/>
              <a:ea typeface="Arial"/>
              <a:cs typeface="Arial"/>
              <a:sym typeface="Arial"/>
            </a:endParaRPr>
          </a:p>
          <a:p>
            <a:pPr indent="0" lvl="0" marL="0" marR="0" rtl="0" algn="ctr">
              <a:lnSpc>
                <a:spcPct val="85000"/>
              </a:lnSpc>
              <a:spcBef>
                <a:spcPts val="800"/>
              </a:spcBef>
              <a:spcAft>
                <a:spcPts val="0"/>
              </a:spcAft>
              <a:buClr>
                <a:srgbClr val="006600"/>
              </a:buClr>
              <a:buFont typeface="Noto Sans Symbols"/>
              <a:buNone/>
            </a:pPr>
            <a:r>
              <a:t/>
            </a:r>
            <a:endParaRPr b="0" i="0" sz="2000" u="none" cap="none" strike="noStrike">
              <a:solidFill>
                <a:schemeClr val="dk1"/>
              </a:solidFill>
              <a:latin typeface="Arial"/>
              <a:ea typeface="Arial"/>
              <a:cs typeface="Arial"/>
              <a:sym typeface="Arial"/>
            </a:endParaRPr>
          </a:p>
          <a:p>
            <a:pPr indent="0" lvl="0" marL="0" marR="0" rtl="0" algn="ctr">
              <a:lnSpc>
                <a:spcPct val="85000"/>
              </a:lnSpc>
              <a:spcBef>
                <a:spcPts val="800"/>
              </a:spcBef>
              <a:spcAft>
                <a:spcPts val="0"/>
              </a:spcAft>
              <a:buClr>
                <a:srgbClr val="006600"/>
              </a:buClr>
              <a:buFont typeface="Noto Sans Symbols"/>
              <a:buNone/>
            </a:pPr>
            <a:r>
              <a:t/>
            </a:r>
            <a:endParaRPr b="0" i="0" sz="2000" u="none" cap="none" strike="noStrike">
              <a:solidFill>
                <a:schemeClr val="dk1"/>
              </a:solidFill>
              <a:latin typeface="Arial"/>
              <a:ea typeface="Arial"/>
              <a:cs typeface="Arial"/>
              <a:sym typeface="Arial"/>
            </a:endParaRPr>
          </a:p>
          <a:p>
            <a:pPr indent="0" lvl="0" marL="0" marR="0" rtl="0" algn="ctr">
              <a:lnSpc>
                <a:spcPct val="85000"/>
              </a:lnSpc>
              <a:spcBef>
                <a:spcPts val="800"/>
              </a:spcBef>
              <a:spcAft>
                <a:spcPts val="0"/>
              </a:spcAft>
              <a:buClr>
                <a:srgbClr val="006600"/>
              </a:buClr>
              <a:buFont typeface="Noto Sans Symbols"/>
              <a:buNone/>
            </a:pPr>
            <a:r>
              <a:t/>
            </a:r>
            <a:endParaRPr b="0" i="0" sz="2000" u="none" cap="none" strike="noStrike">
              <a:solidFill>
                <a:schemeClr val="dk1"/>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2" name="Shape 432"/>
        <p:cNvGrpSpPr/>
        <p:nvPr/>
      </p:nvGrpSpPr>
      <p:grpSpPr>
        <a:xfrm>
          <a:off x="0" y="0"/>
          <a:ext cx="0" cy="0"/>
          <a:chOff x="0" y="0"/>
          <a:chExt cx="0" cy="0"/>
        </a:xfrm>
      </p:grpSpPr>
      <p:sp>
        <p:nvSpPr>
          <p:cNvPr id="433" name="Google Shape;433;p36"/>
          <p:cNvSpPr txBox="1"/>
          <p:nvPr>
            <p:ph type="title"/>
          </p:nvPr>
        </p:nvSpPr>
        <p:spPr>
          <a:xfrm>
            <a:off x="585788" y="323850"/>
            <a:ext cx="8558212" cy="409575"/>
          </a:xfrm>
          <a:prstGeom prst="rect">
            <a:avLst/>
          </a:prstGeom>
          <a:noFill/>
          <a:ln>
            <a:noFill/>
          </a:ln>
        </p:spPr>
        <p:txBody>
          <a:bodyPr anchorCtr="0" anchor="b" bIns="0" lIns="0" spcFirstLastPara="1" rIns="0" wrap="square" tIns="0">
            <a:noAutofit/>
          </a:bodyPr>
          <a:lstStyle/>
          <a:p>
            <a:pPr indent="0" lvl="0" marL="0" marR="0" rtl="0" algn="l">
              <a:lnSpc>
                <a:spcPct val="95000"/>
              </a:lnSpc>
              <a:spcBef>
                <a:spcPts val="0"/>
              </a:spcBef>
              <a:spcAft>
                <a:spcPts val="0"/>
              </a:spcAft>
              <a:buNone/>
            </a:pPr>
            <a:r>
              <a:rPr b="1" i="0" lang="en-US" sz="2800" u="none" cap="none" strike="noStrike">
                <a:solidFill>
                  <a:srgbClr val="003300"/>
                </a:solidFill>
                <a:latin typeface="Arial Black"/>
                <a:ea typeface="Arial Black"/>
                <a:cs typeface="Arial Black"/>
                <a:sym typeface="Arial Black"/>
              </a:rPr>
              <a:t>Differentiating successful cultures</a:t>
            </a:r>
            <a:endParaRPr/>
          </a:p>
        </p:txBody>
      </p:sp>
      <p:sp>
        <p:nvSpPr>
          <p:cNvPr id="434" name="Google Shape;434;p36"/>
          <p:cNvSpPr txBox="1"/>
          <p:nvPr>
            <p:ph idx="1" type="body"/>
          </p:nvPr>
        </p:nvSpPr>
        <p:spPr>
          <a:xfrm>
            <a:off x="479425" y="1162050"/>
            <a:ext cx="3903663" cy="3819525"/>
          </a:xfrm>
          <a:prstGeom prst="rect">
            <a:avLst/>
          </a:prstGeom>
          <a:noFill/>
          <a:ln>
            <a:noFill/>
          </a:ln>
        </p:spPr>
        <p:txBody>
          <a:bodyPr anchorCtr="0" anchor="t" bIns="0" lIns="0" spcFirstLastPara="1" rIns="0" wrap="square" tIns="0">
            <a:noAutofit/>
          </a:bodyPr>
          <a:lstStyle/>
          <a:p>
            <a:pPr indent="-347663" lvl="0" marL="347663" marR="0" rtl="0" algn="l">
              <a:lnSpc>
                <a:spcPct val="95000"/>
              </a:lnSpc>
              <a:spcBef>
                <a:spcPts val="0"/>
              </a:spcBef>
              <a:spcAft>
                <a:spcPts val="0"/>
              </a:spcAft>
              <a:buClr>
                <a:srgbClr val="006600"/>
              </a:buClr>
              <a:buSzPts val="3600"/>
              <a:buFont typeface="Arial"/>
              <a:buChar char="●"/>
            </a:pPr>
            <a:r>
              <a:rPr b="0" i="0" lang="en-US" sz="2800" u="none" cap="none" strike="noStrike">
                <a:solidFill>
                  <a:schemeClr val="dk1"/>
                </a:solidFill>
                <a:latin typeface="Arial Narrow"/>
                <a:ea typeface="Arial Narrow"/>
                <a:cs typeface="Arial Narrow"/>
                <a:sym typeface="Arial Narrow"/>
              </a:rPr>
              <a:t>Visionary Companies</a:t>
            </a:r>
            <a:r>
              <a:rPr b="0" i="0" lang="en-US" sz="3600" u="none" cap="none" strike="noStrike">
                <a:solidFill>
                  <a:schemeClr val="dk1"/>
                </a:solidFill>
                <a:latin typeface="Arial Narrow"/>
                <a:ea typeface="Arial Narrow"/>
                <a:cs typeface="Arial Narrow"/>
                <a:sym typeface="Arial Narrow"/>
              </a:rPr>
              <a:t>	</a:t>
            </a:r>
            <a:endParaRPr/>
          </a:p>
          <a:p>
            <a:pPr indent="-236537" lvl="1" marL="604838" marR="0" rtl="0" algn="l">
              <a:lnSpc>
                <a:spcPct val="95000"/>
              </a:lnSpc>
              <a:spcBef>
                <a:spcPts val="400"/>
              </a:spcBef>
              <a:spcAft>
                <a:spcPts val="0"/>
              </a:spcAft>
              <a:buClr>
                <a:schemeClr val="dk1"/>
              </a:buClr>
              <a:buFont typeface="Arial Narrow"/>
              <a:buNone/>
            </a:pPr>
            <a:r>
              <a:rPr b="1" i="1" lang="en-US" sz="2000" u="none" cap="none" strike="noStrike">
                <a:solidFill>
                  <a:schemeClr val="dk1"/>
                </a:solidFill>
                <a:latin typeface="Arial Narrow"/>
                <a:ea typeface="Arial Narrow"/>
                <a:cs typeface="Arial Narrow"/>
                <a:sym typeface="Arial Narrow"/>
              </a:rPr>
              <a:t>$15X the general market</a:t>
            </a:r>
            <a:endParaRPr/>
          </a:p>
          <a:p>
            <a:pPr indent="-236537" lvl="1" marL="604838" marR="0" rtl="0" algn="l">
              <a:lnSpc>
                <a:spcPct val="95000"/>
              </a:lnSpc>
              <a:spcBef>
                <a:spcPts val="400"/>
              </a:spcBef>
              <a:spcAft>
                <a:spcPts val="0"/>
              </a:spcAft>
              <a:buClr>
                <a:schemeClr val="dk1"/>
              </a:buClr>
              <a:buSzPts val="2000"/>
              <a:buFont typeface="Arial"/>
              <a:buChar char="●"/>
            </a:pPr>
            <a:r>
              <a:rPr b="0" i="0" lang="en-US" sz="2000" u="none" cap="none" strike="noStrike">
                <a:solidFill>
                  <a:schemeClr val="dk1"/>
                </a:solidFill>
                <a:latin typeface="Arial Narrow"/>
                <a:ea typeface="Arial Narrow"/>
                <a:cs typeface="Arial Narrow"/>
                <a:sym typeface="Arial Narrow"/>
              </a:rPr>
              <a:t>Focus on both short and long-term</a:t>
            </a:r>
            <a:endParaRPr/>
          </a:p>
          <a:p>
            <a:pPr indent="-236537" lvl="1" marL="604838" marR="0" rtl="0" algn="l">
              <a:lnSpc>
                <a:spcPct val="95000"/>
              </a:lnSpc>
              <a:spcBef>
                <a:spcPts val="400"/>
              </a:spcBef>
              <a:spcAft>
                <a:spcPts val="0"/>
              </a:spcAft>
              <a:buClr>
                <a:schemeClr val="dk1"/>
              </a:buClr>
              <a:buSzPts val="2000"/>
              <a:buFont typeface="Arial"/>
              <a:buChar char="●"/>
            </a:pPr>
            <a:r>
              <a:rPr b="0" i="0" lang="en-US" sz="2000" u="none" cap="none" strike="noStrike">
                <a:solidFill>
                  <a:schemeClr val="dk1"/>
                </a:solidFill>
                <a:latin typeface="Arial Narrow"/>
                <a:ea typeface="Arial Narrow"/>
                <a:cs typeface="Arial Narrow"/>
                <a:sym typeface="Arial Narrow"/>
              </a:rPr>
              <a:t>Translate core ideology into concrete terms</a:t>
            </a:r>
            <a:endParaRPr/>
          </a:p>
          <a:p>
            <a:pPr indent="-236537" lvl="1" marL="604838" marR="0" rtl="0" algn="l">
              <a:lnSpc>
                <a:spcPct val="95000"/>
              </a:lnSpc>
              <a:spcBef>
                <a:spcPts val="400"/>
              </a:spcBef>
              <a:spcAft>
                <a:spcPts val="0"/>
              </a:spcAft>
              <a:buClr>
                <a:schemeClr val="dk1"/>
              </a:buClr>
              <a:buSzPts val="2000"/>
              <a:buFont typeface="Arial"/>
              <a:buChar char="●"/>
            </a:pPr>
            <a:r>
              <a:rPr b="0" i="0" lang="en-US" sz="2000" u="none" cap="none" strike="noStrike">
                <a:solidFill>
                  <a:schemeClr val="dk1"/>
                </a:solidFill>
                <a:latin typeface="Arial Narrow"/>
                <a:ea typeface="Arial Narrow"/>
                <a:cs typeface="Arial Narrow"/>
                <a:sym typeface="Arial Narrow"/>
              </a:rPr>
              <a:t>Implement core ideology with “aligned” consequences </a:t>
            </a:r>
            <a:endParaRPr/>
          </a:p>
          <a:p>
            <a:pPr indent="-236537" lvl="1" marL="604838" marR="0" rtl="0" algn="l">
              <a:lnSpc>
                <a:spcPct val="95000"/>
              </a:lnSpc>
              <a:spcBef>
                <a:spcPts val="400"/>
              </a:spcBef>
              <a:spcAft>
                <a:spcPts val="0"/>
              </a:spcAft>
              <a:buClr>
                <a:schemeClr val="dk1"/>
              </a:buClr>
              <a:buSzPts val="2000"/>
              <a:buFont typeface="Arial"/>
              <a:buChar char="●"/>
            </a:pPr>
            <a:r>
              <a:rPr b="0" i="0" lang="en-US" sz="2000" u="none" cap="none" strike="noStrike">
                <a:solidFill>
                  <a:schemeClr val="dk1"/>
                </a:solidFill>
                <a:latin typeface="Arial Narrow"/>
                <a:ea typeface="Arial Narrow"/>
                <a:cs typeface="Arial Narrow"/>
                <a:sym typeface="Arial Narrow"/>
              </a:rPr>
              <a:t>Do not tolerate poor performers</a:t>
            </a:r>
            <a:endParaRPr/>
          </a:p>
          <a:p>
            <a:pPr indent="-236537" lvl="1" marL="604838" marR="0" rtl="0" algn="l">
              <a:lnSpc>
                <a:spcPct val="95000"/>
              </a:lnSpc>
              <a:spcBef>
                <a:spcPts val="400"/>
              </a:spcBef>
              <a:spcAft>
                <a:spcPts val="0"/>
              </a:spcAft>
              <a:buClr>
                <a:schemeClr val="dk1"/>
              </a:buClr>
              <a:buSzPts val="2000"/>
              <a:buFont typeface="Arial"/>
              <a:buChar char="●"/>
            </a:pPr>
            <a:r>
              <a:rPr b="0" i="0" lang="en-US" sz="2000" u="none" cap="none" strike="noStrike">
                <a:solidFill>
                  <a:schemeClr val="dk1"/>
                </a:solidFill>
                <a:latin typeface="Arial Narrow"/>
                <a:ea typeface="Arial Narrow"/>
                <a:cs typeface="Arial Narrow"/>
                <a:sym typeface="Arial Narrow"/>
              </a:rPr>
              <a:t>Support experimentation and trail and error; encourage innovation and variation</a:t>
            </a:r>
            <a:endParaRPr/>
          </a:p>
        </p:txBody>
      </p:sp>
      <p:sp>
        <p:nvSpPr>
          <p:cNvPr id="435" name="Google Shape;435;p36"/>
          <p:cNvSpPr txBox="1"/>
          <p:nvPr>
            <p:ph idx="2" type="body"/>
          </p:nvPr>
        </p:nvSpPr>
        <p:spPr>
          <a:xfrm>
            <a:off x="4851400" y="1258888"/>
            <a:ext cx="3871913" cy="4225925"/>
          </a:xfrm>
          <a:prstGeom prst="rect">
            <a:avLst/>
          </a:prstGeom>
          <a:noFill/>
          <a:ln>
            <a:noFill/>
          </a:ln>
        </p:spPr>
        <p:txBody>
          <a:bodyPr anchorCtr="0" anchor="t" bIns="0" lIns="0" spcFirstLastPara="1" rIns="0" wrap="square" tIns="0">
            <a:noAutofit/>
          </a:bodyPr>
          <a:lstStyle/>
          <a:p>
            <a:pPr indent="-347663" lvl="0" marL="347663" marR="0" rtl="0" algn="l">
              <a:lnSpc>
                <a:spcPct val="95000"/>
              </a:lnSpc>
              <a:spcBef>
                <a:spcPts val="0"/>
              </a:spcBef>
              <a:spcAft>
                <a:spcPts val="0"/>
              </a:spcAft>
              <a:buClr>
                <a:srgbClr val="006600"/>
              </a:buClr>
              <a:buSzPts val="2800"/>
              <a:buFont typeface="Arial"/>
              <a:buChar char="●"/>
            </a:pPr>
            <a:r>
              <a:rPr b="0" i="0" lang="en-US" sz="2800" u="none" cap="none" strike="noStrike">
                <a:solidFill>
                  <a:schemeClr val="dk1"/>
                </a:solidFill>
                <a:latin typeface="Arial Narrow"/>
                <a:ea typeface="Arial Narrow"/>
                <a:cs typeface="Arial Narrow"/>
                <a:sym typeface="Arial Narrow"/>
              </a:rPr>
              <a:t>Good but Not Great</a:t>
            </a:r>
            <a:endParaRPr/>
          </a:p>
          <a:p>
            <a:pPr indent="-236537" lvl="1" marL="604838" marR="0" rtl="0" algn="l">
              <a:lnSpc>
                <a:spcPct val="95000"/>
              </a:lnSpc>
              <a:spcBef>
                <a:spcPts val="400"/>
              </a:spcBef>
              <a:spcAft>
                <a:spcPts val="0"/>
              </a:spcAft>
              <a:buClr>
                <a:schemeClr val="dk1"/>
              </a:buClr>
              <a:buFont typeface="Arial Narrow"/>
              <a:buNone/>
            </a:pPr>
            <a:r>
              <a:rPr b="1" i="1" lang="en-US" sz="2000" u="none" cap="none" strike="noStrike">
                <a:solidFill>
                  <a:schemeClr val="dk1"/>
                </a:solidFill>
                <a:latin typeface="Arial Narrow"/>
                <a:ea typeface="Arial Narrow"/>
                <a:cs typeface="Arial Narrow"/>
                <a:sym typeface="Arial Narrow"/>
              </a:rPr>
              <a:t>$2X the general market</a:t>
            </a:r>
            <a:endParaRPr/>
          </a:p>
          <a:p>
            <a:pPr indent="-236537" lvl="1" marL="604838" marR="0" rtl="0" algn="l">
              <a:lnSpc>
                <a:spcPct val="95000"/>
              </a:lnSpc>
              <a:spcBef>
                <a:spcPts val="400"/>
              </a:spcBef>
              <a:spcAft>
                <a:spcPts val="0"/>
              </a:spcAft>
              <a:buClr>
                <a:schemeClr val="dk1"/>
              </a:buClr>
              <a:buSzPts val="2000"/>
              <a:buFont typeface="Arial"/>
              <a:buChar char="●"/>
            </a:pPr>
            <a:r>
              <a:rPr b="0" i="0" lang="en-US" sz="2000" u="none" cap="none" strike="noStrike">
                <a:solidFill>
                  <a:schemeClr val="dk1"/>
                </a:solidFill>
                <a:latin typeface="Arial Narrow"/>
                <a:ea typeface="Arial Narrow"/>
                <a:cs typeface="Arial Narrow"/>
                <a:sym typeface="Arial Narrow"/>
              </a:rPr>
              <a:t>Detailed strategy and standardized processes</a:t>
            </a:r>
            <a:endParaRPr/>
          </a:p>
          <a:p>
            <a:pPr indent="-236537" lvl="1" marL="604838" marR="0" rtl="0" algn="l">
              <a:lnSpc>
                <a:spcPct val="95000"/>
              </a:lnSpc>
              <a:spcBef>
                <a:spcPts val="400"/>
              </a:spcBef>
              <a:spcAft>
                <a:spcPts val="0"/>
              </a:spcAft>
              <a:buClr>
                <a:schemeClr val="dk1"/>
              </a:buClr>
              <a:buSzPts val="2000"/>
              <a:buFont typeface="Arial"/>
              <a:buChar char="●"/>
            </a:pPr>
            <a:r>
              <a:rPr b="0" i="0" lang="en-US" sz="2000" u="none" cap="none" strike="noStrike">
                <a:solidFill>
                  <a:schemeClr val="dk1"/>
                </a:solidFill>
                <a:latin typeface="Arial Narrow"/>
                <a:ea typeface="Arial Narrow"/>
                <a:cs typeface="Arial Narrow"/>
                <a:sym typeface="Arial Narrow"/>
              </a:rPr>
              <a:t>Core ideology stated, but not practiced or recognized by most employees</a:t>
            </a:r>
            <a:endParaRPr/>
          </a:p>
          <a:p>
            <a:pPr indent="-236537" lvl="1" marL="604838" marR="0" rtl="0" algn="l">
              <a:lnSpc>
                <a:spcPct val="95000"/>
              </a:lnSpc>
              <a:spcBef>
                <a:spcPts val="400"/>
              </a:spcBef>
              <a:spcAft>
                <a:spcPts val="0"/>
              </a:spcAft>
              <a:buClr>
                <a:schemeClr val="dk1"/>
              </a:buClr>
              <a:buSzPts val="2000"/>
              <a:buFont typeface="Arial"/>
              <a:buChar char="●"/>
            </a:pPr>
            <a:r>
              <a:rPr b="0" i="0" lang="en-US" sz="2000" u="none" cap="none" strike="noStrike">
                <a:solidFill>
                  <a:schemeClr val="dk1"/>
                </a:solidFill>
                <a:latin typeface="Arial Narrow"/>
                <a:ea typeface="Arial Narrow"/>
                <a:cs typeface="Arial Narrow"/>
                <a:sym typeface="Arial Narrow"/>
              </a:rPr>
              <a:t>Little or no teaching of ideology or use of consequences related to following it</a:t>
            </a:r>
            <a:endParaRPr/>
          </a:p>
          <a:p>
            <a:pPr indent="-236537" lvl="1" marL="604838" marR="0" rtl="0" algn="l">
              <a:lnSpc>
                <a:spcPct val="95000"/>
              </a:lnSpc>
              <a:spcBef>
                <a:spcPts val="400"/>
              </a:spcBef>
              <a:spcAft>
                <a:spcPts val="0"/>
              </a:spcAft>
              <a:buClr>
                <a:schemeClr val="dk1"/>
              </a:buClr>
              <a:buSzPts val="2000"/>
              <a:buFont typeface="Arial"/>
              <a:buChar char="●"/>
            </a:pPr>
            <a:r>
              <a:rPr b="0" i="0" lang="en-US" sz="2000" u="none" cap="none" strike="noStrike">
                <a:solidFill>
                  <a:schemeClr val="dk1"/>
                </a:solidFill>
                <a:latin typeface="Arial Narrow"/>
                <a:ea typeface="Arial Narrow"/>
                <a:cs typeface="Arial Narrow"/>
                <a:sym typeface="Arial Narrow"/>
              </a:rPr>
              <a:t>Focus on short term or… long-term with “forgiveness” for short term focus</a:t>
            </a:r>
            <a:endParaRPr/>
          </a:p>
        </p:txBody>
      </p:sp>
      <p:sp>
        <p:nvSpPr>
          <p:cNvPr id="436" name="Google Shape;436;p36"/>
          <p:cNvSpPr txBox="1"/>
          <p:nvPr/>
        </p:nvSpPr>
        <p:spPr>
          <a:xfrm>
            <a:off x="347663" y="5965825"/>
            <a:ext cx="8448675" cy="27622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lang="en-US" sz="1200">
                <a:solidFill>
                  <a:schemeClr val="dk1"/>
                </a:solidFill>
                <a:latin typeface="Arial Narrow"/>
                <a:ea typeface="Arial Narrow"/>
                <a:cs typeface="Arial Narrow"/>
                <a:sym typeface="Arial Narrow"/>
              </a:rPr>
              <a:t>Based on research by Jim Collins and colleagues and published in  Built to Last (1994), Good to Great (2001), and How the Mighty Fall (2011)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0" name="Shape 440"/>
        <p:cNvGrpSpPr/>
        <p:nvPr/>
      </p:nvGrpSpPr>
      <p:grpSpPr>
        <a:xfrm>
          <a:off x="0" y="0"/>
          <a:ext cx="0" cy="0"/>
          <a:chOff x="0" y="0"/>
          <a:chExt cx="0" cy="0"/>
        </a:xfrm>
      </p:grpSpPr>
      <p:sp>
        <p:nvSpPr>
          <p:cNvPr id="441" name="Google Shape;441;p37"/>
          <p:cNvSpPr txBox="1"/>
          <p:nvPr>
            <p:ph idx="1" type="body"/>
          </p:nvPr>
        </p:nvSpPr>
        <p:spPr>
          <a:xfrm>
            <a:off x="4906963" y="944563"/>
            <a:ext cx="3913187" cy="5002212"/>
          </a:xfrm>
          <a:prstGeom prst="rect">
            <a:avLst/>
          </a:prstGeom>
          <a:noFill/>
          <a:ln>
            <a:noFill/>
          </a:ln>
        </p:spPr>
        <p:txBody>
          <a:bodyPr anchorCtr="0" anchor="t" bIns="0" lIns="0" spcFirstLastPara="1" rIns="0" wrap="square" tIns="0">
            <a:noAutofit/>
          </a:bodyPr>
          <a:lstStyle/>
          <a:p>
            <a:pPr indent="-268288" lvl="0" marL="268288" marR="0" rtl="0" algn="l">
              <a:lnSpc>
                <a:spcPct val="95000"/>
              </a:lnSpc>
              <a:spcBef>
                <a:spcPts val="0"/>
              </a:spcBef>
              <a:spcAft>
                <a:spcPts val="0"/>
              </a:spcAft>
              <a:buClr>
                <a:srgbClr val="006600"/>
              </a:buClr>
              <a:buSzPts val="2800"/>
              <a:buFont typeface="Noto Sans Symbols"/>
              <a:buChar char="◼"/>
            </a:pPr>
            <a:r>
              <a:rPr b="0" i="0" lang="en-US" sz="2400" u="none" cap="none" strike="noStrike">
                <a:solidFill>
                  <a:schemeClr val="dk1"/>
                </a:solidFill>
                <a:latin typeface="Arial Narrow"/>
                <a:ea typeface="Arial Narrow"/>
                <a:cs typeface="Arial Narrow"/>
                <a:sym typeface="Arial Narrow"/>
              </a:rPr>
              <a:t>In less effective cultures, leaders</a:t>
            </a:r>
            <a:r>
              <a:rPr b="0" i="0" lang="en-US" sz="2800" u="none" cap="none" strike="noStrike">
                <a:solidFill>
                  <a:schemeClr val="dk1"/>
                </a:solidFill>
                <a:latin typeface="Arial Narrow"/>
                <a:ea typeface="Arial Narrow"/>
                <a:cs typeface="Arial Narrow"/>
                <a:sym typeface="Arial Narrow"/>
              </a:rPr>
              <a:t>…</a:t>
            </a:r>
            <a:endParaRPr/>
          </a:p>
          <a:p>
            <a:pPr indent="-236537" lvl="1" marL="604838" marR="0" rtl="0" algn="l">
              <a:lnSpc>
                <a:spcPct val="95000"/>
              </a:lnSpc>
              <a:spcBef>
                <a:spcPts val="400"/>
              </a:spcBef>
              <a:spcAft>
                <a:spcPts val="0"/>
              </a:spcAft>
              <a:buClr>
                <a:schemeClr val="dk1"/>
              </a:buClr>
              <a:buSzPts val="2000"/>
              <a:buFont typeface="Arial Narrow"/>
              <a:buChar char="–"/>
            </a:pPr>
            <a:r>
              <a:rPr b="0" i="0" lang="en-US" sz="2000" u="none" cap="none" strike="noStrike">
                <a:solidFill>
                  <a:schemeClr val="dk1"/>
                </a:solidFill>
                <a:latin typeface="Arial Narrow"/>
                <a:ea typeface="Arial Narrow"/>
                <a:cs typeface="Arial Narrow"/>
                <a:sym typeface="Arial Narrow"/>
              </a:rPr>
              <a:t>Spend more time alone than with team members</a:t>
            </a:r>
            <a:endParaRPr/>
          </a:p>
          <a:p>
            <a:pPr indent="-236537" lvl="1" marL="604838" marR="0" rtl="0" algn="l">
              <a:lnSpc>
                <a:spcPct val="95000"/>
              </a:lnSpc>
              <a:spcBef>
                <a:spcPts val="400"/>
              </a:spcBef>
              <a:spcAft>
                <a:spcPts val="0"/>
              </a:spcAft>
              <a:buClr>
                <a:schemeClr val="dk1"/>
              </a:buClr>
              <a:buSzPts val="2000"/>
              <a:buFont typeface="Arial Narrow"/>
              <a:buChar char="–"/>
            </a:pPr>
            <a:r>
              <a:rPr b="0" i="0" lang="en-US" sz="2000" u="none" cap="none" strike="noStrike">
                <a:solidFill>
                  <a:schemeClr val="dk1"/>
                </a:solidFill>
                <a:latin typeface="Arial Narrow"/>
                <a:ea typeface="Arial Narrow"/>
                <a:cs typeface="Arial Narrow"/>
                <a:sym typeface="Arial Narrow"/>
              </a:rPr>
              <a:t>Tend to be passive during work-related discussions</a:t>
            </a:r>
            <a:endParaRPr/>
          </a:p>
          <a:p>
            <a:pPr indent="-236537" lvl="1" marL="604838" marR="0" rtl="0" algn="l">
              <a:lnSpc>
                <a:spcPct val="95000"/>
              </a:lnSpc>
              <a:spcBef>
                <a:spcPts val="400"/>
              </a:spcBef>
              <a:spcAft>
                <a:spcPts val="0"/>
              </a:spcAft>
              <a:buClr>
                <a:schemeClr val="dk1"/>
              </a:buClr>
              <a:buSzPts val="2000"/>
              <a:buFont typeface="Arial Narrow"/>
              <a:buChar char="–"/>
            </a:pPr>
            <a:r>
              <a:rPr b="0" i="0" lang="en-US" sz="2000" u="none" cap="none" strike="noStrike">
                <a:solidFill>
                  <a:schemeClr val="dk1"/>
                </a:solidFill>
                <a:latin typeface="Arial Narrow"/>
                <a:ea typeface="Arial Narrow"/>
                <a:cs typeface="Arial Narrow"/>
                <a:sym typeface="Arial Narrow"/>
              </a:rPr>
              <a:t>Discuss the content of work with team members, without discussing performance (pro or con)</a:t>
            </a:r>
            <a:endParaRPr/>
          </a:p>
          <a:p>
            <a:pPr indent="-236537" lvl="1" marL="604838" marR="0" rtl="0" algn="l">
              <a:lnSpc>
                <a:spcPct val="95000"/>
              </a:lnSpc>
              <a:spcBef>
                <a:spcPts val="400"/>
              </a:spcBef>
              <a:spcAft>
                <a:spcPts val="0"/>
              </a:spcAft>
              <a:buClr>
                <a:schemeClr val="dk1"/>
              </a:buClr>
              <a:buSzPts val="2000"/>
              <a:buFont typeface="Arial Narrow"/>
              <a:buChar char="–"/>
            </a:pPr>
            <a:r>
              <a:rPr b="0" i="0" lang="en-US" sz="2000" u="none" cap="none" strike="noStrike">
                <a:solidFill>
                  <a:schemeClr val="dk1"/>
                </a:solidFill>
                <a:latin typeface="Arial Narrow"/>
                <a:ea typeface="Arial Narrow"/>
                <a:cs typeface="Arial Narrow"/>
                <a:sym typeface="Arial Narrow"/>
              </a:rPr>
              <a:t>Initiate only limited discussions about performance </a:t>
            </a:r>
            <a:endParaRPr/>
          </a:p>
          <a:p>
            <a:pPr indent="-236537" lvl="1" marL="604838" marR="0" rtl="0" algn="l">
              <a:lnSpc>
                <a:spcPct val="95000"/>
              </a:lnSpc>
              <a:spcBef>
                <a:spcPts val="400"/>
              </a:spcBef>
              <a:spcAft>
                <a:spcPts val="0"/>
              </a:spcAft>
              <a:buClr>
                <a:schemeClr val="dk1"/>
              </a:buClr>
              <a:buSzPts val="2000"/>
              <a:buFont typeface="Arial Narrow"/>
              <a:buChar char="–"/>
            </a:pPr>
            <a:r>
              <a:rPr b="0" i="0" lang="en-US" sz="2000" u="none" cap="none" strike="noStrike">
                <a:solidFill>
                  <a:schemeClr val="dk1"/>
                </a:solidFill>
                <a:latin typeface="Arial Narrow"/>
                <a:ea typeface="Arial Narrow"/>
                <a:cs typeface="Arial Narrow"/>
                <a:sym typeface="Arial Narrow"/>
              </a:rPr>
              <a:t>Repeatedly state expectations without delivering positive or negative consequences</a:t>
            </a:r>
            <a:endParaRPr/>
          </a:p>
          <a:p>
            <a:pPr indent="-84137" lvl="1" marL="604838" marR="0" rtl="0" algn="l">
              <a:lnSpc>
                <a:spcPct val="95000"/>
              </a:lnSpc>
              <a:spcBef>
                <a:spcPts val="480"/>
              </a:spcBef>
              <a:spcAft>
                <a:spcPts val="0"/>
              </a:spcAft>
              <a:buClr>
                <a:schemeClr val="dk1"/>
              </a:buClr>
              <a:buSzPts val="2400"/>
              <a:buFont typeface="Arial"/>
              <a:buNone/>
            </a:pPr>
            <a:r>
              <a:t/>
            </a:r>
            <a:endParaRPr b="0" i="0" sz="2400" u="none" cap="none" strike="noStrike">
              <a:solidFill>
                <a:schemeClr val="dk1"/>
              </a:solidFill>
              <a:latin typeface="Arial Narrow"/>
              <a:ea typeface="Arial Narrow"/>
              <a:cs typeface="Arial Narrow"/>
              <a:sym typeface="Arial Narrow"/>
            </a:endParaRPr>
          </a:p>
        </p:txBody>
      </p:sp>
      <p:sp>
        <p:nvSpPr>
          <p:cNvPr id="442" name="Google Shape;442;p37"/>
          <p:cNvSpPr txBox="1"/>
          <p:nvPr/>
        </p:nvSpPr>
        <p:spPr>
          <a:xfrm>
            <a:off x="774700" y="5930900"/>
            <a:ext cx="7353300" cy="27622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lang="en-US" sz="1200">
                <a:solidFill>
                  <a:schemeClr val="dk1"/>
                </a:solidFill>
                <a:latin typeface="Arial Narrow"/>
                <a:ea typeface="Arial Narrow"/>
                <a:cs typeface="Arial Narrow"/>
                <a:sym typeface="Arial Narrow"/>
              </a:rPr>
              <a:t>Based on: Komaki, J (1998). Leadership from an Operant Perspective (People and Organizations.  Psychology Press</a:t>
            </a:r>
            <a:endParaRPr/>
          </a:p>
        </p:txBody>
      </p:sp>
      <p:sp>
        <p:nvSpPr>
          <p:cNvPr id="443" name="Google Shape;443;p37"/>
          <p:cNvSpPr txBox="1"/>
          <p:nvPr/>
        </p:nvSpPr>
        <p:spPr>
          <a:xfrm>
            <a:off x="488950" y="1003300"/>
            <a:ext cx="3805238" cy="4456113"/>
          </a:xfrm>
          <a:prstGeom prst="rect">
            <a:avLst/>
          </a:prstGeom>
          <a:noFill/>
          <a:ln>
            <a:noFill/>
          </a:ln>
        </p:spPr>
        <p:txBody>
          <a:bodyPr anchorCtr="0" anchor="t" bIns="0" lIns="0" spcFirstLastPara="1" rIns="0" wrap="square" tIns="0">
            <a:noAutofit/>
          </a:bodyPr>
          <a:lstStyle/>
          <a:p>
            <a:pPr indent="-268288" lvl="0" marL="268288" marR="0" rtl="0" algn="l">
              <a:lnSpc>
                <a:spcPct val="95000"/>
              </a:lnSpc>
              <a:spcBef>
                <a:spcPts val="0"/>
              </a:spcBef>
              <a:spcAft>
                <a:spcPts val="0"/>
              </a:spcAft>
              <a:buClr>
                <a:srgbClr val="006600"/>
              </a:buClr>
              <a:buSzPts val="2400"/>
              <a:buFont typeface="Noto Sans Symbols"/>
              <a:buChar char="◼"/>
            </a:pPr>
            <a:r>
              <a:rPr b="0" lang="en-US" sz="2400">
                <a:solidFill>
                  <a:schemeClr val="dk1"/>
                </a:solidFill>
                <a:latin typeface="Arial Narrow"/>
                <a:ea typeface="Arial Narrow"/>
                <a:cs typeface="Arial Narrow"/>
                <a:sym typeface="Arial Narrow"/>
              </a:rPr>
              <a:t>In highly effective cultures, leaders…</a:t>
            </a:r>
            <a:endParaRPr/>
          </a:p>
          <a:p>
            <a:pPr indent="-236537" lvl="1" marL="604838" marR="0" rtl="0" algn="l">
              <a:lnSpc>
                <a:spcPct val="95000"/>
              </a:lnSpc>
              <a:spcBef>
                <a:spcPts val="400"/>
              </a:spcBef>
              <a:spcAft>
                <a:spcPts val="0"/>
              </a:spcAft>
              <a:buClr>
                <a:schemeClr val="dk1"/>
              </a:buClr>
              <a:buSzPts val="2000"/>
              <a:buFont typeface="Arial Narrow"/>
              <a:buChar char="–"/>
            </a:pPr>
            <a:r>
              <a:rPr b="0" i="0" lang="en-US" sz="2000" u="none" cap="none" strike="noStrike">
                <a:solidFill>
                  <a:schemeClr val="dk1"/>
                </a:solidFill>
                <a:latin typeface="Arial Narrow"/>
                <a:ea typeface="Arial Narrow"/>
                <a:cs typeface="Arial Narrow"/>
                <a:sym typeface="Arial Narrow"/>
              </a:rPr>
              <a:t>Sample performance often by observing or getting reports</a:t>
            </a:r>
            <a:endParaRPr/>
          </a:p>
          <a:p>
            <a:pPr indent="-236537" lvl="1" marL="604838" marR="0" rtl="0" algn="l">
              <a:lnSpc>
                <a:spcPct val="95000"/>
              </a:lnSpc>
              <a:spcBef>
                <a:spcPts val="400"/>
              </a:spcBef>
              <a:spcAft>
                <a:spcPts val="0"/>
              </a:spcAft>
              <a:buClr>
                <a:schemeClr val="dk1"/>
              </a:buClr>
              <a:buSzPts val="2000"/>
              <a:buFont typeface="Arial Narrow"/>
              <a:buChar char="–"/>
            </a:pPr>
            <a:r>
              <a:rPr b="0" i="0" lang="en-US" sz="2000" u="none" cap="none" strike="noStrike">
                <a:solidFill>
                  <a:schemeClr val="dk1"/>
                </a:solidFill>
                <a:latin typeface="Arial Narrow"/>
                <a:ea typeface="Arial Narrow"/>
                <a:cs typeface="Arial Narrow"/>
                <a:sym typeface="Arial Narrow"/>
              </a:rPr>
              <a:t>Provide positive/negative consequences based on performance</a:t>
            </a:r>
            <a:endParaRPr/>
          </a:p>
          <a:p>
            <a:pPr indent="-236537" lvl="1" marL="604838" marR="0" rtl="0" algn="l">
              <a:lnSpc>
                <a:spcPct val="95000"/>
              </a:lnSpc>
              <a:spcBef>
                <a:spcPts val="400"/>
              </a:spcBef>
              <a:spcAft>
                <a:spcPts val="0"/>
              </a:spcAft>
              <a:buClr>
                <a:schemeClr val="dk1"/>
              </a:buClr>
              <a:buSzPts val="2000"/>
              <a:buFont typeface="Arial Narrow"/>
              <a:buChar char="–"/>
            </a:pPr>
            <a:r>
              <a:rPr b="0" i="0" lang="en-US" sz="2000" u="none" cap="none" strike="noStrike">
                <a:solidFill>
                  <a:schemeClr val="dk1"/>
                </a:solidFill>
                <a:latin typeface="Arial Narrow"/>
                <a:ea typeface="Arial Narrow"/>
                <a:cs typeface="Arial Narrow"/>
                <a:sym typeface="Arial Narrow"/>
              </a:rPr>
              <a:t>Encourage people to talk about their performance and follow through with discussion to shape it</a:t>
            </a:r>
            <a:endParaRPr/>
          </a:p>
          <a:p>
            <a:pPr indent="-236537" lvl="1" marL="604838" marR="0" rtl="0" algn="l">
              <a:lnSpc>
                <a:spcPct val="95000"/>
              </a:lnSpc>
              <a:spcBef>
                <a:spcPts val="400"/>
              </a:spcBef>
              <a:spcAft>
                <a:spcPts val="0"/>
              </a:spcAft>
              <a:buClr>
                <a:schemeClr val="dk1"/>
              </a:buClr>
              <a:buSzPts val="2000"/>
              <a:buFont typeface="Arial Narrow"/>
              <a:buChar char="–"/>
            </a:pPr>
            <a:r>
              <a:rPr b="0" i="0" lang="en-US" sz="2000" u="none" cap="none" strike="noStrike">
                <a:solidFill>
                  <a:schemeClr val="dk1"/>
                </a:solidFill>
                <a:latin typeface="Arial Narrow"/>
                <a:ea typeface="Arial Narrow"/>
                <a:cs typeface="Arial Narrow"/>
                <a:sym typeface="Arial Narrow"/>
              </a:rPr>
              <a:t>Repeatedly and clearly state expectations, sample performance and deliver consequences based on performance</a:t>
            </a:r>
            <a:endParaRPr b="0" i="0" sz="2000" u="none" cap="none" strike="noStrike">
              <a:solidFill>
                <a:schemeClr val="dk1"/>
              </a:solidFill>
              <a:latin typeface="Arial Narrow"/>
              <a:ea typeface="Arial Narrow"/>
              <a:cs typeface="Arial Narrow"/>
              <a:sym typeface="Arial Narrow"/>
            </a:endParaRPr>
          </a:p>
        </p:txBody>
      </p:sp>
      <p:sp>
        <p:nvSpPr>
          <p:cNvPr id="444" name="Google Shape;444;p37"/>
          <p:cNvSpPr txBox="1"/>
          <p:nvPr>
            <p:ph type="title"/>
          </p:nvPr>
        </p:nvSpPr>
        <p:spPr>
          <a:xfrm>
            <a:off x="673100" y="261938"/>
            <a:ext cx="8205788" cy="434975"/>
          </a:xfrm>
          <a:prstGeom prst="rect">
            <a:avLst/>
          </a:prstGeom>
          <a:noFill/>
          <a:ln>
            <a:noFill/>
          </a:ln>
        </p:spPr>
        <p:txBody>
          <a:bodyPr anchorCtr="0" anchor="b" bIns="0" lIns="0" spcFirstLastPara="1" rIns="0" wrap="square" tIns="0">
            <a:noAutofit/>
          </a:bodyPr>
          <a:lstStyle/>
          <a:p>
            <a:pPr indent="0" lvl="0" marL="0" marR="0" rtl="0" algn="l">
              <a:lnSpc>
                <a:spcPct val="95000"/>
              </a:lnSpc>
              <a:spcBef>
                <a:spcPts val="0"/>
              </a:spcBef>
              <a:spcAft>
                <a:spcPts val="0"/>
              </a:spcAft>
              <a:buNone/>
            </a:pPr>
            <a:r>
              <a:rPr b="1" i="0" lang="en-US" sz="3000" u="none" cap="none" strike="noStrike">
                <a:solidFill>
                  <a:srgbClr val="003300"/>
                </a:solidFill>
                <a:latin typeface="Arial"/>
                <a:ea typeface="Arial"/>
                <a:cs typeface="Arial"/>
                <a:sym typeface="Arial"/>
              </a:rPr>
              <a:t>Principles based on behavioral science</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0" name="Shape 450"/>
        <p:cNvGrpSpPr/>
        <p:nvPr/>
      </p:nvGrpSpPr>
      <p:grpSpPr>
        <a:xfrm>
          <a:off x="0" y="0"/>
          <a:ext cx="0" cy="0"/>
          <a:chOff x="0" y="0"/>
          <a:chExt cx="0" cy="0"/>
        </a:xfrm>
      </p:grpSpPr>
      <p:sp>
        <p:nvSpPr>
          <p:cNvPr id="451" name="Google Shape;451;p38"/>
          <p:cNvSpPr/>
          <p:nvPr/>
        </p:nvSpPr>
        <p:spPr>
          <a:xfrm>
            <a:off x="577850" y="912813"/>
            <a:ext cx="8566150" cy="4572000"/>
          </a:xfrm>
          <a:prstGeom prst="rect">
            <a:avLst/>
          </a:prstGeom>
          <a:noFill/>
          <a:ln>
            <a:noFill/>
          </a:ln>
        </p:spPr>
        <p:txBody>
          <a:bodyPr anchorCtr="0" anchor="t" bIns="45700" lIns="91425" spcFirstLastPara="1" rIns="91425" wrap="square" tIns="45700">
            <a:noAutofit/>
          </a:bodyPr>
          <a:lstStyle/>
          <a:p>
            <a:pPr indent="-296863" lvl="0" marL="347663" marR="0" rtl="0" algn="l">
              <a:spcBef>
                <a:spcPts val="0"/>
              </a:spcBef>
              <a:spcAft>
                <a:spcPts val="0"/>
              </a:spcAft>
              <a:buClr>
                <a:schemeClr val="dk1"/>
              </a:buClr>
              <a:buSzPts val="2800"/>
              <a:buFont typeface="Arial"/>
              <a:buChar char="•"/>
            </a:pPr>
            <a:r>
              <a:rPr b="0" lang="en-US" sz="2800">
                <a:solidFill>
                  <a:schemeClr val="dk1"/>
                </a:solidFill>
                <a:latin typeface="Arial Narrow"/>
                <a:ea typeface="Arial Narrow"/>
                <a:cs typeface="Arial Narrow"/>
                <a:sym typeface="Arial Narrow"/>
              </a:rPr>
              <a:t>Gallup organization’s Studies of 80K Managers</a:t>
            </a:r>
            <a:endParaRPr/>
          </a:p>
          <a:p>
            <a:pPr indent="-296863" lvl="0" marL="347663" marR="0" rtl="0" algn="l">
              <a:spcBef>
                <a:spcPts val="560"/>
              </a:spcBef>
              <a:spcAft>
                <a:spcPts val="0"/>
              </a:spcAft>
              <a:buClr>
                <a:schemeClr val="dk1"/>
              </a:buClr>
              <a:buSzPts val="2800"/>
              <a:buFont typeface="Arial Narrow"/>
              <a:buChar char="•"/>
            </a:pPr>
            <a:r>
              <a:rPr b="0" lang="en-US" sz="2800">
                <a:solidFill>
                  <a:schemeClr val="dk1"/>
                </a:solidFill>
                <a:latin typeface="Arial Narrow"/>
                <a:ea typeface="Arial Narrow"/>
                <a:cs typeface="Arial Narrow"/>
                <a:sym typeface="Arial Narrow"/>
              </a:rPr>
              <a:t>Results for business units with high individual employee engagement (% top quartile on engagement who were top quartile in other areas)</a:t>
            </a:r>
            <a:endParaRPr/>
          </a:p>
          <a:p>
            <a:pPr indent="-357188" lvl="1" marL="814388" marR="0" rtl="0" algn="l">
              <a:spcBef>
                <a:spcPts val="480"/>
              </a:spcBef>
              <a:spcAft>
                <a:spcPts val="0"/>
              </a:spcAft>
              <a:buClr>
                <a:srgbClr val="800000"/>
              </a:buClr>
              <a:buSzPts val="1800"/>
              <a:buFont typeface="Noto Sans Symbols"/>
              <a:buChar char="❖"/>
            </a:pPr>
            <a:r>
              <a:rPr b="0" i="0" lang="en-US" sz="2400" u="none" cap="none" strike="noStrike">
                <a:solidFill>
                  <a:schemeClr val="dk1"/>
                </a:solidFill>
                <a:latin typeface="Arial Narrow"/>
                <a:ea typeface="Arial Narrow"/>
                <a:cs typeface="Arial Narrow"/>
                <a:sym typeface="Arial Narrow"/>
              </a:rPr>
              <a:t>Productivity  		 50%</a:t>
            </a:r>
            <a:endParaRPr/>
          </a:p>
          <a:p>
            <a:pPr indent="-357188" lvl="1" marL="814388" marR="0" rtl="0" algn="l">
              <a:spcBef>
                <a:spcPts val="480"/>
              </a:spcBef>
              <a:spcAft>
                <a:spcPts val="0"/>
              </a:spcAft>
              <a:buClr>
                <a:srgbClr val="800000"/>
              </a:buClr>
              <a:buSzPts val="1800"/>
              <a:buFont typeface="Noto Sans Symbols"/>
              <a:buChar char="❖"/>
            </a:pPr>
            <a:r>
              <a:rPr b="0" i="0" lang="en-US" sz="2400" u="none" cap="none" strike="noStrike">
                <a:solidFill>
                  <a:schemeClr val="dk1"/>
                </a:solidFill>
                <a:latin typeface="Arial Narrow"/>
                <a:ea typeface="Arial Narrow"/>
                <a:cs typeface="Arial Narrow"/>
                <a:sym typeface="Arial Narrow"/>
              </a:rPr>
              <a:t>Employee retention 	 44%</a:t>
            </a:r>
            <a:endParaRPr/>
          </a:p>
          <a:p>
            <a:pPr indent="-357188" lvl="1" marL="814388" marR="0" rtl="0" algn="l">
              <a:spcBef>
                <a:spcPts val="480"/>
              </a:spcBef>
              <a:spcAft>
                <a:spcPts val="0"/>
              </a:spcAft>
              <a:buClr>
                <a:srgbClr val="800000"/>
              </a:buClr>
              <a:buSzPts val="1800"/>
              <a:buFont typeface="Noto Sans Symbols"/>
              <a:buChar char="❖"/>
            </a:pPr>
            <a:r>
              <a:rPr b="0" i="0" lang="en-US" sz="2400" u="none" cap="none" strike="noStrike">
                <a:solidFill>
                  <a:schemeClr val="dk1"/>
                </a:solidFill>
                <a:latin typeface="Arial Narrow"/>
                <a:ea typeface="Arial Narrow"/>
                <a:cs typeface="Arial Narrow"/>
                <a:sym typeface="Arial Narrow"/>
              </a:rPr>
              <a:t>Customer loyalty	 	 56%	 </a:t>
            </a:r>
            <a:endParaRPr/>
          </a:p>
          <a:p>
            <a:pPr indent="-357188" lvl="1" marL="814388" marR="0" rtl="0" algn="l">
              <a:spcBef>
                <a:spcPts val="480"/>
              </a:spcBef>
              <a:spcAft>
                <a:spcPts val="0"/>
              </a:spcAft>
              <a:buClr>
                <a:srgbClr val="800000"/>
              </a:buClr>
              <a:buSzPts val="1800"/>
              <a:buFont typeface="Noto Sans Symbols"/>
              <a:buChar char="❖"/>
            </a:pPr>
            <a:r>
              <a:rPr b="0" i="0" lang="en-US" sz="2400" u="none" cap="none" strike="noStrike">
                <a:solidFill>
                  <a:schemeClr val="dk1"/>
                </a:solidFill>
                <a:latin typeface="Arial Narrow"/>
                <a:ea typeface="Arial Narrow"/>
                <a:cs typeface="Arial Narrow"/>
                <a:sym typeface="Arial Narrow"/>
              </a:rPr>
              <a:t>Overall performance  	 78</a:t>
            </a:r>
            <a:r>
              <a:rPr b="1" i="0" lang="en-US" sz="2400" u="none" cap="none" strike="noStrike">
                <a:solidFill>
                  <a:schemeClr val="dk1"/>
                </a:solidFill>
                <a:latin typeface="Arial Narrow"/>
                <a:ea typeface="Arial Narrow"/>
                <a:cs typeface="Arial Narrow"/>
                <a:sym typeface="Arial Narrow"/>
              </a:rPr>
              <a:t>%                 </a:t>
            </a:r>
            <a:endParaRPr/>
          </a:p>
        </p:txBody>
      </p:sp>
      <p:sp>
        <p:nvSpPr>
          <p:cNvPr id="452" name="Google Shape;452;p38"/>
          <p:cNvSpPr/>
          <p:nvPr/>
        </p:nvSpPr>
        <p:spPr>
          <a:xfrm>
            <a:off x="5003800" y="2806700"/>
            <a:ext cx="228600" cy="381000"/>
          </a:xfrm>
          <a:prstGeom prst="upArrow">
            <a:avLst>
              <a:gd fmla="val 50000" name="adj1"/>
              <a:gd fmla="val 41667" name="adj2"/>
            </a:avLst>
          </a:prstGeom>
          <a:solidFill>
            <a:srgbClr val="D25906"/>
          </a:solidFill>
          <a:ln cap="flat" cmpd="sng" w="9525">
            <a:solidFill>
              <a:schemeClr val="dk1"/>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453" name="Google Shape;453;p38"/>
          <p:cNvSpPr/>
          <p:nvPr/>
        </p:nvSpPr>
        <p:spPr>
          <a:xfrm>
            <a:off x="5003800" y="3233738"/>
            <a:ext cx="228600" cy="381000"/>
          </a:xfrm>
          <a:prstGeom prst="upArrow">
            <a:avLst>
              <a:gd fmla="val 50000" name="adj1"/>
              <a:gd fmla="val 41667" name="adj2"/>
            </a:avLst>
          </a:prstGeom>
          <a:solidFill>
            <a:srgbClr val="D25906"/>
          </a:solidFill>
          <a:ln cap="flat" cmpd="sng" w="9525">
            <a:solidFill>
              <a:schemeClr val="dk1"/>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454" name="Google Shape;454;p38"/>
          <p:cNvSpPr/>
          <p:nvPr/>
        </p:nvSpPr>
        <p:spPr>
          <a:xfrm>
            <a:off x="5003800" y="3670300"/>
            <a:ext cx="228600" cy="381000"/>
          </a:xfrm>
          <a:prstGeom prst="upArrow">
            <a:avLst>
              <a:gd fmla="val 50000" name="adj1"/>
              <a:gd fmla="val 41667" name="adj2"/>
            </a:avLst>
          </a:prstGeom>
          <a:solidFill>
            <a:srgbClr val="D25906"/>
          </a:solidFill>
          <a:ln cap="flat" cmpd="sng" w="9525">
            <a:solidFill>
              <a:schemeClr val="dk1"/>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455" name="Google Shape;455;p38"/>
          <p:cNvSpPr/>
          <p:nvPr/>
        </p:nvSpPr>
        <p:spPr>
          <a:xfrm>
            <a:off x="5003800" y="4127500"/>
            <a:ext cx="228600" cy="381000"/>
          </a:xfrm>
          <a:prstGeom prst="upArrow">
            <a:avLst>
              <a:gd fmla="val 50000" name="adj1"/>
              <a:gd fmla="val 41667" name="adj2"/>
            </a:avLst>
          </a:prstGeom>
          <a:solidFill>
            <a:srgbClr val="D25906"/>
          </a:solidFill>
          <a:ln cap="flat" cmpd="sng" w="9525">
            <a:solidFill>
              <a:schemeClr val="dk1"/>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456" name="Google Shape;456;p38"/>
          <p:cNvSpPr/>
          <p:nvPr/>
        </p:nvSpPr>
        <p:spPr>
          <a:xfrm>
            <a:off x="538163" y="265113"/>
            <a:ext cx="8458200" cy="815975"/>
          </a:xfrm>
          <a:prstGeom prst="rect">
            <a:avLst/>
          </a:prstGeom>
          <a:noFill/>
          <a:ln>
            <a:noFill/>
          </a:ln>
        </p:spPr>
        <p:txBody>
          <a:bodyPr anchorCtr="0" anchor="t" bIns="0" lIns="91425" spcFirstLastPara="1" rIns="91425" wrap="square" tIns="45700">
            <a:noAutofit/>
          </a:bodyPr>
          <a:lstStyle/>
          <a:p>
            <a:pPr indent="0" lvl="0" marL="0" marR="0" rtl="0" algn="l">
              <a:lnSpc>
                <a:spcPct val="85000"/>
              </a:lnSpc>
              <a:spcBef>
                <a:spcPts val="0"/>
              </a:spcBef>
              <a:spcAft>
                <a:spcPts val="0"/>
              </a:spcAft>
              <a:buNone/>
            </a:pPr>
            <a:r>
              <a:rPr b="1" lang="en-US" sz="2800">
                <a:solidFill>
                  <a:schemeClr val="dk2"/>
                </a:solidFill>
                <a:latin typeface="Arial Black"/>
                <a:ea typeface="Arial Black"/>
                <a:cs typeface="Arial Black"/>
                <a:sym typeface="Arial Black"/>
              </a:rPr>
              <a:t>High engagement culture     Success</a:t>
            </a:r>
            <a:endParaRPr b="1" sz="2800">
              <a:solidFill>
                <a:schemeClr val="dk2"/>
              </a:solidFill>
              <a:latin typeface="Arial Black"/>
              <a:ea typeface="Arial Black"/>
              <a:cs typeface="Arial Black"/>
              <a:sym typeface="Arial Black"/>
            </a:endParaRPr>
          </a:p>
        </p:txBody>
      </p:sp>
      <p:cxnSp>
        <p:nvCxnSpPr>
          <p:cNvPr id="457" name="Google Shape;457;p38"/>
          <p:cNvCxnSpPr/>
          <p:nvPr/>
        </p:nvCxnSpPr>
        <p:spPr>
          <a:xfrm flipH="1" rot="10800000">
            <a:off x="5602288" y="457200"/>
            <a:ext cx="508000" cy="12700"/>
          </a:xfrm>
          <a:prstGeom prst="straightConnector1">
            <a:avLst/>
          </a:prstGeom>
          <a:noFill/>
          <a:ln cap="flat" cmpd="sng" w="34925">
            <a:solidFill>
              <a:schemeClr val="accent1"/>
            </a:solidFill>
            <a:prstDash val="solid"/>
            <a:round/>
            <a:headEnd len="sm" w="sm" type="none"/>
            <a:tailEnd len="med" w="med" type="stealth"/>
          </a:ln>
        </p:spPr>
      </p:cxnSp>
    </p:spTree>
  </p:cSld>
  <p:clrMapOvr>
    <a:masterClrMapping/>
  </p:clrMapOvr>
  <p:transition spd="med">
    <p:fade thruBlk="1"/>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2" name="Shape 462"/>
        <p:cNvGrpSpPr/>
        <p:nvPr/>
      </p:nvGrpSpPr>
      <p:grpSpPr>
        <a:xfrm>
          <a:off x="0" y="0"/>
          <a:ext cx="0" cy="0"/>
          <a:chOff x="0" y="0"/>
          <a:chExt cx="0" cy="0"/>
        </a:xfrm>
      </p:grpSpPr>
      <p:cxnSp>
        <p:nvCxnSpPr>
          <p:cNvPr id="463" name="Google Shape;463;p39"/>
          <p:cNvCxnSpPr/>
          <p:nvPr/>
        </p:nvCxnSpPr>
        <p:spPr>
          <a:xfrm>
            <a:off x="8863013" y="3582988"/>
            <a:ext cx="0" cy="1371600"/>
          </a:xfrm>
          <a:prstGeom prst="straightConnector1">
            <a:avLst/>
          </a:prstGeom>
          <a:noFill/>
          <a:ln cap="flat" cmpd="sng" w="28575">
            <a:solidFill>
              <a:schemeClr val="lt2"/>
            </a:solidFill>
            <a:prstDash val="solid"/>
            <a:round/>
            <a:headEnd len="sm" w="sm" type="none"/>
            <a:tailEnd len="sm" w="sm" type="none"/>
          </a:ln>
        </p:spPr>
      </p:cxnSp>
      <p:cxnSp>
        <p:nvCxnSpPr>
          <p:cNvPr id="464" name="Google Shape;464;p39"/>
          <p:cNvCxnSpPr/>
          <p:nvPr/>
        </p:nvCxnSpPr>
        <p:spPr>
          <a:xfrm flipH="1" rot="10800000">
            <a:off x="8204200" y="2806700"/>
            <a:ext cx="12700" cy="876300"/>
          </a:xfrm>
          <a:prstGeom prst="straightConnector1">
            <a:avLst/>
          </a:prstGeom>
          <a:noFill/>
          <a:ln cap="flat" cmpd="sng" w="28575">
            <a:solidFill>
              <a:schemeClr val="lt2"/>
            </a:solidFill>
            <a:prstDash val="solid"/>
            <a:round/>
            <a:headEnd len="sm" w="sm" type="none"/>
            <a:tailEnd len="sm" w="sm" type="none"/>
          </a:ln>
        </p:spPr>
      </p:cxnSp>
      <p:sp>
        <p:nvSpPr>
          <p:cNvPr id="465" name="Google Shape;465;p39"/>
          <p:cNvSpPr txBox="1"/>
          <p:nvPr>
            <p:ph type="title"/>
          </p:nvPr>
        </p:nvSpPr>
        <p:spPr>
          <a:xfrm>
            <a:off x="673100" y="285750"/>
            <a:ext cx="8205788" cy="409575"/>
          </a:xfrm>
          <a:prstGeom prst="rect">
            <a:avLst/>
          </a:prstGeom>
          <a:noFill/>
          <a:ln>
            <a:noFill/>
          </a:ln>
        </p:spPr>
        <p:txBody>
          <a:bodyPr anchorCtr="0" anchor="b" bIns="0" lIns="0" spcFirstLastPara="1" rIns="0" wrap="square" tIns="0">
            <a:noAutofit/>
          </a:bodyPr>
          <a:lstStyle/>
          <a:p>
            <a:pPr indent="0" lvl="0" marL="0" marR="0" rtl="0" algn="l">
              <a:lnSpc>
                <a:spcPct val="95000"/>
              </a:lnSpc>
              <a:spcBef>
                <a:spcPts val="0"/>
              </a:spcBef>
              <a:spcAft>
                <a:spcPts val="0"/>
              </a:spcAft>
              <a:buNone/>
            </a:pPr>
            <a:r>
              <a:rPr b="1" i="0" lang="en-US" sz="2800" u="none" cap="none" strike="noStrike">
                <a:solidFill>
                  <a:srgbClr val="003300"/>
                </a:solidFill>
                <a:latin typeface="Arial Black"/>
                <a:ea typeface="Arial Black"/>
                <a:cs typeface="Arial Black"/>
                <a:sym typeface="Arial Black"/>
              </a:rPr>
              <a:t>The Bechtel journey to culture change</a:t>
            </a:r>
            <a:endParaRPr/>
          </a:p>
        </p:txBody>
      </p:sp>
      <p:cxnSp>
        <p:nvCxnSpPr>
          <p:cNvPr id="466" name="Google Shape;466;p39"/>
          <p:cNvCxnSpPr/>
          <p:nvPr/>
        </p:nvCxnSpPr>
        <p:spPr>
          <a:xfrm rot="-5133864">
            <a:off x="3199606" y="5031582"/>
            <a:ext cx="17463" cy="228600"/>
          </a:xfrm>
          <a:prstGeom prst="straightConnector1">
            <a:avLst/>
          </a:prstGeom>
          <a:noFill/>
          <a:ln cap="flat" cmpd="sng" w="28575">
            <a:solidFill>
              <a:schemeClr val="lt2"/>
            </a:solidFill>
            <a:prstDash val="solid"/>
            <a:round/>
            <a:headEnd len="sm" w="sm" type="none"/>
            <a:tailEnd len="sm" w="sm" type="none"/>
          </a:ln>
        </p:spPr>
      </p:cxnSp>
      <p:cxnSp>
        <p:nvCxnSpPr>
          <p:cNvPr id="467" name="Google Shape;467;p39"/>
          <p:cNvCxnSpPr/>
          <p:nvPr/>
        </p:nvCxnSpPr>
        <p:spPr>
          <a:xfrm>
            <a:off x="4608513" y="3582988"/>
            <a:ext cx="0" cy="1371600"/>
          </a:xfrm>
          <a:prstGeom prst="straightConnector1">
            <a:avLst/>
          </a:prstGeom>
          <a:noFill/>
          <a:ln cap="flat" cmpd="sng" w="28575">
            <a:solidFill>
              <a:schemeClr val="lt2"/>
            </a:solidFill>
            <a:prstDash val="solid"/>
            <a:round/>
            <a:headEnd len="sm" w="sm" type="none"/>
            <a:tailEnd len="sm" w="sm" type="none"/>
          </a:ln>
        </p:spPr>
      </p:cxnSp>
      <p:cxnSp>
        <p:nvCxnSpPr>
          <p:cNvPr id="468" name="Google Shape;468;p39"/>
          <p:cNvCxnSpPr/>
          <p:nvPr/>
        </p:nvCxnSpPr>
        <p:spPr>
          <a:xfrm>
            <a:off x="3681413" y="3640138"/>
            <a:ext cx="0" cy="1739900"/>
          </a:xfrm>
          <a:prstGeom prst="straightConnector1">
            <a:avLst/>
          </a:prstGeom>
          <a:noFill/>
          <a:ln cap="flat" cmpd="sng" w="28575">
            <a:solidFill>
              <a:schemeClr val="lt2"/>
            </a:solidFill>
            <a:prstDash val="solid"/>
            <a:round/>
            <a:headEnd len="sm" w="sm" type="none"/>
            <a:tailEnd len="sm" w="sm" type="none"/>
          </a:ln>
        </p:spPr>
      </p:cxnSp>
      <p:cxnSp>
        <p:nvCxnSpPr>
          <p:cNvPr id="469" name="Google Shape;469;p39"/>
          <p:cNvCxnSpPr/>
          <p:nvPr/>
        </p:nvCxnSpPr>
        <p:spPr>
          <a:xfrm>
            <a:off x="2168525" y="2160588"/>
            <a:ext cx="1588" cy="1508125"/>
          </a:xfrm>
          <a:prstGeom prst="straightConnector1">
            <a:avLst/>
          </a:prstGeom>
          <a:noFill/>
          <a:ln cap="flat" cmpd="sng" w="28575">
            <a:solidFill>
              <a:srgbClr val="C0C0C0"/>
            </a:solidFill>
            <a:prstDash val="solid"/>
            <a:round/>
            <a:headEnd len="sm" w="sm" type="none"/>
            <a:tailEnd len="sm" w="sm" type="none"/>
          </a:ln>
        </p:spPr>
      </p:cxnSp>
      <p:sp>
        <p:nvSpPr>
          <p:cNvPr id="470" name="Google Shape;470;p39"/>
          <p:cNvSpPr txBox="1"/>
          <p:nvPr/>
        </p:nvSpPr>
        <p:spPr>
          <a:xfrm>
            <a:off x="1181100" y="2003425"/>
            <a:ext cx="1962150" cy="396875"/>
          </a:xfrm>
          <a:prstGeom prst="rect">
            <a:avLst/>
          </a:prstGeom>
          <a:gradFill>
            <a:gsLst>
              <a:gs pos="0">
                <a:srgbClr val="F2BE00"/>
              </a:gs>
              <a:gs pos="50000">
                <a:srgbClr val="FCEEBB"/>
              </a:gs>
              <a:gs pos="100000">
                <a:srgbClr val="F2BE00"/>
              </a:gs>
            </a:gsLst>
            <a:lin ang="5400000" scaled="0"/>
          </a:gra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000">
                <a:solidFill>
                  <a:schemeClr val="dk1"/>
                </a:solidFill>
                <a:latin typeface="Arial Narrow"/>
                <a:ea typeface="Arial Narrow"/>
                <a:cs typeface="Arial Narrow"/>
                <a:sym typeface="Arial Narrow"/>
              </a:rPr>
              <a:t>Leadership 2001</a:t>
            </a:r>
            <a:endParaRPr/>
          </a:p>
        </p:txBody>
      </p:sp>
      <p:sp>
        <p:nvSpPr>
          <p:cNvPr id="471" name="Google Shape;471;p39"/>
          <p:cNvSpPr txBox="1"/>
          <p:nvPr/>
        </p:nvSpPr>
        <p:spPr>
          <a:xfrm>
            <a:off x="1730375" y="4954588"/>
            <a:ext cx="1371600" cy="396875"/>
          </a:xfrm>
          <a:prstGeom prst="rect">
            <a:avLst/>
          </a:prstGeom>
          <a:gradFill>
            <a:gsLst>
              <a:gs pos="0">
                <a:srgbClr val="F2BE00"/>
              </a:gs>
              <a:gs pos="50000">
                <a:srgbClr val="FCEEBB"/>
              </a:gs>
              <a:gs pos="100000">
                <a:srgbClr val="F2BE00"/>
              </a:gs>
            </a:gsLst>
            <a:lin ang="5400000" scaled="0"/>
          </a:gra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000">
                <a:solidFill>
                  <a:schemeClr val="dk1"/>
                </a:solidFill>
                <a:latin typeface="Arial Narrow"/>
                <a:ea typeface="Arial Narrow"/>
                <a:cs typeface="Arial Narrow"/>
                <a:sym typeface="Arial Narrow"/>
              </a:rPr>
              <a:t>360s</a:t>
            </a:r>
            <a:endParaRPr/>
          </a:p>
        </p:txBody>
      </p:sp>
      <p:cxnSp>
        <p:nvCxnSpPr>
          <p:cNvPr id="472" name="Google Shape;472;p39"/>
          <p:cNvCxnSpPr/>
          <p:nvPr/>
        </p:nvCxnSpPr>
        <p:spPr>
          <a:xfrm rot="10800000">
            <a:off x="4170363" y="1743075"/>
            <a:ext cx="0" cy="1873250"/>
          </a:xfrm>
          <a:prstGeom prst="straightConnector1">
            <a:avLst/>
          </a:prstGeom>
          <a:noFill/>
          <a:ln cap="flat" cmpd="sng" w="28575">
            <a:solidFill>
              <a:schemeClr val="lt2"/>
            </a:solidFill>
            <a:prstDash val="solid"/>
            <a:round/>
            <a:headEnd len="sm" w="sm" type="none"/>
            <a:tailEnd len="sm" w="sm" type="none"/>
          </a:ln>
        </p:spPr>
      </p:cxnSp>
      <p:cxnSp>
        <p:nvCxnSpPr>
          <p:cNvPr id="473" name="Google Shape;473;p39"/>
          <p:cNvCxnSpPr/>
          <p:nvPr/>
        </p:nvCxnSpPr>
        <p:spPr>
          <a:xfrm rot="-5133864">
            <a:off x="3201987" y="5583238"/>
            <a:ext cx="17463" cy="230188"/>
          </a:xfrm>
          <a:prstGeom prst="straightConnector1">
            <a:avLst/>
          </a:prstGeom>
          <a:noFill/>
          <a:ln cap="flat" cmpd="sng" w="28575">
            <a:solidFill>
              <a:schemeClr val="lt2"/>
            </a:solidFill>
            <a:prstDash val="solid"/>
            <a:round/>
            <a:headEnd len="sm" w="sm" type="none"/>
            <a:tailEnd len="sm" w="sm" type="none"/>
          </a:ln>
        </p:spPr>
      </p:cxnSp>
      <p:sp>
        <p:nvSpPr>
          <p:cNvPr id="474" name="Google Shape;474;p39"/>
          <p:cNvSpPr txBox="1"/>
          <p:nvPr/>
        </p:nvSpPr>
        <p:spPr>
          <a:xfrm>
            <a:off x="1722438" y="5492750"/>
            <a:ext cx="1381125" cy="396875"/>
          </a:xfrm>
          <a:prstGeom prst="rect">
            <a:avLst/>
          </a:prstGeom>
          <a:gradFill>
            <a:gsLst>
              <a:gs pos="0">
                <a:srgbClr val="F2BE00"/>
              </a:gs>
              <a:gs pos="50000">
                <a:srgbClr val="FCEEBB"/>
              </a:gs>
              <a:gs pos="100000">
                <a:srgbClr val="F2BE00"/>
              </a:gs>
            </a:gsLst>
            <a:lin ang="5400000" scaled="0"/>
          </a:gra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000">
                <a:solidFill>
                  <a:schemeClr val="dk1"/>
                </a:solidFill>
                <a:latin typeface="Arial Narrow"/>
                <a:ea typeface="Arial Narrow"/>
                <a:cs typeface="Arial Narrow"/>
                <a:sym typeface="Arial Narrow"/>
              </a:rPr>
              <a:t>Covenants</a:t>
            </a:r>
            <a:endParaRPr/>
          </a:p>
        </p:txBody>
      </p:sp>
      <p:cxnSp>
        <p:nvCxnSpPr>
          <p:cNvPr id="475" name="Google Shape;475;p39"/>
          <p:cNvCxnSpPr/>
          <p:nvPr/>
        </p:nvCxnSpPr>
        <p:spPr>
          <a:xfrm rot="10800000">
            <a:off x="3328988" y="3598863"/>
            <a:ext cx="0" cy="2101850"/>
          </a:xfrm>
          <a:prstGeom prst="straightConnector1">
            <a:avLst/>
          </a:prstGeom>
          <a:noFill/>
          <a:ln cap="flat" cmpd="sng" w="28575">
            <a:solidFill>
              <a:schemeClr val="lt2"/>
            </a:solidFill>
            <a:prstDash val="solid"/>
            <a:round/>
            <a:headEnd len="sm" w="sm" type="none"/>
            <a:tailEnd len="sm" w="sm" type="none"/>
          </a:ln>
        </p:spPr>
      </p:cxnSp>
      <p:cxnSp>
        <p:nvCxnSpPr>
          <p:cNvPr id="476" name="Google Shape;476;p39"/>
          <p:cNvCxnSpPr/>
          <p:nvPr/>
        </p:nvCxnSpPr>
        <p:spPr>
          <a:xfrm flipH="1" rot="10800000">
            <a:off x="4897438" y="2324100"/>
            <a:ext cx="17462" cy="1203325"/>
          </a:xfrm>
          <a:prstGeom prst="straightConnector1">
            <a:avLst/>
          </a:prstGeom>
          <a:noFill/>
          <a:ln cap="flat" cmpd="sng" w="28575">
            <a:solidFill>
              <a:schemeClr val="lt2"/>
            </a:solidFill>
            <a:prstDash val="solid"/>
            <a:round/>
            <a:headEnd len="sm" w="sm" type="none"/>
            <a:tailEnd len="sm" w="sm" type="none"/>
          </a:ln>
        </p:spPr>
      </p:cxnSp>
      <p:sp>
        <p:nvSpPr>
          <p:cNvPr id="477" name="Google Shape;477;p39"/>
          <p:cNvSpPr txBox="1"/>
          <p:nvPr/>
        </p:nvSpPr>
        <p:spPr>
          <a:xfrm>
            <a:off x="4556125" y="2820988"/>
            <a:ext cx="681038" cy="396875"/>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000">
                <a:solidFill>
                  <a:schemeClr val="dk1"/>
                </a:solidFill>
                <a:latin typeface="Arial Narrow"/>
                <a:ea typeface="Arial Narrow"/>
                <a:cs typeface="Arial Narrow"/>
                <a:sym typeface="Arial Narrow"/>
              </a:rPr>
              <a:t>2001</a:t>
            </a:r>
            <a:endParaRPr/>
          </a:p>
        </p:txBody>
      </p:sp>
      <p:sp>
        <p:nvSpPr>
          <p:cNvPr id="478" name="Google Shape;478;p39"/>
          <p:cNvSpPr txBox="1"/>
          <p:nvPr/>
        </p:nvSpPr>
        <p:spPr>
          <a:xfrm>
            <a:off x="3763963" y="1927225"/>
            <a:ext cx="771525" cy="396875"/>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000">
                <a:solidFill>
                  <a:schemeClr val="dk1"/>
                </a:solidFill>
                <a:latin typeface="Arial Narrow"/>
                <a:ea typeface="Arial Narrow"/>
                <a:cs typeface="Arial Narrow"/>
                <a:sym typeface="Arial Narrow"/>
              </a:rPr>
              <a:t>1999</a:t>
            </a:r>
            <a:endParaRPr/>
          </a:p>
        </p:txBody>
      </p:sp>
      <p:cxnSp>
        <p:nvCxnSpPr>
          <p:cNvPr id="479" name="Google Shape;479;p39"/>
          <p:cNvCxnSpPr/>
          <p:nvPr/>
        </p:nvCxnSpPr>
        <p:spPr>
          <a:xfrm>
            <a:off x="611188" y="3435350"/>
            <a:ext cx="0" cy="238125"/>
          </a:xfrm>
          <a:prstGeom prst="straightConnector1">
            <a:avLst/>
          </a:prstGeom>
          <a:noFill/>
          <a:ln cap="flat" cmpd="sng" w="28575">
            <a:solidFill>
              <a:schemeClr val="dk1"/>
            </a:solidFill>
            <a:prstDash val="solid"/>
            <a:round/>
            <a:headEnd len="sm" w="sm" type="none"/>
            <a:tailEnd len="sm" w="sm" type="none"/>
          </a:ln>
        </p:spPr>
      </p:cxnSp>
      <p:sp>
        <p:nvSpPr>
          <p:cNvPr id="480" name="Google Shape;480;p39"/>
          <p:cNvSpPr txBox="1"/>
          <p:nvPr/>
        </p:nvSpPr>
        <p:spPr>
          <a:xfrm>
            <a:off x="1824038" y="2586038"/>
            <a:ext cx="669925" cy="396875"/>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000">
                <a:solidFill>
                  <a:schemeClr val="dk1"/>
                </a:solidFill>
                <a:latin typeface="Arial Narrow"/>
                <a:ea typeface="Arial Narrow"/>
                <a:cs typeface="Arial Narrow"/>
                <a:sym typeface="Arial Narrow"/>
              </a:rPr>
              <a:t>1994</a:t>
            </a:r>
            <a:endParaRPr/>
          </a:p>
        </p:txBody>
      </p:sp>
      <p:cxnSp>
        <p:nvCxnSpPr>
          <p:cNvPr id="481" name="Google Shape;481;p39"/>
          <p:cNvCxnSpPr/>
          <p:nvPr/>
        </p:nvCxnSpPr>
        <p:spPr>
          <a:xfrm>
            <a:off x="2995613" y="3435350"/>
            <a:ext cx="0" cy="238125"/>
          </a:xfrm>
          <a:prstGeom prst="straightConnector1">
            <a:avLst/>
          </a:prstGeom>
          <a:noFill/>
          <a:ln cap="flat" cmpd="sng" w="28575">
            <a:solidFill>
              <a:schemeClr val="dk1"/>
            </a:solidFill>
            <a:prstDash val="solid"/>
            <a:round/>
            <a:headEnd len="sm" w="sm" type="none"/>
            <a:tailEnd len="sm" w="sm" type="none"/>
          </a:ln>
        </p:spPr>
      </p:cxnSp>
      <p:sp>
        <p:nvSpPr>
          <p:cNvPr id="482" name="Google Shape;482;p39"/>
          <p:cNvSpPr txBox="1"/>
          <p:nvPr/>
        </p:nvSpPr>
        <p:spPr>
          <a:xfrm>
            <a:off x="2959100" y="4425950"/>
            <a:ext cx="695325" cy="396875"/>
          </a:xfrm>
          <a:prstGeom prst="rect">
            <a:avLst/>
          </a:prstGeom>
          <a:solidFill>
            <a:srgbClr val="FFFFFF"/>
          </a:solidFill>
          <a:ln>
            <a:noFill/>
          </a:ln>
        </p:spPr>
        <p:txBody>
          <a:bodyPr anchorCtr="0" anchor="t" bIns="45700" lIns="91425" spcFirstLastPara="1" rIns="18275" wrap="square" tIns="45700">
            <a:noAutofit/>
          </a:bodyPr>
          <a:lstStyle/>
          <a:p>
            <a:pPr indent="0" lvl="0" marL="0" marR="0" rtl="0" algn="ctr">
              <a:spcBef>
                <a:spcPts val="0"/>
              </a:spcBef>
              <a:spcAft>
                <a:spcPts val="0"/>
              </a:spcAft>
              <a:buNone/>
            </a:pPr>
            <a:r>
              <a:rPr b="1" lang="en-US" sz="2000">
                <a:solidFill>
                  <a:schemeClr val="dk1"/>
                </a:solidFill>
                <a:latin typeface="Arial Narrow"/>
                <a:ea typeface="Arial Narrow"/>
                <a:cs typeface="Arial Narrow"/>
                <a:sym typeface="Arial Narrow"/>
              </a:rPr>
              <a:t>1997</a:t>
            </a:r>
            <a:endParaRPr/>
          </a:p>
        </p:txBody>
      </p:sp>
      <p:cxnSp>
        <p:nvCxnSpPr>
          <p:cNvPr id="483" name="Google Shape;483;p39"/>
          <p:cNvCxnSpPr/>
          <p:nvPr/>
        </p:nvCxnSpPr>
        <p:spPr>
          <a:xfrm rot="10800000">
            <a:off x="1104900" y="3459163"/>
            <a:ext cx="0" cy="539750"/>
          </a:xfrm>
          <a:prstGeom prst="straightConnector1">
            <a:avLst/>
          </a:prstGeom>
          <a:noFill/>
          <a:ln cap="flat" cmpd="sng" w="28575">
            <a:solidFill>
              <a:schemeClr val="lt2"/>
            </a:solidFill>
            <a:prstDash val="solid"/>
            <a:round/>
            <a:headEnd len="sm" w="sm" type="none"/>
            <a:tailEnd len="sm" w="sm" type="none"/>
          </a:ln>
        </p:spPr>
      </p:cxnSp>
      <p:cxnSp>
        <p:nvCxnSpPr>
          <p:cNvPr id="484" name="Google Shape;484;p39"/>
          <p:cNvCxnSpPr/>
          <p:nvPr/>
        </p:nvCxnSpPr>
        <p:spPr>
          <a:xfrm>
            <a:off x="3763963" y="3435350"/>
            <a:ext cx="0" cy="238125"/>
          </a:xfrm>
          <a:prstGeom prst="straightConnector1">
            <a:avLst/>
          </a:prstGeom>
          <a:noFill/>
          <a:ln cap="flat" cmpd="sng" w="28575">
            <a:solidFill>
              <a:schemeClr val="dk1"/>
            </a:solidFill>
            <a:prstDash val="solid"/>
            <a:round/>
            <a:headEnd len="sm" w="sm" type="none"/>
            <a:tailEnd len="sm" w="sm" type="none"/>
          </a:ln>
        </p:spPr>
      </p:cxnSp>
      <p:cxnSp>
        <p:nvCxnSpPr>
          <p:cNvPr id="485" name="Google Shape;485;p39"/>
          <p:cNvCxnSpPr/>
          <p:nvPr/>
        </p:nvCxnSpPr>
        <p:spPr>
          <a:xfrm>
            <a:off x="5237163" y="3435350"/>
            <a:ext cx="0" cy="238125"/>
          </a:xfrm>
          <a:prstGeom prst="straightConnector1">
            <a:avLst/>
          </a:prstGeom>
          <a:noFill/>
          <a:ln cap="flat" cmpd="sng" w="28575">
            <a:solidFill>
              <a:schemeClr val="dk1"/>
            </a:solidFill>
            <a:prstDash val="solid"/>
            <a:round/>
            <a:headEnd len="sm" w="sm" type="none"/>
            <a:tailEnd len="sm" w="sm" type="none"/>
          </a:ln>
        </p:spPr>
      </p:cxnSp>
      <p:cxnSp>
        <p:nvCxnSpPr>
          <p:cNvPr id="486" name="Google Shape;486;p39"/>
          <p:cNvCxnSpPr/>
          <p:nvPr/>
        </p:nvCxnSpPr>
        <p:spPr>
          <a:xfrm>
            <a:off x="6126163" y="3435350"/>
            <a:ext cx="0" cy="238125"/>
          </a:xfrm>
          <a:prstGeom prst="straightConnector1">
            <a:avLst/>
          </a:prstGeom>
          <a:noFill/>
          <a:ln cap="flat" cmpd="sng" w="28575">
            <a:solidFill>
              <a:schemeClr val="dk1"/>
            </a:solidFill>
            <a:prstDash val="solid"/>
            <a:round/>
            <a:headEnd len="sm" w="sm" type="none"/>
            <a:tailEnd len="sm" w="sm" type="none"/>
          </a:ln>
        </p:spPr>
      </p:cxnSp>
      <p:sp>
        <p:nvSpPr>
          <p:cNvPr id="487" name="Google Shape;487;p39"/>
          <p:cNvSpPr txBox="1"/>
          <p:nvPr/>
        </p:nvSpPr>
        <p:spPr>
          <a:xfrm>
            <a:off x="4872038" y="1927225"/>
            <a:ext cx="3055937" cy="396875"/>
          </a:xfrm>
          <a:prstGeom prst="rect">
            <a:avLst/>
          </a:prstGeom>
          <a:gradFill>
            <a:gsLst>
              <a:gs pos="0">
                <a:srgbClr val="F2BE00"/>
              </a:gs>
              <a:gs pos="50000">
                <a:srgbClr val="FCEEBB"/>
              </a:gs>
              <a:gs pos="100000">
                <a:srgbClr val="F2BE00"/>
              </a:gs>
            </a:gsLst>
            <a:lin ang="5400000" scaled="0"/>
          </a:gra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000">
                <a:solidFill>
                  <a:schemeClr val="dk1"/>
                </a:solidFill>
                <a:latin typeface="Arial Narrow"/>
                <a:ea typeface="Arial Narrow"/>
                <a:cs typeface="Arial Narrow"/>
                <a:sym typeface="Arial Narrow"/>
              </a:rPr>
              <a:t>Employee Engagement </a:t>
            </a:r>
            <a:endParaRPr/>
          </a:p>
        </p:txBody>
      </p:sp>
      <p:sp>
        <p:nvSpPr>
          <p:cNvPr id="488" name="Google Shape;488;p39"/>
          <p:cNvSpPr txBox="1"/>
          <p:nvPr/>
        </p:nvSpPr>
        <p:spPr>
          <a:xfrm>
            <a:off x="3910013" y="4957763"/>
            <a:ext cx="1363662" cy="396875"/>
          </a:xfrm>
          <a:prstGeom prst="rect">
            <a:avLst/>
          </a:prstGeom>
          <a:gradFill>
            <a:gsLst>
              <a:gs pos="0">
                <a:srgbClr val="F2BE00"/>
              </a:gs>
              <a:gs pos="50000">
                <a:srgbClr val="FCEEBB"/>
              </a:gs>
              <a:gs pos="100000">
                <a:srgbClr val="F2BE00"/>
              </a:gs>
            </a:gsLst>
            <a:lin ang="5400000" scaled="0"/>
          </a:gra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000">
                <a:solidFill>
                  <a:schemeClr val="dk1"/>
                </a:solidFill>
                <a:latin typeface="Arial Narrow"/>
                <a:ea typeface="Arial Narrow"/>
                <a:cs typeface="Arial Narrow"/>
                <a:sym typeface="Arial Narrow"/>
              </a:rPr>
              <a:t>Six Sigma</a:t>
            </a:r>
            <a:endParaRPr/>
          </a:p>
        </p:txBody>
      </p:sp>
      <p:cxnSp>
        <p:nvCxnSpPr>
          <p:cNvPr id="489" name="Google Shape;489;p39"/>
          <p:cNvCxnSpPr/>
          <p:nvPr/>
        </p:nvCxnSpPr>
        <p:spPr>
          <a:xfrm>
            <a:off x="6678613" y="3582988"/>
            <a:ext cx="0" cy="1371600"/>
          </a:xfrm>
          <a:prstGeom prst="straightConnector1">
            <a:avLst/>
          </a:prstGeom>
          <a:noFill/>
          <a:ln cap="flat" cmpd="sng" w="28575">
            <a:solidFill>
              <a:schemeClr val="lt2"/>
            </a:solidFill>
            <a:prstDash val="solid"/>
            <a:round/>
            <a:headEnd len="sm" w="sm" type="none"/>
            <a:tailEnd len="sm" w="sm" type="none"/>
          </a:ln>
        </p:spPr>
      </p:cxnSp>
      <p:sp>
        <p:nvSpPr>
          <p:cNvPr id="490" name="Google Shape;490;p39"/>
          <p:cNvSpPr txBox="1"/>
          <p:nvPr/>
        </p:nvSpPr>
        <p:spPr>
          <a:xfrm>
            <a:off x="5762625" y="4956175"/>
            <a:ext cx="1792288" cy="396875"/>
          </a:xfrm>
          <a:prstGeom prst="rect">
            <a:avLst/>
          </a:prstGeom>
          <a:gradFill>
            <a:gsLst>
              <a:gs pos="0">
                <a:srgbClr val="F2BE00"/>
              </a:gs>
              <a:gs pos="50000">
                <a:srgbClr val="FCEEBB"/>
              </a:gs>
              <a:gs pos="100000">
                <a:srgbClr val="F2BE00"/>
              </a:gs>
            </a:gsLst>
            <a:lin ang="5400000" scaled="0"/>
          </a:gra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000">
                <a:solidFill>
                  <a:schemeClr val="dk1"/>
                </a:solidFill>
                <a:latin typeface="Arial Narrow"/>
                <a:ea typeface="Arial Narrow"/>
                <a:cs typeface="Arial Narrow"/>
                <a:sym typeface="Arial Narrow"/>
              </a:rPr>
              <a:t>People First</a:t>
            </a:r>
            <a:endParaRPr/>
          </a:p>
        </p:txBody>
      </p:sp>
      <p:sp>
        <p:nvSpPr>
          <p:cNvPr id="491" name="Google Shape;491;p39"/>
          <p:cNvSpPr/>
          <p:nvPr/>
        </p:nvSpPr>
        <p:spPr>
          <a:xfrm>
            <a:off x="296863" y="3460750"/>
            <a:ext cx="8618537" cy="257175"/>
          </a:xfrm>
          <a:prstGeom prst="homePlate">
            <a:avLst>
              <a:gd fmla="val 103640" name="adj"/>
            </a:avLst>
          </a:prstGeom>
          <a:gradFill>
            <a:gsLst>
              <a:gs pos="0">
                <a:srgbClr val="041D55"/>
              </a:gs>
              <a:gs pos="50000">
                <a:srgbClr val="093FB7"/>
              </a:gs>
              <a:gs pos="100000">
                <a:srgbClr val="041D55"/>
              </a:gs>
            </a:gsLst>
            <a:lin ang="5400000" scaled="0"/>
          </a:gradFill>
          <a:ln>
            <a:noFill/>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None/>
            </a:pPr>
            <a:r>
              <a:t/>
            </a:r>
            <a:endParaRPr b="0" sz="1200">
              <a:solidFill>
                <a:schemeClr val="dk1"/>
              </a:solidFill>
              <a:latin typeface="Arial"/>
              <a:ea typeface="Arial"/>
              <a:cs typeface="Arial"/>
              <a:sym typeface="Arial"/>
            </a:endParaRPr>
          </a:p>
        </p:txBody>
      </p:sp>
      <p:sp>
        <p:nvSpPr>
          <p:cNvPr id="492" name="Google Shape;492;p39"/>
          <p:cNvSpPr txBox="1"/>
          <p:nvPr/>
        </p:nvSpPr>
        <p:spPr>
          <a:xfrm>
            <a:off x="334963" y="3354388"/>
            <a:ext cx="817562" cy="3968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000">
                <a:solidFill>
                  <a:schemeClr val="lt1"/>
                </a:solidFill>
                <a:latin typeface="Arial Narrow"/>
                <a:ea typeface="Arial Narrow"/>
                <a:cs typeface="Arial Narrow"/>
                <a:sym typeface="Arial Narrow"/>
              </a:rPr>
              <a:t>1990</a:t>
            </a:r>
            <a:endParaRPr/>
          </a:p>
        </p:txBody>
      </p:sp>
      <p:sp>
        <p:nvSpPr>
          <p:cNvPr id="493" name="Google Shape;493;p39"/>
          <p:cNvSpPr txBox="1"/>
          <p:nvPr/>
        </p:nvSpPr>
        <p:spPr>
          <a:xfrm>
            <a:off x="2338388" y="3354388"/>
            <a:ext cx="735012" cy="3968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000">
                <a:solidFill>
                  <a:schemeClr val="lt1"/>
                </a:solidFill>
                <a:latin typeface="Arial Narrow"/>
                <a:ea typeface="Arial Narrow"/>
                <a:cs typeface="Arial Narrow"/>
                <a:sym typeface="Arial Narrow"/>
              </a:rPr>
              <a:t>1995</a:t>
            </a:r>
            <a:endParaRPr/>
          </a:p>
        </p:txBody>
      </p:sp>
      <p:sp>
        <p:nvSpPr>
          <p:cNvPr id="494" name="Google Shape;494;p39"/>
          <p:cNvSpPr txBox="1"/>
          <p:nvPr/>
        </p:nvSpPr>
        <p:spPr>
          <a:xfrm>
            <a:off x="4259263" y="3354388"/>
            <a:ext cx="679450" cy="3968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000">
                <a:solidFill>
                  <a:schemeClr val="lt1"/>
                </a:solidFill>
                <a:latin typeface="Arial Narrow"/>
                <a:ea typeface="Arial Narrow"/>
                <a:cs typeface="Arial Narrow"/>
                <a:sym typeface="Arial Narrow"/>
              </a:rPr>
              <a:t>2000</a:t>
            </a:r>
            <a:endParaRPr/>
          </a:p>
        </p:txBody>
      </p:sp>
      <p:sp>
        <p:nvSpPr>
          <p:cNvPr id="495" name="Google Shape;495;p39"/>
          <p:cNvSpPr txBox="1"/>
          <p:nvPr/>
        </p:nvSpPr>
        <p:spPr>
          <a:xfrm>
            <a:off x="5580063" y="3354388"/>
            <a:ext cx="922337" cy="3968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000">
                <a:solidFill>
                  <a:schemeClr val="lt1"/>
                </a:solidFill>
                <a:latin typeface="Arial Narrow"/>
                <a:ea typeface="Arial Narrow"/>
                <a:cs typeface="Arial Narrow"/>
                <a:sym typeface="Arial Narrow"/>
              </a:rPr>
              <a:t>2005</a:t>
            </a:r>
            <a:endParaRPr/>
          </a:p>
        </p:txBody>
      </p:sp>
      <p:sp>
        <p:nvSpPr>
          <p:cNvPr id="496" name="Google Shape;496;p39"/>
          <p:cNvSpPr txBox="1"/>
          <p:nvPr/>
        </p:nvSpPr>
        <p:spPr>
          <a:xfrm>
            <a:off x="614363" y="3913188"/>
            <a:ext cx="969962" cy="3968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000">
                <a:solidFill>
                  <a:schemeClr val="dk1"/>
                </a:solidFill>
                <a:latin typeface="Arial Narrow"/>
                <a:ea typeface="Arial Narrow"/>
                <a:cs typeface="Arial Narrow"/>
                <a:sym typeface="Arial Narrow"/>
              </a:rPr>
              <a:t>1991</a:t>
            </a:r>
            <a:endParaRPr/>
          </a:p>
        </p:txBody>
      </p:sp>
      <p:cxnSp>
        <p:nvCxnSpPr>
          <p:cNvPr id="497" name="Google Shape;497;p39"/>
          <p:cNvCxnSpPr/>
          <p:nvPr/>
        </p:nvCxnSpPr>
        <p:spPr>
          <a:xfrm rot="10800000">
            <a:off x="1104900" y="4254500"/>
            <a:ext cx="0" cy="228600"/>
          </a:xfrm>
          <a:prstGeom prst="straightConnector1">
            <a:avLst/>
          </a:prstGeom>
          <a:noFill/>
          <a:ln cap="flat" cmpd="sng" w="28575">
            <a:solidFill>
              <a:schemeClr val="lt2"/>
            </a:solidFill>
            <a:prstDash val="solid"/>
            <a:round/>
            <a:headEnd len="sm" w="sm" type="none"/>
            <a:tailEnd len="sm" w="sm" type="none"/>
          </a:ln>
        </p:spPr>
      </p:cxnSp>
      <p:sp>
        <p:nvSpPr>
          <p:cNvPr id="498" name="Google Shape;498;p39"/>
          <p:cNvSpPr txBox="1"/>
          <p:nvPr/>
        </p:nvSpPr>
        <p:spPr>
          <a:xfrm>
            <a:off x="315913" y="4329113"/>
            <a:ext cx="1752600" cy="396875"/>
          </a:xfrm>
          <a:prstGeom prst="rect">
            <a:avLst/>
          </a:prstGeom>
          <a:gradFill>
            <a:gsLst>
              <a:gs pos="0">
                <a:srgbClr val="F2BE00"/>
              </a:gs>
              <a:gs pos="50000">
                <a:srgbClr val="FCEEBB"/>
              </a:gs>
              <a:gs pos="100000">
                <a:srgbClr val="F2BE00"/>
              </a:gs>
            </a:gsLst>
            <a:lin ang="5400000" scaled="0"/>
          </a:gra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000">
                <a:solidFill>
                  <a:schemeClr val="dk1"/>
                </a:solidFill>
                <a:latin typeface="Arial Narrow"/>
                <a:ea typeface="Arial Narrow"/>
                <a:cs typeface="Arial Narrow"/>
                <a:sym typeface="Arial Narrow"/>
              </a:rPr>
              <a:t>Bechtel Charter</a:t>
            </a:r>
            <a:endParaRPr/>
          </a:p>
        </p:txBody>
      </p:sp>
      <p:cxnSp>
        <p:nvCxnSpPr>
          <p:cNvPr id="499" name="Google Shape;499;p39"/>
          <p:cNvCxnSpPr/>
          <p:nvPr/>
        </p:nvCxnSpPr>
        <p:spPr>
          <a:xfrm>
            <a:off x="3694113" y="5729288"/>
            <a:ext cx="0" cy="393700"/>
          </a:xfrm>
          <a:prstGeom prst="straightConnector1">
            <a:avLst/>
          </a:prstGeom>
          <a:noFill/>
          <a:ln cap="flat" cmpd="sng" w="28575">
            <a:solidFill>
              <a:schemeClr val="lt2"/>
            </a:solidFill>
            <a:prstDash val="solid"/>
            <a:round/>
            <a:headEnd len="sm" w="sm" type="none"/>
            <a:tailEnd len="sm" w="sm" type="none"/>
          </a:ln>
        </p:spPr>
      </p:cxnSp>
      <p:cxnSp>
        <p:nvCxnSpPr>
          <p:cNvPr id="500" name="Google Shape;500;p39"/>
          <p:cNvCxnSpPr/>
          <p:nvPr/>
        </p:nvCxnSpPr>
        <p:spPr>
          <a:xfrm rot="-5133864">
            <a:off x="3798887" y="5989638"/>
            <a:ext cx="17463" cy="230188"/>
          </a:xfrm>
          <a:prstGeom prst="straightConnector1">
            <a:avLst/>
          </a:prstGeom>
          <a:noFill/>
          <a:ln cap="flat" cmpd="sng" w="28575">
            <a:solidFill>
              <a:schemeClr val="lt2"/>
            </a:solidFill>
            <a:prstDash val="solid"/>
            <a:round/>
            <a:headEnd len="sm" w="sm" type="none"/>
            <a:tailEnd len="sm" w="sm" type="none"/>
          </a:ln>
        </p:spPr>
      </p:cxnSp>
      <p:sp>
        <p:nvSpPr>
          <p:cNvPr id="501" name="Google Shape;501;p39"/>
          <p:cNvSpPr txBox="1"/>
          <p:nvPr/>
        </p:nvSpPr>
        <p:spPr>
          <a:xfrm>
            <a:off x="3919538" y="5927725"/>
            <a:ext cx="3055937" cy="396875"/>
          </a:xfrm>
          <a:prstGeom prst="rect">
            <a:avLst/>
          </a:prstGeom>
          <a:gradFill>
            <a:gsLst>
              <a:gs pos="0">
                <a:srgbClr val="F2BE00"/>
              </a:gs>
              <a:gs pos="50000">
                <a:srgbClr val="FCEEBB"/>
              </a:gs>
              <a:gs pos="100000">
                <a:srgbClr val="F2BE00"/>
              </a:gs>
            </a:gsLst>
            <a:lin ang="5400000" scaled="0"/>
          </a:gra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000">
                <a:solidFill>
                  <a:schemeClr val="dk1"/>
                </a:solidFill>
                <a:latin typeface="Arial Narrow"/>
                <a:ea typeface="Arial Narrow"/>
                <a:cs typeface="Arial Narrow"/>
                <a:sym typeface="Arial Narrow"/>
              </a:rPr>
              <a:t>Root Cause Analysis</a:t>
            </a:r>
            <a:endParaRPr/>
          </a:p>
        </p:txBody>
      </p:sp>
      <p:sp>
        <p:nvSpPr>
          <p:cNvPr id="502" name="Google Shape;502;p39"/>
          <p:cNvSpPr txBox="1"/>
          <p:nvPr/>
        </p:nvSpPr>
        <p:spPr>
          <a:xfrm>
            <a:off x="3370263" y="5407025"/>
            <a:ext cx="695325" cy="396875"/>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000">
                <a:solidFill>
                  <a:schemeClr val="dk1"/>
                </a:solidFill>
                <a:latin typeface="Arial Narrow"/>
                <a:ea typeface="Arial Narrow"/>
                <a:cs typeface="Arial Narrow"/>
                <a:sym typeface="Arial Narrow"/>
              </a:rPr>
              <a:t>1998</a:t>
            </a:r>
            <a:endParaRPr/>
          </a:p>
        </p:txBody>
      </p:sp>
      <p:sp>
        <p:nvSpPr>
          <p:cNvPr id="503" name="Google Shape;503;p39"/>
          <p:cNvSpPr txBox="1"/>
          <p:nvPr/>
        </p:nvSpPr>
        <p:spPr>
          <a:xfrm>
            <a:off x="6323013" y="4292600"/>
            <a:ext cx="681037" cy="396875"/>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000">
                <a:solidFill>
                  <a:schemeClr val="dk1"/>
                </a:solidFill>
                <a:latin typeface="Arial Narrow"/>
                <a:ea typeface="Arial Narrow"/>
                <a:cs typeface="Arial Narrow"/>
                <a:sym typeface="Arial Narrow"/>
              </a:rPr>
              <a:t>2008</a:t>
            </a:r>
            <a:endParaRPr/>
          </a:p>
        </p:txBody>
      </p:sp>
      <p:sp>
        <p:nvSpPr>
          <p:cNvPr id="504" name="Google Shape;504;p39"/>
          <p:cNvSpPr txBox="1"/>
          <p:nvPr/>
        </p:nvSpPr>
        <p:spPr>
          <a:xfrm>
            <a:off x="2551113" y="1317625"/>
            <a:ext cx="3368675" cy="396875"/>
          </a:xfrm>
          <a:prstGeom prst="rect">
            <a:avLst/>
          </a:prstGeom>
          <a:gradFill>
            <a:gsLst>
              <a:gs pos="0">
                <a:srgbClr val="F2BE00"/>
              </a:gs>
              <a:gs pos="50000">
                <a:srgbClr val="FCEEBB"/>
              </a:gs>
              <a:gs pos="100000">
                <a:srgbClr val="F2BE00"/>
              </a:gs>
            </a:gsLst>
            <a:lin ang="5400000" scaled="0"/>
          </a:gra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000">
                <a:solidFill>
                  <a:schemeClr val="dk1"/>
                </a:solidFill>
                <a:latin typeface="Arial Narrow"/>
                <a:ea typeface="Arial Narrow"/>
                <a:cs typeface="Arial Narrow"/>
                <a:sym typeface="Arial Narrow"/>
              </a:rPr>
              <a:t>Performance Based Leadership</a:t>
            </a:r>
            <a:endParaRPr/>
          </a:p>
        </p:txBody>
      </p:sp>
      <p:sp>
        <p:nvSpPr>
          <p:cNvPr id="505" name="Google Shape;505;p39"/>
          <p:cNvSpPr txBox="1"/>
          <p:nvPr/>
        </p:nvSpPr>
        <p:spPr>
          <a:xfrm>
            <a:off x="7294563" y="3367088"/>
            <a:ext cx="922337" cy="3968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000">
                <a:solidFill>
                  <a:schemeClr val="lt1"/>
                </a:solidFill>
                <a:latin typeface="Arial Narrow"/>
                <a:ea typeface="Arial Narrow"/>
                <a:cs typeface="Arial Narrow"/>
                <a:sym typeface="Arial Narrow"/>
              </a:rPr>
              <a:t>2010</a:t>
            </a:r>
            <a:endParaRPr/>
          </a:p>
        </p:txBody>
      </p:sp>
      <p:sp>
        <p:nvSpPr>
          <p:cNvPr id="506" name="Google Shape;506;p39"/>
          <p:cNvSpPr txBox="1"/>
          <p:nvPr/>
        </p:nvSpPr>
        <p:spPr>
          <a:xfrm>
            <a:off x="5854700" y="2454275"/>
            <a:ext cx="2387600" cy="400050"/>
          </a:xfrm>
          <a:prstGeom prst="rect">
            <a:avLst/>
          </a:prstGeom>
          <a:gradFill>
            <a:gsLst>
              <a:gs pos="0">
                <a:srgbClr val="F2BE00"/>
              </a:gs>
              <a:gs pos="50000">
                <a:srgbClr val="FCEEBB"/>
              </a:gs>
              <a:gs pos="100000">
                <a:srgbClr val="F2BE00"/>
              </a:gs>
            </a:gsLst>
            <a:lin ang="5400000" scaled="0"/>
          </a:gra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000">
                <a:solidFill>
                  <a:schemeClr val="dk1"/>
                </a:solidFill>
                <a:latin typeface="Arial Narrow"/>
                <a:ea typeface="Arial Narrow"/>
                <a:cs typeface="Arial Narrow"/>
                <a:sym typeface="Arial Narrow"/>
              </a:rPr>
              <a:t>Bechtel Ldr Model</a:t>
            </a:r>
            <a:endParaRPr/>
          </a:p>
        </p:txBody>
      </p:sp>
      <p:sp>
        <p:nvSpPr>
          <p:cNvPr id="507" name="Google Shape;507;p39"/>
          <p:cNvSpPr txBox="1"/>
          <p:nvPr/>
        </p:nvSpPr>
        <p:spPr>
          <a:xfrm>
            <a:off x="7870825" y="3011488"/>
            <a:ext cx="681038" cy="396875"/>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000">
                <a:solidFill>
                  <a:schemeClr val="dk1"/>
                </a:solidFill>
                <a:latin typeface="Arial Narrow"/>
                <a:ea typeface="Arial Narrow"/>
                <a:cs typeface="Arial Narrow"/>
                <a:sym typeface="Arial Narrow"/>
              </a:rPr>
              <a:t>2010</a:t>
            </a:r>
            <a:endParaRPr/>
          </a:p>
        </p:txBody>
      </p:sp>
      <p:sp>
        <p:nvSpPr>
          <p:cNvPr id="508" name="Google Shape;508;p39"/>
          <p:cNvSpPr txBox="1"/>
          <p:nvPr/>
        </p:nvSpPr>
        <p:spPr>
          <a:xfrm>
            <a:off x="7645400" y="4232275"/>
            <a:ext cx="1384300" cy="1016000"/>
          </a:xfrm>
          <a:prstGeom prst="rect">
            <a:avLst/>
          </a:prstGeom>
          <a:gradFill>
            <a:gsLst>
              <a:gs pos="0">
                <a:srgbClr val="F2BE00"/>
              </a:gs>
              <a:gs pos="50000">
                <a:srgbClr val="FCEEBB"/>
              </a:gs>
              <a:gs pos="100000">
                <a:srgbClr val="F2BE00"/>
              </a:gs>
            </a:gsLst>
            <a:lin ang="5400000" scaled="0"/>
          </a:gra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000">
                <a:solidFill>
                  <a:schemeClr val="dk1"/>
                </a:solidFill>
                <a:latin typeface="Arial Narrow"/>
                <a:ea typeface="Arial Narrow"/>
                <a:cs typeface="Arial Narrow"/>
                <a:sym typeface="Arial Narrow"/>
              </a:rPr>
              <a:t>Build a Better Bechtel</a:t>
            </a:r>
            <a:endParaRPr/>
          </a:p>
        </p:txBody>
      </p:sp>
      <p:cxnSp>
        <p:nvCxnSpPr>
          <p:cNvPr id="509" name="Google Shape;509;p39"/>
          <p:cNvCxnSpPr>
            <a:endCxn id="504" idx="0"/>
          </p:cNvCxnSpPr>
          <p:nvPr/>
        </p:nvCxnSpPr>
        <p:spPr>
          <a:xfrm flipH="1">
            <a:off x="4235451" y="978025"/>
            <a:ext cx="19200" cy="339600"/>
          </a:xfrm>
          <a:prstGeom prst="straightConnector1">
            <a:avLst/>
          </a:prstGeom>
          <a:noFill/>
          <a:ln cap="flat" cmpd="sng" w="44450">
            <a:solidFill>
              <a:schemeClr val="accent1"/>
            </a:solidFill>
            <a:prstDash val="solid"/>
            <a:round/>
            <a:headEnd len="sm" w="sm" type="none"/>
            <a:tailEnd len="med" w="med" type="stealth"/>
          </a:ln>
        </p:spPr>
      </p:cxnSp>
      <p:sp>
        <p:nvSpPr>
          <p:cNvPr id="510" name="Google Shape;510;p39"/>
          <p:cNvSpPr txBox="1"/>
          <p:nvPr/>
        </p:nvSpPr>
        <p:spPr>
          <a:xfrm>
            <a:off x="3822700" y="838200"/>
            <a:ext cx="3975100" cy="36988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1" lang="en-US" sz="1800">
                <a:solidFill>
                  <a:schemeClr val="accent1"/>
                </a:solidFill>
                <a:latin typeface="Arial Narrow"/>
                <a:ea typeface="Arial Narrow"/>
                <a:cs typeface="Arial Narrow"/>
                <a:sym typeface="Arial Narrow"/>
              </a:rPr>
              <a:t>Start: Behavioral approach here</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4" name="Shape 514"/>
        <p:cNvGrpSpPr/>
        <p:nvPr/>
      </p:nvGrpSpPr>
      <p:grpSpPr>
        <a:xfrm>
          <a:off x="0" y="0"/>
          <a:ext cx="0" cy="0"/>
          <a:chOff x="0" y="0"/>
          <a:chExt cx="0" cy="0"/>
        </a:xfrm>
      </p:grpSpPr>
      <p:sp>
        <p:nvSpPr>
          <p:cNvPr id="515" name="Google Shape;515;p40"/>
          <p:cNvSpPr txBox="1"/>
          <p:nvPr>
            <p:ph type="title"/>
          </p:nvPr>
        </p:nvSpPr>
        <p:spPr>
          <a:xfrm>
            <a:off x="685800" y="46038"/>
            <a:ext cx="8458200" cy="817562"/>
          </a:xfrm>
          <a:prstGeom prst="rect">
            <a:avLst/>
          </a:prstGeom>
          <a:noFill/>
          <a:ln>
            <a:noFill/>
          </a:ln>
        </p:spPr>
        <p:txBody>
          <a:bodyPr anchorCtr="0" anchor="b" bIns="0" lIns="45700" spcFirstLastPara="1" rIns="0" wrap="square" tIns="0">
            <a:noAutofit/>
          </a:bodyPr>
          <a:lstStyle/>
          <a:p>
            <a:pPr indent="0" lvl="0" marL="0" marR="0" rtl="0" algn="l">
              <a:lnSpc>
                <a:spcPct val="95000"/>
              </a:lnSpc>
              <a:spcBef>
                <a:spcPts val="0"/>
              </a:spcBef>
              <a:spcAft>
                <a:spcPts val="0"/>
              </a:spcAft>
              <a:buNone/>
            </a:pPr>
            <a:r>
              <a:rPr b="1" i="0" lang="en-US" sz="2800" u="none" cap="none" strike="noStrike">
                <a:solidFill>
                  <a:srgbClr val="003300"/>
                </a:solidFill>
                <a:latin typeface="Arial Black"/>
                <a:ea typeface="Arial Black"/>
                <a:cs typeface="Arial Black"/>
                <a:sym typeface="Arial Black"/>
              </a:rPr>
              <a:t>Implemented performance based leadership</a:t>
            </a:r>
            <a:endParaRPr/>
          </a:p>
        </p:txBody>
      </p:sp>
      <p:cxnSp>
        <p:nvCxnSpPr>
          <p:cNvPr id="516" name="Google Shape;516;p40"/>
          <p:cNvCxnSpPr/>
          <p:nvPr/>
        </p:nvCxnSpPr>
        <p:spPr>
          <a:xfrm>
            <a:off x="2895600" y="5029200"/>
            <a:ext cx="3429000" cy="1588"/>
          </a:xfrm>
          <a:prstGeom prst="straightConnector1">
            <a:avLst/>
          </a:prstGeom>
          <a:noFill/>
          <a:ln cap="flat" cmpd="sng" w="28575">
            <a:solidFill>
              <a:srgbClr val="000000"/>
            </a:solidFill>
            <a:prstDash val="solid"/>
            <a:round/>
            <a:headEnd len="sm" w="sm" type="none"/>
            <a:tailEnd len="sm" w="sm" type="none"/>
          </a:ln>
        </p:spPr>
      </p:cxnSp>
      <p:sp>
        <p:nvSpPr>
          <p:cNvPr id="517" name="Google Shape;517;p40"/>
          <p:cNvSpPr/>
          <p:nvPr/>
        </p:nvSpPr>
        <p:spPr>
          <a:xfrm>
            <a:off x="2438400" y="2362200"/>
            <a:ext cx="4343400" cy="3352800"/>
          </a:xfrm>
          <a:prstGeom prst="triangle">
            <a:avLst>
              <a:gd fmla="val 50000" name="adj"/>
            </a:avLst>
          </a:prstGeom>
          <a:solidFill>
            <a:srgbClr val="C00000"/>
          </a:solidFill>
          <a:ln cap="flat" cmpd="sng" w="28575">
            <a:solidFill>
              <a:srgbClr val="000000"/>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518" name="Google Shape;518;p40"/>
          <p:cNvSpPr txBox="1"/>
          <p:nvPr/>
        </p:nvSpPr>
        <p:spPr>
          <a:xfrm>
            <a:off x="2895600" y="5181600"/>
            <a:ext cx="3429000" cy="304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1400">
                <a:solidFill>
                  <a:schemeClr val="lt1"/>
                </a:solidFill>
                <a:latin typeface="Arial Narrow"/>
                <a:ea typeface="Arial Narrow"/>
                <a:cs typeface="Arial Narrow"/>
                <a:sym typeface="Arial Narrow"/>
              </a:rPr>
              <a:t>All supervisors with 3+ direct reports</a:t>
            </a:r>
            <a:endParaRPr/>
          </a:p>
        </p:txBody>
      </p:sp>
      <p:cxnSp>
        <p:nvCxnSpPr>
          <p:cNvPr id="519" name="Google Shape;519;p40"/>
          <p:cNvCxnSpPr/>
          <p:nvPr/>
        </p:nvCxnSpPr>
        <p:spPr>
          <a:xfrm flipH="1">
            <a:off x="1757363" y="2236788"/>
            <a:ext cx="2020887" cy="2878137"/>
          </a:xfrm>
          <a:prstGeom prst="straightConnector1">
            <a:avLst/>
          </a:prstGeom>
          <a:noFill/>
          <a:ln cap="flat" cmpd="sng" w="38100">
            <a:solidFill>
              <a:schemeClr val="dk1"/>
            </a:solidFill>
            <a:prstDash val="solid"/>
            <a:round/>
            <a:headEnd len="sm" w="sm" type="none"/>
            <a:tailEnd len="med" w="med" type="triangle"/>
          </a:ln>
        </p:spPr>
      </p:cxnSp>
      <p:sp>
        <p:nvSpPr>
          <p:cNvPr id="520" name="Google Shape;520;p40"/>
          <p:cNvSpPr txBox="1"/>
          <p:nvPr/>
        </p:nvSpPr>
        <p:spPr>
          <a:xfrm rot="-3426673">
            <a:off x="2255838" y="3306762"/>
            <a:ext cx="2286000" cy="3968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000">
                <a:solidFill>
                  <a:schemeClr val="dk1"/>
                </a:solidFill>
                <a:latin typeface="Arial Narrow"/>
                <a:ea typeface="Arial Narrow"/>
                <a:cs typeface="Arial Narrow"/>
                <a:sym typeface="Arial Narrow"/>
              </a:rPr>
              <a:t>Cascade</a:t>
            </a:r>
            <a:endParaRPr/>
          </a:p>
        </p:txBody>
      </p:sp>
      <p:sp>
        <p:nvSpPr>
          <p:cNvPr id="521" name="Google Shape;521;p40"/>
          <p:cNvSpPr/>
          <p:nvPr/>
        </p:nvSpPr>
        <p:spPr>
          <a:xfrm>
            <a:off x="2903538" y="2301875"/>
            <a:ext cx="3394075" cy="2701925"/>
          </a:xfrm>
          <a:prstGeom prst="triangle">
            <a:avLst>
              <a:gd fmla="val 50000" name="adj"/>
            </a:avLst>
          </a:prstGeom>
          <a:solidFill>
            <a:schemeClr val="accent1"/>
          </a:solidFill>
          <a:ln cap="flat" cmpd="sng" w="9525">
            <a:solidFill>
              <a:schemeClr val="dk1"/>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522" name="Google Shape;522;p40"/>
          <p:cNvSpPr txBox="1"/>
          <p:nvPr/>
        </p:nvSpPr>
        <p:spPr>
          <a:xfrm>
            <a:off x="3795713" y="2635250"/>
            <a:ext cx="1624012" cy="88106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1400">
                <a:solidFill>
                  <a:schemeClr val="lt1"/>
                </a:solidFill>
                <a:latin typeface="Arial Narrow"/>
                <a:ea typeface="Arial Narrow"/>
                <a:cs typeface="Arial Narrow"/>
                <a:sym typeface="Arial Narrow"/>
              </a:rPr>
              <a:t>CEO &amp; </a:t>
            </a:r>
            <a:br>
              <a:rPr b="1" lang="en-US" sz="1400">
                <a:solidFill>
                  <a:schemeClr val="lt1"/>
                </a:solidFill>
                <a:latin typeface="Arial Narrow"/>
                <a:ea typeface="Arial Narrow"/>
                <a:cs typeface="Arial Narrow"/>
                <a:sym typeface="Arial Narrow"/>
              </a:rPr>
            </a:br>
            <a:r>
              <a:rPr b="1" lang="en-US" sz="1400">
                <a:solidFill>
                  <a:schemeClr val="lt1"/>
                </a:solidFill>
                <a:latin typeface="Arial Narrow"/>
                <a:ea typeface="Arial Narrow"/>
                <a:cs typeface="Arial Narrow"/>
                <a:sym typeface="Arial Narrow"/>
              </a:rPr>
              <a:t>Top 20:</a:t>
            </a:r>
            <a:endParaRPr/>
          </a:p>
          <a:p>
            <a:pPr indent="0" lvl="0" marL="0" marR="0" rtl="0" algn="ctr">
              <a:spcBef>
                <a:spcPts val="0"/>
              </a:spcBef>
              <a:spcAft>
                <a:spcPts val="0"/>
              </a:spcAft>
              <a:buNone/>
            </a:pPr>
            <a:r>
              <a:rPr b="1" lang="en-US" sz="1400">
                <a:solidFill>
                  <a:schemeClr val="lt1"/>
                </a:solidFill>
                <a:latin typeface="Arial Narrow"/>
                <a:ea typeface="Arial Narrow"/>
                <a:cs typeface="Arial Narrow"/>
                <a:sym typeface="Arial Narrow"/>
              </a:rPr>
              <a:t>Workshops &amp; </a:t>
            </a:r>
            <a:br>
              <a:rPr b="1" lang="en-US" sz="1400">
                <a:solidFill>
                  <a:schemeClr val="lt1"/>
                </a:solidFill>
                <a:latin typeface="Arial Narrow"/>
                <a:ea typeface="Arial Narrow"/>
                <a:cs typeface="Arial Narrow"/>
                <a:sym typeface="Arial Narrow"/>
              </a:rPr>
            </a:br>
            <a:r>
              <a:rPr b="1" lang="en-US" sz="1400">
                <a:solidFill>
                  <a:schemeClr val="lt1"/>
                </a:solidFill>
                <a:latin typeface="Arial Narrow"/>
                <a:ea typeface="Arial Narrow"/>
                <a:cs typeface="Arial Narrow"/>
                <a:sym typeface="Arial Narrow"/>
              </a:rPr>
              <a:t>1:1  Coaching</a:t>
            </a:r>
            <a:endParaRPr/>
          </a:p>
        </p:txBody>
      </p:sp>
      <p:sp>
        <p:nvSpPr>
          <p:cNvPr id="523" name="Google Shape;523;p40"/>
          <p:cNvSpPr txBox="1"/>
          <p:nvPr/>
        </p:nvSpPr>
        <p:spPr>
          <a:xfrm>
            <a:off x="3619500" y="3541713"/>
            <a:ext cx="2032000" cy="7302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1400">
                <a:solidFill>
                  <a:schemeClr val="lt1"/>
                </a:solidFill>
                <a:latin typeface="Arial Narrow"/>
                <a:ea typeface="Arial Narrow"/>
                <a:cs typeface="Arial Narrow"/>
                <a:sym typeface="Arial Narrow"/>
              </a:rPr>
              <a:t>200 Top Leaders:</a:t>
            </a:r>
            <a:endParaRPr/>
          </a:p>
          <a:p>
            <a:pPr indent="0" lvl="0" marL="0" marR="0" rtl="0" algn="ctr">
              <a:spcBef>
                <a:spcPts val="0"/>
              </a:spcBef>
              <a:spcAft>
                <a:spcPts val="0"/>
              </a:spcAft>
              <a:buNone/>
            </a:pPr>
            <a:r>
              <a:rPr b="1" lang="en-US" sz="1400">
                <a:solidFill>
                  <a:schemeClr val="lt1"/>
                </a:solidFill>
                <a:latin typeface="Arial Narrow"/>
                <a:ea typeface="Arial Narrow"/>
                <a:cs typeface="Arial Narrow"/>
                <a:sym typeface="Arial Narrow"/>
              </a:rPr>
              <a:t>Workshops &amp; 1:1 Coaching</a:t>
            </a:r>
            <a:endParaRPr/>
          </a:p>
        </p:txBody>
      </p:sp>
      <p:cxnSp>
        <p:nvCxnSpPr>
          <p:cNvPr id="524" name="Google Shape;524;p40"/>
          <p:cNvCxnSpPr/>
          <p:nvPr/>
        </p:nvCxnSpPr>
        <p:spPr>
          <a:xfrm>
            <a:off x="3856038" y="3549650"/>
            <a:ext cx="1535112" cy="1588"/>
          </a:xfrm>
          <a:prstGeom prst="straightConnector1">
            <a:avLst/>
          </a:prstGeom>
          <a:noFill/>
          <a:ln cap="flat" cmpd="sng" w="28575">
            <a:solidFill>
              <a:schemeClr val="lt1"/>
            </a:solidFill>
            <a:prstDash val="solid"/>
            <a:round/>
            <a:headEnd len="sm" w="sm" type="none"/>
            <a:tailEnd len="sm" w="sm" type="none"/>
          </a:ln>
        </p:spPr>
      </p:cxnSp>
      <p:sp>
        <p:nvSpPr>
          <p:cNvPr id="525" name="Google Shape;525;p40"/>
          <p:cNvSpPr txBox="1"/>
          <p:nvPr/>
        </p:nvSpPr>
        <p:spPr>
          <a:xfrm>
            <a:off x="3251200" y="4286250"/>
            <a:ext cx="2757488" cy="7302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1400">
                <a:solidFill>
                  <a:schemeClr val="lt1"/>
                </a:solidFill>
                <a:latin typeface="Arial Narrow"/>
                <a:ea typeface="Arial Narrow"/>
                <a:cs typeface="Arial Narrow"/>
                <a:sym typeface="Arial Narrow"/>
              </a:rPr>
              <a:t>1000 supervisors + 6000 direct reports: Workshops, Scorecard, and Coaching</a:t>
            </a:r>
            <a:endParaRPr/>
          </a:p>
        </p:txBody>
      </p:sp>
      <p:cxnSp>
        <p:nvCxnSpPr>
          <p:cNvPr id="526" name="Google Shape;526;p40"/>
          <p:cNvCxnSpPr/>
          <p:nvPr/>
        </p:nvCxnSpPr>
        <p:spPr>
          <a:xfrm flipH="1" rot="10800000">
            <a:off x="3363913" y="4256088"/>
            <a:ext cx="2466975" cy="14287"/>
          </a:xfrm>
          <a:prstGeom prst="straightConnector1">
            <a:avLst/>
          </a:prstGeom>
          <a:noFill/>
          <a:ln cap="flat" cmpd="sng" w="28575">
            <a:solidFill>
              <a:schemeClr val="lt1"/>
            </a:solidFill>
            <a:prstDash val="solid"/>
            <a:round/>
            <a:headEnd len="sm" w="sm" type="none"/>
            <a:tailEnd len="sm" w="sm" type="none"/>
          </a:ln>
        </p:spPr>
      </p:cxnSp>
      <p:sp>
        <p:nvSpPr>
          <p:cNvPr id="527" name="Google Shape;527;p40"/>
          <p:cNvSpPr/>
          <p:nvPr/>
        </p:nvSpPr>
        <p:spPr>
          <a:xfrm>
            <a:off x="6708775" y="2641600"/>
            <a:ext cx="1397000" cy="460375"/>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2400">
                <a:solidFill>
                  <a:schemeClr val="dk1"/>
                </a:solidFill>
                <a:latin typeface="Arial Narrow"/>
                <a:ea typeface="Arial Narrow"/>
                <a:cs typeface="Arial Narrow"/>
                <a:sym typeface="Arial Narrow"/>
              </a:rPr>
              <a:t>2000-2001</a:t>
            </a:r>
            <a:endParaRPr/>
          </a:p>
        </p:txBody>
      </p:sp>
      <p:sp>
        <p:nvSpPr>
          <p:cNvPr id="528" name="Google Shape;528;p40"/>
          <p:cNvSpPr txBox="1"/>
          <p:nvPr/>
        </p:nvSpPr>
        <p:spPr>
          <a:xfrm>
            <a:off x="6559550" y="3560763"/>
            <a:ext cx="1706563" cy="457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400">
                <a:solidFill>
                  <a:schemeClr val="dk1"/>
                </a:solidFill>
                <a:latin typeface="Arial Narrow"/>
                <a:ea typeface="Arial Narrow"/>
                <a:cs typeface="Arial Narrow"/>
                <a:sym typeface="Arial Narrow"/>
              </a:rPr>
              <a:t>2001-03</a:t>
            </a:r>
            <a:endParaRPr/>
          </a:p>
        </p:txBody>
      </p:sp>
      <p:sp>
        <p:nvSpPr>
          <p:cNvPr id="529" name="Google Shape;529;p40"/>
          <p:cNvSpPr txBox="1"/>
          <p:nvPr/>
        </p:nvSpPr>
        <p:spPr>
          <a:xfrm>
            <a:off x="6570663" y="4419600"/>
            <a:ext cx="1706562" cy="457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400">
                <a:solidFill>
                  <a:schemeClr val="dk1"/>
                </a:solidFill>
                <a:latin typeface="Arial Narrow"/>
                <a:ea typeface="Arial Narrow"/>
                <a:cs typeface="Arial Narrow"/>
                <a:sym typeface="Arial Narrow"/>
              </a:rPr>
              <a:t>2003-04</a:t>
            </a:r>
            <a:endParaRPr/>
          </a:p>
        </p:txBody>
      </p:sp>
      <p:sp>
        <p:nvSpPr>
          <p:cNvPr id="530" name="Google Shape;530;p40"/>
          <p:cNvSpPr txBox="1"/>
          <p:nvPr/>
        </p:nvSpPr>
        <p:spPr>
          <a:xfrm>
            <a:off x="6608763" y="5181600"/>
            <a:ext cx="1706562" cy="457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400">
                <a:solidFill>
                  <a:schemeClr val="dk1"/>
                </a:solidFill>
                <a:latin typeface="Arial Narrow"/>
                <a:ea typeface="Arial Narrow"/>
                <a:cs typeface="Arial Narrow"/>
                <a:sym typeface="Arial Narrow"/>
              </a:rPr>
              <a:t>2004-05</a:t>
            </a:r>
            <a:endParaRPr/>
          </a:p>
        </p:txBody>
      </p:sp>
      <p:sp>
        <p:nvSpPr>
          <p:cNvPr id="531" name="Google Shape;531;p40"/>
          <p:cNvSpPr txBox="1"/>
          <p:nvPr/>
        </p:nvSpPr>
        <p:spPr>
          <a:xfrm>
            <a:off x="1193800" y="1320800"/>
            <a:ext cx="7086600" cy="46196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400">
                <a:solidFill>
                  <a:schemeClr val="dk1"/>
                </a:solidFill>
                <a:latin typeface="Arial Narrow"/>
                <a:ea typeface="Arial Narrow"/>
                <a:cs typeface="Arial Narrow"/>
                <a:sym typeface="Arial Narrow"/>
              </a:rPr>
              <a:t>Competence Building</a:t>
            </a:r>
            <a:endParaRPr/>
          </a:p>
        </p:txBody>
      </p:sp>
      <p:sp>
        <p:nvSpPr>
          <p:cNvPr id="532" name="Google Shape;532;p40"/>
          <p:cNvSpPr txBox="1"/>
          <p:nvPr/>
        </p:nvSpPr>
        <p:spPr>
          <a:xfrm>
            <a:off x="1549400" y="5753100"/>
            <a:ext cx="6159500" cy="3079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1400">
                <a:solidFill>
                  <a:schemeClr val="dk1"/>
                </a:solidFill>
                <a:latin typeface="Arial Narrow"/>
                <a:ea typeface="Arial Narrow"/>
                <a:cs typeface="Arial Narrow"/>
                <a:sym typeface="Arial Narrow"/>
              </a:rPr>
              <a:t>Continuing with teaching and coaching for all new employees</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6" name="Shape 536"/>
        <p:cNvGrpSpPr/>
        <p:nvPr/>
      </p:nvGrpSpPr>
      <p:grpSpPr>
        <a:xfrm>
          <a:off x="0" y="0"/>
          <a:ext cx="0" cy="0"/>
          <a:chOff x="0" y="0"/>
          <a:chExt cx="0" cy="0"/>
        </a:xfrm>
      </p:grpSpPr>
      <p:sp>
        <p:nvSpPr>
          <p:cNvPr id="537" name="Google Shape;537;p41"/>
          <p:cNvSpPr/>
          <p:nvPr/>
        </p:nvSpPr>
        <p:spPr>
          <a:xfrm>
            <a:off x="555625" y="-104775"/>
            <a:ext cx="8688388" cy="1143000"/>
          </a:xfrm>
          <a:prstGeom prst="rect">
            <a:avLst/>
          </a:prstGeom>
          <a:noFill/>
          <a:ln>
            <a:noFill/>
          </a:ln>
        </p:spPr>
        <p:txBody>
          <a:bodyPr anchorCtr="0" anchor="ctr" bIns="45700" lIns="91425" spcFirstLastPara="1" rIns="91425" wrap="square" tIns="45700">
            <a:noAutofit/>
          </a:bodyPr>
          <a:lstStyle/>
          <a:p>
            <a:pPr indent="0" lvl="0" marL="0" marR="0" rtl="0" algn="l">
              <a:lnSpc>
                <a:spcPct val="95000"/>
              </a:lnSpc>
              <a:spcBef>
                <a:spcPts val="0"/>
              </a:spcBef>
              <a:spcAft>
                <a:spcPts val="0"/>
              </a:spcAft>
              <a:buNone/>
            </a:pPr>
            <a:r>
              <a:rPr b="0" lang="en-US" sz="2800">
                <a:solidFill>
                  <a:schemeClr val="dk2"/>
                </a:solidFill>
                <a:latin typeface="Arial Black"/>
                <a:ea typeface="Arial Black"/>
                <a:cs typeface="Arial Black"/>
                <a:sym typeface="Arial Black"/>
              </a:rPr>
              <a:t>Set expectations at organization &amp; behavior levels</a:t>
            </a:r>
            <a:endParaRPr/>
          </a:p>
        </p:txBody>
      </p:sp>
      <p:grpSp>
        <p:nvGrpSpPr>
          <p:cNvPr id="538" name="Google Shape;538;p41"/>
          <p:cNvGrpSpPr/>
          <p:nvPr/>
        </p:nvGrpSpPr>
        <p:grpSpPr>
          <a:xfrm>
            <a:off x="2746375" y="1849438"/>
            <a:ext cx="3479800" cy="1860550"/>
            <a:chOff x="1739" y="1326"/>
            <a:chExt cx="2192" cy="1172"/>
          </a:xfrm>
        </p:grpSpPr>
        <p:sp>
          <p:nvSpPr>
            <p:cNvPr id="539" name="Google Shape;539;p41"/>
            <p:cNvSpPr/>
            <p:nvPr/>
          </p:nvSpPr>
          <p:spPr>
            <a:xfrm rot="10800000">
              <a:off x="2024" y="1326"/>
              <a:ext cx="1620" cy="858"/>
            </a:xfrm>
            <a:custGeom>
              <a:rect b="b" l="l" r="r" t="t"/>
              <a:pathLst>
                <a:path extrusionOk="0" h="120000" w="120000">
                  <a:moveTo>
                    <a:pt x="3033" y="44472"/>
                  </a:moveTo>
                  <a:cubicBezTo>
                    <a:pt x="10033" y="18777"/>
                    <a:pt x="33366" y="950"/>
                    <a:pt x="60000" y="955"/>
                  </a:cubicBezTo>
                  <a:cubicBezTo>
                    <a:pt x="86627" y="955"/>
                    <a:pt x="109961" y="18777"/>
                    <a:pt x="116961" y="44472"/>
                  </a:cubicBezTo>
                  <a:lnTo>
                    <a:pt x="117883" y="44216"/>
                  </a:lnTo>
                  <a:cubicBezTo>
                    <a:pt x="110766" y="18111"/>
                    <a:pt x="87055" y="-5"/>
                    <a:pt x="59994" y="0"/>
                  </a:cubicBezTo>
                  <a:cubicBezTo>
                    <a:pt x="32938" y="0"/>
                    <a:pt x="9227" y="18111"/>
                    <a:pt x="2111" y="44216"/>
                  </a:cubicBezTo>
                  <a:lnTo>
                    <a:pt x="3033" y="44472"/>
                  </a:lnTo>
                  <a:close/>
                </a:path>
              </a:pathLst>
            </a:custGeom>
            <a:solidFill>
              <a:srgbClr val="969696"/>
            </a:solidFill>
            <a:ln cap="flat" cmpd="sng" w="19050">
              <a:solidFill>
                <a:srgbClr val="969696"/>
              </a:solidFill>
              <a:prstDash val="solid"/>
              <a:miter lim="8000"/>
              <a:headEnd len="sm" w="sm" type="none"/>
              <a:tailEnd len="sm" w="sm" type="none"/>
            </a:ln>
          </p:spPr>
          <p:txBody>
            <a:bodyPr anchorCtr="0" anchor="ctr" bIns="46025" lIns="92075" spcFirstLastPara="1" rIns="92075" wrap="square" tIns="46025">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cxnSp>
          <p:nvCxnSpPr>
            <p:cNvPr id="540" name="Google Shape;540;p41"/>
            <p:cNvCxnSpPr/>
            <p:nvPr/>
          </p:nvCxnSpPr>
          <p:spPr>
            <a:xfrm>
              <a:off x="3605" y="1842"/>
              <a:ext cx="326" cy="0"/>
            </a:xfrm>
            <a:prstGeom prst="straightConnector1">
              <a:avLst/>
            </a:prstGeom>
            <a:noFill/>
            <a:ln cap="flat" cmpd="sng" w="28575">
              <a:solidFill>
                <a:srgbClr val="969696"/>
              </a:solidFill>
              <a:prstDash val="solid"/>
              <a:round/>
              <a:headEnd len="sm" w="sm" type="none"/>
              <a:tailEnd len="sm" w="sm" type="none"/>
            </a:ln>
          </p:spPr>
        </p:cxnSp>
        <p:cxnSp>
          <p:nvCxnSpPr>
            <p:cNvPr id="541" name="Google Shape;541;p41"/>
            <p:cNvCxnSpPr/>
            <p:nvPr/>
          </p:nvCxnSpPr>
          <p:spPr>
            <a:xfrm>
              <a:off x="1739" y="1844"/>
              <a:ext cx="326" cy="0"/>
            </a:xfrm>
            <a:prstGeom prst="straightConnector1">
              <a:avLst/>
            </a:prstGeom>
            <a:noFill/>
            <a:ln cap="flat" cmpd="sng" w="28575">
              <a:solidFill>
                <a:srgbClr val="969696"/>
              </a:solidFill>
              <a:prstDash val="solid"/>
              <a:round/>
              <a:headEnd len="sm" w="sm" type="none"/>
              <a:tailEnd len="sm" w="sm" type="none"/>
            </a:ln>
          </p:spPr>
        </p:cxnSp>
        <p:cxnSp>
          <p:nvCxnSpPr>
            <p:cNvPr id="542" name="Google Shape;542;p41"/>
            <p:cNvCxnSpPr/>
            <p:nvPr/>
          </p:nvCxnSpPr>
          <p:spPr>
            <a:xfrm rot="-5400000">
              <a:off x="2730" y="2270"/>
              <a:ext cx="197" cy="1"/>
            </a:xfrm>
            <a:prstGeom prst="straightConnector1">
              <a:avLst/>
            </a:prstGeom>
            <a:noFill/>
            <a:ln cap="flat" cmpd="sng" w="28575">
              <a:solidFill>
                <a:srgbClr val="969696"/>
              </a:solidFill>
              <a:prstDash val="solid"/>
              <a:round/>
              <a:headEnd len="sm" w="sm" type="none"/>
              <a:tailEnd len="sm" w="sm" type="none"/>
            </a:ln>
          </p:spPr>
        </p:cxnSp>
        <p:cxnSp>
          <p:nvCxnSpPr>
            <p:cNvPr id="543" name="Google Shape;543;p41"/>
            <p:cNvCxnSpPr/>
            <p:nvPr/>
          </p:nvCxnSpPr>
          <p:spPr>
            <a:xfrm rot="-8297477">
              <a:off x="3280" y="2154"/>
              <a:ext cx="197" cy="1"/>
            </a:xfrm>
            <a:prstGeom prst="straightConnector1">
              <a:avLst/>
            </a:prstGeom>
            <a:noFill/>
            <a:ln cap="flat" cmpd="sng" w="28575">
              <a:solidFill>
                <a:srgbClr val="969696"/>
              </a:solidFill>
              <a:prstDash val="solid"/>
              <a:round/>
              <a:headEnd len="sm" w="sm" type="none"/>
              <a:tailEnd len="sm" w="sm" type="none"/>
            </a:ln>
          </p:spPr>
        </p:cxnSp>
        <p:cxnSp>
          <p:nvCxnSpPr>
            <p:cNvPr id="544" name="Google Shape;544;p41"/>
            <p:cNvCxnSpPr/>
            <p:nvPr/>
          </p:nvCxnSpPr>
          <p:spPr>
            <a:xfrm rot="8831209">
              <a:off x="2178" y="2144"/>
              <a:ext cx="197" cy="1"/>
            </a:xfrm>
            <a:prstGeom prst="straightConnector1">
              <a:avLst/>
            </a:prstGeom>
            <a:noFill/>
            <a:ln cap="flat" cmpd="sng" w="28575">
              <a:solidFill>
                <a:srgbClr val="969696"/>
              </a:solidFill>
              <a:prstDash val="solid"/>
              <a:round/>
              <a:headEnd len="sm" w="sm" type="none"/>
              <a:tailEnd len="sm" w="sm" type="none"/>
            </a:ln>
          </p:spPr>
        </p:cxnSp>
        <p:sp>
          <p:nvSpPr>
            <p:cNvPr id="545" name="Google Shape;545;p41"/>
            <p:cNvSpPr/>
            <p:nvPr/>
          </p:nvSpPr>
          <p:spPr>
            <a:xfrm>
              <a:off x="2030" y="2054"/>
              <a:ext cx="1644" cy="444"/>
            </a:xfrm>
            <a:prstGeom prst="rect">
              <a:avLst/>
            </a:prstGeom>
          </p:spPr>
          <p:txBody>
            <a:bodyPr>
              <a:prstTxWarp prst="textPlain"/>
            </a:bodyPr>
            <a:lstStyle/>
            <a:p>
              <a:pPr lvl="0" algn="ctr"/>
              <a:r>
                <a:rPr b="1" i="0">
                  <a:ln>
                    <a:noFill/>
                  </a:ln>
                  <a:solidFill>
                    <a:schemeClr val="dk1"/>
                  </a:solidFill>
                  <a:latin typeface="Arial"/>
                </a:rPr>
                <a:t>Results Measures</a:t>
              </a:r>
            </a:p>
          </p:txBody>
        </p:sp>
      </p:grpSp>
      <p:cxnSp>
        <p:nvCxnSpPr>
          <p:cNvPr id="546" name="Google Shape;546;p41"/>
          <p:cNvCxnSpPr/>
          <p:nvPr/>
        </p:nvCxnSpPr>
        <p:spPr>
          <a:xfrm rot="-5400000">
            <a:off x="4333875" y="5386388"/>
            <a:ext cx="312737" cy="1588"/>
          </a:xfrm>
          <a:prstGeom prst="straightConnector1">
            <a:avLst/>
          </a:prstGeom>
          <a:noFill/>
          <a:ln cap="flat" cmpd="sng" w="28575">
            <a:solidFill>
              <a:srgbClr val="969696"/>
            </a:solidFill>
            <a:prstDash val="solid"/>
            <a:round/>
            <a:headEnd len="sm" w="sm" type="none"/>
            <a:tailEnd len="sm" w="sm" type="none"/>
          </a:ln>
        </p:spPr>
      </p:cxnSp>
      <p:grpSp>
        <p:nvGrpSpPr>
          <p:cNvPr id="547" name="Google Shape;547;p41"/>
          <p:cNvGrpSpPr/>
          <p:nvPr/>
        </p:nvGrpSpPr>
        <p:grpSpPr>
          <a:xfrm>
            <a:off x="3667125" y="3903663"/>
            <a:ext cx="1600200" cy="312737"/>
            <a:chOff x="2310" y="2620"/>
            <a:chExt cx="1008" cy="197"/>
          </a:xfrm>
        </p:grpSpPr>
        <p:grpSp>
          <p:nvGrpSpPr>
            <p:cNvPr id="548" name="Google Shape;548;p41"/>
            <p:cNvGrpSpPr/>
            <p:nvPr/>
          </p:nvGrpSpPr>
          <p:grpSpPr>
            <a:xfrm>
              <a:off x="2310" y="2620"/>
              <a:ext cx="1008" cy="197"/>
              <a:chOff x="2310" y="2620"/>
              <a:chExt cx="1008" cy="197"/>
            </a:xfrm>
          </p:grpSpPr>
          <p:cxnSp>
            <p:nvCxnSpPr>
              <p:cNvPr id="549" name="Google Shape;549;p41"/>
              <p:cNvCxnSpPr/>
              <p:nvPr/>
            </p:nvCxnSpPr>
            <p:spPr>
              <a:xfrm rot="-5400000">
                <a:off x="2730" y="2718"/>
                <a:ext cx="197" cy="1"/>
              </a:xfrm>
              <a:prstGeom prst="straightConnector1">
                <a:avLst/>
              </a:prstGeom>
              <a:noFill/>
              <a:ln cap="flat" cmpd="sng" w="28575">
                <a:solidFill>
                  <a:srgbClr val="969696"/>
                </a:solidFill>
                <a:prstDash val="solid"/>
                <a:round/>
                <a:headEnd len="sm" w="sm" type="none"/>
                <a:tailEnd len="sm" w="sm" type="none"/>
              </a:ln>
            </p:spPr>
          </p:cxnSp>
          <p:cxnSp>
            <p:nvCxnSpPr>
              <p:cNvPr id="550" name="Google Shape;550;p41"/>
              <p:cNvCxnSpPr/>
              <p:nvPr/>
            </p:nvCxnSpPr>
            <p:spPr>
              <a:xfrm>
                <a:off x="2310" y="2720"/>
                <a:ext cx="1008" cy="0"/>
              </a:xfrm>
              <a:prstGeom prst="straightConnector1">
                <a:avLst/>
              </a:prstGeom>
              <a:noFill/>
              <a:ln cap="flat" cmpd="sng" w="28575">
                <a:solidFill>
                  <a:srgbClr val="969696"/>
                </a:solidFill>
                <a:prstDash val="solid"/>
                <a:round/>
                <a:headEnd len="sm" w="sm" type="none"/>
                <a:tailEnd len="sm" w="sm" type="none"/>
              </a:ln>
            </p:spPr>
          </p:cxnSp>
          <p:cxnSp>
            <p:nvCxnSpPr>
              <p:cNvPr id="551" name="Google Shape;551;p41"/>
              <p:cNvCxnSpPr/>
              <p:nvPr/>
            </p:nvCxnSpPr>
            <p:spPr>
              <a:xfrm>
                <a:off x="3314" y="2712"/>
                <a:ext cx="0" cy="104"/>
              </a:xfrm>
              <a:prstGeom prst="straightConnector1">
                <a:avLst/>
              </a:prstGeom>
              <a:noFill/>
              <a:ln cap="flat" cmpd="sng" w="28575">
                <a:solidFill>
                  <a:srgbClr val="969696"/>
                </a:solidFill>
                <a:prstDash val="solid"/>
                <a:round/>
                <a:headEnd len="sm" w="sm" type="none"/>
                <a:tailEnd len="sm" w="sm" type="none"/>
              </a:ln>
            </p:spPr>
          </p:cxnSp>
          <p:cxnSp>
            <p:nvCxnSpPr>
              <p:cNvPr id="552" name="Google Shape;552;p41"/>
              <p:cNvCxnSpPr/>
              <p:nvPr/>
            </p:nvCxnSpPr>
            <p:spPr>
              <a:xfrm>
                <a:off x="3050" y="2712"/>
                <a:ext cx="0" cy="104"/>
              </a:xfrm>
              <a:prstGeom prst="straightConnector1">
                <a:avLst/>
              </a:prstGeom>
              <a:noFill/>
              <a:ln cap="flat" cmpd="sng" w="28575">
                <a:solidFill>
                  <a:srgbClr val="969696"/>
                </a:solidFill>
                <a:prstDash val="solid"/>
                <a:round/>
                <a:headEnd len="sm" w="sm" type="none"/>
                <a:tailEnd len="sm" w="sm" type="none"/>
              </a:ln>
            </p:spPr>
          </p:cxnSp>
          <p:cxnSp>
            <p:nvCxnSpPr>
              <p:cNvPr id="553" name="Google Shape;553;p41"/>
              <p:cNvCxnSpPr/>
              <p:nvPr/>
            </p:nvCxnSpPr>
            <p:spPr>
              <a:xfrm>
                <a:off x="2582" y="2710"/>
                <a:ext cx="0" cy="104"/>
              </a:xfrm>
              <a:prstGeom prst="straightConnector1">
                <a:avLst/>
              </a:prstGeom>
              <a:noFill/>
              <a:ln cap="flat" cmpd="sng" w="28575">
                <a:solidFill>
                  <a:srgbClr val="969696"/>
                </a:solidFill>
                <a:prstDash val="solid"/>
                <a:round/>
                <a:headEnd len="sm" w="sm" type="none"/>
                <a:tailEnd len="sm" w="sm" type="none"/>
              </a:ln>
            </p:spPr>
          </p:cxnSp>
        </p:grpSp>
        <p:cxnSp>
          <p:nvCxnSpPr>
            <p:cNvPr id="554" name="Google Shape;554;p41"/>
            <p:cNvCxnSpPr/>
            <p:nvPr/>
          </p:nvCxnSpPr>
          <p:spPr>
            <a:xfrm>
              <a:off x="2318" y="2710"/>
              <a:ext cx="0" cy="104"/>
            </a:xfrm>
            <a:prstGeom prst="straightConnector1">
              <a:avLst/>
            </a:prstGeom>
            <a:noFill/>
            <a:ln cap="flat" cmpd="sng" w="28575">
              <a:solidFill>
                <a:srgbClr val="969696"/>
              </a:solidFill>
              <a:prstDash val="solid"/>
              <a:round/>
              <a:headEnd len="sm" w="sm" type="none"/>
              <a:tailEnd len="sm" w="sm" type="none"/>
            </a:ln>
          </p:spPr>
        </p:cxnSp>
      </p:grpSp>
      <p:grpSp>
        <p:nvGrpSpPr>
          <p:cNvPr id="555" name="Google Shape;555;p41"/>
          <p:cNvGrpSpPr/>
          <p:nvPr/>
        </p:nvGrpSpPr>
        <p:grpSpPr>
          <a:xfrm>
            <a:off x="2362200" y="865188"/>
            <a:ext cx="4419600" cy="2390775"/>
            <a:chOff x="912" y="960"/>
            <a:chExt cx="3888" cy="2103"/>
          </a:xfrm>
        </p:grpSpPr>
        <p:pic>
          <p:nvPicPr>
            <p:cNvPr descr="orange oval" id="556" name="Google Shape;556;p41"/>
            <p:cNvPicPr preferRelativeResize="0"/>
            <p:nvPr/>
          </p:nvPicPr>
          <p:blipFill rotWithShape="1">
            <a:blip r:embed="rId3">
              <a:alphaModFix/>
            </a:blip>
            <a:srcRect b="0" l="0" r="0" t="0"/>
            <a:stretch/>
          </p:blipFill>
          <p:spPr>
            <a:xfrm>
              <a:off x="912" y="960"/>
              <a:ext cx="2064" cy="1384"/>
            </a:xfrm>
            <a:prstGeom prst="rect">
              <a:avLst/>
            </a:prstGeom>
            <a:noFill/>
            <a:ln>
              <a:noFill/>
            </a:ln>
          </p:spPr>
        </p:pic>
        <p:pic>
          <p:nvPicPr>
            <p:cNvPr descr="green oval new" id="557" name="Google Shape;557;p41"/>
            <p:cNvPicPr preferRelativeResize="0"/>
            <p:nvPr/>
          </p:nvPicPr>
          <p:blipFill rotWithShape="1">
            <a:blip r:embed="rId4">
              <a:alphaModFix/>
            </a:blip>
            <a:srcRect b="0" l="0" r="0" t="0"/>
            <a:stretch/>
          </p:blipFill>
          <p:spPr>
            <a:xfrm>
              <a:off x="2736" y="960"/>
              <a:ext cx="2064" cy="1383"/>
            </a:xfrm>
            <a:prstGeom prst="rect">
              <a:avLst/>
            </a:prstGeom>
            <a:noFill/>
            <a:ln>
              <a:noFill/>
            </a:ln>
          </p:spPr>
        </p:pic>
        <p:pic>
          <p:nvPicPr>
            <p:cNvPr descr="lt" id="558" name="Google Shape;558;p41"/>
            <p:cNvPicPr preferRelativeResize="0"/>
            <p:nvPr/>
          </p:nvPicPr>
          <p:blipFill rotWithShape="1">
            <a:blip r:embed="rId5">
              <a:alphaModFix/>
            </a:blip>
            <a:srcRect b="0" l="0" r="0" t="0"/>
            <a:stretch/>
          </p:blipFill>
          <p:spPr>
            <a:xfrm>
              <a:off x="1776" y="1680"/>
              <a:ext cx="2064" cy="1383"/>
            </a:xfrm>
            <a:prstGeom prst="rect">
              <a:avLst/>
            </a:prstGeom>
            <a:noFill/>
            <a:ln>
              <a:noFill/>
            </a:ln>
          </p:spPr>
        </p:pic>
        <p:sp>
          <p:nvSpPr>
            <p:cNvPr id="559" name="Google Shape;559;p41"/>
            <p:cNvSpPr txBox="1"/>
            <p:nvPr/>
          </p:nvSpPr>
          <p:spPr>
            <a:xfrm>
              <a:off x="1105" y="1401"/>
              <a:ext cx="1678" cy="40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400">
                  <a:solidFill>
                    <a:schemeClr val="dk1"/>
                  </a:solidFill>
                  <a:latin typeface="Helvetica Neue"/>
                  <a:ea typeface="Helvetica Neue"/>
                  <a:cs typeface="Helvetica Neue"/>
                  <a:sym typeface="Helvetica Neue"/>
                </a:rPr>
                <a:t>Strategy</a:t>
              </a:r>
              <a:endParaRPr b="1" sz="2400">
                <a:solidFill>
                  <a:srgbClr val="EAEAEA"/>
                </a:solidFill>
                <a:latin typeface="Helvetica Neue"/>
                <a:ea typeface="Helvetica Neue"/>
                <a:cs typeface="Helvetica Neue"/>
                <a:sym typeface="Helvetica Neue"/>
              </a:endParaRPr>
            </a:p>
          </p:txBody>
        </p:sp>
        <p:sp>
          <p:nvSpPr>
            <p:cNvPr id="560" name="Google Shape;560;p41"/>
            <p:cNvSpPr txBox="1"/>
            <p:nvPr/>
          </p:nvSpPr>
          <p:spPr>
            <a:xfrm>
              <a:off x="3072" y="1401"/>
              <a:ext cx="1535" cy="40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400">
                  <a:solidFill>
                    <a:schemeClr val="dk1"/>
                  </a:solidFill>
                  <a:latin typeface="Helvetica Neue"/>
                  <a:ea typeface="Helvetica Neue"/>
                  <a:cs typeface="Helvetica Neue"/>
                  <a:sym typeface="Helvetica Neue"/>
                </a:rPr>
                <a:t>Process</a:t>
              </a:r>
              <a:endParaRPr b="1" sz="2400">
                <a:solidFill>
                  <a:srgbClr val="EAEAEA"/>
                </a:solidFill>
                <a:latin typeface="Helvetica Neue"/>
                <a:ea typeface="Helvetica Neue"/>
                <a:cs typeface="Helvetica Neue"/>
                <a:sym typeface="Helvetica Neue"/>
              </a:endParaRPr>
            </a:p>
          </p:txBody>
        </p:sp>
        <p:sp>
          <p:nvSpPr>
            <p:cNvPr id="561" name="Google Shape;561;p41"/>
            <p:cNvSpPr txBox="1"/>
            <p:nvPr/>
          </p:nvSpPr>
          <p:spPr>
            <a:xfrm>
              <a:off x="1971" y="2160"/>
              <a:ext cx="1726" cy="40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400">
                  <a:solidFill>
                    <a:schemeClr val="dk1"/>
                  </a:solidFill>
                  <a:latin typeface="Helvetica Neue"/>
                  <a:ea typeface="Helvetica Neue"/>
                  <a:cs typeface="Helvetica Neue"/>
                  <a:sym typeface="Helvetica Neue"/>
                </a:rPr>
                <a:t>Behavior</a:t>
              </a:r>
              <a:endParaRPr b="1" sz="2400">
                <a:solidFill>
                  <a:srgbClr val="EAEAEA"/>
                </a:solidFill>
                <a:latin typeface="Helvetica Neue"/>
                <a:ea typeface="Helvetica Neue"/>
                <a:cs typeface="Helvetica Neue"/>
                <a:sym typeface="Helvetica Neue"/>
              </a:endParaRPr>
            </a:p>
          </p:txBody>
        </p:sp>
      </p:grpSp>
      <p:sp>
        <p:nvSpPr>
          <p:cNvPr id="562" name="Google Shape;562;p41"/>
          <p:cNvSpPr/>
          <p:nvPr/>
        </p:nvSpPr>
        <p:spPr>
          <a:xfrm>
            <a:off x="1441450" y="5503863"/>
            <a:ext cx="6072188" cy="83026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400">
                <a:solidFill>
                  <a:schemeClr val="dk1"/>
                </a:solidFill>
                <a:latin typeface="Arial Narrow"/>
                <a:ea typeface="Arial Narrow"/>
                <a:cs typeface="Arial Narrow"/>
                <a:sym typeface="Arial Narrow"/>
              </a:rPr>
              <a:t>DCOM Toolkit</a:t>
            </a:r>
            <a:br>
              <a:rPr b="1" lang="en-US" sz="2400">
                <a:solidFill>
                  <a:schemeClr val="dk1"/>
                </a:solidFill>
                <a:latin typeface="Arial Narrow"/>
                <a:ea typeface="Arial Narrow"/>
                <a:cs typeface="Arial Narrow"/>
                <a:sym typeface="Arial Narrow"/>
              </a:rPr>
            </a:br>
            <a:r>
              <a:rPr b="1" lang="en-US" sz="2400">
                <a:solidFill>
                  <a:schemeClr val="dk1"/>
                </a:solidFill>
                <a:latin typeface="Arial Narrow"/>
                <a:ea typeface="Arial Narrow"/>
                <a:cs typeface="Arial Narrow"/>
                <a:sym typeface="Arial Narrow"/>
              </a:rPr>
              <a:t>(Direction, Competence, Opportunity, Motivation)</a:t>
            </a:r>
            <a:endParaRPr/>
          </a:p>
        </p:txBody>
      </p:sp>
      <p:sp>
        <p:nvSpPr>
          <p:cNvPr id="563" name="Google Shape;563;p41"/>
          <p:cNvSpPr txBox="1"/>
          <p:nvPr/>
        </p:nvSpPr>
        <p:spPr>
          <a:xfrm>
            <a:off x="1192213" y="4692650"/>
            <a:ext cx="7383462" cy="46196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400">
                <a:solidFill>
                  <a:schemeClr val="dk1"/>
                </a:solidFill>
                <a:latin typeface="Arial Narrow"/>
                <a:ea typeface="Arial Narrow"/>
                <a:cs typeface="Arial Narrow"/>
                <a:sym typeface="Arial Narrow"/>
              </a:rPr>
              <a:t>Antecedents    Behavior     Consequences</a:t>
            </a:r>
            <a:endParaRPr/>
          </a:p>
        </p:txBody>
      </p:sp>
      <p:sp>
        <p:nvSpPr>
          <p:cNvPr id="564" name="Google Shape;564;p41"/>
          <p:cNvSpPr txBox="1"/>
          <p:nvPr/>
        </p:nvSpPr>
        <p:spPr>
          <a:xfrm>
            <a:off x="1973263" y="4286250"/>
            <a:ext cx="5392737" cy="5238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800">
                <a:solidFill>
                  <a:schemeClr val="dk1"/>
                </a:solidFill>
                <a:latin typeface="Arial Narrow"/>
                <a:ea typeface="Arial Narrow"/>
                <a:cs typeface="Arial Narrow"/>
                <a:sym typeface="Arial Narrow"/>
              </a:rPr>
              <a:t>Behaviors related to Culture/Results</a:t>
            </a:r>
            <a:endParaRPr/>
          </a:p>
        </p:txBody>
      </p:sp>
      <p:cxnSp>
        <p:nvCxnSpPr>
          <p:cNvPr id="565" name="Google Shape;565;p41"/>
          <p:cNvCxnSpPr/>
          <p:nvPr/>
        </p:nvCxnSpPr>
        <p:spPr>
          <a:xfrm flipH="1" rot="10800000">
            <a:off x="3902075" y="4949825"/>
            <a:ext cx="254000" cy="6350"/>
          </a:xfrm>
          <a:prstGeom prst="straightConnector1">
            <a:avLst/>
          </a:prstGeom>
          <a:noFill/>
          <a:ln cap="flat" cmpd="sng" w="34925">
            <a:solidFill>
              <a:schemeClr val="accent1"/>
            </a:solidFill>
            <a:prstDash val="solid"/>
            <a:round/>
            <a:headEnd len="sm" w="sm" type="none"/>
            <a:tailEnd len="med" w="med" type="stealth"/>
          </a:ln>
        </p:spPr>
      </p:cxnSp>
      <p:cxnSp>
        <p:nvCxnSpPr>
          <p:cNvPr id="566" name="Google Shape;566;p41"/>
          <p:cNvCxnSpPr/>
          <p:nvPr/>
        </p:nvCxnSpPr>
        <p:spPr>
          <a:xfrm>
            <a:off x="5292725" y="4926013"/>
            <a:ext cx="277813" cy="4762"/>
          </a:xfrm>
          <a:prstGeom prst="straightConnector1">
            <a:avLst/>
          </a:prstGeom>
          <a:noFill/>
          <a:ln cap="flat" cmpd="sng" w="34925">
            <a:solidFill>
              <a:schemeClr val="accent1"/>
            </a:solidFill>
            <a:prstDash val="solid"/>
            <a:round/>
            <a:headEnd len="sm" w="sm" type="none"/>
            <a:tailEnd len="med" w="med" type="stealth"/>
          </a:ln>
        </p:spPr>
      </p:cxn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0" name="Shape 570"/>
        <p:cNvGrpSpPr/>
        <p:nvPr/>
      </p:nvGrpSpPr>
      <p:grpSpPr>
        <a:xfrm>
          <a:off x="0" y="0"/>
          <a:ext cx="0" cy="0"/>
          <a:chOff x="0" y="0"/>
          <a:chExt cx="0" cy="0"/>
        </a:xfrm>
      </p:grpSpPr>
      <p:sp>
        <p:nvSpPr>
          <p:cNvPr id="571" name="Google Shape;571;p42"/>
          <p:cNvSpPr txBox="1"/>
          <p:nvPr/>
        </p:nvSpPr>
        <p:spPr>
          <a:xfrm>
            <a:off x="152400" y="1524000"/>
            <a:ext cx="2667000" cy="914400"/>
          </a:xfrm>
          <a:prstGeom prst="rect">
            <a:avLst/>
          </a:prstGeom>
          <a:noFill/>
          <a:ln>
            <a:noFill/>
          </a:ln>
        </p:spPr>
        <p:txBody>
          <a:bodyPr anchorCtr="0" anchor="t" bIns="36575" lIns="36575" spcFirstLastPara="1" rIns="36575" wrap="square" tIns="36575">
            <a:noAutofit/>
          </a:bodyPr>
          <a:lstStyle/>
          <a:p>
            <a:pPr indent="0" lvl="0" marL="0" marR="0" rtl="0" algn="ctr">
              <a:spcBef>
                <a:spcPts val="0"/>
              </a:spcBef>
              <a:spcAft>
                <a:spcPts val="0"/>
              </a:spcAft>
              <a:buNone/>
            </a:pPr>
            <a:r>
              <a:rPr b="1" lang="en-US" sz="2000">
                <a:solidFill>
                  <a:schemeClr val="dk1"/>
                </a:solidFill>
                <a:latin typeface="Arial Narrow"/>
                <a:ea typeface="Arial Narrow"/>
                <a:cs typeface="Arial Narrow"/>
                <a:sym typeface="Arial Narrow"/>
              </a:rPr>
              <a:t>  </a:t>
            </a:r>
            <a:r>
              <a:rPr b="1" lang="en-US" sz="1600">
                <a:solidFill>
                  <a:schemeClr val="dk1"/>
                </a:solidFill>
                <a:latin typeface="Arial Narrow"/>
                <a:ea typeface="Arial Narrow"/>
                <a:cs typeface="Arial Narrow"/>
                <a:sym typeface="Arial Narrow"/>
              </a:rPr>
              <a:t>to influence </a:t>
            </a:r>
            <a:endParaRPr/>
          </a:p>
          <a:p>
            <a:pPr indent="0" lvl="0" marL="0" marR="0" rtl="0" algn="ctr">
              <a:spcBef>
                <a:spcPts val="0"/>
              </a:spcBef>
              <a:spcAft>
                <a:spcPts val="0"/>
              </a:spcAft>
              <a:buNone/>
            </a:pPr>
            <a:r>
              <a:rPr b="1" lang="en-US" sz="1600">
                <a:solidFill>
                  <a:schemeClr val="dk1"/>
                </a:solidFill>
                <a:latin typeface="Arial Narrow"/>
                <a:ea typeface="Arial Narrow"/>
                <a:cs typeface="Arial Narrow"/>
                <a:sym typeface="Arial Narrow"/>
              </a:rPr>
              <a:t>   desired  behaviors</a:t>
            </a:r>
            <a:endParaRPr b="1" sz="1600">
              <a:solidFill>
                <a:srgbClr val="000000"/>
              </a:solidFill>
              <a:latin typeface="Arial Narrow"/>
              <a:ea typeface="Arial Narrow"/>
              <a:cs typeface="Arial Narrow"/>
              <a:sym typeface="Arial Narrow"/>
            </a:endParaRPr>
          </a:p>
        </p:txBody>
      </p:sp>
      <p:sp>
        <p:nvSpPr>
          <p:cNvPr id="572" name="Google Shape;572;p42"/>
          <p:cNvSpPr/>
          <p:nvPr/>
        </p:nvSpPr>
        <p:spPr>
          <a:xfrm>
            <a:off x="4092575" y="1890713"/>
            <a:ext cx="973138" cy="425450"/>
          </a:xfrm>
          <a:custGeom>
            <a:rect b="b" l="l" r="r" t="t"/>
            <a:pathLst>
              <a:path extrusionOk="0" h="120000" w="120000">
                <a:moveTo>
                  <a:pt x="1957" y="0"/>
                </a:moveTo>
                <a:lnTo>
                  <a:pt x="6362" y="4907"/>
                </a:lnTo>
                <a:lnTo>
                  <a:pt x="10766" y="10037"/>
                </a:lnTo>
                <a:lnTo>
                  <a:pt x="15171" y="15613"/>
                </a:lnTo>
                <a:lnTo>
                  <a:pt x="19869" y="20520"/>
                </a:lnTo>
                <a:lnTo>
                  <a:pt x="30048" y="27434"/>
                </a:lnTo>
                <a:lnTo>
                  <a:pt x="40228" y="33234"/>
                </a:lnTo>
                <a:lnTo>
                  <a:pt x="50701" y="39256"/>
                </a:lnTo>
                <a:lnTo>
                  <a:pt x="60783" y="45947"/>
                </a:lnTo>
                <a:lnTo>
                  <a:pt x="70277" y="53977"/>
                </a:lnTo>
                <a:lnTo>
                  <a:pt x="74975" y="58438"/>
                </a:lnTo>
                <a:lnTo>
                  <a:pt x="79477" y="62899"/>
                </a:lnTo>
                <a:lnTo>
                  <a:pt x="84078" y="67583"/>
                </a:lnTo>
                <a:lnTo>
                  <a:pt x="88580" y="72490"/>
                </a:lnTo>
                <a:lnTo>
                  <a:pt x="93181" y="77174"/>
                </a:lnTo>
                <a:lnTo>
                  <a:pt x="97781" y="81858"/>
                </a:lnTo>
                <a:lnTo>
                  <a:pt x="103262" y="86988"/>
                </a:lnTo>
                <a:lnTo>
                  <a:pt x="109526" y="91449"/>
                </a:lnTo>
                <a:lnTo>
                  <a:pt x="120000" y="103940"/>
                </a:lnTo>
                <a:lnTo>
                  <a:pt x="113931" y="120000"/>
                </a:lnTo>
                <a:lnTo>
                  <a:pt x="110505" y="115985"/>
                </a:lnTo>
                <a:lnTo>
                  <a:pt x="104143" y="109070"/>
                </a:lnTo>
                <a:lnTo>
                  <a:pt x="100326" y="104609"/>
                </a:lnTo>
                <a:lnTo>
                  <a:pt x="95823" y="99925"/>
                </a:lnTo>
                <a:lnTo>
                  <a:pt x="91223" y="94795"/>
                </a:lnTo>
                <a:lnTo>
                  <a:pt x="86525" y="89665"/>
                </a:lnTo>
                <a:lnTo>
                  <a:pt x="81729" y="84758"/>
                </a:lnTo>
                <a:lnTo>
                  <a:pt x="77030" y="79628"/>
                </a:lnTo>
                <a:lnTo>
                  <a:pt x="72626" y="74944"/>
                </a:lnTo>
                <a:lnTo>
                  <a:pt x="68613" y="70706"/>
                </a:lnTo>
                <a:lnTo>
                  <a:pt x="61957" y="64014"/>
                </a:lnTo>
                <a:lnTo>
                  <a:pt x="58433" y="60669"/>
                </a:lnTo>
                <a:lnTo>
                  <a:pt x="52267" y="55985"/>
                </a:lnTo>
                <a:lnTo>
                  <a:pt x="44730" y="50408"/>
                </a:lnTo>
                <a:lnTo>
                  <a:pt x="36411" y="44163"/>
                </a:lnTo>
                <a:lnTo>
                  <a:pt x="27797" y="37249"/>
                </a:lnTo>
                <a:lnTo>
                  <a:pt x="19380" y="29665"/>
                </a:lnTo>
                <a:lnTo>
                  <a:pt x="11745" y="21858"/>
                </a:lnTo>
                <a:lnTo>
                  <a:pt x="5187" y="13828"/>
                </a:lnTo>
                <a:lnTo>
                  <a:pt x="293" y="5353"/>
                </a:lnTo>
                <a:lnTo>
                  <a:pt x="0" y="892"/>
                </a:lnTo>
                <a:lnTo>
                  <a:pt x="1957"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573" name="Google Shape;573;p42"/>
          <p:cNvSpPr/>
          <p:nvPr/>
        </p:nvSpPr>
        <p:spPr>
          <a:xfrm>
            <a:off x="3562350" y="3403600"/>
            <a:ext cx="887413" cy="368300"/>
          </a:xfrm>
          <a:custGeom>
            <a:rect b="b" l="l" r="r" t="t"/>
            <a:pathLst>
              <a:path extrusionOk="0" h="120000" w="120000">
                <a:moveTo>
                  <a:pt x="2793" y="0"/>
                </a:moveTo>
                <a:lnTo>
                  <a:pt x="8594" y="7775"/>
                </a:lnTo>
                <a:lnTo>
                  <a:pt x="14825" y="14254"/>
                </a:lnTo>
                <a:lnTo>
                  <a:pt x="19767" y="18920"/>
                </a:lnTo>
                <a:lnTo>
                  <a:pt x="24923" y="22807"/>
                </a:lnTo>
                <a:lnTo>
                  <a:pt x="35452" y="30583"/>
                </a:lnTo>
                <a:lnTo>
                  <a:pt x="46087" y="37580"/>
                </a:lnTo>
                <a:lnTo>
                  <a:pt x="56401" y="45874"/>
                </a:lnTo>
                <a:lnTo>
                  <a:pt x="63598" y="51576"/>
                </a:lnTo>
                <a:lnTo>
                  <a:pt x="71441" y="57019"/>
                </a:lnTo>
                <a:lnTo>
                  <a:pt x="79713" y="62980"/>
                </a:lnTo>
                <a:lnTo>
                  <a:pt x="88093" y="69200"/>
                </a:lnTo>
                <a:lnTo>
                  <a:pt x="96257" y="75939"/>
                </a:lnTo>
                <a:lnTo>
                  <a:pt x="104207" y="83196"/>
                </a:lnTo>
                <a:lnTo>
                  <a:pt x="111298" y="91231"/>
                </a:lnTo>
                <a:lnTo>
                  <a:pt x="117743" y="100043"/>
                </a:lnTo>
                <a:lnTo>
                  <a:pt x="120000" y="107818"/>
                </a:lnTo>
                <a:lnTo>
                  <a:pt x="119570" y="115334"/>
                </a:lnTo>
                <a:lnTo>
                  <a:pt x="116991" y="119999"/>
                </a:lnTo>
                <a:lnTo>
                  <a:pt x="112909" y="119481"/>
                </a:lnTo>
                <a:lnTo>
                  <a:pt x="103348" y="110151"/>
                </a:lnTo>
                <a:lnTo>
                  <a:pt x="98621" y="105226"/>
                </a:lnTo>
                <a:lnTo>
                  <a:pt x="93894" y="100302"/>
                </a:lnTo>
                <a:lnTo>
                  <a:pt x="89059" y="95377"/>
                </a:lnTo>
                <a:lnTo>
                  <a:pt x="84440" y="90194"/>
                </a:lnTo>
                <a:lnTo>
                  <a:pt x="79713" y="85269"/>
                </a:lnTo>
                <a:lnTo>
                  <a:pt x="74879" y="80086"/>
                </a:lnTo>
                <a:lnTo>
                  <a:pt x="68325" y="73088"/>
                </a:lnTo>
                <a:lnTo>
                  <a:pt x="61772" y="66349"/>
                </a:lnTo>
                <a:lnTo>
                  <a:pt x="55111" y="59352"/>
                </a:lnTo>
                <a:lnTo>
                  <a:pt x="48451" y="52613"/>
                </a:lnTo>
                <a:lnTo>
                  <a:pt x="41897" y="46133"/>
                </a:lnTo>
                <a:lnTo>
                  <a:pt x="35237" y="39654"/>
                </a:lnTo>
                <a:lnTo>
                  <a:pt x="28469" y="33434"/>
                </a:lnTo>
                <a:lnTo>
                  <a:pt x="21808" y="27213"/>
                </a:lnTo>
                <a:lnTo>
                  <a:pt x="10205" y="19179"/>
                </a:lnTo>
                <a:lnTo>
                  <a:pt x="429" y="5183"/>
                </a:lnTo>
                <a:lnTo>
                  <a:pt x="0" y="2332"/>
                </a:lnTo>
                <a:lnTo>
                  <a:pt x="429" y="0"/>
                </a:lnTo>
                <a:lnTo>
                  <a:pt x="2793"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574" name="Google Shape;574;p42"/>
          <p:cNvSpPr/>
          <p:nvPr/>
        </p:nvSpPr>
        <p:spPr>
          <a:xfrm>
            <a:off x="4406900" y="3349625"/>
            <a:ext cx="52388" cy="420688"/>
          </a:xfrm>
          <a:custGeom>
            <a:rect b="b" l="l" r="r" t="t"/>
            <a:pathLst>
              <a:path extrusionOk="0" h="120000" w="120000">
                <a:moveTo>
                  <a:pt x="120000" y="3389"/>
                </a:moveTo>
                <a:lnTo>
                  <a:pt x="116363" y="37288"/>
                </a:lnTo>
                <a:lnTo>
                  <a:pt x="116363" y="56271"/>
                </a:lnTo>
                <a:lnTo>
                  <a:pt x="118181" y="75254"/>
                </a:lnTo>
                <a:lnTo>
                  <a:pt x="120000" y="113220"/>
                </a:lnTo>
                <a:lnTo>
                  <a:pt x="101818" y="118418"/>
                </a:lnTo>
                <a:lnTo>
                  <a:pt x="60000" y="120000"/>
                </a:lnTo>
                <a:lnTo>
                  <a:pt x="0" y="113220"/>
                </a:lnTo>
                <a:lnTo>
                  <a:pt x="25454" y="56271"/>
                </a:lnTo>
                <a:lnTo>
                  <a:pt x="65454" y="3163"/>
                </a:lnTo>
                <a:lnTo>
                  <a:pt x="94545" y="0"/>
                </a:lnTo>
                <a:lnTo>
                  <a:pt x="120000" y="3389"/>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575" name="Google Shape;575;p42"/>
          <p:cNvSpPr/>
          <p:nvPr/>
        </p:nvSpPr>
        <p:spPr>
          <a:xfrm>
            <a:off x="5257800" y="2362200"/>
            <a:ext cx="257175" cy="263525"/>
          </a:xfrm>
          <a:custGeom>
            <a:rect b="b" l="l" r="r" t="t"/>
            <a:pathLst>
              <a:path extrusionOk="0" h="120000" w="120000">
                <a:moveTo>
                  <a:pt x="68148" y="0"/>
                </a:moveTo>
                <a:lnTo>
                  <a:pt x="103333" y="19041"/>
                </a:lnTo>
                <a:lnTo>
                  <a:pt x="114814" y="33413"/>
                </a:lnTo>
                <a:lnTo>
                  <a:pt x="120000" y="52455"/>
                </a:lnTo>
                <a:lnTo>
                  <a:pt x="116666" y="83353"/>
                </a:lnTo>
                <a:lnTo>
                  <a:pt x="109629" y="98443"/>
                </a:lnTo>
                <a:lnTo>
                  <a:pt x="98888" y="109940"/>
                </a:lnTo>
                <a:lnTo>
                  <a:pt x="83333" y="116766"/>
                </a:lnTo>
                <a:lnTo>
                  <a:pt x="64444" y="120000"/>
                </a:lnTo>
                <a:lnTo>
                  <a:pt x="28148" y="116766"/>
                </a:lnTo>
                <a:lnTo>
                  <a:pt x="10370" y="100598"/>
                </a:lnTo>
                <a:lnTo>
                  <a:pt x="0" y="78323"/>
                </a:lnTo>
                <a:lnTo>
                  <a:pt x="3703" y="71856"/>
                </a:lnTo>
                <a:lnTo>
                  <a:pt x="11111" y="75449"/>
                </a:lnTo>
                <a:lnTo>
                  <a:pt x="26296" y="87305"/>
                </a:lnTo>
                <a:lnTo>
                  <a:pt x="45555" y="94131"/>
                </a:lnTo>
                <a:lnTo>
                  <a:pt x="67407" y="96646"/>
                </a:lnTo>
                <a:lnTo>
                  <a:pt x="88148" y="90179"/>
                </a:lnTo>
                <a:lnTo>
                  <a:pt x="100370" y="70778"/>
                </a:lnTo>
                <a:lnTo>
                  <a:pt x="103703" y="47784"/>
                </a:lnTo>
                <a:lnTo>
                  <a:pt x="99629" y="32694"/>
                </a:lnTo>
                <a:lnTo>
                  <a:pt x="88148" y="23712"/>
                </a:lnTo>
                <a:lnTo>
                  <a:pt x="61111" y="8622"/>
                </a:lnTo>
                <a:lnTo>
                  <a:pt x="59629" y="1437"/>
                </a:lnTo>
                <a:lnTo>
                  <a:pt x="68148"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576" name="Google Shape;576;p42"/>
          <p:cNvSpPr/>
          <p:nvPr/>
        </p:nvSpPr>
        <p:spPr>
          <a:xfrm>
            <a:off x="3841750" y="2395538"/>
            <a:ext cx="153988" cy="149225"/>
          </a:xfrm>
          <a:custGeom>
            <a:rect b="b" l="l" r="r" t="t"/>
            <a:pathLst>
              <a:path extrusionOk="0" h="120000" w="120000">
                <a:moveTo>
                  <a:pt x="105625" y="28877"/>
                </a:moveTo>
                <a:lnTo>
                  <a:pt x="84375" y="27593"/>
                </a:lnTo>
                <a:lnTo>
                  <a:pt x="65000" y="39144"/>
                </a:lnTo>
                <a:lnTo>
                  <a:pt x="45625" y="73796"/>
                </a:lnTo>
                <a:lnTo>
                  <a:pt x="26875" y="111657"/>
                </a:lnTo>
                <a:lnTo>
                  <a:pt x="18750" y="120000"/>
                </a:lnTo>
                <a:lnTo>
                  <a:pt x="8750" y="120000"/>
                </a:lnTo>
                <a:lnTo>
                  <a:pt x="0" y="102673"/>
                </a:lnTo>
                <a:lnTo>
                  <a:pt x="3125" y="77647"/>
                </a:lnTo>
                <a:lnTo>
                  <a:pt x="18750" y="43636"/>
                </a:lnTo>
                <a:lnTo>
                  <a:pt x="39375" y="11550"/>
                </a:lnTo>
                <a:lnTo>
                  <a:pt x="57500" y="2566"/>
                </a:lnTo>
                <a:lnTo>
                  <a:pt x="79375" y="0"/>
                </a:lnTo>
                <a:lnTo>
                  <a:pt x="118125" y="15401"/>
                </a:lnTo>
                <a:lnTo>
                  <a:pt x="120000" y="28235"/>
                </a:lnTo>
                <a:lnTo>
                  <a:pt x="105625" y="28877"/>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577" name="Google Shape;577;p42"/>
          <p:cNvSpPr/>
          <p:nvPr/>
        </p:nvSpPr>
        <p:spPr>
          <a:xfrm>
            <a:off x="3757613" y="2308225"/>
            <a:ext cx="354012" cy="273050"/>
          </a:xfrm>
          <a:custGeom>
            <a:rect b="b" l="l" r="r" t="t"/>
            <a:pathLst>
              <a:path extrusionOk="0" h="120000" w="120000">
                <a:moveTo>
                  <a:pt x="5381" y="116151"/>
                </a:moveTo>
                <a:lnTo>
                  <a:pt x="0" y="80116"/>
                </a:lnTo>
                <a:lnTo>
                  <a:pt x="1614" y="65072"/>
                </a:lnTo>
                <a:lnTo>
                  <a:pt x="5381" y="52128"/>
                </a:lnTo>
                <a:lnTo>
                  <a:pt x="11838" y="39883"/>
                </a:lnTo>
                <a:lnTo>
                  <a:pt x="20448" y="28688"/>
                </a:lnTo>
                <a:lnTo>
                  <a:pt x="30941" y="18192"/>
                </a:lnTo>
                <a:lnTo>
                  <a:pt x="43318" y="7696"/>
                </a:lnTo>
                <a:lnTo>
                  <a:pt x="56771" y="349"/>
                </a:lnTo>
                <a:lnTo>
                  <a:pt x="69686" y="0"/>
                </a:lnTo>
                <a:lnTo>
                  <a:pt x="92825" y="13644"/>
                </a:lnTo>
                <a:lnTo>
                  <a:pt x="110313" y="40583"/>
                </a:lnTo>
                <a:lnTo>
                  <a:pt x="119999" y="71720"/>
                </a:lnTo>
                <a:lnTo>
                  <a:pt x="117847" y="78717"/>
                </a:lnTo>
                <a:lnTo>
                  <a:pt x="112466" y="75568"/>
                </a:lnTo>
                <a:lnTo>
                  <a:pt x="103318" y="48279"/>
                </a:lnTo>
                <a:lnTo>
                  <a:pt x="98206" y="35335"/>
                </a:lnTo>
                <a:lnTo>
                  <a:pt x="89865" y="23090"/>
                </a:lnTo>
                <a:lnTo>
                  <a:pt x="80179" y="15393"/>
                </a:lnTo>
                <a:lnTo>
                  <a:pt x="69417" y="10845"/>
                </a:lnTo>
                <a:lnTo>
                  <a:pt x="47892" y="16443"/>
                </a:lnTo>
                <a:lnTo>
                  <a:pt x="35784" y="25889"/>
                </a:lnTo>
                <a:lnTo>
                  <a:pt x="24484" y="36734"/>
                </a:lnTo>
                <a:lnTo>
                  <a:pt x="10224" y="66122"/>
                </a:lnTo>
                <a:lnTo>
                  <a:pt x="10493" y="90612"/>
                </a:lnTo>
                <a:lnTo>
                  <a:pt x="13721" y="113702"/>
                </a:lnTo>
                <a:lnTo>
                  <a:pt x="10493" y="120000"/>
                </a:lnTo>
                <a:lnTo>
                  <a:pt x="5381" y="116151"/>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578" name="Google Shape;578;p42"/>
          <p:cNvSpPr/>
          <p:nvPr/>
        </p:nvSpPr>
        <p:spPr>
          <a:xfrm>
            <a:off x="4208463" y="2162175"/>
            <a:ext cx="249237" cy="103188"/>
          </a:xfrm>
          <a:custGeom>
            <a:rect b="b" l="l" r="r" t="t"/>
            <a:pathLst>
              <a:path extrusionOk="0" h="120000" w="120000">
                <a:moveTo>
                  <a:pt x="6114" y="0"/>
                </a:moveTo>
                <a:lnTo>
                  <a:pt x="68025" y="25846"/>
                </a:lnTo>
                <a:lnTo>
                  <a:pt x="100127" y="58153"/>
                </a:lnTo>
                <a:lnTo>
                  <a:pt x="120000" y="101538"/>
                </a:lnTo>
                <a:lnTo>
                  <a:pt x="119235" y="120000"/>
                </a:lnTo>
                <a:lnTo>
                  <a:pt x="110828" y="117230"/>
                </a:lnTo>
                <a:lnTo>
                  <a:pt x="88280" y="74769"/>
                </a:lnTo>
                <a:lnTo>
                  <a:pt x="61528" y="51692"/>
                </a:lnTo>
                <a:lnTo>
                  <a:pt x="34012" y="33230"/>
                </a:lnTo>
                <a:lnTo>
                  <a:pt x="6114" y="25846"/>
                </a:lnTo>
                <a:lnTo>
                  <a:pt x="0" y="12000"/>
                </a:lnTo>
                <a:lnTo>
                  <a:pt x="6114"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579" name="Google Shape;579;p42"/>
          <p:cNvSpPr/>
          <p:nvPr/>
        </p:nvSpPr>
        <p:spPr>
          <a:xfrm>
            <a:off x="4179888" y="2281238"/>
            <a:ext cx="79375" cy="33337"/>
          </a:xfrm>
          <a:custGeom>
            <a:rect b="b" l="l" r="r" t="t"/>
            <a:pathLst>
              <a:path extrusionOk="0" h="120000" w="120000">
                <a:moveTo>
                  <a:pt x="16633" y="37142"/>
                </a:moveTo>
                <a:lnTo>
                  <a:pt x="98613" y="0"/>
                </a:lnTo>
                <a:lnTo>
                  <a:pt x="120000" y="31428"/>
                </a:lnTo>
                <a:lnTo>
                  <a:pt x="105742" y="77142"/>
                </a:lnTo>
                <a:lnTo>
                  <a:pt x="20198" y="120000"/>
                </a:lnTo>
                <a:lnTo>
                  <a:pt x="0" y="80000"/>
                </a:lnTo>
                <a:lnTo>
                  <a:pt x="16633" y="37142"/>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580" name="Google Shape;580;p42"/>
          <p:cNvSpPr/>
          <p:nvPr/>
        </p:nvSpPr>
        <p:spPr>
          <a:xfrm>
            <a:off x="4224338" y="2284413"/>
            <a:ext cx="36512" cy="47625"/>
          </a:xfrm>
          <a:custGeom>
            <a:rect b="b" l="l" r="r" t="t"/>
            <a:pathLst>
              <a:path extrusionOk="0" h="120000" w="120000">
                <a:moveTo>
                  <a:pt x="74666" y="12000"/>
                </a:moveTo>
                <a:lnTo>
                  <a:pt x="120000" y="80000"/>
                </a:lnTo>
                <a:lnTo>
                  <a:pt x="106666" y="120000"/>
                </a:lnTo>
                <a:lnTo>
                  <a:pt x="50666" y="110000"/>
                </a:lnTo>
                <a:lnTo>
                  <a:pt x="0" y="40000"/>
                </a:lnTo>
                <a:lnTo>
                  <a:pt x="18666" y="0"/>
                </a:lnTo>
                <a:lnTo>
                  <a:pt x="74666" y="1200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581" name="Google Shape;581;p42"/>
          <p:cNvSpPr/>
          <p:nvPr/>
        </p:nvSpPr>
        <p:spPr>
          <a:xfrm>
            <a:off x="4238625" y="2298700"/>
            <a:ext cx="88900" cy="33338"/>
          </a:xfrm>
          <a:custGeom>
            <a:rect b="b" l="l" r="r" t="t"/>
            <a:pathLst>
              <a:path extrusionOk="0" h="120000" w="120000">
                <a:moveTo>
                  <a:pt x="12972" y="50232"/>
                </a:moveTo>
                <a:lnTo>
                  <a:pt x="101621" y="0"/>
                </a:lnTo>
                <a:lnTo>
                  <a:pt x="120000" y="36279"/>
                </a:lnTo>
                <a:lnTo>
                  <a:pt x="105945" y="80930"/>
                </a:lnTo>
                <a:lnTo>
                  <a:pt x="19459" y="120000"/>
                </a:lnTo>
                <a:lnTo>
                  <a:pt x="0" y="83720"/>
                </a:lnTo>
                <a:lnTo>
                  <a:pt x="12972" y="50232"/>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582" name="Google Shape;582;p42"/>
          <p:cNvSpPr/>
          <p:nvPr/>
        </p:nvSpPr>
        <p:spPr>
          <a:xfrm>
            <a:off x="4286250" y="2308225"/>
            <a:ext cx="31750" cy="49213"/>
          </a:xfrm>
          <a:custGeom>
            <a:rect b="b" l="l" r="r" t="t"/>
            <a:pathLst>
              <a:path extrusionOk="0" h="120000" w="120000">
                <a:moveTo>
                  <a:pt x="97894" y="26666"/>
                </a:moveTo>
                <a:lnTo>
                  <a:pt x="120000" y="87619"/>
                </a:lnTo>
                <a:lnTo>
                  <a:pt x="82105" y="120000"/>
                </a:lnTo>
                <a:lnTo>
                  <a:pt x="25263" y="99047"/>
                </a:lnTo>
                <a:lnTo>
                  <a:pt x="0" y="32380"/>
                </a:lnTo>
                <a:lnTo>
                  <a:pt x="44210" y="0"/>
                </a:lnTo>
                <a:lnTo>
                  <a:pt x="97894" y="26666"/>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583" name="Google Shape;583;p42"/>
          <p:cNvSpPr txBox="1"/>
          <p:nvPr/>
        </p:nvSpPr>
        <p:spPr>
          <a:xfrm>
            <a:off x="7162800" y="5638800"/>
            <a:ext cx="865188" cy="30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400">
                <a:solidFill>
                  <a:schemeClr val="dk1"/>
                </a:solidFill>
                <a:latin typeface="Comic Sans MS"/>
                <a:ea typeface="Comic Sans MS"/>
                <a:cs typeface="Comic Sans MS"/>
                <a:sym typeface="Comic Sans MS"/>
              </a:rPr>
              <a:t>NORMS</a:t>
            </a:r>
            <a:endParaRPr/>
          </a:p>
        </p:txBody>
      </p:sp>
      <p:sp>
        <p:nvSpPr>
          <p:cNvPr id="584" name="Google Shape;584;p42"/>
          <p:cNvSpPr txBox="1"/>
          <p:nvPr/>
        </p:nvSpPr>
        <p:spPr>
          <a:xfrm>
            <a:off x="5029200" y="6089650"/>
            <a:ext cx="752475" cy="30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400">
                <a:solidFill>
                  <a:schemeClr val="dk1"/>
                </a:solidFill>
                <a:latin typeface="Comic Sans MS"/>
                <a:ea typeface="Comic Sans MS"/>
                <a:cs typeface="Comic Sans MS"/>
                <a:sym typeface="Comic Sans MS"/>
              </a:rPr>
              <a:t>A-B-C</a:t>
            </a:r>
            <a:endParaRPr/>
          </a:p>
        </p:txBody>
      </p:sp>
      <p:sp>
        <p:nvSpPr>
          <p:cNvPr id="585" name="Google Shape;585;p42"/>
          <p:cNvSpPr txBox="1"/>
          <p:nvPr/>
        </p:nvSpPr>
        <p:spPr>
          <a:xfrm>
            <a:off x="3317875" y="6286500"/>
            <a:ext cx="720725" cy="30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400">
                <a:solidFill>
                  <a:schemeClr val="dk1"/>
                </a:solidFill>
                <a:latin typeface="Comic Sans MS"/>
                <a:ea typeface="Comic Sans MS"/>
                <a:cs typeface="Comic Sans MS"/>
                <a:sym typeface="Comic Sans MS"/>
              </a:rPr>
              <a:t>DCOM</a:t>
            </a:r>
            <a:endParaRPr/>
          </a:p>
        </p:txBody>
      </p:sp>
      <p:pic>
        <p:nvPicPr>
          <p:cNvPr descr="j0182948" id="586" name="Google Shape;586;p42"/>
          <p:cNvPicPr preferRelativeResize="0"/>
          <p:nvPr/>
        </p:nvPicPr>
        <p:blipFill rotWithShape="1">
          <a:blip r:embed="rId3">
            <a:alphaModFix/>
          </a:blip>
          <a:srcRect b="0" l="0" r="0" t="0"/>
          <a:stretch/>
        </p:blipFill>
        <p:spPr>
          <a:xfrm>
            <a:off x="762000" y="4876800"/>
            <a:ext cx="1143000" cy="762000"/>
          </a:xfrm>
          <a:prstGeom prst="rect">
            <a:avLst/>
          </a:prstGeom>
          <a:noFill/>
          <a:ln>
            <a:noFill/>
          </a:ln>
        </p:spPr>
      </p:pic>
      <p:sp>
        <p:nvSpPr>
          <p:cNvPr id="587" name="Google Shape;587;p42"/>
          <p:cNvSpPr txBox="1"/>
          <p:nvPr/>
        </p:nvSpPr>
        <p:spPr>
          <a:xfrm rot="1835563">
            <a:off x="3703638" y="3108325"/>
            <a:ext cx="1249362" cy="5492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500">
                <a:solidFill>
                  <a:schemeClr val="dk1"/>
                </a:solidFill>
                <a:latin typeface="Comic Sans MS"/>
                <a:ea typeface="Comic Sans MS"/>
                <a:cs typeface="Comic Sans MS"/>
                <a:sym typeface="Comic Sans MS"/>
              </a:rPr>
              <a:t>Leadership </a:t>
            </a:r>
            <a:endParaRPr/>
          </a:p>
          <a:p>
            <a:pPr indent="0" lvl="0" marL="0" marR="0" rtl="0" algn="l">
              <a:spcBef>
                <a:spcPts val="0"/>
              </a:spcBef>
              <a:spcAft>
                <a:spcPts val="0"/>
              </a:spcAft>
              <a:buNone/>
            </a:pPr>
            <a:r>
              <a:rPr b="1" lang="en-US" sz="1500">
                <a:solidFill>
                  <a:schemeClr val="dk1"/>
                </a:solidFill>
                <a:latin typeface="Comic Sans MS"/>
                <a:ea typeface="Comic Sans MS"/>
                <a:cs typeface="Comic Sans MS"/>
                <a:sym typeface="Comic Sans MS"/>
              </a:rPr>
              <a:t>Toolkit</a:t>
            </a:r>
            <a:endParaRPr/>
          </a:p>
        </p:txBody>
      </p:sp>
      <p:sp>
        <p:nvSpPr>
          <p:cNvPr id="588" name="Google Shape;588;p42"/>
          <p:cNvSpPr txBox="1"/>
          <p:nvPr/>
        </p:nvSpPr>
        <p:spPr>
          <a:xfrm>
            <a:off x="533400" y="4114800"/>
            <a:ext cx="1752600" cy="914400"/>
          </a:xfrm>
          <a:prstGeom prst="rect">
            <a:avLst/>
          </a:prstGeom>
          <a:noFill/>
          <a:ln>
            <a:noFill/>
          </a:ln>
        </p:spPr>
        <p:txBody>
          <a:bodyPr anchorCtr="0" anchor="t" bIns="36575" lIns="36575" spcFirstLastPara="1" rIns="36575" wrap="square" tIns="36575">
            <a:noAutofit/>
          </a:bodyPr>
          <a:lstStyle/>
          <a:p>
            <a:pPr indent="0" lvl="0" marL="0" marR="0" rtl="0" algn="ctr">
              <a:spcBef>
                <a:spcPts val="0"/>
              </a:spcBef>
              <a:spcAft>
                <a:spcPts val="0"/>
              </a:spcAft>
              <a:buNone/>
            </a:pPr>
            <a:r>
              <a:rPr b="1" lang="en-US" sz="2000">
                <a:solidFill>
                  <a:schemeClr val="dk1"/>
                </a:solidFill>
                <a:latin typeface="Arial Narrow"/>
                <a:ea typeface="Arial Narrow"/>
                <a:cs typeface="Arial Narrow"/>
                <a:sym typeface="Arial Narrow"/>
              </a:rPr>
              <a:t>  </a:t>
            </a:r>
            <a:r>
              <a:rPr b="1" lang="en-US" sz="1600">
                <a:solidFill>
                  <a:schemeClr val="dk1"/>
                </a:solidFill>
                <a:latin typeface="Arial Narrow"/>
                <a:ea typeface="Arial Narrow"/>
                <a:cs typeface="Arial Narrow"/>
                <a:sym typeface="Arial Narrow"/>
              </a:rPr>
              <a:t>results,</a:t>
            </a:r>
            <a:endParaRPr/>
          </a:p>
          <a:p>
            <a:pPr indent="0" lvl="0" marL="0" marR="0" rtl="0" algn="ctr">
              <a:spcBef>
                <a:spcPts val="0"/>
              </a:spcBef>
              <a:spcAft>
                <a:spcPts val="0"/>
              </a:spcAft>
              <a:buNone/>
            </a:pPr>
            <a:r>
              <a:rPr b="1" lang="en-US" sz="1600">
                <a:solidFill>
                  <a:schemeClr val="dk1"/>
                </a:solidFill>
                <a:latin typeface="Arial Narrow"/>
                <a:ea typeface="Arial Narrow"/>
                <a:cs typeface="Arial Narrow"/>
                <a:sym typeface="Arial Narrow"/>
              </a:rPr>
              <a:t>  behaviors</a:t>
            </a:r>
            <a:endParaRPr b="1" sz="1600">
              <a:solidFill>
                <a:srgbClr val="000000"/>
              </a:solidFill>
              <a:latin typeface="Arial Narrow"/>
              <a:ea typeface="Arial Narrow"/>
              <a:cs typeface="Arial Narrow"/>
              <a:sym typeface="Arial Narrow"/>
            </a:endParaRPr>
          </a:p>
        </p:txBody>
      </p:sp>
      <p:sp>
        <p:nvSpPr>
          <p:cNvPr id="589" name="Google Shape;589;p42"/>
          <p:cNvSpPr txBox="1"/>
          <p:nvPr/>
        </p:nvSpPr>
        <p:spPr>
          <a:xfrm>
            <a:off x="457200" y="3581400"/>
            <a:ext cx="2057400" cy="533400"/>
          </a:xfrm>
          <a:prstGeom prst="rect">
            <a:avLst/>
          </a:prstGeom>
          <a:solidFill>
            <a:srgbClr val="FF3399"/>
          </a:solidFill>
          <a:ln>
            <a:noFill/>
          </a:ln>
        </p:spPr>
        <p:txBody>
          <a:bodyPr anchorCtr="0" anchor="t" bIns="36575" lIns="36575" spcFirstLastPara="1" rIns="36575" wrap="square" tIns="36575">
            <a:noAutofit/>
          </a:bodyPr>
          <a:lstStyle/>
          <a:p>
            <a:pPr indent="0" lvl="0" marL="0" marR="0" rtl="0" algn="ctr">
              <a:spcBef>
                <a:spcPts val="0"/>
              </a:spcBef>
              <a:spcAft>
                <a:spcPts val="0"/>
              </a:spcAft>
              <a:buNone/>
            </a:pPr>
            <a:r>
              <a:rPr b="1" lang="en-US" sz="2800">
                <a:solidFill>
                  <a:srgbClr val="FFFFFF"/>
                </a:solidFill>
                <a:latin typeface="Arial Narrow"/>
                <a:ea typeface="Arial Narrow"/>
                <a:cs typeface="Arial Narrow"/>
                <a:sym typeface="Arial Narrow"/>
              </a:rPr>
              <a:t>Measure</a:t>
            </a:r>
            <a:endParaRPr/>
          </a:p>
        </p:txBody>
      </p:sp>
      <p:grpSp>
        <p:nvGrpSpPr>
          <p:cNvPr id="590" name="Google Shape;590;p42"/>
          <p:cNvGrpSpPr/>
          <p:nvPr/>
        </p:nvGrpSpPr>
        <p:grpSpPr>
          <a:xfrm rot="-2313748">
            <a:off x="2514600" y="1143000"/>
            <a:ext cx="4000501" cy="3760789"/>
            <a:chOff x="20193513" y="19467042"/>
            <a:chExt cx="5293590" cy="4976736"/>
          </a:xfrm>
        </p:grpSpPr>
        <p:sp>
          <p:nvSpPr>
            <p:cNvPr id="591" name="Google Shape;591;p42"/>
            <p:cNvSpPr/>
            <p:nvPr/>
          </p:nvSpPr>
          <p:spPr>
            <a:xfrm>
              <a:off x="20193513" y="19467042"/>
              <a:ext cx="5293589" cy="497673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592" name="Google Shape;592;p42"/>
            <p:cNvSpPr/>
            <p:nvPr/>
          </p:nvSpPr>
          <p:spPr>
            <a:xfrm>
              <a:off x="20193514" y="19467042"/>
              <a:ext cx="5293588" cy="4976736"/>
            </a:xfrm>
            <a:custGeom>
              <a:rect b="b" l="l" r="r" t="t"/>
              <a:pathLst>
                <a:path extrusionOk="0" h="120000" w="120000">
                  <a:moveTo>
                    <a:pt x="111032" y="59714"/>
                  </a:moveTo>
                  <a:lnTo>
                    <a:pt x="111032" y="59857"/>
                  </a:lnTo>
                  <a:lnTo>
                    <a:pt x="111032" y="60000"/>
                  </a:lnTo>
                  <a:lnTo>
                    <a:pt x="110747" y="65273"/>
                  </a:lnTo>
                  <a:lnTo>
                    <a:pt x="110035" y="70403"/>
                  </a:lnTo>
                  <a:lnTo>
                    <a:pt x="108754" y="75249"/>
                  </a:lnTo>
                  <a:lnTo>
                    <a:pt x="107046" y="79952"/>
                  </a:lnTo>
                  <a:lnTo>
                    <a:pt x="104911" y="84370"/>
                  </a:lnTo>
                  <a:lnTo>
                    <a:pt x="102348" y="88646"/>
                  </a:lnTo>
                  <a:lnTo>
                    <a:pt x="99359" y="92636"/>
                  </a:lnTo>
                  <a:lnTo>
                    <a:pt x="96085" y="96199"/>
                  </a:lnTo>
                  <a:lnTo>
                    <a:pt x="92384" y="99477"/>
                  </a:lnTo>
                  <a:lnTo>
                    <a:pt x="88540" y="102470"/>
                  </a:lnTo>
                  <a:lnTo>
                    <a:pt x="84270" y="105035"/>
                  </a:lnTo>
                  <a:lnTo>
                    <a:pt x="79857" y="107173"/>
                  </a:lnTo>
                  <a:lnTo>
                    <a:pt x="75160" y="108883"/>
                  </a:lnTo>
                  <a:lnTo>
                    <a:pt x="70320" y="110166"/>
                  </a:lnTo>
                  <a:lnTo>
                    <a:pt x="65195" y="110878"/>
                  </a:lnTo>
                  <a:lnTo>
                    <a:pt x="60071" y="111163"/>
                  </a:lnTo>
                  <a:lnTo>
                    <a:pt x="57508" y="111163"/>
                  </a:lnTo>
                  <a:lnTo>
                    <a:pt x="54946" y="110878"/>
                  </a:lnTo>
                  <a:lnTo>
                    <a:pt x="52526" y="110593"/>
                  </a:lnTo>
                  <a:lnTo>
                    <a:pt x="49964" y="110166"/>
                  </a:lnTo>
                  <a:lnTo>
                    <a:pt x="47544" y="109596"/>
                  </a:lnTo>
                  <a:lnTo>
                    <a:pt x="45124" y="108883"/>
                  </a:lnTo>
                  <a:lnTo>
                    <a:pt x="42846" y="108171"/>
                  </a:lnTo>
                  <a:lnTo>
                    <a:pt x="40569" y="107173"/>
                  </a:lnTo>
                  <a:lnTo>
                    <a:pt x="38291" y="106175"/>
                  </a:lnTo>
                  <a:lnTo>
                    <a:pt x="36014" y="105035"/>
                  </a:lnTo>
                  <a:lnTo>
                    <a:pt x="33878" y="103895"/>
                  </a:lnTo>
                  <a:lnTo>
                    <a:pt x="31743" y="102470"/>
                  </a:lnTo>
                  <a:lnTo>
                    <a:pt x="29608" y="101045"/>
                  </a:lnTo>
                  <a:lnTo>
                    <a:pt x="27757" y="99477"/>
                  </a:lnTo>
                  <a:lnTo>
                    <a:pt x="25765" y="97767"/>
                  </a:lnTo>
                  <a:lnTo>
                    <a:pt x="23914" y="96057"/>
                  </a:lnTo>
                  <a:lnTo>
                    <a:pt x="20498" y="92351"/>
                  </a:lnTo>
                  <a:lnTo>
                    <a:pt x="17508" y="88361"/>
                  </a:lnTo>
                  <a:lnTo>
                    <a:pt x="14946" y="84085"/>
                  </a:lnTo>
                  <a:lnTo>
                    <a:pt x="12811" y="79667"/>
                  </a:lnTo>
                  <a:lnTo>
                    <a:pt x="11103" y="74964"/>
                  </a:lnTo>
                  <a:lnTo>
                    <a:pt x="9964" y="70118"/>
                  </a:lnTo>
                  <a:lnTo>
                    <a:pt x="9252" y="65130"/>
                  </a:lnTo>
                  <a:lnTo>
                    <a:pt x="8967" y="60000"/>
                  </a:lnTo>
                  <a:lnTo>
                    <a:pt x="9252" y="55011"/>
                  </a:lnTo>
                  <a:lnTo>
                    <a:pt x="9964" y="50023"/>
                  </a:lnTo>
                  <a:lnTo>
                    <a:pt x="11103" y="45178"/>
                  </a:lnTo>
                  <a:lnTo>
                    <a:pt x="12811" y="40475"/>
                  </a:lnTo>
                  <a:lnTo>
                    <a:pt x="14946" y="35914"/>
                  </a:lnTo>
                  <a:lnTo>
                    <a:pt x="17508" y="31638"/>
                  </a:lnTo>
                  <a:lnTo>
                    <a:pt x="20498" y="27648"/>
                  </a:lnTo>
                  <a:lnTo>
                    <a:pt x="23914" y="23942"/>
                  </a:lnTo>
                  <a:lnTo>
                    <a:pt x="25765" y="22232"/>
                  </a:lnTo>
                  <a:lnTo>
                    <a:pt x="27757" y="20522"/>
                  </a:lnTo>
                  <a:lnTo>
                    <a:pt x="29608" y="18954"/>
                  </a:lnTo>
                  <a:lnTo>
                    <a:pt x="31743" y="17529"/>
                  </a:lnTo>
                  <a:lnTo>
                    <a:pt x="33878" y="16104"/>
                  </a:lnTo>
                  <a:lnTo>
                    <a:pt x="36014" y="14964"/>
                  </a:lnTo>
                  <a:lnTo>
                    <a:pt x="38291" y="13824"/>
                  </a:lnTo>
                  <a:lnTo>
                    <a:pt x="40569" y="12684"/>
                  </a:lnTo>
                  <a:lnTo>
                    <a:pt x="42846" y="11828"/>
                  </a:lnTo>
                  <a:lnTo>
                    <a:pt x="45124" y="11116"/>
                  </a:lnTo>
                  <a:lnTo>
                    <a:pt x="47544" y="10403"/>
                  </a:lnTo>
                  <a:lnTo>
                    <a:pt x="49964" y="9833"/>
                  </a:lnTo>
                  <a:lnTo>
                    <a:pt x="52526" y="9406"/>
                  </a:lnTo>
                  <a:lnTo>
                    <a:pt x="54946" y="9121"/>
                  </a:lnTo>
                  <a:lnTo>
                    <a:pt x="57508" y="8836"/>
                  </a:lnTo>
                  <a:lnTo>
                    <a:pt x="60071" y="8836"/>
                  </a:lnTo>
                  <a:lnTo>
                    <a:pt x="62633" y="8836"/>
                  </a:lnTo>
                  <a:lnTo>
                    <a:pt x="65053" y="9121"/>
                  </a:lnTo>
                  <a:lnTo>
                    <a:pt x="67615" y="9406"/>
                  </a:lnTo>
                  <a:lnTo>
                    <a:pt x="70035" y="9833"/>
                  </a:lnTo>
                  <a:lnTo>
                    <a:pt x="72455" y="10403"/>
                  </a:lnTo>
                  <a:lnTo>
                    <a:pt x="74875" y="11116"/>
                  </a:lnTo>
                  <a:lnTo>
                    <a:pt x="77153" y="11828"/>
                  </a:lnTo>
                  <a:lnTo>
                    <a:pt x="79572" y="12684"/>
                  </a:lnTo>
                  <a:lnTo>
                    <a:pt x="81850" y="13824"/>
                  </a:lnTo>
                  <a:lnTo>
                    <a:pt x="83985" y="14964"/>
                  </a:lnTo>
                  <a:lnTo>
                    <a:pt x="86121" y="16104"/>
                  </a:lnTo>
                  <a:lnTo>
                    <a:pt x="88256" y="17529"/>
                  </a:lnTo>
                  <a:lnTo>
                    <a:pt x="90391" y="18954"/>
                  </a:lnTo>
                  <a:lnTo>
                    <a:pt x="92384" y="20522"/>
                  </a:lnTo>
                  <a:lnTo>
                    <a:pt x="94234" y="22232"/>
                  </a:lnTo>
                  <a:lnTo>
                    <a:pt x="96085" y="23942"/>
                  </a:lnTo>
                  <a:lnTo>
                    <a:pt x="96227" y="23942"/>
                  </a:lnTo>
                  <a:lnTo>
                    <a:pt x="96227" y="24085"/>
                  </a:lnTo>
                  <a:lnTo>
                    <a:pt x="96370" y="24228"/>
                  </a:lnTo>
                  <a:lnTo>
                    <a:pt x="102633" y="17814"/>
                  </a:lnTo>
                  <a:lnTo>
                    <a:pt x="102491" y="17672"/>
                  </a:lnTo>
                  <a:lnTo>
                    <a:pt x="102348" y="17529"/>
                  </a:lnTo>
                  <a:lnTo>
                    <a:pt x="100213" y="15391"/>
                  </a:lnTo>
                  <a:lnTo>
                    <a:pt x="97935" y="13539"/>
                  </a:lnTo>
                  <a:lnTo>
                    <a:pt x="95658" y="11686"/>
                  </a:lnTo>
                  <a:lnTo>
                    <a:pt x="93238" y="9976"/>
                  </a:lnTo>
                  <a:lnTo>
                    <a:pt x="90818" y="8408"/>
                  </a:lnTo>
                  <a:lnTo>
                    <a:pt x="88256" y="6983"/>
                  </a:lnTo>
                  <a:lnTo>
                    <a:pt x="85693" y="5700"/>
                  </a:lnTo>
                  <a:lnTo>
                    <a:pt x="82989" y="4418"/>
                  </a:lnTo>
                  <a:lnTo>
                    <a:pt x="80284" y="3420"/>
                  </a:lnTo>
                  <a:lnTo>
                    <a:pt x="77437" y="2565"/>
                  </a:lnTo>
                  <a:lnTo>
                    <a:pt x="74733" y="1710"/>
                  </a:lnTo>
                  <a:lnTo>
                    <a:pt x="71886" y="1140"/>
                  </a:lnTo>
                  <a:lnTo>
                    <a:pt x="68896" y="570"/>
                  </a:lnTo>
                  <a:lnTo>
                    <a:pt x="66049" y="285"/>
                  </a:lnTo>
                  <a:lnTo>
                    <a:pt x="63060" y="142"/>
                  </a:lnTo>
                  <a:lnTo>
                    <a:pt x="60071" y="0"/>
                  </a:lnTo>
                  <a:lnTo>
                    <a:pt x="53950" y="285"/>
                  </a:lnTo>
                  <a:lnTo>
                    <a:pt x="47971" y="1282"/>
                  </a:lnTo>
                  <a:lnTo>
                    <a:pt x="42277" y="2707"/>
                  </a:lnTo>
                  <a:lnTo>
                    <a:pt x="36725" y="4703"/>
                  </a:lnTo>
                  <a:lnTo>
                    <a:pt x="31459" y="7268"/>
                  </a:lnTo>
                  <a:lnTo>
                    <a:pt x="26476" y="10261"/>
                  </a:lnTo>
                  <a:lnTo>
                    <a:pt x="21921" y="13681"/>
                  </a:lnTo>
                  <a:lnTo>
                    <a:pt x="17651" y="17529"/>
                  </a:lnTo>
                  <a:lnTo>
                    <a:pt x="13665" y="21805"/>
                  </a:lnTo>
                  <a:lnTo>
                    <a:pt x="10249" y="26508"/>
                  </a:lnTo>
                  <a:lnTo>
                    <a:pt x="7259" y="31496"/>
                  </a:lnTo>
                  <a:lnTo>
                    <a:pt x="4697" y="36627"/>
                  </a:lnTo>
                  <a:lnTo>
                    <a:pt x="2704" y="42185"/>
                  </a:lnTo>
                  <a:lnTo>
                    <a:pt x="1281" y="47885"/>
                  </a:lnTo>
                  <a:lnTo>
                    <a:pt x="284" y="53871"/>
                  </a:lnTo>
                  <a:lnTo>
                    <a:pt x="0" y="60000"/>
                  </a:lnTo>
                  <a:lnTo>
                    <a:pt x="284" y="65985"/>
                  </a:lnTo>
                  <a:lnTo>
                    <a:pt x="1138" y="71828"/>
                  </a:lnTo>
                  <a:lnTo>
                    <a:pt x="2562" y="77529"/>
                  </a:lnTo>
                  <a:lnTo>
                    <a:pt x="4555" y="83087"/>
                  </a:lnTo>
                  <a:lnTo>
                    <a:pt x="6975" y="88361"/>
                  </a:lnTo>
                  <a:lnTo>
                    <a:pt x="9964" y="93349"/>
                  </a:lnTo>
                  <a:lnTo>
                    <a:pt x="13523" y="98052"/>
                  </a:lnTo>
                  <a:lnTo>
                    <a:pt x="17508" y="102470"/>
                  </a:lnTo>
                  <a:lnTo>
                    <a:pt x="19644" y="104608"/>
                  </a:lnTo>
                  <a:lnTo>
                    <a:pt x="21921" y="106460"/>
                  </a:lnTo>
                  <a:lnTo>
                    <a:pt x="24341" y="108313"/>
                  </a:lnTo>
                  <a:lnTo>
                    <a:pt x="26761" y="110023"/>
                  </a:lnTo>
                  <a:lnTo>
                    <a:pt x="29181" y="111591"/>
                  </a:lnTo>
                  <a:lnTo>
                    <a:pt x="31743" y="113016"/>
                  </a:lnTo>
                  <a:lnTo>
                    <a:pt x="34306" y="114299"/>
                  </a:lnTo>
                  <a:lnTo>
                    <a:pt x="37010" y="115439"/>
                  </a:lnTo>
                  <a:lnTo>
                    <a:pt x="39715" y="116579"/>
                  </a:lnTo>
                  <a:lnTo>
                    <a:pt x="42562" y="117434"/>
                  </a:lnTo>
                  <a:lnTo>
                    <a:pt x="45409" y="118289"/>
                  </a:lnTo>
                  <a:lnTo>
                    <a:pt x="48256" y="118859"/>
                  </a:lnTo>
                  <a:lnTo>
                    <a:pt x="51103" y="119429"/>
                  </a:lnTo>
                  <a:lnTo>
                    <a:pt x="54092" y="119714"/>
                  </a:lnTo>
                  <a:lnTo>
                    <a:pt x="57081" y="119857"/>
                  </a:lnTo>
                  <a:lnTo>
                    <a:pt x="60071" y="120000"/>
                  </a:lnTo>
                  <a:lnTo>
                    <a:pt x="63060" y="119857"/>
                  </a:lnTo>
                  <a:lnTo>
                    <a:pt x="66049" y="119714"/>
                  </a:lnTo>
                  <a:lnTo>
                    <a:pt x="68896" y="119429"/>
                  </a:lnTo>
                  <a:lnTo>
                    <a:pt x="71886" y="118859"/>
                  </a:lnTo>
                  <a:lnTo>
                    <a:pt x="74733" y="118289"/>
                  </a:lnTo>
                  <a:lnTo>
                    <a:pt x="77437" y="117434"/>
                  </a:lnTo>
                  <a:lnTo>
                    <a:pt x="80284" y="116579"/>
                  </a:lnTo>
                  <a:lnTo>
                    <a:pt x="82989" y="115439"/>
                  </a:lnTo>
                  <a:lnTo>
                    <a:pt x="85693" y="114299"/>
                  </a:lnTo>
                  <a:lnTo>
                    <a:pt x="88256" y="113016"/>
                  </a:lnTo>
                  <a:lnTo>
                    <a:pt x="90818" y="111591"/>
                  </a:lnTo>
                  <a:lnTo>
                    <a:pt x="93238" y="110023"/>
                  </a:lnTo>
                  <a:lnTo>
                    <a:pt x="95658" y="108313"/>
                  </a:lnTo>
                  <a:lnTo>
                    <a:pt x="97935" y="106460"/>
                  </a:lnTo>
                  <a:lnTo>
                    <a:pt x="100213" y="104608"/>
                  </a:lnTo>
                  <a:lnTo>
                    <a:pt x="102348" y="102470"/>
                  </a:lnTo>
                  <a:lnTo>
                    <a:pt x="106334" y="98052"/>
                  </a:lnTo>
                  <a:lnTo>
                    <a:pt x="109893" y="93349"/>
                  </a:lnTo>
                  <a:lnTo>
                    <a:pt x="112882" y="88361"/>
                  </a:lnTo>
                  <a:lnTo>
                    <a:pt x="115444" y="83087"/>
                  </a:lnTo>
                  <a:lnTo>
                    <a:pt x="117437" y="77529"/>
                  </a:lnTo>
                  <a:lnTo>
                    <a:pt x="118861" y="71828"/>
                  </a:lnTo>
                  <a:lnTo>
                    <a:pt x="119715" y="65985"/>
                  </a:lnTo>
                  <a:lnTo>
                    <a:pt x="120000" y="60000"/>
                  </a:lnTo>
                  <a:lnTo>
                    <a:pt x="120000" y="59857"/>
                  </a:lnTo>
                  <a:lnTo>
                    <a:pt x="120000" y="59714"/>
                  </a:lnTo>
                  <a:lnTo>
                    <a:pt x="111032" y="59714"/>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593" name="Google Shape;593;p42"/>
            <p:cNvSpPr/>
            <p:nvPr/>
          </p:nvSpPr>
          <p:spPr>
            <a:xfrm>
              <a:off x="24243769" y="19998997"/>
              <a:ext cx="1092627" cy="1022536"/>
            </a:xfrm>
            <a:custGeom>
              <a:rect b="b" l="l" r="r" t="t"/>
              <a:pathLst>
                <a:path extrusionOk="0" h="120000" w="120000">
                  <a:moveTo>
                    <a:pt x="76551" y="0"/>
                  </a:moveTo>
                  <a:lnTo>
                    <a:pt x="120000" y="120000"/>
                  </a:lnTo>
                  <a:lnTo>
                    <a:pt x="0" y="76994"/>
                  </a:lnTo>
                  <a:lnTo>
                    <a:pt x="76551"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594" name="Google Shape;594;p42"/>
            <p:cNvSpPr/>
            <p:nvPr/>
          </p:nvSpPr>
          <p:spPr>
            <a:xfrm>
              <a:off x="21355216" y="20560505"/>
              <a:ext cx="2938789" cy="2766167"/>
            </a:xfrm>
            <a:custGeom>
              <a:rect b="b" l="l" r="r" t="t"/>
              <a:pathLst>
                <a:path extrusionOk="0" h="120000" w="120000">
                  <a:moveTo>
                    <a:pt x="86410" y="53589"/>
                  </a:moveTo>
                  <a:lnTo>
                    <a:pt x="86666" y="54871"/>
                  </a:lnTo>
                  <a:lnTo>
                    <a:pt x="86666" y="56153"/>
                  </a:lnTo>
                  <a:lnTo>
                    <a:pt x="86923" y="57435"/>
                  </a:lnTo>
                  <a:lnTo>
                    <a:pt x="86923" y="58974"/>
                  </a:lnTo>
                  <a:lnTo>
                    <a:pt x="86410" y="64358"/>
                  </a:lnTo>
                  <a:lnTo>
                    <a:pt x="84871" y="69487"/>
                  </a:lnTo>
                  <a:lnTo>
                    <a:pt x="82307" y="74102"/>
                  </a:lnTo>
                  <a:lnTo>
                    <a:pt x="78974" y="77948"/>
                  </a:lnTo>
                  <a:lnTo>
                    <a:pt x="75128" y="81282"/>
                  </a:lnTo>
                  <a:lnTo>
                    <a:pt x="70512" y="83846"/>
                  </a:lnTo>
                  <a:lnTo>
                    <a:pt x="65641" y="85384"/>
                  </a:lnTo>
                  <a:lnTo>
                    <a:pt x="60256" y="85897"/>
                  </a:lnTo>
                  <a:lnTo>
                    <a:pt x="54871" y="85384"/>
                  </a:lnTo>
                  <a:lnTo>
                    <a:pt x="49743" y="83846"/>
                  </a:lnTo>
                  <a:lnTo>
                    <a:pt x="45128" y="81282"/>
                  </a:lnTo>
                  <a:lnTo>
                    <a:pt x="41282" y="77948"/>
                  </a:lnTo>
                  <a:lnTo>
                    <a:pt x="37948" y="74102"/>
                  </a:lnTo>
                  <a:lnTo>
                    <a:pt x="35384" y="69487"/>
                  </a:lnTo>
                  <a:lnTo>
                    <a:pt x="33846" y="64358"/>
                  </a:lnTo>
                  <a:lnTo>
                    <a:pt x="33333" y="58974"/>
                  </a:lnTo>
                  <a:lnTo>
                    <a:pt x="33846" y="53589"/>
                  </a:lnTo>
                  <a:lnTo>
                    <a:pt x="35384" y="48461"/>
                  </a:lnTo>
                  <a:lnTo>
                    <a:pt x="37948" y="43846"/>
                  </a:lnTo>
                  <a:lnTo>
                    <a:pt x="41282" y="40000"/>
                  </a:lnTo>
                  <a:lnTo>
                    <a:pt x="45128" y="36666"/>
                  </a:lnTo>
                  <a:lnTo>
                    <a:pt x="49743" y="34102"/>
                  </a:lnTo>
                  <a:lnTo>
                    <a:pt x="54871" y="32564"/>
                  </a:lnTo>
                  <a:lnTo>
                    <a:pt x="60256" y="32051"/>
                  </a:lnTo>
                  <a:lnTo>
                    <a:pt x="64871" y="32564"/>
                  </a:lnTo>
                  <a:lnTo>
                    <a:pt x="69487" y="33589"/>
                  </a:lnTo>
                  <a:lnTo>
                    <a:pt x="73589" y="35641"/>
                  </a:lnTo>
                  <a:lnTo>
                    <a:pt x="77179" y="38205"/>
                  </a:lnTo>
                  <a:lnTo>
                    <a:pt x="80512" y="41282"/>
                  </a:lnTo>
                  <a:lnTo>
                    <a:pt x="83076" y="45128"/>
                  </a:lnTo>
                  <a:lnTo>
                    <a:pt x="85128" y="49230"/>
                  </a:lnTo>
                  <a:lnTo>
                    <a:pt x="86410" y="53589"/>
                  </a:lnTo>
                  <a:lnTo>
                    <a:pt x="119487" y="53589"/>
                  </a:lnTo>
                  <a:lnTo>
                    <a:pt x="118717" y="47948"/>
                  </a:lnTo>
                  <a:lnTo>
                    <a:pt x="117179" y="42564"/>
                  </a:lnTo>
                  <a:lnTo>
                    <a:pt x="115384" y="37435"/>
                  </a:lnTo>
                  <a:lnTo>
                    <a:pt x="113076" y="32564"/>
                  </a:lnTo>
                  <a:lnTo>
                    <a:pt x="110512" y="27692"/>
                  </a:lnTo>
                  <a:lnTo>
                    <a:pt x="107435" y="23333"/>
                  </a:lnTo>
                  <a:lnTo>
                    <a:pt x="103846" y="19230"/>
                  </a:lnTo>
                  <a:lnTo>
                    <a:pt x="100000" y="15384"/>
                  </a:lnTo>
                  <a:lnTo>
                    <a:pt x="95897" y="12051"/>
                  </a:lnTo>
                  <a:lnTo>
                    <a:pt x="91538" y="8974"/>
                  </a:lnTo>
                  <a:lnTo>
                    <a:pt x="86923" y="6410"/>
                  </a:lnTo>
                  <a:lnTo>
                    <a:pt x="81794" y="4102"/>
                  </a:lnTo>
                  <a:lnTo>
                    <a:pt x="76666" y="2307"/>
                  </a:lnTo>
                  <a:lnTo>
                    <a:pt x="71538" y="1025"/>
                  </a:lnTo>
                  <a:lnTo>
                    <a:pt x="65897" y="256"/>
                  </a:lnTo>
                  <a:lnTo>
                    <a:pt x="60256" y="0"/>
                  </a:lnTo>
                  <a:lnTo>
                    <a:pt x="54102" y="256"/>
                  </a:lnTo>
                  <a:lnTo>
                    <a:pt x="48205" y="1282"/>
                  </a:lnTo>
                  <a:lnTo>
                    <a:pt x="42307" y="2820"/>
                  </a:lnTo>
                  <a:lnTo>
                    <a:pt x="36666" y="4615"/>
                  </a:lnTo>
                  <a:lnTo>
                    <a:pt x="31538" y="7179"/>
                  </a:lnTo>
                  <a:lnTo>
                    <a:pt x="26666" y="10256"/>
                  </a:lnTo>
                  <a:lnTo>
                    <a:pt x="21794" y="13846"/>
                  </a:lnTo>
                  <a:lnTo>
                    <a:pt x="17692" y="17692"/>
                  </a:lnTo>
                  <a:lnTo>
                    <a:pt x="13846" y="21794"/>
                  </a:lnTo>
                  <a:lnTo>
                    <a:pt x="10256" y="26410"/>
                  </a:lnTo>
                  <a:lnTo>
                    <a:pt x="7179" y="31538"/>
                  </a:lnTo>
                  <a:lnTo>
                    <a:pt x="4615" y="36666"/>
                  </a:lnTo>
                  <a:lnTo>
                    <a:pt x="2820" y="42307"/>
                  </a:lnTo>
                  <a:lnTo>
                    <a:pt x="1282" y="47948"/>
                  </a:lnTo>
                  <a:lnTo>
                    <a:pt x="256" y="53846"/>
                  </a:lnTo>
                  <a:lnTo>
                    <a:pt x="0" y="60000"/>
                  </a:lnTo>
                  <a:lnTo>
                    <a:pt x="256" y="66153"/>
                  </a:lnTo>
                  <a:lnTo>
                    <a:pt x="1282" y="72051"/>
                  </a:lnTo>
                  <a:lnTo>
                    <a:pt x="2820" y="77692"/>
                  </a:lnTo>
                  <a:lnTo>
                    <a:pt x="4615" y="83333"/>
                  </a:lnTo>
                  <a:lnTo>
                    <a:pt x="7179" y="88461"/>
                  </a:lnTo>
                  <a:lnTo>
                    <a:pt x="10256" y="93589"/>
                  </a:lnTo>
                  <a:lnTo>
                    <a:pt x="13846" y="98205"/>
                  </a:lnTo>
                  <a:lnTo>
                    <a:pt x="17692" y="102307"/>
                  </a:lnTo>
                  <a:lnTo>
                    <a:pt x="21794" y="106153"/>
                  </a:lnTo>
                  <a:lnTo>
                    <a:pt x="26666" y="109743"/>
                  </a:lnTo>
                  <a:lnTo>
                    <a:pt x="31538" y="112820"/>
                  </a:lnTo>
                  <a:lnTo>
                    <a:pt x="36666" y="115384"/>
                  </a:lnTo>
                  <a:lnTo>
                    <a:pt x="42307" y="117179"/>
                  </a:lnTo>
                  <a:lnTo>
                    <a:pt x="48205" y="118717"/>
                  </a:lnTo>
                  <a:lnTo>
                    <a:pt x="54102" y="119743"/>
                  </a:lnTo>
                  <a:lnTo>
                    <a:pt x="60256" y="120000"/>
                  </a:lnTo>
                  <a:lnTo>
                    <a:pt x="66410" y="119743"/>
                  </a:lnTo>
                  <a:lnTo>
                    <a:pt x="72307" y="118717"/>
                  </a:lnTo>
                  <a:lnTo>
                    <a:pt x="77948" y="117179"/>
                  </a:lnTo>
                  <a:lnTo>
                    <a:pt x="83333" y="115384"/>
                  </a:lnTo>
                  <a:lnTo>
                    <a:pt x="88717" y="112820"/>
                  </a:lnTo>
                  <a:lnTo>
                    <a:pt x="93589" y="109743"/>
                  </a:lnTo>
                  <a:lnTo>
                    <a:pt x="98205" y="106153"/>
                  </a:lnTo>
                  <a:lnTo>
                    <a:pt x="102564" y="102307"/>
                  </a:lnTo>
                  <a:lnTo>
                    <a:pt x="106410" y="98205"/>
                  </a:lnTo>
                  <a:lnTo>
                    <a:pt x="109743" y="93589"/>
                  </a:lnTo>
                  <a:lnTo>
                    <a:pt x="112820" y="88461"/>
                  </a:lnTo>
                  <a:lnTo>
                    <a:pt x="115384" y="83333"/>
                  </a:lnTo>
                  <a:lnTo>
                    <a:pt x="117179" y="77692"/>
                  </a:lnTo>
                  <a:lnTo>
                    <a:pt x="118717" y="72051"/>
                  </a:lnTo>
                  <a:lnTo>
                    <a:pt x="119743" y="66153"/>
                  </a:lnTo>
                  <a:lnTo>
                    <a:pt x="120000" y="60000"/>
                  </a:lnTo>
                  <a:lnTo>
                    <a:pt x="120000" y="58461"/>
                  </a:lnTo>
                  <a:lnTo>
                    <a:pt x="119743" y="56666"/>
                  </a:lnTo>
                  <a:lnTo>
                    <a:pt x="119743" y="55128"/>
                  </a:lnTo>
                  <a:lnTo>
                    <a:pt x="119487" y="53589"/>
                  </a:lnTo>
                  <a:lnTo>
                    <a:pt x="86410" y="53589"/>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grpSp>
      <p:pic>
        <p:nvPicPr>
          <p:cNvPr descr="pbl" id="595" name="Google Shape;595;p42"/>
          <p:cNvPicPr preferRelativeResize="0"/>
          <p:nvPr/>
        </p:nvPicPr>
        <p:blipFill rotWithShape="1">
          <a:blip r:embed="rId4">
            <a:alphaModFix/>
          </a:blip>
          <a:srcRect b="0" l="0" r="0" t="0"/>
          <a:stretch/>
        </p:blipFill>
        <p:spPr>
          <a:xfrm>
            <a:off x="6858000" y="2438400"/>
            <a:ext cx="1524000" cy="1219200"/>
          </a:xfrm>
          <a:prstGeom prst="rect">
            <a:avLst/>
          </a:prstGeom>
          <a:noFill/>
          <a:ln>
            <a:noFill/>
          </a:ln>
        </p:spPr>
      </p:pic>
      <p:sp>
        <p:nvSpPr>
          <p:cNvPr id="596" name="Google Shape;596;p42"/>
          <p:cNvSpPr txBox="1"/>
          <p:nvPr/>
        </p:nvSpPr>
        <p:spPr>
          <a:xfrm>
            <a:off x="381000" y="990600"/>
            <a:ext cx="2514600" cy="533400"/>
          </a:xfrm>
          <a:prstGeom prst="rect">
            <a:avLst/>
          </a:prstGeom>
          <a:solidFill>
            <a:srgbClr val="00CC00"/>
          </a:solidFill>
          <a:ln>
            <a:noFill/>
          </a:ln>
        </p:spPr>
        <p:txBody>
          <a:bodyPr anchorCtr="0" anchor="t" bIns="36575" lIns="36575" spcFirstLastPara="1" rIns="36575" wrap="square" tIns="36575">
            <a:noAutofit/>
          </a:bodyPr>
          <a:lstStyle/>
          <a:p>
            <a:pPr indent="0" lvl="0" marL="0" marR="0" rtl="0" algn="ctr">
              <a:spcBef>
                <a:spcPts val="0"/>
              </a:spcBef>
              <a:spcAft>
                <a:spcPts val="0"/>
              </a:spcAft>
              <a:buNone/>
            </a:pPr>
            <a:r>
              <a:rPr b="1" lang="en-US" sz="2800">
                <a:solidFill>
                  <a:srgbClr val="FFFFFF"/>
                </a:solidFill>
                <a:latin typeface="Arial Narrow"/>
                <a:ea typeface="Arial Narrow"/>
                <a:cs typeface="Arial Narrow"/>
                <a:sym typeface="Arial Narrow"/>
              </a:rPr>
              <a:t>Coach</a:t>
            </a:r>
            <a:endParaRPr/>
          </a:p>
        </p:txBody>
      </p:sp>
      <p:sp>
        <p:nvSpPr>
          <p:cNvPr id="597" name="Google Shape;597;p42"/>
          <p:cNvSpPr txBox="1"/>
          <p:nvPr/>
        </p:nvSpPr>
        <p:spPr>
          <a:xfrm>
            <a:off x="6057900" y="1143000"/>
            <a:ext cx="2476500" cy="533400"/>
          </a:xfrm>
          <a:prstGeom prst="rect">
            <a:avLst/>
          </a:prstGeom>
          <a:solidFill>
            <a:srgbClr val="FF0000"/>
          </a:solidFill>
          <a:ln>
            <a:noFill/>
          </a:ln>
        </p:spPr>
        <p:txBody>
          <a:bodyPr anchorCtr="0" anchor="t" bIns="36575" lIns="36575" spcFirstLastPara="1" rIns="36575" wrap="square" tIns="36575">
            <a:noAutofit/>
          </a:bodyPr>
          <a:lstStyle/>
          <a:p>
            <a:pPr indent="0" lvl="0" marL="0" marR="0" rtl="0" algn="ctr">
              <a:spcBef>
                <a:spcPts val="0"/>
              </a:spcBef>
              <a:spcAft>
                <a:spcPts val="0"/>
              </a:spcAft>
              <a:buNone/>
            </a:pPr>
            <a:r>
              <a:rPr b="1" lang="en-US" sz="2800">
                <a:solidFill>
                  <a:srgbClr val="FFFFFF"/>
                </a:solidFill>
                <a:latin typeface="Arial Narrow"/>
                <a:ea typeface="Arial Narrow"/>
                <a:cs typeface="Arial Narrow"/>
                <a:sym typeface="Arial Narrow"/>
              </a:rPr>
              <a:t>Identify</a:t>
            </a:r>
            <a:endParaRPr/>
          </a:p>
        </p:txBody>
      </p:sp>
      <p:sp>
        <p:nvSpPr>
          <p:cNvPr id="598" name="Google Shape;598;p42"/>
          <p:cNvSpPr txBox="1"/>
          <p:nvPr/>
        </p:nvSpPr>
        <p:spPr>
          <a:xfrm>
            <a:off x="3429000" y="5029200"/>
            <a:ext cx="2133600" cy="533400"/>
          </a:xfrm>
          <a:prstGeom prst="rect">
            <a:avLst/>
          </a:prstGeom>
          <a:solidFill>
            <a:srgbClr val="0000FF"/>
          </a:solidFill>
          <a:ln>
            <a:noFill/>
          </a:ln>
        </p:spPr>
        <p:txBody>
          <a:bodyPr anchorCtr="0" anchor="t" bIns="36575" lIns="36575" spcFirstLastPara="1" rIns="36575" wrap="square" tIns="36575">
            <a:noAutofit/>
          </a:bodyPr>
          <a:lstStyle/>
          <a:p>
            <a:pPr indent="0" lvl="0" marL="0" marR="0" rtl="0" algn="ctr">
              <a:spcBef>
                <a:spcPts val="0"/>
              </a:spcBef>
              <a:spcAft>
                <a:spcPts val="0"/>
              </a:spcAft>
              <a:buNone/>
            </a:pPr>
            <a:r>
              <a:rPr b="1" lang="en-US" sz="2800">
                <a:solidFill>
                  <a:srgbClr val="FFFFFF"/>
                </a:solidFill>
                <a:latin typeface="Arial Narrow"/>
                <a:ea typeface="Arial Narrow"/>
                <a:cs typeface="Arial Narrow"/>
                <a:sym typeface="Arial Narrow"/>
              </a:rPr>
              <a:t>Analyze</a:t>
            </a:r>
            <a:endParaRPr/>
          </a:p>
        </p:txBody>
      </p:sp>
      <p:sp>
        <p:nvSpPr>
          <p:cNvPr id="599" name="Google Shape;599;p42"/>
          <p:cNvSpPr txBox="1"/>
          <p:nvPr/>
        </p:nvSpPr>
        <p:spPr>
          <a:xfrm>
            <a:off x="6324600" y="1676400"/>
            <a:ext cx="2206625" cy="857250"/>
          </a:xfrm>
          <a:prstGeom prst="rect">
            <a:avLst/>
          </a:prstGeom>
          <a:noFill/>
          <a:ln>
            <a:noFill/>
          </a:ln>
        </p:spPr>
        <p:txBody>
          <a:bodyPr anchorCtr="0" anchor="t" bIns="36575" lIns="36575" spcFirstLastPara="1" rIns="36575" wrap="square" tIns="36575">
            <a:noAutofit/>
          </a:bodyPr>
          <a:lstStyle/>
          <a:p>
            <a:pPr indent="0" lvl="0" marL="0" marR="0" rtl="0" algn="ctr">
              <a:spcBef>
                <a:spcPts val="0"/>
              </a:spcBef>
              <a:spcAft>
                <a:spcPts val="0"/>
              </a:spcAft>
              <a:buNone/>
            </a:pPr>
            <a:r>
              <a:rPr b="1" lang="en-US" sz="2000">
                <a:solidFill>
                  <a:schemeClr val="dk1"/>
                </a:solidFill>
                <a:latin typeface="Arial Narrow"/>
                <a:ea typeface="Arial Narrow"/>
                <a:cs typeface="Arial Narrow"/>
                <a:sym typeface="Arial Narrow"/>
              </a:rPr>
              <a:t>  </a:t>
            </a:r>
            <a:r>
              <a:rPr b="1" lang="en-US" sz="1600">
                <a:solidFill>
                  <a:schemeClr val="dk1"/>
                </a:solidFill>
                <a:latin typeface="Arial Narrow"/>
                <a:ea typeface="Arial Narrow"/>
                <a:cs typeface="Arial Narrow"/>
                <a:sym typeface="Arial Narrow"/>
              </a:rPr>
              <a:t>business driver,</a:t>
            </a:r>
            <a:endParaRPr/>
          </a:p>
          <a:p>
            <a:pPr indent="0" lvl="0" marL="0" marR="0" rtl="0" algn="ctr">
              <a:spcBef>
                <a:spcPts val="0"/>
              </a:spcBef>
              <a:spcAft>
                <a:spcPts val="0"/>
              </a:spcAft>
              <a:buNone/>
            </a:pPr>
            <a:r>
              <a:rPr b="1" lang="en-US" sz="1600">
                <a:solidFill>
                  <a:schemeClr val="dk1"/>
                </a:solidFill>
                <a:latin typeface="Arial Narrow"/>
                <a:ea typeface="Arial Narrow"/>
                <a:cs typeface="Arial Narrow"/>
                <a:sym typeface="Arial Narrow"/>
              </a:rPr>
              <a:t>  result target</a:t>
            </a:r>
            <a:endParaRPr b="1" sz="1600">
              <a:solidFill>
                <a:srgbClr val="000000"/>
              </a:solidFill>
              <a:latin typeface="Arial Narrow"/>
              <a:ea typeface="Arial Narrow"/>
              <a:cs typeface="Arial Narrow"/>
              <a:sym typeface="Arial Narrow"/>
            </a:endParaRPr>
          </a:p>
        </p:txBody>
      </p:sp>
      <p:sp>
        <p:nvSpPr>
          <p:cNvPr id="600" name="Google Shape;600;p42"/>
          <p:cNvSpPr txBox="1"/>
          <p:nvPr/>
        </p:nvSpPr>
        <p:spPr>
          <a:xfrm>
            <a:off x="6096000" y="4267200"/>
            <a:ext cx="2667000" cy="914400"/>
          </a:xfrm>
          <a:prstGeom prst="rect">
            <a:avLst/>
          </a:prstGeom>
          <a:noFill/>
          <a:ln>
            <a:noFill/>
          </a:ln>
        </p:spPr>
        <p:txBody>
          <a:bodyPr anchorCtr="0" anchor="t" bIns="36575" lIns="36575" spcFirstLastPara="1" rIns="36575" wrap="square" tIns="36575">
            <a:noAutofit/>
          </a:bodyPr>
          <a:lstStyle/>
          <a:p>
            <a:pPr indent="0" lvl="0" marL="0" marR="0" rtl="0" algn="ctr">
              <a:spcBef>
                <a:spcPts val="0"/>
              </a:spcBef>
              <a:spcAft>
                <a:spcPts val="0"/>
              </a:spcAft>
              <a:buNone/>
            </a:pPr>
            <a:r>
              <a:rPr b="1" lang="en-US" sz="2000">
                <a:solidFill>
                  <a:schemeClr val="dk1"/>
                </a:solidFill>
                <a:latin typeface="Arial Narrow"/>
                <a:ea typeface="Arial Narrow"/>
                <a:cs typeface="Arial Narrow"/>
                <a:sym typeface="Arial Narrow"/>
              </a:rPr>
              <a:t>  </a:t>
            </a:r>
            <a:r>
              <a:rPr b="1" lang="en-US" sz="1600">
                <a:solidFill>
                  <a:schemeClr val="dk1"/>
                </a:solidFill>
                <a:latin typeface="Arial Narrow"/>
                <a:ea typeface="Arial Narrow"/>
                <a:cs typeface="Arial Narrow"/>
                <a:sym typeface="Arial Narrow"/>
              </a:rPr>
              <a:t>performer,</a:t>
            </a:r>
            <a:endParaRPr/>
          </a:p>
          <a:p>
            <a:pPr indent="0" lvl="0" marL="0" marR="0" rtl="0" algn="ctr">
              <a:spcBef>
                <a:spcPts val="0"/>
              </a:spcBef>
              <a:spcAft>
                <a:spcPts val="0"/>
              </a:spcAft>
              <a:buNone/>
            </a:pPr>
            <a:r>
              <a:rPr b="1" lang="en-US" sz="1600">
                <a:solidFill>
                  <a:schemeClr val="dk1"/>
                </a:solidFill>
                <a:latin typeface="Arial Narrow"/>
                <a:ea typeface="Arial Narrow"/>
                <a:cs typeface="Arial Narrow"/>
                <a:sym typeface="Arial Narrow"/>
              </a:rPr>
              <a:t>  critical behavior</a:t>
            </a:r>
            <a:endParaRPr b="1" sz="1600">
              <a:solidFill>
                <a:srgbClr val="000000"/>
              </a:solidFill>
              <a:latin typeface="Arial Narrow"/>
              <a:ea typeface="Arial Narrow"/>
              <a:cs typeface="Arial Narrow"/>
              <a:sym typeface="Arial Narrow"/>
            </a:endParaRPr>
          </a:p>
        </p:txBody>
      </p:sp>
      <p:sp>
        <p:nvSpPr>
          <p:cNvPr id="601" name="Google Shape;601;p42"/>
          <p:cNvSpPr txBox="1"/>
          <p:nvPr/>
        </p:nvSpPr>
        <p:spPr>
          <a:xfrm>
            <a:off x="6400800" y="3749675"/>
            <a:ext cx="2133600" cy="517525"/>
          </a:xfrm>
          <a:prstGeom prst="rect">
            <a:avLst/>
          </a:prstGeom>
          <a:solidFill>
            <a:srgbClr val="FFCC00"/>
          </a:solidFill>
          <a:ln>
            <a:noFill/>
          </a:ln>
        </p:spPr>
        <p:txBody>
          <a:bodyPr anchorCtr="0" anchor="t" bIns="36575" lIns="36575" spcFirstLastPara="1" rIns="36575" wrap="square" tIns="36575">
            <a:noAutofit/>
          </a:bodyPr>
          <a:lstStyle/>
          <a:p>
            <a:pPr indent="0" lvl="0" marL="0" marR="0" rtl="0" algn="ctr">
              <a:spcBef>
                <a:spcPts val="0"/>
              </a:spcBef>
              <a:spcAft>
                <a:spcPts val="0"/>
              </a:spcAft>
              <a:buNone/>
            </a:pPr>
            <a:r>
              <a:rPr b="1" lang="en-US" sz="2800">
                <a:solidFill>
                  <a:srgbClr val="FFFFFF"/>
                </a:solidFill>
                <a:latin typeface="Arial Narrow"/>
                <a:ea typeface="Arial Narrow"/>
                <a:cs typeface="Arial Narrow"/>
                <a:sym typeface="Arial Narrow"/>
              </a:rPr>
              <a:t>Pinpoint</a:t>
            </a:r>
            <a:endParaRPr/>
          </a:p>
        </p:txBody>
      </p:sp>
      <p:sp>
        <p:nvSpPr>
          <p:cNvPr id="602" name="Google Shape;602;p42"/>
          <p:cNvSpPr txBox="1"/>
          <p:nvPr/>
        </p:nvSpPr>
        <p:spPr>
          <a:xfrm>
            <a:off x="2667000" y="5638800"/>
            <a:ext cx="3733800" cy="914400"/>
          </a:xfrm>
          <a:prstGeom prst="rect">
            <a:avLst/>
          </a:prstGeom>
          <a:noFill/>
          <a:ln>
            <a:noFill/>
          </a:ln>
        </p:spPr>
        <p:txBody>
          <a:bodyPr anchorCtr="0" anchor="t" bIns="36575" lIns="36575" spcFirstLastPara="1" rIns="36575" wrap="square" tIns="36575">
            <a:noAutofit/>
          </a:bodyPr>
          <a:lstStyle/>
          <a:p>
            <a:pPr indent="0" lvl="0" marL="0" marR="0" rtl="0" algn="ctr">
              <a:spcBef>
                <a:spcPts val="0"/>
              </a:spcBef>
              <a:spcAft>
                <a:spcPts val="0"/>
              </a:spcAft>
              <a:buNone/>
            </a:pPr>
            <a:r>
              <a:rPr b="1" lang="en-US" sz="1600">
                <a:solidFill>
                  <a:schemeClr val="dk1"/>
                </a:solidFill>
                <a:latin typeface="Arial Narrow"/>
                <a:ea typeface="Arial Narrow"/>
                <a:cs typeface="Arial Narrow"/>
                <a:sym typeface="Arial Narrow"/>
              </a:rPr>
              <a:t>how to influence current &amp;</a:t>
            </a:r>
            <a:endParaRPr/>
          </a:p>
          <a:p>
            <a:pPr indent="0" lvl="0" marL="0" marR="0" rtl="0" algn="ctr">
              <a:spcBef>
                <a:spcPts val="0"/>
              </a:spcBef>
              <a:spcAft>
                <a:spcPts val="0"/>
              </a:spcAft>
              <a:buNone/>
            </a:pPr>
            <a:r>
              <a:rPr b="1" lang="en-US" sz="1600">
                <a:solidFill>
                  <a:schemeClr val="dk1"/>
                </a:solidFill>
                <a:latin typeface="Arial Narrow"/>
                <a:ea typeface="Arial Narrow"/>
                <a:cs typeface="Arial Narrow"/>
                <a:sym typeface="Arial Narrow"/>
              </a:rPr>
              <a:t>   desired behavior</a:t>
            </a:r>
            <a:endParaRPr b="1" sz="1600">
              <a:solidFill>
                <a:srgbClr val="000000"/>
              </a:solidFill>
              <a:latin typeface="Arial Narrow"/>
              <a:ea typeface="Arial Narrow"/>
              <a:cs typeface="Arial Narrow"/>
              <a:sym typeface="Arial Narrow"/>
            </a:endParaRPr>
          </a:p>
        </p:txBody>
      </p:sp>
      <p:pic>
        <p:nvPicPr>
          <p:cNvPr descr="IN00632_" id="603" name="Google Shape;603;p42"/>
          <p:cNvPicPr preferRelativeResize="0"/>
          <p:nvPr/>
        </p:nvPicPr>
        <p:blipFill rotWithShape="1">
          <a:blip r:embed="rId5">
            <a:alphaModFix/>
          </a:blip>
          <a:srcRect b="0" l="0" r="0" t="0"/>
          <a:stretch/>
        </p:blipFill>
        <p:spPr>
          <a:xfrm>
            <a:off x="3429000" y="1905000"/>
            <a:ext cx="2286000" cy="2362200"/>
          </a:xfrm>
          <a:prstGeom prst="rect">
            <a:avLst/>
          </a:prstGeom>
          <a:noFill/>
          <a:ln>
            <a:noFill/>
          </a:ln>
        </p:spPr>
      </p:pic>
      <p:pic>
        <p:nvPicPr>
          <p:cNvPr descr="IN00500_" id="604" name="Google Shape;604;p42"/>
          <p:cNvPicPr preferRelativeResize="0"/>
          <p:nvPr/>
        </p:nvPicPr>
        <p:blipFill rotWithShape="1">
          <a:blip r:embed="rId6">
            <a:alphaModFix/>
          </a:blip>
          <a:srcRect b="0" l="0" r="0" t="0"/>
          <a:stretch/>
        </p:blipFill>
        <p:spPr>
          <a:xfrm>
            <a:off x="990600" y="2438400"/>
            <a:ext cx="990600" cy="685800"/>
          </a:xfrm>
          <a:prstGeom prst="rect">
            <a:avLst/>
          </a:prstGeom>
          <a:noFill/>
          <a:ln>
            <a:noFill/>
          </a:ln>
        </p:spPr>
      </p:pic>
      <p:sp>
        <p:nvSpPr>
          <p:cNvPr id="605" name="Google Shape;605;p42"/>
          <p:cNvSpPr txBox="1"/>
          <p:nvPr/>
        </p:nvSpPr>
        <p:spPr>
          <a:xfrm rot="2244825">
            <a:off x="457200" y="2819400"/>
            <a:ext cx="1065213" cy="30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400">
                <a:solidFill>
                  <a:schemeClr val="dk1"/>
                </a:solidFill>
                <a:latin typeface="Comic Sans MS"/>
                <a:ea typeface="Comic Sans MS"/>
                <a:cs typeface="Comic Sans MS"/>
                <a:sym typeface="Comic Sans MS"/>
              </a:rPr>
              <a:t>Feedback </a:t>
            </a:r>
            <a:endParaRPr/>
          </a:p>
        </p:txBody>
      </p:sp>
      <p:pic>
        <p:nvPicPr>
          <p:cNvPr descr="j0149719" id="606" name="Google Shape;606;p42"/>
          <p:cNvPicPr preferRelativeResize="0"/>
          <p:nvPr/>
        </p:nvPicPr>
        <p:blipFill rotWithShape="1">
          <a:blip r:embed="rId7">
            <a:alphaModFix/>
          </a:blip>
          <a:srcRect b="0" l="0" r="0" t="0"/>
          <a:stretch/>
        </p:blipFill>
        <p:spPr>
          <a:xfrm>
            <a:off x="4038600" y="6172200"/>
            <a:ext cx="1143000" cy="685800"/>
          </a:xfrm>
          <a:prstGeom prst="rect">
            <a:avLst/>
          </a:prstGeom>
          <a:noFill/>
          <a:ln>
            <a:noFill/>
          </a:ln>
        </p:spPr>
      </p:pic>
      <p:sp>
        <p:nvSpPr>
          <p:cNvPr id="607" name="Google Shape;607;p42"/>
          <p:cNvSpPr txBox="1"/>
          <p:nvPr/>
        </p:nvSpPr>
        <p:spPr>
          <a:xfrm>
            <a:off x="69850" y="153988"/>
            <a:ext cx="8629650" cy="457200"/>
          </a:xfrm>
          <a:prstGeom prst="rect">
            <a:avLst/>
          </a:prstGeom>
          <a:noFill/>
          <a:ln>
            <a:noFill/>
          </a:ln>
        </p:spPr>
        <p:txBody>
          <a:bodyPr anchorCtr="0" anchor="t" bIns="36575" lIns="36575" spcFirstLastPara="1" rIns="36575" wrap="square" tIns="36575">
            <a:noAutofit/>
          </a:bodyPr>
          <a:lstStyle/>
          <a:p>
            <a:pPr indent="0" lvl="0" marL="0" marR="0" rtl="0" algn="ctr">
              <a:spcBef>
                <a:spcPts val="0"/>
              </a:spcBef>
              <a:spcAft>
                <a:spcPts val="0"/>
              </a:spcAft>
              <a:buNone/>
            </a:pPr>
            <a:r>
              <a:rPr b="0" lang="en-US" sz="2800">
                <a:solidFill>
                  <a:srgbClr val="000000"/>
                </a:solidFill>
                <a:latin typeface="Arial Black"/>
                <a:ea typeface="Arial Black"/>
                <a:cs typeface="Arial Black"/>
                <a:sym typeface="Arial Black"/>
              </a:rPr>
              <a:t>Built competence to support behaviors</a:t>
            </a:r>
            <a:endParaRPr/>
          </a:p>
        </p:txBody>
      </p:sp>
      <p:sp>
        <p:nvSpPr>
          <p:cNvPr id="608" name="Google Shape;608;p42"/>
          <p:cNvSpPr txBox="1"/>
          <p:nvPr/>
        </p:nvSpPr>
        <p:spPr>
          <a:xfrm rot="1105643">
            <a:off x="3733800" y="3200400"/>
            <a:ext cx="1184275" cy="51752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400">
                <a:solidFill>
                  <a:schemeClr val="dk1"/>
                </a:solidFill>
                <a:latin typeface="Comic Sans MS"/>
                <a:ea typeface="Comic Sans MS"/>
                <a:cs typeface="Comic Sans MS"/>
                <a:sym typeface="Comic Sans MS"/>
              </a:rPr>
              <a:t>Leadership </a:t>
            </a:r>
            <a:endParaRPr/>
          </a:p>
          <a:p>
            <a:pPr indent="0" lvl="0" marL="0" marR="0" rtl="0" algn="l">
              <a:spcBef>
                <a:spcPts val="0"/>
              </a:spcBef>
              <a:spcAft>
                <a:spcPts val="0"/>
              </a:spcAft>
              <a:buNone/>
            </a:pPr>
            <a:r>
              <a:rPr b="1" lang="en-US" sz="1400">
                <a:solidFill>
                  <a:schemeClr val="dk1"/>
                </a:solidFill>
                <a:latin typeface="Comic Sans MS"/>
                <a:ea typeface="Comic Sans MS"/>
                <a:cs typeface="Comic Sans MS"/>
                <a:sym typeface="Comic Sans MS"/>
              </a:rPr>
              <a:t>Toolkit</a:t>
            </a:r>
            <a:endParaRPr/>
          </a:p>
        </p:txBody>
      </p:sp>
      <p:sp>
        <p:nvSpPr>
          <p:cNvPr id="609" name="Google Shape;609;p42"/>
          <p:cNvSpPr txBox="1"/>
          <p:nvPr/>
        </p:nvSpPr>
        <p:spPr>
          <a:xfrm>
            <a:off x="1541463" y="4876800"/>
            <a:ext cx="1106487" cy="51752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400">
                <a:solidFill>
                  <a:schemeClr val="dk1"/>
                </a:solidFill>
                <a:latin typeface="Comic Sans MS"/>
                <a:ea typeface="Comic Sans MS"/>
                <a:cs typeface="Comic Sans MS"/>
                <a:sym typeface="Comic Sans MS"/>
              </a:rPr>
              <a:t>Leadership</a:t>
            </a:r>
            <a:endParaRPr/>
          </a:p>
          <a:p>
            <a:pPr indent="0" lvl="0" marL="0" marR="0" rtl="0" algn="l">
              <a:spcBef>
                <a:spcPts val="0"/>
              </a:spcBef>
              <a:spcAft>
                <a:spcPts val="0"/>
              </a:spcAft>
              <a:buNone/>
            </a:pPr>
            <a:r>
              <a:rPr b="1" lang="en-US" sz="1400">
                <a:solidFill>
                  <a:schemeClr val="dk1"/>
                </a:solidFill>
                <a:latin typeface="Comic Sans MS"/>
                <a:ea typeface="Comic Sans MS"/>
                <a:cs typeface="Comic Sans MS"/>
                <a:sym typeface="Comic Sans MS"/>
              </a:rPr>
              <a:t>Scorecard</a:t>
            </a:r>
            <a:endParaRPr/>
          </a:p>
        </p:txBody>
      </p:sp>
      <p:sp>
        <p:nvSpPr>
          <p:cNvPr id="610" name="Google Shape;610;p42"/>
          <p:cNvSpPr txBox="1"/>
          <p:nvPr/>
        </p:nvSpPr>
        <p:spPr>
          <a:xfrm rot="2029052">
            <a:off x="1219200" y="2438400"/>
            <a:ext cx="1487488" cy="30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400">
                <a:solidFill>
                  <a:schemeClr val="dk1"/>
                </a:solidFill>
                <a:latin typeface="Comic Sans MS"/>
                <a:ea typeface="Comic Sans MS"/>
                <a:cs typeface="Comic Sans MS"/>
                <a:sym typeface="Comic Sans MS"/>
              </a:rPr>
              <a:t> Communication</a:t>
            </a:r>
            <a:endParaRPr/>
          </a:p>
        </p:txBody>
      </p:sp>
      <p:pic>
        <p:nvPicPr>
          <p:cNvPr descr="j0252355" id="611" name="Google Shape;611;p42"/>
          <p:cNvPicPr preferRelativeResize="0"/>
          <p:nvPr/>
        </p:nvPicPr>
        <p:blipFill rotWithShape="1">
          <a:blip r:embed="rId8">
            <a:alphaModFix/>
          </a:blip>
          <a:srcRect b="0" l="0" r="0" t="0"/>
          <a:stretch/>
        </p:blipFill>
        <p:spPr>
          <a:xfrm>
            <a:off x="6781800" y="4876800"/>
            <a:ext cx="1524000" cy="838200"/>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6" name="Shape 616"/>
        <p:cNvGrpSpPr/>
        <p:nvPr/>
      </p:nvGrpSpPr>
      <p:grpSpPr>
        <a:xfrm>
          <a:off x="0" y="0"/>
          <a:ext cx="0" cy="0"/>
          <a:chOff x="0" y="0"/>
          <a:chExt cx="0" cy="0"/>
        </a:xfrm>
      </p:grpSpPr>
      <p:sp>
        <p:nvSpPr>
          <p:cNvPr id="617" name="Google Shape;617;p43"/>
          <p:cNvSpPr txBox="1"/>
          <p:nvPr>
            <p:ph type="title"/>
          </p:nvPr>
        </p:nvSpPr>
        <p:spPr>
          <a:xfrm>
            <a:off x="762000" y="1425575"/>
            <a:ext cx="8205788" cy="701675"/>
          </a:xfrm>
          <a:prstGeom prst="rect">
            <a:avLst/>
          </a:prstGeom>
          <a:noFill/>
          <a:ln>
            <a:noFill/>
          </a:ln>
        </p:spPr>
        <p:txBody>
          <a:bodyPr anchorCtr="0" anchor="b" bIns="0" lIns="0" spcFirstLastPara="1" rIns="0" wrap="square" tIns="0">
            <a:noAutofit/>
          </a:bodyPr>
          <a:lstStyle/>
          <a:p>
            <a:pPr indent="0" lvl="0" marL="0" marR="0" rtl="0" algn="l">
              <a:lnSpc>
                <a:spcPct val="95000"/>
              </a:lnSpc>
              <a:spcBef>
                <a:spcPts val="0"/>
              </a:spcBef>
              <a:spcAft>
                <a:spcPts val="0"/>
              </a:spcAft>
              <a:buNone/>
            </a:pPr>
            <a:r>
              <a:rPr b="1" i="0" lang="en-US" sz="2400" u="none" cap="none" strike="noStrike">
                <a:solidFill>
                  <a:srgbClr val="003300"/>
                </a:solidFill>
                <a:latin typeface="Arial"/>
                <a:ea typeface="Arial"/>
                <a:cs typeface="Arial"/>
                <a:sym typeface="Arial"/>
              </a:rPr>
              <a:t>Four performance levers for converting intended outcomes to behavior:</a:t>
            </a:r>
            <a:endParaRPr b="1" i="0" sz="4500" u="none" cap="none" strike="noStrike">
              <a:solidFill>
                <a:srgbClr val="003300"/>
              </a:solidFill>
              <a:latin typeface="Arial"/>
              <a:ea typeface="Arial"/>
              <a:cs typeface="Arial"/>
              <a:sym typeface="Arial"/>
            </a:endParaRPr>
          </a:p>
        </p:txBody>
      </p:sp>
      <p:sp>
        <p:nvSpPr>
          <p:cNvPr id="618" name="Google Shape;618;p43"/>
          <p:cNvSpPr txBox="1"/>
          <p:nvPr>
            <p:ph idx="1" type="body"/>
          </p:nvPr>
        </p:nvSpPr>
        <p:spPr>
          <a:xfrm>
            <a:off x="431800" y="2230438"/>
            <a:ext cx="8205788" cy="2776537"/>
          </a:xfrm>
          <a:prstGeom prst="rect">
            <a:avLst/>
          </a:prstGeom>
          <a:noFill/>
          <a:ln>
            <a:noFill/>
          </a:ln>
        </p:spPr>
        <p:txBody>
          <a:bodyPr anchorCtr="0" anchor="t" bIns="0" lIns="0" spcFirstLastPara="1" rIns="0" wrap="square" tIns="0">
            <a:noAutofit/>
          </a:bodyPr>
          <a:lstStyle/>
          <a:p>
            <a:pPr indent="-228600" lvl="2" marL="1143000" marR="0" rtl="0" algn="l">
              <a:lnSpc>
                <a:spcPct val="95000"/>
              </a:lnSpc>
              <a:spcBef>
                <a:spcPts val="0"/>
              </a:spcBef>
              <a:spcAft>
                <a:spcPts val="0"/>
              </a:spcAft>
              <a:buClr>
                <a:schemeClr val="dk1"/>
              </a:buClr>
              <a:buSzPts val="4400"/>
              <a:buFont typeface="Noto Sans Symbols"/>
              <a:buChar char="▪"/>
            </a:pPr>
            <a:r>
              <a:rPr b="1" i="0" lang="en-US" sz="4400" u="none" cap="none" strike="noStrike">
                <a:solidFill>
                  <a:schemeClr val="dk1"/>
                </a:solidFill>
                <a:latin typeface="Arial"/>
                <a:ea typeface="Arial"/>
                <a:cs typeface="Arial"/>
                <a:sym typeface="Arial"/>
              </a:rPr>
              <a:t> D</a:t>
            </a:r>
            <a:endParaRPr b="0" i="0" sz="4400" u="none" cap="none" strike="noStrike">
              <a:solidFill>
                <a:schemeClr val="dk1"/>
              </a:solidFill>
              <a:latin typeface="Arial"/>
              <a:ea typeface="Arial"/>
              <a:cs typeface="Arial"/>
              <a:sym typeface="Arial"/>
            </a:endParaRPr>
          </a:p>
          <a:p>
            <a:pPr indent="-228600" lvl="2" marL="1143000" marR="0" rtl="0" algn="l">
              <a:lnSpc>
                <a:spcPct val="95000"/>
              </a:lnSpc>
              <a:spcBef>
                <a:spcPts val="440"/>
              </a:spcBef>
              <a:spcAft>
                <a:spcPts val="0"/>
              </a:spcAft>
              <a:buClr>
                <a:schemeClr val="dk1"/>
              </a:buClr>
              <a:buSzPts val="4400"/>
              <a:buFont typeface="Noto Sans Symbols"/>
              <a:buChar char="▪"/>
            </a:pPr>
            <a:r>
              <a:rPr b="1" i="0" lang="en-US" sz="4400" u="none" cap="none" strike="noStrike">
                <a:solidFill>
                  <a:schemeClr val="dk1"/>
                </a:solidFill>
                <a:latin typeface="Arial"/>
                <a:ea typeface="Arial"/>
                <a:cs typeface="Arial"/>
                <a:sym typeface="Arial"/>
              </a:rPr>
              <a:t> C</a:t>
            </a:r>
            <a:endParaRPr b="0" i="0" sz="4400" u="none" cap="none" strike="noStrike">
              <a:solidFill>
                <a:schemeClr val="dk1"/>
              </a:solidFill>
              <a:latin typeface="Arial"/>
              <a:ea typeface="Arial"/>
              <a:cs typeface="Arial"/>
              <a:sym typeface="Arial"/>
            </a:endParaRPr>
          </a:p>
          <a:p>
            <a:pPr indent="-228600" lvl="2" marL="1143000" marR="0" rtl="0" algn="l">
              <a:lnSpc>
                <a:spcPct val="95000"/>
              </a:lnSpc>
              <a:spcBef>
                <a:spcPts val="440"/>
              </a:spcBef>
              <a:spcAft>
                <a:spcPts val="0"/>
              </a:spcAft>
              <a:buClr>
                <a:schemeClr val="dk1"/>
              </a:buClr>
              <a:buSzPts val="4400"/>
              <a:buFont typeface="Noto Sans Symbols"/>
              <a:buChar char="▪"/>
            </a:pPr>
            <a:r>
              <a:rPr b="1" i="0" lang="en-US" sz="4400" u="none" cap="none" strike="noStrike">
                <a:solidFill>
                  <a:schemeClr val="dk1"/>
                </a:solidFill>
                <a:latin typeface="Arial"/>
                <a:ea typeface="Arial"/>
                <a:cs typeface="Arial"/>
                <a:sym typeface="Arial"/>
              </a:rPr>
              <a:t> O</a:t>
            </a:r>
            <a:endParaRPr b="0" i="0" sz="4400" u="none" cap="none" strike="noStrike">
              <a:solidFill>
                <a:schemeClr val="dk1"/>
              </a:solidFill>
              <a:latin typeface="Arial"/>
              <a:ea typeface="Arial"/>
              <a:cs typeface="Arial"/>
              <a:sym typeface="Arial"/>
            </a:endParaRPr>
          </a:p>
          <a:p>
            <a:pPr indent="-228600" lvl="2" marL="1143000" marR="0" rtl="0" algn="l">
              <a:lnSpc>
                <a:spcPct val="95000"/>
              </a:lnSpc>
              <a:spcBef>
                <a:spcPts val="440"/>
              </a:spcBef>
              <a:spcAft>
                <a:spcPts val="0"/>
              </a:spcAft>
              <a:buClr>
                <a:schemeClr val="dk1"/>
              </a:buClr>
              <a:buSzPts val="4400"/>
              <a:buFont typeface="Noto Sans Symbols"/>
              <a:buChar char="▪"/>
            </a:pPr>
            <a:r>
              <a:rPr b="1" i="0" lang="en-US" sz="4400" u="none" cap="none" strike="noStrike">
                <a:solidFill>
                  <a:schemeClr val="dk1"/>
                </a:solidFill>
                <a:latin typeface="Arial"/>
                <a:ea typeface="Arial"/>
                <a:cs typeface="Arial"/>
                <a:sym typeface="Arial"/>
              </a:rPr>
              <a:t> M</a:t>
            </a:r>
            <a:endParaRPr b="0" i="0" sz="4400" u="none" cap="none" strike="noStrike">
              <a:solidFill>
                <a:schemeClr val="dk1"/>
              </a:solidFill>
              <a:latin typeface="Arial"/>
              <a:ea typeface="Arial"/>
              <a:cs typeface="Arial"/>
              <a:sym typeface="Arial"/>
            </a:endParaRPr>
          </a:p>
        </p:txBody>
      </p:sp>
      <p:sp>
        <p:nvSpPr>
          <p:cNvPr id="619" name="Google Shape;619;p43"/>
          <p:cNvSpPr txBox="1"/>
          <p:nvPr/>
        </p:nvSpPr>
        <p:spPr>
          <a:xfrm>
            <a:off x="2339975" y="2238375"/>
            <a:ext cx="3167063" cy="57943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lang="en-US" sz="3200">
                <a:solidFill>
                  <a:srgbClr val="003399"/>
                </a:solidFill>
                <a:latin typeface="Arial Black"/>
                <a:ea typeface="Arial Black"/>
                <a:cs typeface="Arial Black"/>
                <a:sym typeface="Arial Black"/>
              </a:rPr>
              <a:t>Direction</a:t>
            </a:r>
            <a:endParaRPr/>
          </a:p>
        </p:txBody>
      </p:sp>
      <p:sp>
        <p:nvSpPr>
          <p:cNvPr id="620" name="Google Shape;620;p43"/>
          <p:cNvSpPr txBox="1"/>
          <p:nvPr/>
        </p:nvSpPr>
        <p:spPr>
          <a:xfrm>
            <a:off x="2339975" y="2903538"/>
            <a:ext cx="3384550" cy="57943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lang="en-US" sz="3200">
                <a:solidFill>
                  <a:srgbClr val="003399"/>
                </a:solidFill>
                <a:latin typeface="Arial Black"/>
                <a:ea typeface="Arial Black"/>
                <a:cs typeface="Arial Black"/>
                <a:sym typeface="Arial Black"/>
              </a:rPr>
              <a:t>Competence</a:t>
            </a:r>
            <a:endParaRPr/>
          </a:p>
        </p:txBody>
      </p:sp>
      <p:sp>
        <p:nvSpPr>
          <p:cNvPr id="621" name="Google Shape;621;p43"/>
          <p:cNvSpPr txBox="1"/>
          <p:nvPr/>
        </p:nvSpPr>
        <p:spPr>
          <a:xfrm>
            <a:off x="2339975" y="3654425"/>
            <a:ext cx="3240088" cy="57943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lang="en-US" sz="3200">
                <a:solidFill>
                  <a:srgbClr val="003399"/>
                </a:solidFill>
                <a:latin typeface="Arial Black"/>
                <a:ea typeface="Arial Black"/>
                <a:cs typeface="Arial Black"/>
                <a:sym typeface="Arial Black"/>
              </a:rPr>
              <a:t>Opportunity</a:t>
            </a:r>
            <a:endParaRPr/>
          </a:p>
        </p:txBody>
      </p:sp>
      <p:sp>
        <p:nvSpPr>
          <p:cNvPr id="622" name="Google Shape;622;p43"/>
          <p:cNvSpPr txBox="1"/>
          <p:nvPr/>
        </p:nvSpPr>
        <p:spPr>
          <a:xfrm>
            <a:off x="2352675" y="4386263"/>
            <a:ext cx="2663825" cy="57943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lang="en-US" sz="3200">
                <a:solidFill>
                  <a:srgbClr val="003399"/>
                </a:solidFill>
                <a:latin typeface="Arial Black"/>
                <a:ea typeface="Arial Black"/>
                <a:cs typeface="Arial Black"/>
                <a:sym typeface="Arial Black"/>
              </a:rPr>
              <a:t>Motivation</a:t>
            </a:r>
            <a:endParaRPr/>
          </a:p>
        </p:txBody>
      </p:sp>
      <p:sp>
        <p:nvSpPr>
          <p:cNvPr id="623" name="Google Shape;623;p43"/>
          <p:cNvSpPr txBox="1"/>
          <p:nvPr/>
        </p:nvSpPr>
        <p:spPr>
          <a:xfrm>
            <a:off x="685800" y="165100"/>
            <a:ext cx="8128000" cy="5238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800">
                <a:solidFill>
                  <a:schemeClr val="dk1"/>
                </a:solidFill>
                <a:latin typeface="Arial Black"/>
                <a:ea typeface="Arial Black"/>
                <a:cs typeface="Arial Black"/>
                <a:sym typeface="Arial Black"/>
              </a:rPr>
              <a:t>Defined a common language for leaders</a:t>
            </a:r>
            <a:endParaRPr/>
          </a:p>
        </p:txBody>
      </p:sp>
      <p:sp>
        <p:nvSpPr>
          <p:cNvPr id="624" name="Google Shape;624;p43"/>
          <p:cNvSpPr/>
          <p:nvPr/>
        </p:nvSpPr>
        <p:spPr>
          <a:xfrm>
            <a:off x="781050" y="5989638"/>
            <a:ext cx="7645400" cy="6000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lang="en-US" sz="1200">
                <a:solidFill>
                  <a:schemeClr val="dk1"/>
                </a:solidFill>
                <a:latin typeface="Arial Narrow"/>
                <a:ea typeface="Arial Narrow"/>
                <a:cs typeface="Arial Narrow"/>
                <a:sym typeface="Arial Narrow"/>
              </a:rPr>
              <a:t>DCOM is copyrighted by CLG, Inc, Pittsburgh, PA; see Leslie Wilk Braksick (2007).  Unlock Behavior, Unleash Profits, McGraw-Hill. </a:t>
            </a:r>
            <a:endParaRPr b="1" sz="1200">
              <a:solidFill>
                <a:schemeClr val="dk1"/>
              </a:solidFill>
              <a:latin typeface="Arial Narrow"/>
              <a:ea typeface="Arial Narrow"/>
              <a:cs typeface="Arial Narrow"/>
              <a:sym typeface="Arial Narrow"/>
            </a:endParaRPr>
          </a:p>
          <a:p>
            <a:pPr indent="0" lvl="0" marL="0" marR="0" rtl="0" algn="l">
              <a:spcBef>
                <a:spcPts val="700"/>
              </a:spcBef>
              <a:spcAft>
                <a:spcPts val="0"/>
              </a:spcAft>
              <a:buNone/>
            </a:pPr>
            <a:r>
              <a:t/>
            </a:r>
            <a:endParaRPr b="0" sz="1400">
              <a:solidFill>
                <a:schemeClr val="dk1"/>
              </a:solidFill>
              <a:latin typeface="Arial Narrow"/>
              <a:ea typeface="Arial Narrow"/>
              <a:cs typeface="Arial Narrow"/>
              <a:sym typeface="Arial Narrow"/>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8" name="Shape 628"/>
        <p:cNvGrpSpPr/>
        <p:nvPr/>
      </p:nvGrpSpPr>
      <p:grpSpPr>
        <a:xfrm>
          <a:off x="0" y="0"/>
          <a:ext cx="0" cy="0"/>
          <a:chOff x="0" y="0"/>
          <a:chExt cx="0" cy="0"/>
        </a:xfrm>
      </p:grpSpPr>
      <p:sp>
        <p:nvSpPr>
          <p:cNvPr id="629" name="Google Shape;629;p44"/>
          <p:cNvSpPr txBox="1"/>
          <p:nvPr/>
        </p:nvSpPr>
        <p:spPr>
          <a:xfrm>
            <a:off x="1220788" y="2222500"/>
            <a:ext cx="1852612" cy="47625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None/>
            </a:pPr>
            <a:r>
              <a:rPr b="1" lang="en-US" sz="1400">
                <a:solidFill>
                  <a:schemeClr val="dk1"/>
                </a:solidFill>
                <a:latin typeface="Arial Narrow"/>
                <a:ea typeface="Arial Narrow"/>
                <a:cs typeface="Arial Narrow"/>
                <a:sym typeface="Arial Narrow"/>
              </a:rPr>
              <a:t>Kick off working session with leader</a:t>
            </a:r>
            <a:endParaRPr/>
          </a:p>
        </p:txBody>
      </p:sp>
      <p:sp>
        <p:nvSpPr>
          <p:cNvPr id="630" name="Google Shape;630;p44"/>
          <p:cNvSpPr txBox="1"/>
          <p:nvPr/>
        </p:nvSpPr>
        <p:spPr>
          <a:xfrm>
            <a:off x="1852613" y="5546725"/>
            <a:ext cx="1957387" cy="668338"/>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None/>
            </a:pPr>
            <a:r>
              <a:rPr b="1" lang="en-US" sz="1400">
                <a:solidFill>
                  <a:schemeClr val="dk1"/>
                </a:solidFill>
                <a:latin typeface="Arial Narrow"/>
                <a:ea typeface="Arial Narrow"/>
                <a:cs typeface="Arial Narrow"/>
                <a:sym typeface="Arial Narrow"/>
              </a:rPr>
              <a:t>Conduct interviews with 10 to 15 people selected by leader</a:t>
            </a:r>
            <a:endParaRPr/>
          </a:p>
        </p:txBody>
      </p:sp>
      <p:sp>
        <p:nvSpPr>
          <p:cNvPr id="631" name="Google Shape;631;p44"/>
          <p:cNvSpPr txBox="1"/>
          <p:nvPr/>
        </p:nvSpPr>
        <p:spPr>
          <a:xfrm>
            <a:off x="1235075" y="3421063"/>
            <a:ext cx="1892300" cy="1436687"/>
          </a:xfrm>
          <a:prstGeom prst="rect">
            <a:avLst/>
          </a:prstGeom>
          <a:noFill/>
          <a:ln>
            <a:noFill/>
          </a:ln>
        </p:spPr>
        <p:txBody>
          <a:bodyPr anchorCtr="0" anchor="t" bIns="45700" lIns="91425" spcFirstLastPara="1" rIns="91425" wrap="square" tIns="45700">
            <a:noAutofit/>
          </a:bodyPr>
          <a:lstStyle/>
          <a:p>
            <a:pPr indent="-230188" lvl="0" marL="230188" marR="0" rtl="0" algn="l">
              <a:lnSpc>
                <a:spcPct val="90000"/>
              </a:lnSpc>
              <a:spcBef>
                <a:spcPts val="0"/>
              </a:spcBef>
              <a:spcAft>
                <a:spcPts val="0"/>
              </a:spcAft>
              <a:buNone/>
            </a:pPr>
            <a:r>
              <a:rPr b="1" lang="en-US" sz="1400">
                <a:solidFill>
                  <a:schemeClr val="dk1"/>
                </a:solidFill>
                <a:latin typeface="Arial Narrow"/>
                <a:ea typeface="Arial Narrow"/>
                <a:cs typeface="Arial Narrow"/>
                <a:sym typeface="Arial Narrow"/>
              </a:rPr>
              <a:t>Review existing feedback</a:t>
            </a:r>
            <a:endParaRPr/>
          </a:p>
          <a:p>
            <a:pPr indent="-230188" lvl="0" marL="230188" marR="0" rtl="0" algn="l">
              <a:lnSpc>
                <a:spcPct val="90000"/>
              </a:lnSpc>
              <a:spcBef>
                <a:spcPts val="0"/>
              </a:spcBef>
              <a:spcAft>
                <a:spcPts val="0"/>
              </a:spcAft>
              <a:buClr>
                <a:srgbClr val="FFFF00"/>
              </a:buClr>
              <a:buSzPts val="1050"/>
              <a:buFont typeface="Noto Sans Symbols"/>
              <a:buChar char="■"/>
            </a:pPr>
            <a:r>
              <a:rPr b="1" lang="en-US" sz="1400">
                <a:solidFill>
                  <a:schemeClr val="dk1"/>
                </a:solidFill>
                <a:latin typeface="Arial Narrow"/>
                <a:ea typeface="Arial Narrow"/>
                <a:cs typeface="Arial Narrow"/>
                <a:sym typeface="Arial Narrow"/>
              </a:rPr>
              <a:t>performance appraisal</a:t>
            </a:r>
            <a:endParaRPr/>
          </a:p>
          <a:p>
            <a:pPr indent="-230188" lvl="0" marL="230188" marR="0" rtl="0" algn="l">
              <a:lnSpc>
                <a:spcPct val="90000"/>
              </a:lnSpc>
              <a:spcBef>
                <a:spcPts val="0"/>
              </a:spcBef>
              <a:spcAft>
                <a:spcPts val="0"/>
              </a:spcAft>
              <a:buClr>
                <a:srgbClr val="FFFF00"/>
              </a:buClr>
              <a:buSzPts val="1050"/>
              <a:buFont typeface="Noto Sans Symbols"/>
              <a:buChar char="■"/>
            </a:pPr>
            <a:r>
              <a:rPr b="1" lang="en-US" sz="1400">
                <a:solidFill>
                  <a:schemeClr val="dk1"/>
                </a:solidFill>
                <a:latin typeface="Arial Narrow"/>
                <a:ea typeface="Arial Narrow"/>
                <a:cs typeface="Arial Narrow"/>
                <a:sym typeface="Arial Narrow"/>
              </a:rPr>
              <a:t>upward feedback</a:t>
            </a:r>
            <a:endParaRPr/>
          </a:p>
          <a:p>
            <a:pPr indent="-230188" lvl="0" marL="230188" marR="0" rtl="0" algn="l">
              <a:lnSpc>
                <a:spcPct val="90000"/>
              </a:lnSpc>
              <a:spcBef>
                <a:spcPts val="0"/>
              </a:spcBef>
              <a:spcAft>
                <a:spcPts val="0"/>
              </a:spcAft>
              <a:buClr>
                <a:srgbClr val="FFFF00"/>
              </a:buClr>
              <a:buSzPts val="1050"/>
              <a:buFont typeface="Noto Sans Symbols"/>
              <a:buChar char="■"/>
            </a:pPr>
            <a:r>
              <a:rPr b="1" lang="en-US" sz="1400">
                <a:solidFill>
                  <a:schemeClr val="dk1"/>
                </a:solidFill>
                <a:latin typeface="Arial Narrow"/>
                <a:ea typeface="Arial Narrow"/>
                <a:cs typeface="Arial Narrow"/>
                <a:sym typeface="Arial Narrow"/>
              </a:rPr>
              <a:t>360</a:t>
            </a:r>
            <a:r>
              <a:rPr b="0" lang="en-US" sz="1400">
                <a:solidFill>
                  <a:schemeClr val="dk1"/>
                </a:solidFill>
                <a:latin typeface="Arial Narrow"/>
                <a:ea typeface="Arial Narrow"/>
                <a:cs typeface="Arial Narrow"/>
                <a:sym typeface="Arial Narrow"/>
              </a:rPr>
              <a:t>º</a:t>
            </a:r>
            <a:r>
              <a:rPr b="1" lang="en-US" sz="1400">
                <a:solidFill>
                  <a:schemeClr val="dk1"/>
                </a:solidFill>
                <a:latin typeface="Arial Narrow"/>
                <a:ea typeface="Arial Narrow"/>
                <a:cs typeface="Arial Narrow"/>
                <a:sym typeface="Arial Narrow"/>
              </a:rPr>
              <a:t> feedback</a:t>
            </a:r>
            <a:endParaRPr/>
          </a:p>
          <a:p>
            <a:pPr indent="-230188" lvl="0" marL="230188" marR="0" rtl="0" algn="l">
              <a:lnSpc>
                <a:spcPct val="90000"/>
              </a:lnSpc>
              <a:spcBef>
                <a:spcPts val="0"/>
              </a:spcBef>
              <a:spcAft>
                <a:spcPts val="0"/>
              </a:spcAft>
              <a:buClr>
                <a:srgbClr val="FFFF00"/>
              </a:buClr>
              <a:buSzPts val="1050"/>
              <a:buFont typeface="Noto Sans Symbols"/>
              <a:buChar char="■"/>
            </a:pPr>
            <a:r>
              <a:rPr b="1" lang="en-US" sz="1400">
                <a:solidFill>
                  <a:schemeClr val="dk1"/>
                </a:solidFill>
                <a:latin typeface="Arial Narrow"/>
                <a:ea typeface="Arial Narrow"/>
                <a:cs typeface="Arial Narrow"/>
                <a:sym typeface="Arial Narrow"/>
              </a:rPr>
              <a:t>other  </a:t>
            </a:r>
            <a:endParaRPr/>
          </a:p>
        </p:txBody>
      </p:sp>
      <p:sp>
        <p:nvSpPr>
          <p:cNvPr id="632" name="Google Shape;632;p44"/>
          <p:cNvSpPr txBox="1"/>
          <p:nvPr/>
        </p:nvSpPr>
        <p:spPr>
          <a:xfrm>
            <a:off x="6419850" y="3395663"/>
            <a:ext cx="2114550" cy="1628775"/>
          </a:xfrm>
          <a:prstGeom prst="rect">
            <a:avLst/>
          </a:prstGeom>
          <a:noFill/>
          <a:ln>
            <a:noFill/>
          </a:ln>
        </p:spPr>
        <p:txBody>
          <a:bodyPr anchorCtr="0" anchor="t" bIns="45700" lIns="91425" spcFirstLastPara="1" rIns="91425" wrap="square" tIns="45700">
            <a:noAutofit/>
          </a:bodyPr>
          <a:lstStyle/>
          <a:p>
            <a:pPr indent="-230188" lvl="0" marL="230188" marR="0" rtl="0" algn="l">
              <a:lnSpc>
                <a:spcPct val="90000"/>
              </a:lnSpc>
              <a:spcBef>
                <a:spcPts val="0"/>
              </a:spcBef>
              <a:spcAft>
                <a:spcPts val="0"/>
              </a:spcAft>
              <a:buNone/>
            </a:pPr>
            <a:r>
              <a:rPr b="1" lang="en-US" sz="1400">
                <a:solidFill>
                  <a:schemeClr val="dk1"/>
                </a:solidFill>
                <a:latin typeface="Arial Narrow"/>
                <a:ea typeface="Arial Narrow"/>
                <a:cs typeface="Arial Narrow"/>
                <a:sym typeface="Arial Narrow"/>
              </a:rPr>
              <a:t>Observe leader</a:t>
            </a:r>
            <a:endParaRPr/>
          </a:p>
          <a:p>
            <a:pPr indent="-230188" lvl="0" marL="230188" marR="0" rtl="0" algn="l">
              <a:lnSpc>
                <a:spcPct val="90000"/>
              </a:lnSpc>
              <a:spcBef>
                <a:spcPts val="0"/>
              </a:spcBef>
              <a:spcAft>
                <a:spcPts val="0"/>
              </a:spcAft>
              <a:buNone/>
            </a:pPr>
            <a:r>
              <a:rPr b="1" lang="en-US" sz="1400">
                <a:solidFill>
                  <a:schemeClr val="dk1"/>
                </a:solidFill>
                <a:latin typeface="Arial Narrow"/>
                <a:ea typeface="Arial Narrow"/>
                <a:cs typeface="Arial Narrow"/>
                <a:sym typeface="Arial Narrow"/>
              </a:rPr>
              <a:t>during meetings and provide feedback</a:t>
            </a:r>
            <a:endParaRPr/>
          </a:p>
          <a:p>
            <a:pPr indent="-230188" lvl="0" marL="230188" marR="0" rtl="0" algn="l">
              <a:lnSpc>
                <a:spcPct val="90000"/>
              </a:lnSpc>
              <a:spcBef>
                <a:spcPts val="0"/>
              </a:spcBef>
              <a:spcAft>
                <a:spcPts val="0"/>
              </a:spcAft>
              <a:buNone/>
            </a:pPr>
            <a:r>
              <a:rPr b="1" lang="en-US" sz="1400">
                <a:solidFill>
                  <a:schemeClr val="dk1"/>
                </a:solidFill>
                <a:latin typeface="Arial Narrow"/>
                <a:ea typeface="Arial Narrow"/>
                <a:cs typeface="Arial Narrow"/>
                <a:sym typeface="Arial Narrow"/>
              </a:rPr>
              <a:t>	(when possible)</a:t>
            </a:r>
            <a:endParaRPr/>
          </a:p>
          <a:p>
            <a:pPr indent="-230188" lvl="0" marL="230188" marR="0" rtl="0" algn="l">
              <a:lnSpc>
                <a:spcPct val="90000"/>
              </a:lnSpc>
              <a:spcBef>
                <a:spcPts val="0"/>
              </a:spcBef>
              <a:spcAft>
                <a:spcPts val="0"/>
              </a:spcAft>
              <a:buClr>
                <a:srgbClr val="FFFF00"/>
              </a:buClr>
              <a:buSzPts val="1050"/>
              <a:buFont typeface="Noto Sans Symbols"/>
              <a:buChar char="■"/>
            </a:pPr>
            <a:r>
              <a:rPr b="1" lang="en-US" sz="1400">
                <a:solidFill>
                  <a:schemeClr val="dk1"/>
                </a:solidFill>
                <a:latin typeface="Arial Narrow"/>
                <a:ea typeface="Arial Narrow"/>
                <a:cs typeface="Arial Narrow"/>
                <a:sym typeface="Arial Narrow"/>
              </a:rPr>
              <a:t>with direct reports</a:t>
            </a:r>
            <a:endParaRPr/>
          </a:p>
          <a:p>
            <a:pPr indent="-230188" lvl="0" marL="230188" marR="0" rtl="0" algn="l">
              <a:lnSpc>
                <a:spcPct val="90000"/>
              </a:lnSpc>
              <a:spcBef>
                <a:spcPts val="0"/>
              </a:spcBef>
              <a:spcAft>
                <a:spcPts val="0"/>
              </a:spcAft>
              <a:buClr>
                <a:srgbClr val="FFFF00"/>
              </a:buClr>
              <a:buSzPts val="1050"/>
              <a:buFont typeface="Noto Sans Symbols"/>
              <a:buChar char="■"/>
            </a:pPr>
            <a:r>
              <a:rPr b="1" lang="en-US" sz="1400">
                <a:solidFill>
                  <a:schemeClr val="dk1"/>
                </a:solidFill>
                <a:latin typeface="Arial Narrow"/>
                <a:ea typeface="Arial Narrow"/>
                <a:cs typeface="Arial Narrow"/>
                <a:sym typeface="Arial Narrow"/>
              </a:rPr>
              <a:t>with peers</a:t>
            </a:r>
            <a:endParaRPr/>
          </a:p>
          <a:p>
            <a:pPr indent="-230188" lvl="0" marL="230188" marR="0" rtl="0" algn="l">
              <a:lnSpc>
                <a:spcPct val="90000"/>
              </a:lnSpc>
              <a:spcBef>
                <a:spcPts val="0"/>
              </a:spcBef>
              <a:spcAft>
                <a:spcPts val="0"/>
              </a:spcAft>
              <a:buClr>
                <a:srgbClr val="FFFF00"/>
              </a:buClr>
              <a:buSzPts val="1050"/>
              <a:buFont typeface="Noto Sans Symbols"/>
              <a:buChar char="■"/>
            </a:pPr>
            <a:r>
              <a:rPr b="1" lang="en-US" sz="1400">
                <a:solidFill>
                  <a:schemeClr val="dk1"/>
                </a:solidFill>
                <a:latin typeface="Arial Narrow"/>
                <a:ea typeface="Arial Narrow"/>
                <a:cs typeface="Arial Narrow"/>
                <a:sym typeface="Arial Narrow"/>
              </a:rPr>
              <a:t>public forum/speaking</a:t>
            </a:r>
            <a:endParaRPr/>
          </a:p>
        </p:txBody>
      </p:sp>
      <p:sp>
        <p:nvSpPr>
          <p:cNvPr id="633" name="Google Shape;633;p44"/>
          <p:cNvSpPr txBox="1"/>
          <p:nvPr/>
        </p:nvSpPr>
        <p:spPr>
          <a:xfrm>
            <a:off x="6340475" y="2132013"/>
            <a:ext cx="2486025" cy="668337"/>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None/>
            </a:pPr>
            <a:r>
              <a:rPr b="1" lang="en-US" sz="1400">
                <a:solidFill>
                  <a:schemeClr val="dk1"/>
                </a:solidFill>
                <a:latin typeface="Arial Narrow"/>
                <a:ea typeface="Arial Narrow"/>
                <a:cs typeface="Arial Narrow"/>
                <a:sym typeface="Arial Narrow"/>
              </a:rPr>
              <a:t>Use variety of </a:t>
            </a:r>
            <a:endParaRPr/>
          </a:p>
          <a:p>
            <a:pPr indent="0" lvl="0" marL="0" marR="0" rtl="0" algn="ctr">
              <a:lnSpc>
                <a:spcPct val="90000"/>
              </a:lnSpc>
              <a:spcBef>
                <a:spcPts val="0"/>
              </a:spcBef>
              <a:spcAft>
                <a:spcPts val="0"/>
              </a:spcAft>
              <a:buNone/>
            </a:pPr>
            <a:r>
              <a:rPr b="1" lang="en-US" sz="1400">
                <a:solidFill>
                  <a:schemeClr val="dk1"/>
                </a:solidFill>
                <a:latin typeface="Arial Narrow"/>
                <a:ea typeface="Arial Narrow"/>
                <a:cs typeface="Arial Narrow"/>
                <a:sym typeface="Arial Narrow"/>
              </a:rPr>
              <a:t>paper/web-based</a:t>
            </a:r>
            <a:endParaRPr/>
          </a:p>
          <a:p>
            <a:pPr indent="0" lvl="0" marL="0" marR="0" rtl="0" algn="ctr">
              <a:lnSpc>
                <a:spcPct val="90000"/>
              </a:lnSpc>
              <a:spcBef>
                <a:spcPts val="0"/>
              </a:spcBef>
              <a:spcAft>
                <a:spcPts val="0"/>
              </a:spcAft>
              <a:buNone/>
            </a:pPr>
            <a:r>
              <a:rPr b="1" lang="en-US" sz="1400">
                <a:solidFill>
                  <a:schemeClr val="dk1"/>
                </a:solidFill>
                <a:latin typeface="Arial Narrow"/>
                <a:ea typeface="Arial Narrow"/>
                <a:cs typeface="Arial Narrow"/>
                <a:sym typeface="Arial Narrow"/>
              </a:rPr>
              <a:t>Instruments (when needed)</a:t>
            </a:r>
            <a:endParaRPr/>
          </a:p>
        </p:txBody>
      </p:sp>
      <p:sp>
        <p:nvSpPr>
          <p:cNvPr id="634" name="Google Shape;634;p44"/>
          <p:cNvSpPr txBox="1"/>
          <p:nvPr>
            <p:ph type="title"/>
          </p:nvPr>
        </p:nvSpPr>
        <p:spPr>
          <a:xfrm>
            <a:off x="490538" y="217488"/>
            <a:ext cx="8456612" cy="501650"/>
          </a:xfrm>
          <a:prstGeom prst="rect">
            <a:avLst/>
          </a:prstGeom>
          <a:noFill/>
          <a:ln>
            <a:noFill/>
          </a:ln>
        </p:spPr>
        <p:txBody>
          <a:bodyPr anchorCtr="0" anchor="ctr" bIns="46025" lIns="92075" spcFirstLastPara="1" rIns="92075" wrap="square" tIns="46025">
            <a:noAutofit/>
          </a:bodyPr>
          <a:lstStyle/>
          <a:p>
            <a:pPr indent="0" lvl="0" marL="0" marR="0" rtl="0" algn="l">
              <a:lnSpc>
                <a:spcPct val="95000"/>
              </a:lnSpc>
              <a:spcBef>
                <a:spcPts val="0"/>
              </a:spcBef>
              <a:spcAft>
                <a:spcPts val="0"/>
              </a:spcAft>
              <a:buNone/>
            </a:pPr>
            <a:r>
              <a:rPr b="1" i="0" lang="en-US" sz="2800" u="none" cap="none" strike="noStrike">
                <a:solidFill>
                  <a:srgbClr val="003300"/>
                </a:solidFill>
                <a:latin typeface="Arial Black"/>
                <a:ea typeface="Arial Black"/>
                <a:cs typeface="Arial Black"/>
                <a:sym typeface="Arial Black"/>
              </a:rPr>
              <a:t>Utilized coaching and feedback</a:t>
            </a:r>
            <a:endParaRPr/>
          </a:p>
        </p:txBody>
      </p:sp>
      <p:sp>
        <p:nvSpPr>
          <p:cNvPr id="635" name="Google Shape;635;p44"/>
          <p:cNvSpPr txBox="1"/>
          <p:nvPr/>
        </p:nvSpPr>
        <p:spPr>
          <a:xfrm>
            <a:off x="627063" y="1079500"/>
            <a:ext cx="8139112" cy="83026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400">
                <a:solidFill>
                  <a:schemeClr val="dk1"/>
                </a:solidFill>
                <a:latin typeface="Arial Narrow"/>
                <a:ea typeface="Arial Narrow"/>
                <a:cs typeface="Arial Narrow"/>
                <a:sym typeface="Arial Narrow"/>
              </a:rPr>
              <a:t>Behavior Analysis Workshops + Coaching</a:t>
            </a:r>
            <a:br>
              <a:rPr b="1" lang="en-US" sz="2400">
                <a:solidFill>
                  <a:schemeClr val="dk1"/>
                </a:solidFill>
                <a:latin typeface="Arial Narrow"/>
                <a:ea typeface="Arial Narrow"/>
                <a:cs typeface="Arial Narrow"/>
                <a:sym typeface="Arial Narrow"/>
              </a:rPr>
            </a:br>
            <a:r>
              <a:rPr b="1" lang="en-US" sz="2400">
                <a:solidFill>
                  <a:schemeClr val="dk1"/>
                </a:solidFill>
                <a:latin typeface="Arial Narrow"/>
                <a:ea typeface="Arial Narrow"/>
                <a:cs typeface="Arial Narrow"/>
                <a:sym typeface="Arial Narrow"/>
              </a:rPr>
              <a:t>Constantly calibrated behavior against the Leadership Model</a:t>
            </a:r>
            <a:endParaRPr/>
          </a:p>
        </p:txBody>
      </p:sp>
      <p:sp>
        <p:nvSpPr>
          <p:cNvPr id="636" name="Google Shape;636;p44"/>
          <p:cNvSpPr/>
          <p:nvPr/>
        </p:nvSpPr>
        <p:spPr>
          <a:xfrm rot="1941339">
            <a:off x="3032125" y="2517775"/>
            <a:ext cx="623888" cy="439738"/>
          </a:xfrm>
          <a:prstGeom prst="rightArrow">
            <a:avLst>
              <a:gd fmla="val 45815" name="adj1"/>
              <a:gd fmla="val 65027" name="adj2"/>
            </a:avLst>
          </a:prstGeom>
          <a:solidFill>
            <a:srgbClr val="FF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637" name="Google Shape;637;p44"/>
          <p:cNvSpPr/>
          <p:nvPr/>
        </p:nvSpPr>
        <p:spPr>
          <a:xfrm flipH="1" rot="-1941339">
            <a:off x="5692775" y="2516188"/>
            <a:ext cx="623888" cy="439737"/>
          </a:xfrm>
          <a:prstGeom prst="rightArrow">
            <a:avLst>
              <a:gd fmla="val 45815" name="adj1"/>
              <a:gd fmla="val 65027" name="adj2"/>
            </a:avLst>
          </a:prstGeom>
          <a:solidFill>
            <a:srgbClr val="FF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638" name="Google Shape;638;p44"/>
          <p:cNvSpPr/>
          <p:nvPr/>
        </p:nvSpPr>
        <p:spPr>
          <a:xfrm flipH="1" rot="8858661">
            <a:off x="3573463" y="5076825"/>
            <a:ext cx="623887" cy="439738"/>
          </a:xfrm>
          <a:prstGeom prst="rightArrow">
            <a:avLst>
              <a:gd fmla="val 45815" name="adj1"/>
              <a:gd fmla="val 65027" name="adj2"/>
            </a:avLst>
          </a:prstGeom>
          <a:solidFill>
            <a:srgbClr val="FF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639" name="Google Shape;639;p44"/>
          <p:cNvSpPr/>
          <p:nvPr/>
        </p:nvSpPr>
        <p:spPr>
          <a:xfrm flipH="1" rot="1645194">
            <a:off x="5235575" y="5151438"/>
            <a:ext cx="623888" cy="439737"/>
          </a:xfrm>
          <a:prstGeom prst="rightArrow">
            <a:avLst>
              <a:gd fmla="val 45815" name="adj1"/>
              <a:gd fmla="val 65027" name="adj2"/>
            </a:avLst>
          </a:prstGeom>
          <a:solidFill>
            <a:srgbClr val="FF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640" name="Google Shape;640;p44"/>
          <p:cNvSpPr/>
          <p:nvPr/>
        </p:nvSpPr>
        <p:spPr>
          <a:xfrm rot="32670">
            <a:off x="3302000" y="3792538"/>
            <a:ext cx="623888" cy="439737"/>
          </a:xfrm>
          <a:prstGeom prst="rightArrow">
            <a:avLst>
              <a:gd fmla="val 45815" name="adj1"/>
              <a:gd fmla="val 65027" name="adj2"/>
            </a:avLst>
          </a:prstGeom>
          <a:solidFill>
            <a:srgbClr val="FF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pic>
        <p:nvPicPr>
          <p:cNvPr id="641" name="Google Shape;641;p44"/>
          <p:cNvPicPr preferRelativeResize="0"/>
          <p:nvPr/>
        </p:nvPicPr>
        <p:blipFill rotWithShape="1">
          <a:blip r:embed="rId3">
            <a:alphaModFix/>
          </a:blip>
          <a:srcRect b="0" l="0" r="0" t="0"/>
          <a:stretch/>
        </p:blipFill>
        <p:spPr>
          <a:xfrm>
            <a:off x="3735388" y="2420938"/>
            <a:ext cx="1881187" cy="2711450"/>
          </a:xfrm>
          <a:prstGeom prst="rect">
            <a:avLst/>
          </a:prstGeom>
          <a:noFill/>
          <a:ln>
            <a:noFill/>
          </a:ln>
        </p:spPr>
      </p:pic>
      <p:sp>
        <p:nvSpPr>
          <p:cNvPr id="642" name="Google Shape;642;p44"/>
          <p:cNvSpPr/>
          <p:nvPr/>
        </p:nvSpPr>
        <p:spPr>
          <a:xfrm flipH="1" rot="-32670">
            <a:off x="5551488" y="3821113"/>
            <a:ext cx="623887" cy="439737"/>
          </a:xfrm>
          <a:prstGeom prst="rightArrow">
            <a:avLst>
              <a:gd fmla="val 45815" name="adj1"/>
              <a:gd fmla="val 65027" name="adj2"/>
            </a:avLst>
          </a:prstGeom>
          <a:solidFill>
            <a:srgbClr val="FF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643" name="Google Shape;643;p44"/>
          <p:cNvSpPr txBox="1"/>
          <p:nvPr/>
        </p:nvSpPr>
        <p:spPr>
          <a:xfrm>
            <a:off x="6069013" y="5400675"/>
            <a:ext cx="2159000" cy="73025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400">
                <a:solidFill>
                  <a:schemeClr val="dk1"/>
                </a:solidFill>
                <a:latin typeface="Arial Narrow"/>
                <a:ea typeface="Arial Narrow"/>
                <a:cs typeface="Arial Narrow"/>
                <a:sym typeface="Arial Narrow"/>
              </a:rPr>
              <a:t>Help leader coach others through coaching action plans</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8" name="Shape 648"/>
        <p:cNvGrpSpPr/>
        <p:nvPr/>
      </p:nvGrpSpPr>
      <p:grpSpPr>
        <a:xfrm>
          <a:off x="0" y="0"/>
          <a:ext cx="0" cy="0"/>
          <a:chOff x="0" y="0"/>
          <a:chExt cx="0" cy="0"/>
        </a:xfrm>
      </p:grpSpPr>
      <p:sp>
        <p:nvSpPr>
          <p:cNvPr id="649" name="Google Shape;649;p45"/>
          <p:cNvSpPr txBox="1"/>
          <p:nvPr>
            <p:ph type="title"/>
          </p:nvPr>
        </p:nvSpPr>
        <p:spPr>
          <a:xfrm>
            <a:off x="566738" y="33338"/>
            <a:ext cx="8348662" cy="819150"/>
          </a:xfrm>
          <a:prstGeom prst="rect">
            <a:avLst/>
          </a:prstGeom>
          <a:noFill/>
          <a:ln>
            <a:noFill/>
          </a:ln>
        </p:spPr>
        <p:txBody>
          <a:bodyPr anchorCtr="0" anchor="b" bIns="0" lIns="0" spcFirstLastPara="1" rIns="0" wrap="square" tIns="0">
            <a:noAutofit/>
          </a:bodyPr>
          <a:lstStyle/>
          <a:p>
            <a:pPr indent="0" lvl="0" marL="0" marR="0" rtl="0" algn="l">
              <a:lnSpc>
                <a:spcPct val="95000"/>
              </a:lnSpc>
              <a:spcBef>
                <a:spcPts val="0"/>
              </a:spcBef>
              <a:spcAft>
                <a:spcPts val="0"/>
              </a:spcAft>
              <a:buNone/>
            </a:pPr>
            <a:r>
              <a:rPr b="1" i="0" lang="en-US" sz="2800" u="none" cap="none" strike="noStrike">
                <a:solidFill>
                  <a:srgbClr val="003300"/>
                </a:solidFill>
                <a:latin typeface="Arial Black"/>
                <a:ea typeface="Arial Black"/>
                <a:cs typeface="Arial Black"/>
                <a:sym typeface="Arial Black"/>
              </a:rPr>
              <a:t>Established an ongoing “feedback-rich” culture</a:t>
            </a:r>
            <a:endParaRPr/>
          </a:p>
        </p:txBody>
      </p:sp>
      <p:graphicFrame>
        <p:nvGraphicFramePr>
          <p:cNvPr id="650" name="Google Shape;650;p45"/>
          <p:cNvGraphicFramePr/>
          <p:nvPr/>
        </p:nvGraphicFramePr>
        <p:xfrm>
          <a:off x="720725" y="1752600"/>
          <a:ext cx="3000000" cy="3000000"/>
        </p:xfrm>
        <a:graphic>
          <a:graphicData uri="http://schemas.openxmlformats.org/drawingml/2006/table">
            <a:tbl>
              <a:tblPr>
                <a:noFill/>
                <a:tableStyleId>{17F7EF69-0453-4CE1-9986-CE087B89035D}</a:tableStyleId>
              </a:tblPr>
              <a:tblGrid>
                <a:gridCol w="1870075"/>
                <a:gridCol w="4572000"/>
                <a:gridCol w="1600200"/>
              </a:tblGrid>
              <a:tr h="701150">
                <a:tc>
                  <a:txBody>
                    <a:bodyPr/>
                    <a:lstStyle/>
                    <a:p>
                      <a:pPr indent="-1588" lvl="0" marL="52388" marR="0" rtl="0" algn="ctr">
                        <a:lnSpc>
                          <a:spcPct val="100000"/>
                        </a:lnSpc>
                        <a:spcBef>
                          <a:spcPts val="0"/>
                        </a:spcBef>
                        <a:spcAft>
                          <a:spcPts val="0"/>
                        </a:spcAft>
                        <a:buClr>
                          <a:schemeClr val="lt1"/>
                        </a:buClr>
                        <a:buFont typeface="Arial Narrow"/>
                        <a:buNone/>
                      </a:pPr>
                      <a:r>
                        <a:rPr b="1" i="0" lang="en-US" sz="2000" u="none" cap="none" strike="noStrike">
                          <a:solidFill>
                            <a:schemeClr val="lt1"/>
                          </a:solidFill>
                          <a:latin typeface="Arial Narrow"/>
                          <a:ea typeface="Arial Narrow"/>
                          <a:cs typeface="Arial Narrow"/>
                          <a:sym typeface="Arial Narrow"/>
                        </a:rPr>
                        <a:t>Assessment Device</a:t>
                      </a:r>
                      <a:endParaRPr/>
                    </a:p>
                  </a:txBody>
                  <a:tcPr marT="45725" marB="45725" marR="91450" marL="91450">
                    <a:lnL cap="flat" cmpd="sng" w="12700">
                      <a:solidFill>
                        <a:schemeClr val="lt2"/>
                      </a:solidFill>
                      <a:prstDash val="solid"/>
                      <a:round/>
                      <a:headEnd len="sm" w="sm" type="none"/>
                      <a:tailEnd len="sm" w="sm" type="none"/>
                    </a:lnL>
                    <a:lnR cap="flat" cmpd="sng" w="12700">
                      <a:solidFill>
                        <a:schemeClr val="lt2"/>
                      </a:solidFill>
                      <a:prstDash val="solid"/>
                      <a:round/>
                      <a:headEnd len="sm" w="sm" type="none"/>
                      <a:tailEnd len="sm" w="sm" type="none"/>
                    </a:lnR>
                    <a:lnT cap="flat" cmpd="sng" w="12700">
                      <a:solidFill>
                        <a:schemeClr val="lt2"/>
                      </a:solidFill>
                      <a:prstDash val="solid"/>
                      <a:round/>
                      <a:headEnd len="sm" w="sm" type="none"/>
                      <a:tailEnd len="sm" w="sm" type="none"/>
                    </a:lnT>
                    <a:lnB cap="flat" cmpd="sng" w="12700">
                      <a:solidFill>
                        <a:schemeClr val="lt2"/>
                      </a:solidFill>
                      <a:prstDash val="solid"/>
                      <a:round/>
                      <a:headEnd len="sm" w="sm" type="none"/>
                      <a:tailEnd len="sm" w="sm" type="none"/>
                    </a:lnB>
                    <a:solidFill>
                      <a:srgbClr val="093FB7"/>
                    </a:solidFill>
                  </a:tcPr>
                </a:tc>
                <a:tc>
                  <a:txBody>
                    <a:bodyPr/>
                    <a:lstStyle/>
                    <a:p>
                      <a:pPr indent="-1588" lvl="0" marL="52388" marR="0" rtl="0" algn="ctr">
                        <a:lnSpc>
                          <a:spcPct val="100000"/>
                        </a:lnSpc>
                        <a:spcBef>
                          <a:spcPts val="0"/>
                        </a:spcBef>
                        <a:spcAft>
                          <a:spcPts val="0"/>
                        </a:spcAft>
                        <a:buClr>
                          <a:schemeClr val="lt1"/>
                        </a:buClr>
                        <a:buFont typeface="Arial Narrow"/>
                        <a:buNone/>
                      </a:pPr>
                      <a:r>
                        <a:rPr b="1" i="0" lang="en-US" sz="2000" u="none" cap="none" strike="noStrike">
                          <a:solidFill>
                            <a:schemeClr val="lt1"/>
                          </a:solidFill>
                          <a:latin typeface="Arial Narrow"/>
                          <a:ea typeface="Arial Narrow"/>
                          <a:cs typeface="Arial Narrow"/>
                          <a:sym typeface="Arial Narrow"/>
                        </a:rPr>
                        <a:t>Purpose</a:t>
                      </a:r>
                      <a:endParaRPr/>
                    </a:p>
                  </a:txBody>
                  <a:tcPr marT="45725" marB="45725" marR="91450" marL="91450">
                    <a:lnL cap="flat" cmpd="sng" w="12700">
                      <a:solidFill>
                        <a:schemeClr val="lt2"/>
                      </a:solidFill>
                      <a:prstDash val="solid"/>
                      <a:round/>
                      <a:headEnd len="sm" w="sm" type="none"/>
                      <a:tailEnd len="sm" w="sm" type="none"/>
                    </a:lnL>
                    <a:lnR cap="flat" cmpd="sng" w="12700">
                      <a:solidFill>
                        <a:schemeClr val="lt2"/>
                      </a:solidFill>
                      <a:prstDash val="solid"/>
                      <a:round/>
                      <a:headEnd len="sm" w="sm" type="none"/>
                      <a:tailEnd len="sm" w="sm" type="none"/>
                    </a:lnR>
                    <a:lnT cap="flat" cmpd="sng" w="12700">
                      <a:solidFill>
                        <a:schemeClr val="lt2"/>
                      </a:solidFill>
                      <a:prstDash val="solid"/>
                      <a:round/>
                      <a:headEnd len="sm" w="sm" type="none"/>
                      <a:tailEnd len="sm" w="sm" type="none"/>
                    </a:lnT>
                    <a:lnB cap="flat" cmpd="sng" w="12700">
                      <a:solidFill>
                        <a:schemeClr val="lt2"/>
                      </a:solidFill>
                      <a:prstDash val="solid"/>
                      <a:round/>
                      <a:headEnd len="sm" w="sm" type="none"/>
                      <a:tailEnd len="sm" w="sm" type="none"/>
                    </a:lnB>
                    <a:solidFill>
                      <a:srgbClr val="093FB7"/>
                    </a:solidFill>
                  </a:tcPr>
                </a:tc>
                <a:tc>
                  <a:txBody>
                    <a:bodyPr/>
                    <a:lstStyle/>
                    <a:p>
                      <a:pPr indent="-1588" lvl="0" marL="52388" marR="0" rtl="0" algn="ctr">
                        <a:lnSpc>
                          <a:spcPct val="100000"/>
                        </a:lnSpc>
                        <a:spcBef>
                          <a:spcPts val="0"/>
                        </a:spcBef>
                        <a:spcAft>
                          <a:spcPts val="0"/>
                        </a:spcAft>
                        <a:buClr>
                          <a:schemeClr val="lt1"/>
                        </a:buClr>
                        <a:buFont typeface="Arial Narrow"/>
                        <a:buNone/>
                      </a:pPr>
                      <a:r>
                        <a:rPr b="1" i="0" lang="en-US" sz="2000" u="none" cap="none" strike="noStrike">
                          <a:solidFill>
                            <a:schemeClr val="lt1"/>
                          </a:solidFill>
                          <a:latin typeface="Arial Narrow"/>
                          <a:ea typeface="Arial Narrow"/>
                          <a:cs typeface="Arial Narrow"/>
                          <a:sym typeface="Arial Narrow"/>
                        </a:rPr>
                        <a:t>Frequency</a:t>
                      </a:r>
                      <a:endParaRPr/>
                    </a:p>
                  </a:txBody>
                  <a:tcPr marT="45725" marB="45725" marR="91450" marL="91450">
                    <a:lnL cap="flat" cmpd="sng" w="12700">
                      <a:solidFill>
                        <a:schemeClr val="lt2"/>
                      </a:solidFill>
                      <a:prstDash val="solid"/>
                      <a:round/>
                      <a:headEnd len="sm" w="sm" type="none"/>
                      <a:tailEnd len="sm" w="sm" type="none"/>
                    </a:lnL>
                    <a:lnR cap="flat" cmpd="sng" w="12700">
                      <a:solidFill>
                        <a:schemeClr val="lt2"/>
                      </a:solidFill>
                      <a:prstDash val="solid"/>
                      <a:round/>
                      <a:headEnd len="sm" w="sm" type="none"/>
                      <a:tailEnd len="sm" w="sm" type="none"/>
                    </a:lnR>
                    <a:lnT cap="flat" cmpd="sng" w="12700">
                      <a:solidFill>
                        <a:schemeClr val="lt2"/>
                      </a:solidFill>
                      <a:prstDash val="solid"/>
                      <a:round/>
                      <a:headEnd len="sm" w="sm" type="none"/>
                      <a:tailEnd len="sm" w="sm" type="none"/>
                    </a:lnT>
                    <a:lnB cap="flat" cmpd="sng" w="12700">
                      <a:solidFill>
                        <a:schemeClr val="lt2"/>
                      </a:solidFill>
                      <a:prstDash val="solid"/>
                      <a:round/>
                      <a:headEnd len="sm" w="sm" type="none"/>
                      <a:tailEnd len="sm" w="sm" type="none"/>
                    </a:lnB>
                    <a:solidFill>
                      <a:srgbClr val="093FB7"/>
                    </a:solidFill>
                  </a:tcPr>
                </a:tc>
              </a:tr>
              <a:tr h="914525">
                <a:tc>
                  <a:txBody>
                    <a:bodyPr/>
                    <a:lstStyle/>
                    <a:p>
                      <a:pPr indent="-1588" lvl="0" marL="52388" marR="0" rtl="0" algn="l">
                        <a:lnSpc>
                          <a:spcPct val="100000"/>
                        </a:lnSpc>
                        <a:spcBef>
                          <a:spcPts val="0"/>
                        </a:spcBef>
                        <a:spcAft>
                          <a:spcPts val="0"/>
                        </a:spcAft>
                        <a:buClr>
                          <a:schemeClr val="dk1"/>
                        </a:buClr>
                        <a:buFont typeface="Arial Narrow"/>
                        <a:buNone/>
                      </a:pPr>
                      <a:r>
                        <a:rPr b="0" i="0" lang="en-US" sz="1800" u="none" cap="none" strike="noStrike">
                          <a:solidFill>
                            <a:schemeClr val="dk1"/>
                          </a:solidFill>
                          <a:latin typeface="Arial Narrow"/>
                          <a:ea typeface="Arial Narrow"/>
                          <a:cs typeface="Arial Narrow"/>
                          <a:sym typeface="Arial Narrow"/>
                        </a:rPr>
                        <a:t>Standard 360</a:t>
                      </a:r>
                      <a:endParaRPr/>
                    </a:p>
                  </a:txBody>
                  <a:tcPr marT="45725" marB="45725" marR="91450" marL="91450">
                    <a:lnL cap="flat" cmpd="sng" w="12700">
                      <a:solidFill>
                        <a:schemeClr val="lt2"/>
                      </a:solidFill>
                      <a:prstDash val="solid"/>
                      <a:round/>
                      <a:headEnd len="sm" w="sm" type="none"/>
                      <a:tailEnd len="sm" w="sm" type="none"/>
                    </a:lnL>
                    <a:lnR cap="flat" cmpd="sng" w="12700">
                      <a:solidFill>
                        <a:schemeClr val="lt2"/>
                      </a:solidFill>
                      <a:prstDash val="solid"/>
                      <a:round/>
                      <a:headEnd len="sm" w="sm" type="none"/>
                      <a:tailEnd len="sm" w="sm" type="none"/>
                    </a:lnR>
                    <a:lnT cap="flat" cmpd="sng" w="12700">
                      <a:solidFill>
                        <a:schemeClr val="lt2"/>
                      </a:solidFill>
                      <a:prstDash val="solid"/>
                      <a:round/>
                      <a:headEnd len="sm" w="sm" type="none"/>
                      <a:tailEnd len="sm" w="sm" type="none"/>
                    </a:lnT>
                    <a:lnB cap="flat" cmpd="sng" w="12700">
                      <a:solidFill>
                        <a:schemeClr val="lt2"/>
                      </a:solidFill>
                      <a:prstDash val="solid"/>
                      <a:round/>
                      <a:headEnd len="sm" w="sm" type="none"/>
                      <a:tailEnd len="sm" w="sm" type="none"/>
                    </a:lnB>
                  </a:tcPr>
                </a:tc>
                <a:tc>
                  <a:txBody>
                    <a:bodyPr/>
                    <a:lstStyle/>
                    <a:p>
                      <a:pPr indent="-1588" lvl="0" marL="52388" marR="0" rtl="0" algn="l">
                        <a:lnSpc>
                          <a:spcPct val="100000"/>
                        </a:lnSpc>
                        <a:spcBef>
                          <a:spcPts val="0"/>
                        </a:spcBef>
                        <a:spcAft>
                          <a:spcPts val="0"/>
                        </a:spcAft>
                        <a:buClr>
                          <a:schemeClr val="dk1"/>
                        </a:buClr>
                        <a:buFont typeface="Arial Narrow"/>
                        <a:buNone/>
                      </a:pPr>
                      <a:r>
                        <a:rPr b="0" i="0" lang="en-US" sz="1800" u="none" cap="none" strike="noStrike">
                          <a:solidFill>
                            <a:schemeClr val="dk1"/>
                          </a:solidFill>
                          <a:latin typeface="Arial Narrow"/>
                          <a:ea typeface="Arial Narrow"/>
                          <a:cs typeface="Arial Narrow"/>
                          <a:sym typeface="Arial Narrow"/>
                        </a:rPr>
                        <a:t>Assesses leadership based on Leadership 2001 model for top 150 (developed in mid-90’s); will be revised as per BLM</a:t>
                      </a:r>
                      <a:endParaRPr/>
                    </a:p>
                  </a:txBody>
                  <a:tcPr marT="45725" marB="45725" marR="91450" marL="91450">
                    <a:lnL cap="flat" cmpd="sng" w="12700">
                      <a:solidFill>
                        <a:schemeClr val="lt2"/>
                      </a:solidFill>
                      <a:prstDash val="solid"/>
                      <a:round/>
                      <a:headEnd len="sm" w="sm" type="none"/>
                      <a:tailEnd len="sm" w="sm" type="none"/>
                    </a:lnL>
                    <a:lnR cap="flat" cmpd="sng" w="12700">
                      <a:solidFill>
                        <a:schemeClr val="lt2"/>
                      </a:solidFill>
                      <a:prstDash val="solid"/>
                      <a:round/>
                      <a:headEnd len="sm" w="sm" type="none"/>
                      <a:tailEnd len="sm" w="sm" type="none"/>
                    </a:lnR>
                    <a:lnT cap="flat" cmpd="sng" w="12700">
                      <a:solidFill>
                        <a:schemeClr val="lt2"/>
                      </a:solidFill>
                      <a:prstDash val="solid"/>
                      <a:round/>
                      <a:headEnd len="sm" w="sm" type="none"/>
                      <a:tailEnd len="sm" w="sm" type="none"/>
                    </a:lnT>
                    <a:lnB cap="flat" cmpd="sng" w="12700">
                      <a:solidFill>
                        <a:schemeClr val="lt2"/>
                      </a:solidFill>
                      <a:prstDash val="solid"/>
                      <a:round/>
                      <a:headEnd len="sm" w="sm" type="none"/>
                      <a:tailEnd len="sm" w="sm" type="none"/>
                    </a:lnB>
                  </a:tcPr>
                </a:tc>
                <a:tc>
                  <a:txBody>
                    <a:bodyPr/>
                    <a:lstStyle/>
                    <a:p>
                      <a:pPr indent="-1588" lvl="0" marL="52388" marR="0" rtl="0" algn="l">
                        <a:lnSpc>
                          <a:spcPct val="100000"/>
                        </a:lnSpc>
                        <a:spcBef>
                          <a:spcPts val="0"/>
                        </a:spcBef>
                        <a:spcAft>
                          <a:spcPts val="0"/>
                        </a:spcAft>
                        <a:buClr>
                          <a:schemeClr val="dk1"/>
                        </a:buClr>
                        <a:buFont typeface="Arial Narrow"/>
                        <a:buNone/>
                      </a:pPr>
                      <a:r>
                        <a:rPr b="0" i="0" lang="en-US" sz="1800" u="none" cap="none" strike="noStrike">
                          <a:solidFill>
                            <a:schemeClr val="dk1"/>
                          </a:solidFill>
                          <a:latin typeface="Arial Narrow"/>
                          <a:ea typeface="Arial Narrow"/>
                          <a:cs typeface="Arial Narrow"/>
                          <a:sym typeface="Arial Narrow"/>
                        </a:rPr>
                        <a:t>18-24 mos.</a:t>
                      </a:r>
                      <a:endParaRPr/>
                    </a:p>
                  </a:txBody>
                  <a:tcPr marT="45725" marB="45725" marR="91450" marL="91450">
                    <a:lnL cap="flat" cmpd="sng" w="12700">
                      <a:solidFill>
                        <a:schemeClr val="lt2"/>
                      </a:solidFill>
                      <a:prstDash val="solid"/>
                      <a:round/>
                      <a:headEnd len="sm" w="sm" type="none"/>
                      <a:tailEnd len="sm" w="sm" type="none"/>
                    </a:lnL>
                    <a:lnR cap="flat" cmpd="sng" w="12700">
                      <a:solidFill>
                        <a:schemeClr val="lt2"/>
                      </a:solidFill>
                      <a:prstDash val="solid"/>
                      <a:round/>
                      <a:headEnd len="sm" w="sm" type="none"/>
                      <a:tailEnd len="sm" w="sm" type="none"/>
                    </a:lnR>
                    <a:lnT cap="flat" cmpd="sng" w="12700">
                      <a:solidFill>
                        <a:schemeClr val="lt2"/>
                      </a:solidFill>
                      <a:prstDash val="solid"/>
                      <a:round/>
                      <a:headEnd len="sm" w="sm" type="none"/>
                      <a:tailEnd len="sm" w="sm" type="none"/>
                    </a:lnT>
                    <a:lnB cap="flat" cmpd="sng" w="12700">
                      <a:solidFill>
                        <a:schemeClr val="lt2"/>
                      </a:solidFill>
                      <a:prstDash val="solid"/>
                      <a:round/>
                      <a:headEnd len="sm" w="sm" type="none"/>
                      <a:tailEnd len="sm" w="sm" type="none"/>
                    </a:lnB>
                  </a:tcPr>
                </a:tc>
              </a:tr>
              <a:tr h="914525">
                <a:tc>
                  <a:txBody>
                    <a:bodyPr/>
                    <a:lstStyle/>
                    <a:p>
                      <a:pPr indent="-1588" lvl="0" marL="52388" marR="0" rtl="0" algn="l">
                        <a:lnSpc>
                          <a:spcPct val="100000"/>
                        </a:lnSpc>
                        <a:spcBef>
                          <a:spcPts val="0"/>
                        </a:spcBef>
                        <a:spcAft>
                          <a:spcPts val="0"/>
                        </a:spcAft>
                        <a:buClr>
                          <a:schemeClr val="dk1"/>
                        </a:buClr>
                        <a:buFont typeface="Arial Narrow"/>
                        <a:buNone/>
                      </a:pPr>
                      <a:r>
                        <a:rPr b="0" i="0" lang="en-US" sz="1800" u="none" cap="none" strike="noStrike">
                          <a:solidFill>
                            <a:schemeClr val="dk1"/>
                          </a:solidFill>
                          <a:latin typeface="Arial Narrow"/>
                          <a:ea typeface="Arial Narrow"/>
                          <a:cs typeface="Arial Narrow"/>
                          <a:sym typeface="Arial Narrow"/>
                        </a:rPr>
                        <a:t>Employee Engagement Ldr Scorecard</a:t>
                      </a:r>
                      <a:endParaRPr/>
                    </a:p>
                  </a:txBody>
                  <a:tcPr marT="45725" marB="45725" marR="91450" marL="91450">
                    <a:lnL cap="flat" cmpd="sng" w="12700">
                      <a:solidFill>
                        <a:schemeClr val="lt2"/>
                      </a:solidFill>
                      <a:prstDash val="solid"/>
                      <a:round/>
                      <a:headEnd len="sm" w="sm" type="none"/>
                      <a:tailEnd len="sm" w="sm" type="none"/>
                    </a:lnL>
                    <a:lnR cap="flat" cmpd="sng" w="12700">
                      <a:solidFill>
                        <a:schemeClr val="lt2"/>
                      </a:solidFill>
                      <a:prstDash val="solid"/>
                      <a:round/>
                      <a:headEnd len="sm" w="sm" type="none"/>
                      <a:tailEnd len="sm" w="sm" type="none"/>
                    </a:lnR>
                    <a:lnT cap="flat" cmpd="sng" w="12700">
                      <a:solidFill>
                        <a:schemeClr val="lt2"/>
                      </a:solidFill>
                      <a:prstDash val="solid"/>
                      <a:round/>
                      <a:headEnd len="sm" w="sm" type="none"/>
                      <a:tailEnd len="sm" w="sm" type="none"/>
                    </a:lnT>
                    <a:lnB cap="flat" cmpd="sng" w="12700">
                      <a:solidFill>
                        <a:schemeClr val="lt2"/>
                      </a:solidFill>
                      <a:prstDash val="solid"/>
                      <a:round/>
                      <a:headEnd len="sm" w="sm" type="none"/>
                      <a:tailEnd len="sm" w="sm" type="none"/>
                    </a:lnB>
                  </a:tcPr>
                </a:tc>
                <a:tc>
                  <a:txBody>
                    <a:bodyPr/>
                    <a:lstStyle/>
                    <a:p>
                      <a:pPr indent="-1588" lvl="0" marL="52388" marR="0" rtl="0" algn="l">
                        <a:lnSpc>
                          <a:spcPct val="100000"/>
                        </a:lnSpc>
                        <a:spcBef>
                          <a:spcPts val="0"/>
                        </a:spcBef>
                        <a:spcAft>
                          <a:spcPts val="0"/>
                        </a:spcAft>
                        <a:buClr>
                          <a:schemeClr val="dk1"/>
                        </a:buClr>
                        <a:buFont typeface="Arial Narrow"/>
                        <a:buNone/>
                      </a:pPr>
                      <a:r>
                        <a:rPr b="0" i="0" lang="en-US" sz="1800" u="none" cap="none" strike="noStrike">
                          <a:solidFill>
                            <a:schemeClr val="dk1"/>
                          </a:solidFill>
                          <a:latin typeface="Arial Narrow"/>
                          <a:ea typeface="Arial Narrow"/>
                          <a:cs typeface="Arial Narrow"/>
                          <a:sym typeface="Arial Narrow"/>
                        </a:rPr>
                        <a:t>14-item online scorecard based on feedback from direct reports (input for upward feedback dialogue session)</a:t>
                      </a:r>
                      <a:endParaRPr/>
                    </a:p>
                  </a:txBody>
                  <a:tcPr marT="45725" marB="45725" marR="91450" marL="91450">
                    <a:lnL cap="flat" cmpd="sng" w="12700">
                      <a:solidFill>
                        <a:schemeClr val="lt2"/>
                      </a:solidFill>
                      <a:prstDash val="solid"/>
                      <a:round/>
                      <a:headEnd len="sm" w="sm" type="none"/>
                      <a:tailEnd len="sm" w="sm" type="none"/>
                    </a:lnL>
                    <a:lnR cap="flat" cmpd="sng" w="12700">
                      <a:solidFill>
                        <a:schemeClr val="lt2"/>
                      </a:solidFill>
                      <a:prstDash val="solid"/>
                      <a:round/>
                      <a:headEnd len="sm" w="sm" type="none"/>
                      <a:tailEnd len="sm" w="sm" type="none"/>
                    </a:lnR>
                    <a:lnT cap="flat" cmpd="sng" w="12700">
                      <a:solidFill>
                        <a:schemeClr val="lt2"/>
                      </a:solidFill>
                      <a:prstDash val="solid"/>
                      <a:round/>
                      <a:headEnd len="sm" w="sm" type="none"/>
                      <a:tailEnd len="sm" w="sm" type="none"/>
                    </a:lnT>
                    <a:lnB cap="flat" cmpd="sng" w="12700">
                      <a:solidFill>
                        <a:schemeClr val="lt2"/>
                      </a:solidFill>
                      <a:prstDash val="solid"/>
                      <a:round/>
                      <a:headEnd len="sm" w="sm" type="none"/>
                      <a:tailEnd len="sm" w="sm" type="none"/>
                    </a:lnB>
                  </a:tcPr>
                </a:tc>
                <a:tc>
                  <a:txBody>
                    <a:bodyPr/>
                    <a:lstStyle/>
                    <a:p>
                      <a:pPr indent="-1588" lvl="0" marL="52388" marR="0" rtl="0" algn="l">
                        <a:lnSpc>
                          <a:spcPct val="100000"/>
                        </a:lnSpc>
                        <a:spcBef>
                          <a:spcPts val="0"/>
                        </a:spcBef>
                        <a:spcAft>
                          <a:spcPts val="0"/>
                        </a:spcAft>
                        <a:buClr>
                          <a:schemeClr val="dk1"/>
                        </a:buClr>
                        <a:buFont typeface="Arial Narrow"/>
                        <a:buNone/>
                      </a:pPr>
                      <a:r>
                        <a:rPr b="0" i="0" lang="en-US" sz="1800" u="none" cap="none" strike="noStrike">
                          <a:solidFill>
                            <a:schemeClr val="dk1"/>
                          </a:solidFill>
                          <a:latin typeface="Arial Narrow"/>
                          <a:ea typeface="Arial Narrow"/>
                          <a:cs typeface="Arial Narrow"/>
                          <a:sym typeface="Arial Narrow"/>
                        </a:rPr>
                        <a:t>Rolling 9 mos. and ongoing in between</a:t>
                      </a:r>
                      <a:endParaRPr/>
                    </a:p>
                  </a:txBody>
                  <a:tcPr marT="45725" marB="45725" marR="91450" marL="91450">
                    <a:lnL cap="flat" cmpd="sng" w="12700">
                      <a:solidFill>
                        <a:schemeClr val="lt2"/>
                      </a:solidFill>
                      <a:prstDash val="solid"/>
                      <a:round/>
                      <a:headEnd len="sm" w="sm" type="none"/>
                      <a:tailEnd len="sm" w="sm" type="none"/>
                    </a:lnL>
                    <a:lnR cap="flat" cmpd="sng" w="12700">
                      <a:solidFill>
                        <a:schemeClr val="lt2"/>
                      </a:solidFill>
                      <a:prstDash val="solid"/>
                      <a:round/>
                      <a:headEnd len="sm" w="sm" type="none"/>
                      <a:tailEnd len="sm" w="sm" type="none"/>
                    </a:lnR>
                    <a:lnT cap="flat" cmpd="sng" w="12700">
                      <a:solidFill>
                        <a:schemeClr val="lt2"/>
                      </a:solidFill>
                      <a:prstDash val="solid"/>
                      <a:round/>
                      <a:headEnd len="sm" w="sm" type="none"/>
                      <a:tailEnd len="sm" w="sm" type="none"/>
                    </a:lnT>
                    <a:lnB cap="flat" cmpd="sng" w="12700">
                      <a:solidFill>
                        <a:schemeClr val="lt2"/>
                      </a:solidFill>
                      <a:prstDash val="solid"/>
                      <a:round/>
                      <a:headEnd len="sm" w="sm" type="none"/>
                      <a:tailEnd len="sm" w="sm" type="none"/>
                    </a:lnB>
                  </a:tcPr>
                </a:tc>
              </a:tr>
              <a:tr h="914525">
                <a:tc>
                  <a:txBody>
                    <a:bodyPr/>
                    <a:lstStyle/>
                    <a:p>
                      <a:pPr indent="-1588" lvl="0" marL="52388" marR="0" rtl="0" algn="l">
                        <a:lnSpc>
                          <a:spcPct val="100000"/>
                        </a:lnSpc>
                        <a:spcBef>
                          <a:spcPts val="0"/>
                        </a:spcBef>
                        <a:spcAft>
                          <a:spcPts val="0"/>
                        </a:spcAft>
                        <a:buClr>
                          <a:schemeClr val="dk1"/>
                        </a:buClr>
                        <a:buFont typeface="Arial Narrow"/>
                        <a:buNone/>
                      </a:pPr>
                      <a:r>
                        <a:rPr b="0" i="0" lang="en-US" sz="1800" u="none" cap="none" strike="noStrike">
                          <a:solidFill>
                            <a:schemeClr val="dk1"/>
                          </a:solidFill>
                          <a:latin typeface="Arial Narrow"/>
                          <a:ea typeface="Arial Narrow"/>
                          <a:cs typeface="Arial Narrow"/>
                          <a:sym typeface="Arial Narrow"/>
                        </a:rPr>
                        <a:t>Leadership Profile</a:t>
                      </a:r>
                      <a:endParaRPr/>
                    </a:p>
                  </a:txBody>
                  <a:tcPr marT="45725" marB="45725" marR="91450" marL="91450">
                    <a:lnL cap="flat" cmpd="sng" w="12700">
                      <a:solidFill>
                        <a:schemeClr val="lt2"/>
                      </a:solidFill>
                      <a:prstDash val="solid"/>
                      <a:round/>
                      <a:headEnd len="sm" w="sm" type="none"/>
                      <a:tailEnd len="sm" w="sm" type="none"/>
                    </a:lnL>
                    <a:lnR cap="flat" cmpd="sng" w="12700">
                      <a:solidFill>
                        <a:schemeClr val="lt2"/>
                      </a:solidFill>
                      <a:prstDash val="solid"/>
                      <a:round/>
                      <a:headEnd len="sm" w="sm" type="none"/>
                      <a:tailEnd len="sm" w="sm" type="none"/>
                    </a:lnR>
                    <a:lnT cap="flat" cmpd="sng" w="12700">
                      <a:solidFill>
                        <a:schemeClr val="lt2"/>
                      </a:solidFill>
                      <a:prstDash val="solid"/>
                      <a:round/>
                      <a:headEnd len="sm" w="sm" type="none"/>
                      <a:tailEnd len="sm" w="sm" type="none"/>
                    </a:lnT>
                    <a:lnB cap="flat" cmpd="sng" w="12700">
                      <a:solidFill>
                        <a:schemeClr val="lt2"/>
                      </a:solidFill>
                      <a:prstDash val="solid"/>
                      <a:round/>
                      <a:headEnd len="sm" w="sm" type="none"/>
                      <a:tailEnd len="sm" w="sm" type="none"/>
                    </a:lnB>
                  </a:tcPr>
                </a:tc>
                <a:tc>
                  <a:txBody>
                    <a:bodyPr/>
                    <a:lstStyle/>
                    <a:p>
                      <a:pPr indent="-1588" lvl="0" marL="52388" marR="0" rtl="0" algn="l">
                        <a:lnSpc>
                          <a:spcPct val="100000"/>
                        </a:lnSpc>
                        <a:spcBef>
                          <a:spcPts val="0"/>
                        </a:spcBef>
                        <a:spcAft>
                          <a:spcPts val="0"/>
                        </a:spcAft>
                        <a:buClr>
                          <a:schemeClr val="dk1"/>
                        </a:buClr>
                        <a:buFont typeface="Arial Narrow"/>
                        <a:buNone/>
                      </a:pPr>
                      <a:r>
                        <a:rPr b="0" i="0" lang="en-US" sz="1800" u="none" cap="none" strike="noStrike">
                          <a:solidFill>
                            <a:schemeClr val="dk1"/>
                          </a:solidFill>
                          <a:latin typeface="Arial Narrow"/>
                          <a:ea typeface="Arial Narrow"/>
                          <a:cs typeface="Arial Narrow"/>
                          <a:sym typeface="Arial Narrow"/>
                        </a:rPr>
                        <a:t>20-item assessment for line Directors; feedback from all Bechtel Senior Vice Presidents (shareholders)</a:t>
                      </a:r>
                      <a:endParaRPr/>
                    </a:p>
                  </a:txBody>
                  <a:tcPr marT="45725" marB="45725" marR="91450" marL="91450">
                    <a:lnL cap="flat" cmpd="sng" w="12700">
                      <a:solidFill>
                        <a:schemeClr val="lt2"/>
                      </a:solidFill>
                      <a:prstDash val="solid"/>
                      <a:round/>
                      <a:headEnd len="sm" w="sm" type="none"/>
                      <a:tailEnd len="sm" w="sm" type="none"/>
                    </a:lnL>
                    <a:lnR cap="flat" cmpd="sng" w="12700">
                      <a:solidFill>
                        <a:schemeClr val="lt2"/>
                      </a:solidFill>
                      <a:prstDash val="solid"/>
                      <a:round/>
                      <a:headEnd len="sm" w="sm" type="none"/>
                      <a:tailEnd len="sm" w="sm" type="none"/>
                    </a:lnR>
                    <a:lnT cap="flat" cmpd="sng" w="12700">
                      <a:solidFill>
                        <a:schemeClr val="lt2"/>
                      </a:solidFill>
                      <a:prstDash val="solid"/>
                      <a:round/>
                      <a:headEnd len="sm" w="sm" type="none"/>
                      <a:tailEnd len="sm" w="sm" type="none"/>
                    </a:lnT>
                    <a:lnB cap="flat" cmpd="sng" w="12700">
                      <a:solidFill>
                        <a:schemeClr val="lt2"/>
                      </a:solidFill>
                      <a:prstDash val="solid"/>
                      <a:round/>
                      <a:headEnd len="sm" w="sm" type="none"/>
                      <a:tailEnd len="sm" w="sm" type="none"/>
                    </a:lnB>
                  </a:tcPr>
                </a:tc>
                <a:tc>
                  <a:txBody>
                    <a:bodyPr/>
                    <a:lstStyle/>
                    <a:p>
                      <a:pPr indent="-1588" lvl="0" marL="52388" marR="0" rtl="0" algn="l">
                        <a:lnSpc>
                          <a:spcPct val="100000"/>
                        </a:lnSpc>
                        <a:spcBef>
                          <a:spcPts val="0"/>
                        </a:spcBef>
                        <a:spcAft>
                          <a:spcPts val="0"/>
                        </a:spcAft>
                        <a:buClr>
                          <a:schemeClr val="dk1"/>
                        </a:buClr>
                        <a:buFont typeface="Arial Narrow"/>
                        <a:buNone/>
                      </a:pPr>
                      <a:r>
                        <a:rPr b="0" i="0" lang="en-US" sz="1800" u="none" cap="none" strike="noStrike">
                          <a:solidFill>
                            <a:schemeClr val="dk1"/>
                          </a:solidFill>
                          <a:latin typeface="Arial Narrow"/>
                          <a:ea typeface="Arial Narrow"/>
                          <a:cs typeface="Arial Narrow"/>
                          <a:sym typeface="Arial Narrow"/>
                        </a:rPr>
                        <a:t>18-24 mos.</a:t>
                      </a:r>
                      <a:endParaRPr/>
                    </a:p>
                  </a:txBody>
                  <a:tcPr marT="45725" marB="45725" marR="91450" marL="91450">
                    <a:lnL cap="flat" cmpd="sng" w="12700">
                      <a:solidFill>
                        <a:schemeClr val="lt2"/>
                      </a:solidFill>
                      <a:prstDash val="solid"/>
                      <a:round/>
                      <a:headEnd len="sm" w="sm" type="none"/>
                      <a:tailEnd len="sm" w="sm" type="none"/>
                    </a:lnL>
                    <a:lnR cap="flat" cmpd="sng" w="12700">
                      <a:solidFill>
                        <a:schemeClr val="lt2"/>
                      </a:solidFill>
                      <a:prstDash val="solid"/>
                      <a:round/>
                      <a:headEnd len="sm" w="sm" type="none"/>
                      <a:tailEnd len="sm" w="sm" type="none"/>
                    </a:lnR>
                    <a:lnT cap="flat" cmpd="sng" w="12700">
                      <a:solidFill>
                        <a:schemeClr val="lt2"/>
                      </a:solidFill>
                      <a:prstDash val="solid"/>
                      <a:round/>
                      <a:headEnd len="sm" w="sm" type="none"/>
                      <a:tailEnd len="sm" w="sm" type="none"/>
                    </a:lnT>
                    <a:lnB cap="flat" cmpd="sng" w="12700">
                      <a:solidFill>
                        <a:schemeClr val="lt2"/>
                      </a:solidFill>
                      <a:prstDash val="solid"/>
                      <a:round/>
                      <a:headEnd len="sm" w="sm" type="none"/>
                      <a:tailEnd len="sm" w="sm" type="none"/>
                    </a:lnB>
                  </a:tcPr>
                </a:tc>
              </a:tr>
              <a:tr h="914525">
                <a:tc>
                  <a:txBody>
                    <a:bodyPr/>
                    <a:lstStyle/>
                    <a:p>
                      <a:pPr indent="-1588" lvl="0" marL="52388" marR="0" rtl="0" algn="l">
                        <a:lnSpc>
                          <a:spcPct val="100000"/>
                        </a:lnSpc>
                        <a:spcBef>
                          <a:spcPts val="0"/>
                        </a:spcBef>
                        <a:spcAft>
                          <a:spcPts val="0"/>
                        </a:spcAft>
                        <a:buClr>
                          <a:schemeClr val="dk1"/>
                        </a:buClr>
                        <a:buFont typeface="Arial Narrow"/>
                        <a:buNone/>
                      </a:pPr>
                      <a:r>
                        <a:rPr b="0" i="0" lang="en-US" sz="1800" u="none" cap="none" strike="noStrike">
                          <a:solidFill>
                            <a:schemeClr val="dk1"/>
                          </a:solidFill>
                          <a:latin typeface="Arial Narrow"/>
                          <a:ea typeface="Arial Narrow"/>
                          <a:cs typeface="Arial Narrow"/>
                          <a:sym typeface="Arial Narrow"/>
                        </a:rPr>
                        <a:t>Executive Coaching</a:t>
                      </a:r>
                      <a:endParaRPr/>
                    </a:p>
                  </a:txBody>
                  <a:tcPr marT="45725" marB="45725" marR="91450" marL="91450">
                    <a:lnL cap="flat" cmpd="sng" w="12700">
                      <a:solidFill>
                        <a:schemeClr val="lt2"/>
                      </a:solidFill>
                      <a:prstDash val="solid"/>
                      <a:round/>
                      <a:headEnd len="sm" w="sm" type="none"/>
                      <a:tailEnd len="sm" w="sm" type="none"/>
                    </a:lnL>
                    <a:lnR cap="flat" cmpd="sng" w="12700">
                      <a:solidFill>
                        <a:schemeClr val="lt2"/>
                      </a:solidFill>
                      <a:prstDash val="solid"/>
                      <a:round/>
                      <a:headEnd len="sm" w="sm" type="none"/>
                      <a:tailEnd len="sm" w="sm" type="none"/>
                    </a:lnR>
                    <a:lnT cap="flat" cmpd="sng" w="12700">
                      <a:solidFill>
                        <a:schemeClr val="lt2"/>
                      </a:solidFill>
                      <a:prstDash val="solid"/>
                      <a:round/>
                      <a:headEnd len="sm" w="sm" type="none"/>
                      <a:tailEnd len="sm" w="sm" type="none"/>
                    </a:lnT>
                    <a:lnB cap="flat" cmpd="sng" w="12700">
                      <a:solidFill>
                        <a:schemeClr val="lt2"/>
                      </a:solidFill>
                      <a:prstDash val="solid"/>
                      <a:round/>
                      <a:headEnd len="sm" w="sm" type="none"/>
                      <a:tailEnd len="sm" w="sm" type="none"/>
                    </a:lnB>
                  </a:tcPr>
                </a:tc>
                <a:tc>
                  <a:txBody>
                    <a:bodyPr/>
                    <a:lstStyle/>
                    <a:p>
                      <a:pPr indent="-1588" lvl="0" marL="52388" marR="0" rtl="0" algn="l">
                        <a:lnSpc>
                          <a:spcPct val="100000"/>
                        </a:lnSpc>
                        <a:spcBef>
                          <a:spcPts val="0"/>
                        </a:spcBef>
                        <a:spcAft>
                          <a:spcPts val="0"/>
                        </a:spcAft>
                        <a:buClr>
                          <a:schemeClr val="dk1"/>
                        </a:buClr>
                        <a:buFont typeface="Arial Narrow"/>
                        <a:buNone/>
                      </a:pPr>
                      <a:r>
                        <a:rPr b="0" i="0" lang="en-US" sz="1800" u="none" cap="none" strike="noStrike">
                          <a:solidFill>
                            <a:schemeClr val="dk1"/>
                          </a:solidFill>
                          <a:latin typeface="Arial Narrow"/>
                          <a:ea typeface="Arial Narrow"/>
                          <a:cs typeface="Arial Narrow"/>
                          <a:sym typeface="Arial Narrow"/>
                        </a:rPr>
                        <a:t>Interviews with 15-20 peers, direct reports and managers--verbatims organized in customized themes +/Δ and delivered by a professional coach</a:t>
                      </a:r>
                      <a:endParaRPr b="0" i="0" sz="1800" u="none" cap="none" strike="noStrike">
                        <a:solidFill>
                          <a:schemeClr val="dk1"/>
                        </a:solidFill>
                        <a:latin typeface="Arial Narrow"/>
                        <a:ea typeface="Arial Narrow"/>
                        <a:cs typeface="Arial Narrow"/>
                        <a:sym typeface="Arial Narrow"/>
                      </a:endParaRPr>
                    </a:p>
                  </a:txBody>
                  <a:tcPr marT="45725" marB="45725" marR="91450" marL="91450">
                    <a:lnL cap="flat" cmpd="sng" w="12700">
                      <a:solidFill>
                        <a:schemeClr val="lt2"/>
                      </a:solidFill>
                      <a:prstDash val="solid"/>
                      <a:round/>
                      <a:headEnd len="sm" w="sm" type="none"/>
                      <a:tailEnd len="sm" w="sm" type="none"/>
                    </a:lnL>
                    <a:lnR cap="flat" cmpd="sng" w="12700">
                      <a:solidFill>
                        <a:schemeClr val="lt2"/>
                      </a:solidFill>
                      <a:prstDash val="solid"/>
                      <a:round/>
                      <a:headEnd len="sm" w="sm" type="none"/>
                      <a:tailEnd len="sm" w="sm" type="none"/>
                    </a:lnR>
                    <a:lnT cap="flat" cmpd="sng" w="12700">
                      <a:solidFill>
                        <a:schemeClr val="lt2"/>
                      </a:solidFill>
                      <a:prstDash val="solid"/>
                      <a:round/>
                      <a:headEnd len="sm" w="sm" type="none"/>
                      <a:tailEnd len="sm" w="sm" type="none"/>
                    </a:lnT>
                    <a:lnB cap="flat" cmpd="sng" w="12700">
                      <a:solidFill>
                        <a:schemeClr val="lt2"/>
                      </a:solidFill>
                      <a:prstDash val="solid"/>
                      <a:round/>
                      <a:headEnd len="sm" w="sm" type="none"/>
                      <a:tailEnd len="sm" w="sm" type="none"/>
                    </a:lnB>
                  </a:tcPr>
                </a:tc>
                <a:tc>
                  <a:txBody>
                    <a:bodyPr/>
                    <a:lstStyle/>
                    <a:p>
                      <a:pPr indent="-1588" lvl="0" marL="52388" marR="0" rtl="0" algn="l">
                        <a:lnSpc>
                          <a:spcPct val="100000"/>
                        </a:lnSpc>
                        <a:spcBef>
                          <a:spcPts val="0"/>
                        </a:spcBef>
                        <a:spcAft>
                          <a:spcPts val="0"/>
                        </a:spcAft>
                        <a:buClr>
                          <a:schemeClr val="dk1"/>
                        </a:buClr>
                        <a:buFont typeface="Arial Narrow"/>
                        <a:buNone/>
                      </a:pPr>
                      <a:r>
                        <a:rPr b="0" i="0" lang="en-US" sz="1800" u="none" cap="none" strike="noStrike">
                          <a:solidFill>
                            <a:schemeClr val="dk1"/>
                          </a:solidFill>
                          <a:latin typeface="Arial Narrow"/>
                          <a:ea typeface="Arial Narrow"/>
                          <a:cs typeface="Arial Narrow"/>
                          <a:sym typeface="Arial Narrow"/>
                        </a:rPr>
                        <a:t>As Requested</a:t>
                      </a:r>
                      <a:endParaRPr/>
                    </a:p>
                  </a:txBody>
                  <a:tcPr marT="45725" marB="45725" marR="91450" marL="91450">
                    <a:lnL cap="flat" cmpd="sng" w="12700">
                      <a:solidFill>
                        <a:schemeClr val="lt2"/>
                      </a:solidFill>
                      <a:prstDash val="solid"/>
                      <a:round/>
                      <a:headEnd len="sm" w="sm" type="none"/>
                      <a:tailEnd len="sm" w="sm" type="none"/>
                    </a:lnL>
                    <a:lnR cap="flat" cmpd="sng" w="12700">
                      <a:solidFill>
                        <a:schemeClr val="lt2"/>
                      </a:solidFill>
                      <a:prstDash val="solid"/>
                      <a:round/>
                      <a:headEnd len="sm" w="sm" type="none"/>
                      <a:tailEnd len="sm" w="sm" type="none"/>
                    </a:lnR>
                    <a:lnT cap="flat" cmpd="sng" w="12700">
                      <a:solidFill>
                        <a:schemeClr val="lt2"/>
                      </a:solidFill>
                      <a:prstDash val="solid"/>
                      <a:round/>
                      <a:headEnd len="sm" w="sm" type="none"/>
                      <a:tailEnd len="sm" w="sm" type="none"/>
                    </a:lnT>
                    <a:lnB cap="flat" cmpd="sng" w="12700">
                      <a:solidFill>
                        <a:schemeClr val="lt2"/>
                      </a:solidFill>
                      <a:prstDash val="solid"/>
                      <a:round/>
                      <a:headEnd len="sm" w="sm" type="none"/>
                      <a:tailEnd len="sm" w="sm" type="none"/>
                    </a:lnB>
                  </a:tcPr>
                </a:tc>
              </a:tr>
            </a:tbl>
          </a:graphicData>
        </a:graphic>
      </p:graphicFrame>
      <p:sp>
        <p:nvSpPr>
          <p:cNvPr id="651" name="Google Shape;651;p45"/>
          <p:cNvSpPr txBox="1"/>
          <p:nvPr/>
        </p:nvSpPr>
        <p:spPr>
          <a:xfrm>
            <a:off x="685800" y="914400"/>
            <a:ext cx="8305800" cy="584200"/>
          </a:xfrm>
          <a:prstGeom prst="rect">
            <a:avLst/>
          </a:prstGeom>
          <a:noFill/>
          <a:ln>
            <a:noFill/>
          </a:ln>
        </p:spPr>
        <p:txBody>
          <a:bodyPr anchorCtr="0" anchor="t" bIns="45700" lIns="91425" spcFirstLastPara="1" rIns="91425" wrap="square" tIns="45700">
            <a:noAutofit/>
          </a:bodyPr>
          <a:lstStyle/>
          <a:p>
            <a:pPr indent="0" lvl="0" marL="0" marR="0" rtl="0" algn="ctr">
              <a:lnSpc>
                <a:spcPct val="80000"/>
              </a:lnSpc>
              <a:spcBef>
                <a:spcPts val="0"/>
              </a:spcBef>
              <a:spcAft>
                <a:spcPts val="0"/>
              </a:spcAft>
              <a:buClr>
                <a:schemeClr val="accent1"/>
              </a:buClr>
              <a:buFont typeface="Noto Sans Symbols"/>
              <a:buNone/>
            </a:pPr>
            <a:r>
              <a:rPr b="0" lang="en-US" sz="2000">
                <a:solidFill>
                  <a:schemeClr val="dk1"/>
                </a:solidFill>
                <a:latin typeface="Arial Narrow"/>
                <a:ea typeface="Arial Narrow"/>
                <a:cs typeface="Arial Narrow"/>
                <a:sym typeface="Arial Narrow"/>
              </a:rPr>
              <a:t>Arranging for regular, open, honest feedback, and then acting on it, is the most powerful way to continuously improve critical behaviors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3" name="Shape 363"/>
        <p:cNvGrpSpPr/>
        <p:nvPr/>
      </p:nvGrpSpPr>
      <p:grpSpPr>
        <a:xfrm>
          <a:off x="0" y="0"/>
          <a:ext cx="0" cy="0"/>
          <a:chOff x="0" y="0"/>
          <a:chExt cx="0" cy="0"/>
        </a:xfrm>
      </p:grpSpPr>
      <p:sp>
        <p:nvSpPr>
          <p:cNvPr id="364" name="Google Shape;364;p28"/>
          <p:cNvSpPr txBox="1"/>
          <p:nvPr>
            <p:ph type="title"/>
          </p:nvPr>
        </p:nvSpPr>
        <p:spPr>
          <a:xfrm>
            <a:off x="673100" y="355600"/>
            <a:ext cx="8205788" cy="434975"/>
          </a:xfrm>
          <a:prstGeom prst="rect">
            <a:avLst/>
          </a:prstGeom>
          <a:noFill/>
          <a:ln>
            <a:noFill/>
          </a:ln>
        </p:spPr>
        <p:txBody>
          <a:bodyPr anchorCtr="0" anchor="b" bIns="0" lIns="0" spcFirstLastPara="1" rIns="0" wrap="square" tIns="0">
            <a:noAutofit/>
          </a:bodyPr>
          <a:lstStyle/>
          <a:p>
            <a:pPr indent="0" lvl="0" marL="0" marR="0" rtl="0" algn="l">
              <a:lnSpc>
                <a:spcPct val="95000"/>
              </a:lnSpc>
              <a:spcBef>
                <a:spcPts val="0"/>
              </a:spcBef>
              <a:spcAft>
                <a:spcPts val="0"/>
              </a:spcAft>
              <a:buNone/>
            </a:pPr>
            <a:r>
              <a:rPr b="1" i="0" lang="en-US" sz="3000" u="none" cap="none" strike="noStrike">
                <a:solidFill>
                  <a:srgbClr val="003300"/>
                </a:solidFill>
                <a:latin typeface="Arial Black"/>
                <a:ea typeface="Arial Black"/>
                <a:cs typeface="Arial Black"/>
                <a:sym typeface="Arial Black"/>
              </a:rPr>
              <a:t>Overview</a:t>
            </a:r>
            <a:endParaRPr/>
          </a:p>
        </p:txBody>
      </p:sp>
      <p:sp>
        <p:nvSpPr>
          <p:cNvPr id="365" name="Google Shape;365;p28"/>
          <p:cNvSpPr txBox="1"/>
          <p:nvPr>
            <p:ph idx="1" type="body"/>
          </p:nvPr>
        </p:nvSpPr>
        <p:spPr>
          <a:xfrm>
            <a:off x="660400" y="1227138"/>
            <a:ext cx="8288338" cy="2930525"/>
          </a:xfrm>
          <a:prstGeom prst="rect">
            <a:avLst/>
          </a:prstGeom>
          <a:noFill/>
          <a:ln>
            <a:noFill/>
          </a:ln>
        </p:spPr>
        <p:txBody>
          <a:bodyPr anchorCtr="0" anchor="t" bIns="0" lIns="0" spcFirstLastPara="1" rIns="0" wrap="square" tIns="0">
            <a:noAutofit/>
          </a:bodyPr>
          <a:lstStyle/>
          <a:p>
            <a:pPr indent="-268288" lvl="0" marL="268288" marR="0" rtl="0" algn="l">
              <a:lnSpc>
                <a:spcPct val="95000"/>
              </a:lnSpc>
              <a:spcBef>
                <a:spcPts val="0"/>
              </a:spcBef>
              <a:spcAft>
                <a:spcPts val="0"/>
              </a:spcAft>
              <a:buClr>
                <a:srgbClr val="006600"/>
              </a:buClr>
              <a:buFont typeface="Noto Sans Symbols"/>
              <a:buNone/>
            </a:pPr>
            <a:r>
              <a:rPr b="0" i="0" lang="en-US" sz="3200" u="none" cap="none" strike="noStrike">
                <a:solidFill>
                  <a:schemeClr val="dk1"/>
                </a:solidFill>
                <a:latin typeface="Arial"/>
                <a:ea typeface="Arial"/>
                <a:cs typeface="Arial"/>
                <a:sym typeface="Arial"/>
              </a:rPr>
              <a:t>A Story in three parts</a:t>
            </a:r>
            <a:endParaRPr/>
          </a:p>
          <a:p>
            <a:pPr indent="-268288" lvl="0" marL="268288" marR="0" rtl="0" algn="l">
              <a:lnSpc>
                <a:spcPct val="95000"/>
              </a:lnSpc>
              <a:spcBef>
                <a:spcPts val="1280"/>
              </a:spcBef>
              <a:spcAft>
                <a:spcPts val="0"/>
              </a:spcAft>
              <a:buClr>
                <a:srgbClr val="006600"/>
              </a:buClr>
              <a:buSzPts val="3200"/>
              <a:buFont typeface="Noto Sans Symbols"/>
              <a:buChar char="◼"/>
            </a:pPr>
            <a:r>
              <a:rPr b="0" i="0" lang="en-US" sz="3200" u="none" cap="none" strike="noStrike">
                <a:solidFill>
                  <a:schemeClr val="dk1"/>
                </a:solidFill>
                <a:latin typeface="Arial"/>
                <a:ea typeface="Arial"/>
                <a:cs typeface="Arial"/>
                <a:sym typeface="Arial"/>
              </a:rPr>
              <a:t>A burning platform for change</a:t>
            </a:r>
            <a:endParaRPr/>
          </a:p>
          <a:p>
            <a:pPr indent="-268288" lvl="0" marL="268288" marR="0" rtl="0" algn="l">
              <a:lnSpc>
                <a:spcPct val="95000"/>
              </a:lnSpc>
              <a:spcBef>
                <a:spcPts val="1280"/>
              </a:spcBef>
              <a:spcAft>
                <a:spcPts val="0"/>
              </a:spcAft>
              <a:buClr>
                <a:srgbClr val="006600"/>
              </a:buClr>
              <a:buSzPts val="3200"/>
              <a:buFont typeface="Noto Sans Symbols"/>
              <a:buChar char="◼"/>
            </a:pPr>
            <a:r>
              <a:rPr b="0" i="0" lang="en-US" sz="3200" u="none" cap="none" strike="noStrike">
                <a:solidFill>
                  <a:schemeClr val="dk1"/>
                </a:solidFill>
                <a:latin typeface="Arial"/>
                <a:ea typeface="Arial"/>
                <a:cs typeface="Arial"/>
                <a:sym typeface="Arial"/>
              </a:rPr>
              <a:t>Strategies and methods for change</a:t>
            </a:r>
            <a:endParaRPr/>
          </a:p>
          <a:p>
            <a:pPr indent="-268288" lvl="0" marL="268288" marR="0" rtl="0" algn="l">
              <a:lnSpc>
                <a:spcPct val="95000"/>
              </a:lnSpc>
              <a:spcBef>
                <a:spcPts val="1280"/>
              </a:spcBef>
              <a:spcAft>
                <a:spcPts val="0"/>
              </a:spcAft>
              <a:buClr>
                <a:srgbClr val="006600"/>
              </a:buClr>
              <a:buSzPts val="3200"/>
              <a:buFont typeface="Noto Sans Symbols"/>
              <a:buChar char="◼"/>
            </a:pPr>
            <a:r>
              <a:rPr b="0" i="0" lang="en-US" sz="3200" u="none" cap="none" strike="noStrike">
                <a:solidFill>
                  <a:schemeClr val="dk1"/>
                </a:solidFill>
                <a:latin typeface="Arial"/>
                <a:ea typeface="Arial"/>
                <a:cs typeface="Arial"/>
                <a:sym typeface="Arial"/>
              </a:rPr>
              <a:t>Implications for the “education change agenda”</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5" name="Shape 655"/>
        <p:cNvGrpSpPr/>
        <p:nvPr/>
      </p:nvGrpSpPr>
      <p:grpSpPr>
        <a:xfrm>
          <a:off x="0" y="0"/>
          <a:ext cx="0" cy="0"/>
          <a:chOff x="0" y="0"/>
          <a:chExt cx="0" cy="0"/>
        </a:xfrm>
      </p:grpSpPr>
      <p:cxnSp>
        <p:nvCxnSpPr>
          <p:cNvPr id="656" name="Google Shape;656;p46"/>
          <p:cNvCxnSpPr/>
          <p:nvPr/>
        </p:nvCxnSpPr>
        <p:spPr>
          <a:xfrm flipH="1" rot="10800000">
            <a:off x="5916613" y="3036888"/>
            <a:ext cx="779462" cy="495300"/>
          </a:xfrm>
          <a:prstGeom prst="straightConnector1">
            <a:avLst/>
          </a:prstGeom>
          <a:noFill/>
          <a:ln cap="flat" cmpd="sng" w="76200">
            <a:solidFill>
              <a:schemeClr val="dk1"/>
            </a:solidFill>
            <a:prstDash val="solid"/>
            <a:round/>
            <a:headEnd len="sm" w="sm" type="none"/>
            <a:tailEnd len="med" w="med" type="triangle"/>
          </a:ln>
        </p:spPr>
      </p:cxnSp>
      <p:cxnSp>
        <p:nvCxnSpPr>
          <p:cNvPr id="657" name="Google Shape;657;p46"/>
          <p:cNvCxnSpPr/>
          <p:nvPr/>
        </p:nvCxnSpPr>
        <p:spPr>
          <a:xfrm>
            <a:off x="5797550" y="4287838"/>
            <a:ext cx="898525" cy="358775"/>
          </a:xfrm>
          <a:prstGeom prst="straightConnector1">
            <a:avLst/>
          </a:prstGeom>
          <a:noFill/>
          <a:ln cap="flat" cmpd="sng" w="76200">
            <a:solidFill>
              <a:schemeClr val="dk1"/>
            </a:solidFill>
            <a:prstDash val="solid"/>
            <a:round/>
            <a:headEnd len="sm" w="sm" type="none"/>
            <a:tailEnd len="med" w="med" type="triangle"/>
          </a:ln>
        </p:spPr>
      </p:cxnSp>
      <p:cxnSp>
        <p:nvCxnSpPr>
          <p:cNvPr id="658" name="Google Shape;658;p46"/>
          <p:cNvCxnSpPr/>
          <p:nvPr/>
        </p:nvCxnSpPr>
        <p:spPr>
          <a:xfrm rot="3512048">
            <a:off x="4813300" y="4583113"/>
            <a:ext cx="401638" cy="265112"/>
          </a:xfrm>
          <a:prstGeom prst="straightConnector1">
            <a:avLst/>
          </a:prstGeom>
          <a:noFill/>
          <a:ln cap="flat" cmpd="sng" w="76200">
            <a:solidFill>
              <a:schemeClr val="dk1"/>
            </a:solidFill>
            <a:prstDash val="solid"/>
            <a:round/>
            <a:headEnd len="sm" w="sm" type="none"/>
            <a:tailEnd len="med" w="med" type="triangle"/>
          </a:ln>
        </p:spPr>
      </p:cxnSp>
      <p:cxnSp>
        <p:nvCxnSpPr>
          <p:cNvPr id="659" name="Google Shape;659;p46"/>
          <p:cNvCxnSpPr/>
          <p:nvPr/>
        </p:nvCxnSpPr>
        <p:spPr>
          <a:xfrm flipH="1">
            <a:off x="3281363" y="4256088"/>
            <a:ext cx="887412" cy="434975"/>
          </a:xfrm>
          <a:prstGeom prst="straightConnector1">
            <a:avLst/>
          </a:prstGeom>
          <a:noFill/>
          <a:ln cap="flat" cmpd="sng" w="76200">
            <a:solidFill>
              <a:schemeClr val="dk1"/>
            </a:solidFill>
            <a:prstDash val="solid"/>
            <a:round/>
            <a:headEnd len="sm" w="sm" type="none"/>
            <a:tailEnd len="med" w="med" type="triangle"/>
          </a:ln>
        </p:spPr>
      </p:cxnSp>
      <p:cxnSp>
        <p:nvCxnSpPr>
          <p:cNvPr id="660" name="Google Shape;660;p46"/>
          <p:cNvCxnSpPr/>
          <p:nvPr/>
        </p:nvCxnSpPr>
        <p:spPr>
          <a:xfrm rot="10800000">
            <a:off x="3278188" y="3052763"/>
            <a:ext cx="809625" cy="436562"/>
          </a:xfrm>
          <a:prstGeom prst="straightConnector1">
            <a:avLst/>
          </a:prstGeom>
          <a:noFill/>
          <a:ln cap="flat" cmpd="sng" w="76200">
            <a:solidFill>
              <a:schemeClr val="dk1"/>
            </a:solidFill>
            <a:prstDash val="solid"/>
            <a:round/>
            <a:headEnd len="sm" w="sm" type="none"/>
            <a:tailEnd len="med" w="med" type="triangle"/>
          </a:ln>
        </p:spPr>
      </p:cxnSp>
      <p:cxnSp>
        <p:nvCxnSpPr>
          <p:cNvPr id="661" name="Google Shape;661;p46"/>
          <p:cNvCxnSpPr/>
          <p:nvPr/>
        </p:nvCxnSpPr>
        <p:spPr>
          <a:xfrm flipH="1" rot="7287952">
            <a:off x="4795838" y="2700337"/>
            <a:ext cx="381000" cy="250825"/>
          </a:xfrm>
          <a:prstGeom prst="straightConnector1">
            <a:avLst/>
          </a:prstGeom>
          <a:noFill/>
          <a:ln cap="flat" cmpd="sng" w="76200">
            <a:solidFill>
              <a:schemeClr val="dk1"/>
            </a:solidFill>
            <a:prstDash val="solid"/>
            <a:round/>
            <a:headEnd len="sm" w="sm" type="none"/>
            <a:tailEnd len="med" w="med" type="triangle"/>
          </a:ln>
        </p:spPr>
      </p:cxnSp>
      <p:sp>
        <p:nvSpPr>
          <p:cNvPr id="662" name="Google Shape;662;p46"/>
          <p:cNvSpPr/>
          <p:nvPr/>
        </p:nvSpPr>
        <p:spPr>
          <a:xfrm>
            <a:off x="509588" y="-85725"/>
            <a:ext cx="7772400" cy="1219200"/>
          </a:xfrm>
          <a:prstGeom prst="rect">
            <a:avLst/>
          </a:prstGeom>
          <a:noFill/>
          <a:ln>
            <a:noFill/>
          </a:ln>
        </p:spPr>
        <p:txBody>
          <a:bodyPr anchorCtr="0" anchor="ctr" bIns="45700" lIns="91425" spcFirstLastPara="1" rIns="91425" wrap="square" tIns="45700">
            <a:noAutofit/>
          </a:bodyPr>
          <a:lstStyle/>
          <a:p>
            <a:pPr indent="0" lvl="0" marL="0" marR="0" rtl="0" algn="l">
              <a:lnSpc>
                <a:spcPct val="95000"/>
              </a:lnSpc>
              <a:spcBef>
                <a:spcPts val="0"/>
              </a:spcBef>
              <a:spcAft>
                <a:spcPts val="0"/>
              </a:spcAft>
              <a:buNone/>
            </a:pPr>
            <a:r>
              <a:t/>
            </a:r>
            <a:endParaRPr b="0" sz="2400">
              <a:solidFill>
                <a:schemeClr val="dk2"/>
              </a:solidFill>
              <a:latin typeface="Arial Narrow"/>
              <a:ea typeface="Arial Narrow"/>
              <a:cs typeface="Arial Narrow"/>
              <a:sym typeface="Arial Narrow"/>
            </a:endParaRPr>
          </a:p>
        </p:txBody>
      </p:sp>
      <p:grpSp>
        <p:nvGrpSpPr>
          <p:cNvPr id="663" name="Google Shape;663;p46"/>
          <p:cNvGrpSpPr/>
          <p:nvPr/>
        </p:nvGrpSpPr>
        <p:grpSpPr>
          <a:xfrm>
            <a:off x="3890963" y="2554288"/>
            <a:ext cx="2203450" cy="2016125"/>
            <a:chOff x="2361" y="1639"/>
            <a:chExt cx="1388" cy="1270"/>
          </a:xfrm>
        </p:grpSpPr>
        <p:sp>
          <p:nvSpPr>
            <p:cNvPr id="664" name="Google Shape;664;p46"/>
            <p:cNvSpPr/>
            <p:nvPr/>
          </p:nvSpPr>
          <p:spPr>
            <a:xfrm>
              <a:off x="2361" y="1889"/>
              <a:ext cx="1388" cy="1020"/>
            </a:xfrm>
            <a:prstGeom prst="ellipse">
              <a:avLst/>
            </a:prstGeom>
            <a:solidFill>
              <a:schemeClr val="accent2"/>
            </a:solid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665" name="Google Shape;665;p46"/>
            <p:cNvSpPr txBox="1"/>
            <p:nvPr/>
          </p:nvSpPr>
          <p:spPr>
            <a:xfrm>
              <a:off x="2455" y="1639"/>
              <a:ext cx="1228" cy="110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b="1" sz="2400">
                <a:solidFill>
                  <a:schemeClr val="lt1"/>
                </a:solidFill>
                <a:latin typeface="Arial Narrow"/>
                <a:ea typeface="Arial Narrow"/>
                <a:cs typeface="Arial Narrow"/>
                <a:sym typeface="Arial Narrow"/>
              </a:endParaRPr>
            </a:p>
            <a:p>
              <a:pPr indent="0" lvl="0" marL="0" marR="0" rtl="0" algn="ctr">
                <a:spcBef>
                  <a:spcPts val="1200"/>
                </a:spcBef>
                <a:spcAft>
                  <a:spcPts val="0"/>
                </a:spcAft>
                <a:buNone/>
              </a:pPr>
              <a:r>
                <a:rPr b="1" lang="en-US" sz="2400">
                  <a:solidFill>
                    <a:schemeClr val="lt1"/>
                  </a:solidFill>
                  <a:latin typeface="Arial Narrow"/>
                  <a:ea typeface="Arial Narrow"/>
                  <a:cs typeface="Arial Narrow"/>
                  <a:sym typeface="Arial Narrow"/>
                </a:rPr>
                <a:t>Focus on Behavior </a:t>
              </a:r>
              <a:r>
                <a:rPr b="1" lang="en-US" sz="2000">
                  <a:solidFill>
                    <a:schemeClr val="lt1"/>
                  </a:solidFill>
                  <a:latin typeface="Arial Narrow"/>
                  <a:ea typeface="Arial Narrow"/>
                  <a:cs typeface="Arial Narrow"/>
                  <a:sym typeface="Arial Narrow"/>
                </a:rPr>
                <a:t>&amp; </a:t>
              </a:r>
              <a:r>
                <a:rPr b="1" lang="en-US" sz="2400">
                  <a:solidFill>
                    <a:schemeClr val="lt1"/>
                  </a:solidFill>
                  <a:latin typeface="Arial Narrow"/>
                  <a:ea typeface="Arial Narrow"/>
                  <a:cs typeface="Arial Narrow"/>
                  <a:sym typeface="Arial Narrow"/>
                </a:rPr>
                <a:t>Feedback</a:t>
              </a:r>
              <a:endParaRPr/>
            </a:p>
          </p:txBody>
        </p:sp>
      </p:grpSp>
      <p:sp>
        <p:nvSpPr>
          <p:cNvPr id="666" name="Google Shape;666;p46"/>
          <p:cNvSpPr/>
          <p:nvPr/>
        </p:nvSpPr>
        <p:spPr>
          <a:xfrm>
            <a:off x="6589713" y="4119563"/>
            <a:ext cx="2203450" cy="1619250"/>
          </a:xfrm>
          <a:prstGeom prst="ellipse">
            <a:avLst/>
          </a:prstGeom>
          <a:solidFill>
            <a:srgbClr val="C00000"/>
          </a:solid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667" name="Google Shape;667;p46"/>
          <p:cNvSpPr/>
          <p:nvPr/>
        </p:nvSpPr>
        <p:spPr>
          <a:xfrm>
            <a:off x="6561138" y="1876425"/>
            <a:ext cx="2203450" cy="1619250"/>
          </a:xfrm>
          <a:prstGeom prst="ellipse">
            <a:avLst/>
          </a:prstGeom>
          <a:solidFill>
            <a:schemeClr val="accent1"/>
          </a:solid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rgbClr val="66FF99"/>
              </a:solidFill>
              <a:latin typeface="Arial Narrow"/>
              <a:ea typeface="Arial Narrow"/>
              <a:cs typeface="Arial Narrow"/>
              <a:sym typeface="Arial Narrow"/>
            </a:endParaRPr>
          </a:p>
        </p:txBody>
      </p:sp>
      <p:sp>
        <p:nvSpPr>
          <p:cNvPr id="668" name="Google Shape;668;p46"/>
          <p:cNvSpPr txBox="1"/>
          <p:nvPr/>
        </p:nvSpPr>
        <p:spPr>
          <a:xfrm>
            <a:off x="6796088" y="4627563"/>
            <a:ext cx="1812925" cy="83026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400">
                <a:solidFill>
                  <a:schemeClr val="lt1"/>
                </a:solidFill>
                <a:latin typeface="Arial Narrow"/>
                <a:ea typeface="Arial Narrow"/>
                <a:cs typeface="Arial Narrow"/>
                <a:sym typeface="Arial Narrow"/>
              </a:rPr>
              <a:t>Six Sigma &amp; Quality</a:t>
            </a:r>
            <a:endParaRPr/>
          </a:p>
        </p:txBody>
      </p:sp>
      <p:sp>
        <p:nvSpPr>
          <p:cNvPr id="669" name="Google Shape;669;p46"/>
          <p:cNvSpPr txBox="1"/>
          <p:nvPr/>
        </p:nvSpPr>
        <p:spPr>
          <a:xfrm>
            <a:off x="6767513" y="2259013"/>
            <a:ext cx="1933575" cy="11874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400">
                <a:solidFill>
                  <a:schemeClr val="lt1"/>
                </a:solidFill>
                <a:latin typeface="Arial Narrow"/>
                <a:ea typeface="Arial Narrow"/>
                <a:cs typeface="Arial Narrow"/>
                <a:sym typeface="Arial Narrow"/>
              </a:rPr>
              <a:t>People-Based Safety</a:t>
            </a:r>
            <a:endParaRPr/>
          </a:p>
        </p:txBody>
      </p:sp>
      <p:sp>
        <p:nvSpPr>
          <p:cNvPr id="670" name="Google Shape;670;p46"/>
          <p:cNvSpPr/>
          <p:nvPr/>
        </p:nvSpPr>
        <p:spPr>
          <a:xfrm>
            <a:off x="1268413" y="4294188"/>
            <a:ext cx="2203450" cy="1619250"/>
          </a:xfrm>
          <a:prstGeom prst="ellipse">
            <a:avLst/>
          </a:prstGeom>
          <a:solidFill>
            <a:srgbClr val="C00000"/>
          </a:solid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671" name="Google Shape;671;p46"/>
          <p:cNvSpPr txBox="1"/>
          <p:nvPr/>
        </p:nvSpPr>
        <p:spPr>
          <a:xfrm>
            <a:off x="1265238" y="4510088"/>
            <a:ext cx="2219325" cy="11874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400">
                <a:solidFill>
                  <a:schemeClr val="lt1"/>
                </a:solidFill>
                <a:latin typeface="Arial Narrow"/>
                <a:ea typeface="Arial Narrow"/>
                <a:cs typeface="Arial Narrow"/>
                <a:sym typeface="Arial Narrow"/>
              </a:rPr>
              <a:t>High Performance Teams</a:t>
            </a:r>
            <a:endParaRPr/>
          </a:p>
        </p:txBody>
      </p:sp>
      <p:grpSp>
        <p:nvGrpSpPr>
          <p:cNvPr id="672" name="Google Shape;672;p46"/>
          <p:cNvGrpSpPr/>
          <p:nvPr/>
        </p:nvGrpSpPr>
        <p:grpSpPr>
          <a:xfrm>
            <a:off x="1049338" y="1873250"/>
            <a:ext cx="2406650" cy="1619250"/>
            <a:chOff x="818" y="1252"/>
            <a:chExt cx="1388" cy="1020"/>
          </a:xfrm>
        </p:grpSpPr>
        <p:sp>
          <p:nvSpPr>
            <p:cNvPr id="673" name="Google Shape;673;p46"/>
            <p:cNvSpPr/>
            <p:nvPr/>
          </p:nvSpPr>
          <p:spPr>
            <a:xfrm>
              <a:off x="818" y="1252"/>
              <a:ext cx="1388" cy="1020"/>
            </a:xfrm>
            <a:prstGeom prst="ellipse">
              <a:avLst/>
            </a:prstGeom>
            <a:solidFill>
              <a:srgbClr val="C00000"/>
            </a:solid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674" name="Google Shape;674;p46"/>
            <p:cNvSpPr txBox="1"/>
            <p:nvPr/>
          </p:nvSpPr>
          <p:spPr>
            <a:xfrm>
              <a:off x="925" y="1372"/>
              <a:ext cx="1228" cy="756"/>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400">
                  <a:solidFill>
                    <a:schemeClr val="lt1"/>
                  </a:solidFill>
                  <a:latin typeface="Arial Narrow"/>
                  <a:ea typeface="Arial Narrow"/>
                  <a:cs typeface="Arial Narrow"/>
                  <a:sym typeface="Arial Narrow"/>
                </a:rPr>
                <a:t>Performance Management &amp; Rewards</a:t>
              </a:r>
              <a:endParaRPr/>
            </a:p>
          </p:txBody>
        </p:sp>
      </p:grpSp>
      <p:sp>
        <p:nvSpPr>
          <p:cNvPr id="675" name="Google Shape;675;p46"/>
          <p:cNvSpPr/>
          <p:nvPr/>
        </p:nvSpPr>
        <p:spPr>
          <a:xfrm>
            <a:off x="3875088" y="1042988"/>
            <a:ext cx="2203450" cy="1619250"/>
          </a:xfrm>
          <a:prstGeom prst="ellipse">
            <a:avLst/>
          </a:prstGeom>
          <a:solidFill>
            <a:srgbClr val="C00000"/>
          </a:solid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br>
              <a:rPr b="1" lang="en-US" sz="2400">
                <a:solidFill>
                  <a:srgbClr val="F2F2F2"/>
                </a:solidFill>
                <a:latin typeface="Arial Narrow"/>
                <a:ea typeface="Arial Narrow"/>
                <a:cs typeface="Arial Narrow"/>
                <a:sym typeface="Arial Narrow"/>
              </a:rPr>
            </a:br>
            <a:r>
              <a:rPr b="1" lang="en-US" sz="2400">
                <a:solidFill>
                  <a:srgbClr val="F2F2F2"/>
                </a:solidFill>
                <a:latin typeface="Arial Narrow"/>
                <a:ea typeface="Arial Narrow"/>
                <a:cs typeface="Arial Narrow"/>
                <a:sym typeface="Arial Narrow"/>
              </a:rPr>
              <a:t>  Compensation &amp; </a:t>
            </a:r>
            <a:br>
              <a:rPr b="1" lang="en-US" sz="2400">
                <a:solidFill>
                  <a:srgbClr val="F2F2F2"/>
                </a:solidFill>
                <a:latin typeface="Arial Narrow"/>
                <a:ea typeface="Arial Narrow"/>
                <a:cs typeface="Arial Narrow"/>
                <a:sym typeface="Arial Narrow"/>
              </a:rPr>
            </a:br>
            <a:r>
              <a:rPr b="1" lang="en-US" sz="2400">
                <a:solidFill>
                  <a:srgbClr val="F2F2F2"/>
                </a:solidFill>
                <a:latin typeface="Arial Narrow"/>
                <a:ea typeface="Arial Narrow"/>
                <a:cs typeface="Arial Narrow"/>
                <a:sym typeface="Arial Narrow"/>
              </a:rPr>
              <a:t>Promotion</a:t>
            </a:r>
            <a:br>
              <a:rPr b="1" lang="en-US" sz="2400">
                <a:solidFill>
                  <a:schemeClr val="dk1"/>
                </a:solidFill>
                <a:latin typeface="Arial Narrow"/>
                <a:ea typeface="Arial Narrow"/>
                <a:cs typeface="Arial Narrow"/>
                <a:sym typeface="Arial Narrow"/>
              </a:rPr>
            </a:br>
            <a:endParaRPr b="1" sz="2400">
              <a:solidFill>
                <a:schemeClr val="dk1"/>
              </a:solidFill>
              <a:latin typeface="Arial Narrow"/>
              <a:ea typeface="Arial Narrow"/>
              <a:cs typeface="Arial Narrow"/>
              <a:sym typeface="Arial Narrow"/>
            </a:endParaRPr>
          </a:p>
        </p:txBody>
      </p:sp>
      <p:sp>
        <p:nvSpPr>
          <p:cNvPr id="676" name="Google Shape;676;p46"/>
          <p:cNvSpPr txBox="1"/>
          <p:nvPr/>
        </p:nvSpPr>
        <p:spPr>
          <a:xfrm>
            <a:off x="1006475" y="6400800"/>
            <a:ext cx="7716838" cy="457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400">
                <a:solidFill>
                  <a:schemeClr val="dk1"/>
                </a:solidFill>
                <a:latin typeface="Arial Narrow"/>
                <a:ea typeface="Arial Narrow"/>
                <a:cs typeface="Arial Narrow"/>
                <a:sym typeface="Arial Narrow"/>
              </a:rPr>
              <a:t>“A rising tide floats all boats”</a:t>
            </a:r>
            <a:endParaRPr/>
          </a:p>
        </p:txBody>
      </p:sp>
      <p:cxnSp>
        <p:nvCxnSpPr>
          <p:cNvPr id="677" name="Google Shape;677;p46"/>
          <p:cNvCxnSpPr/>
          <p:nvPr/>
        </p:nvCxnSpPr>
        <p:spPr>
          <a:xfrm rot="10800000">
            <a:off x="5029200" y="3033713"/>
            <a:ext cx="14288" cy="193675"/>
          </a:xfrm>
          <a:prstGeom prst="straightConnector1">
            <a:avLst/>
          </a:prstGeom>
          <a:noFill/>
          <a:ln>
            <a:noFill/>
          </a:ln>
        </p:spPr>
      </p:cxnSp>
      <p:grpSp>
        <p:nvGrpSpPr>
          <p:cNvPr id="678" name="Google Shape;678;p46"/>
          <p:cNvGrpSpPr/>
          <p:nvPr/>
        </p:nvGrpSpPr>
        <p:grpSpPr>
          <a:xfrm>
            <a:off x="3836988" y="4922838"/>
            <a:ext cx="2314575" cy="1479550"/>
            <a:chOff x="818" y="1252"/>
            <a:chExt cx="1388" cy="1020"/>
          </a:xfrm>
        </p:grpSpPr>
        <p:sp>
          <p:nvSpPr>
            <p:cNvPr id="679" name="Google Shape;679;p46"/>
            <p:cNvSpPr/>
            <p:nvPr/>
          </p:nvSpPr>
          <p:spPr>
            <a:xfrm>
              <a:off x="818" y="1252"/>
              <a:ext cx="1388" cy="1020"/>
            </a:xfrm>
            <a:prstGeom prst="ellipse">
              <a:avLst/>
            </a:prstGeom>
            <a:solidFill>
              <a:srgbClr val="C00000"/>
            </a:solid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680" name="Google Shape;680;p46"/>
            <p:cNvSpPr txBox="1"/>
            <p:nvPr/>
          </p:nvSpPr>
          <p:spPr>
            <a:xfrm>
              <a:off x="925" y="1335"/>
              <a:ext cx="1228" cy="82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400">
                  <a:solidFill>
                    <a:schemeClr val="lt1"/>
                  </a:solidFill>
                  <a:latin typeface="Arial Narrow"/>
                  <a:ea typeface="Arial Narrow"/>
                  <a:cs typeface="Arial Narrow"/>
                  <a:sym typeface="Arial Narrow"/>
                </a:rPr>
                <a:t>Recruiting &amp; Succession Planning</a:t>
              </a:r>
              <a:endParaRPr/>
            </a:p>
          </p:txBody>
        </p:sp>
      </p:grpSp>
      <p:sp>
        <p:nvSpPr>
          <p:cNvPr id="681" name="Google Shape;681;p46"/>
          <p:cNvSpPr txBox="1"/>
          <p:nvPr/>
        </p:nvSpPr>
        <p:spPr>
          <a:xfrm>
            <a:off x="565150" y="139700"/>
            <a:ext cx="8872538" cy="5238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lang="en-US" sz="2800">
                <a:solidFill>
                  <a:schemeClr val="dk1"/>
                </a:solidFill>
                <a:latin typeface="Arial Black"/>
                <a:ea typeface="Arial Black"/>
                <a:cs typeface="Arial Black"/>
                <a:sym typeface="Arial Black"/>
              </a:rPr>
              <a:t>Sustained “new” behaviors</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5" name="Shape 685"/>
        <p:cNvGrpSpPr/>
        <p:nvPr/>
      </p:nvGrpSpPr>
      <p:grpSpPr>
        <a:xfrm>
          <a:off x="0" y="0"/>
          <a:ext cx="0" cy="0"/>
          <a:chOff x="0" y="0"/>
          <a:chExt cx="0" cy="0"/>
        </a:xfrm>
      </p:grpSpPr>
      <p:sp>
        <p:nvSpPr>
          <p:cNvPr id="686" name="Google Shape;686;p47"/>
          <p:cNvSpPr txBox="1"/>
          <p:nvPr>
            <p:ph idx="1" type="body"/>
          </p:nvPr>
        </p:nvSpPr>
        <p:spPr>
          <a:xfrm>
            <a:off x="774700" y="3575050"/>
            <a:ext cx="8147050" cy="1990725"/>
          </a:xfrm>
          <a:prstGeom prst="rect">
            <a:avLst/>
          </a:prstGeom>
          <a:noFill/>
          <a:ln>
            <a:noFill/>
          </a:ln>
        </p:spPr>
        <p:txBody>
          <a:bodyPr anchorCtr="0" anchor="b" bIns="0" lIns="0" spcFirstLastPara="1" rIns="0" wrap="square" tIns="0">
            <a:noAutofit/>
          </a:bodyPr>
          <a:lstStyle/>
          <a:p>
            <a:pPr indent="0" lvl="0" marL="0" marR="0" rtl="0" algn="l">
              <a:lnSpc>
                <a:spcPct val="95000"/>
              </a:lnSpc>
              <a:spcBef>
                <a:spcPts val="0"/>
              </a:spcBef>
              <a:spcAft>
                <a:spcPts val="0"/>
              </a:spcAft>
              <a:buClr>
                <a:srgbClr val="006600"/>
              </a:buClr>
              <a:buFont typeface="Noto Sans Symbols"/>
              <a:buNone/>
            </a:pPr>
            <a:r>
              <a:rPr b="0" i="0" lang="en-US" sz="2400" u="none" cap="none" strike="noStrike">
                <a:solidFill>
                  <a:schemeClr val="dk1"/>
                </a:solidFill>
                <a:latin typeface="Arial Narrow"/>
                <a:ea typeface="Arial Narrow"/>
                <a:cs typeface="Arial Narrow"/>
                <a:sym typeface="Arial Narrow"/>
              </a:rPr>
              <a:t>“</a:t>
            </a:r>
            <a:r>
              <a:rPr b="0" i="0" lang="en-US" sz="3400" u="none" cap="none" strike="noStrike">
                <a:solidFill>
                  <a:schemeClr val="dk1"/>
                </a:solidFill>
                <a:latin typeface="Arial Narrow"/>
                <a:ea typeface="Arial Narrow"/>
                <a:cs typeface="Arial Narrow"/>
                <a:sym typeface="Arial Narrow"/>
              </a:rPr>
              <a:t>People don’t resist change.  They resist being changed.”</a:t>
            </a:r>
            <a:endParaRPr b="0" i="0" sz="3400" u="none" cap="none" strike="noStrike">
              <a:solidFill>
                <a:schemeClr val="dk1"/>
              </a:solidFill>
              <a:latin typeface="Arial Narrow"/>
              <a:ea typeface="Arial Narrow"/>
              <a:cs typeface="Arial Narrow"/>
              <a:sym typeface="Arial Narrow"/>
            </a:endParaRPr>
          </a:p>
          <a:p>
            <a:pPr indent="0" lvl="0" marL="0" marR="0" rtl="0" algn="l">
              <a:lnSpc>
                <a:spcPct val="95000"/>
              </a:lnSpc>
              <a:spcBef>
                <a:spcPts val="960"/>
              </a:spcBef>
              <a:spcAft>
                <a:spcPts val="0"/>
              </a:spcAft>
              <a:buClr>
                <a:srgbClr val="006600"/>
              </a:buClr>
              <a:buFont typeface="Noto Sans Symbols"/>
              <a:buNone/>
            </a:pPr>
            <a:r>
              <a:rPr b="1" i="0" lang="en-US" sz="2400" u="none" cap="none" strike="noStrike">
                <a:solidFill>
                  <a:schemeClr val="dk1"/>
                </a:solidFill>
                <a:latin typeface="Arial Narrow"/>
                <a:ea typeface="Arial Narrow"/>
                <a:cs typeface="Arial Narrow"/>
                <a:sym typeface="Arial Narrow"/>
              </a:rPr>
              <a:t>Peter Senge</a:t>
            </a:r>
            <a:endParaRPr/>
          </a:p>
          <a:p>
            <a:pPr indent="0" lvl="0" marL="0" marR="0" rtl="0" algn="l">
              <a:lnSpc>
                <a:spcPct val="95000"/>
              </a:lnSpc>
              <a:spcBef>
                <a:spcPts val="960"/>
              </a:spcBef>
              <a:spcAft>
                <a:spcPts val="0"/>
              </a:spcAft>
              <a:buClr>
                <a:srgbClr val="006600"/>
              </a:buClr>
              <a:buFont typeface="Noto Sans Symbols"/>
              <a:buNone/>
            </a:pPr>
            <a:r>
              <a:t/>
            </a:r>
            <a:endParaRPr b="1" i="0" sz="2400" u="none" cap="none" strike="noStrike">
              <a:solidFill>
                <a:schemeClr val="dk1"/>
              </a:solidFill>
              <a:latin typeface="Arial Narrow"/>
              <a:ea typeface="Arial Narrow"/>
              <a:cs typeface="Arial Narrow"/>
              <a:sym typeface="Arial Narrow"/>
            </a:endParaRPr>
          </a:p>
        </p:txBody>
      </p:sp>
      <p:sp>
        <p:nvSpPr>
          <p:cNvPr id="687" name="Google Shape;687;p47"/>
          <p:cNvSpPr/>
          <p:nvPr/>
        </p:nvSpPr>
        <p:spPr>
          <a:xfrm>
            <a:off x="122238" y="1189038"/>
            <a:ext cx="8647112" cy="175418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600">
                <a:solidFill>
                  <a:schemeClr val="dk1"/>
                </a:solidFill>
                <a:latin typeface="Arial Black"/>
                <a:ea typeface="Arial Black"/>
                <a:cs typeface="Arial Black"/>
                <a:sym typeface="Arial Black"/>
              </a:rPr>
              <a:t>Part III: </a:t>
            </a:r>
            <a:br>
              <a:rPr b="1" lang="en-US" sz="3600">
                <a:solidFill>
                  <a:schemeClr val="dk1"/>
                </a:solidFill>
                <a:latin typeface="Arial Black"/>
                <a:ea typeface="Arial Black"/>
                <a:cs typeface="Arial Black"/>
                <a:sym typeface="Arial Black"/>
              </a:rPr>
            </a:br>
            <a:r>
              <a:rPr b="1" lang="en-US" sz="3600">
                <a:solidFill>
                  <a:schemeClr val="dk1"/>
                </a:solidFill>
                <a:latin typeface="Arial Black"/>
                <a:ea typeface="Arial Black"/>
                <a:cs typeface="Arial Black"/>
                <a:sym typeface="Arial Black"/>
              </a:rPr>
              <a:t>Implications for Education Change Agenda</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2" name="Shape 692"/>
        <p:cNvGrpSpPr/>
        <p:nvPr/>
      </p:nvGrpSpPr>
      <p:grpSpPr>
        <a:xfrm>
          <a:off x="0" y="0"/>
          <a:ext cx="0" cy="0"/>
          <a:chOff x="0" y="0"/>
          <a:chExt cx="0" cy="0"/>
        </a:xfrm>
      </p:grpSpPr>
      <p:sp>
        <p:nvSpPr>
          <p:cNvPr id="693" name="Google Shape;693;p48"/>
          <p:cNvSpPr/>
          <p:nvPr/>
        </p:nvSpPr>
        <p:spPr>
          <a:xfrm>
            <a:off x="2312988" y="2014538"/>
            <a:ext cx="6367462" cy="3976687"/>
          </a:xfrm>
          <a:prstGeom prst="rightArrow">
            <a:avLst>
              <a:gd fmla="val 50000" name="adj1"/>
              <a:gd fmla="val 40030" name="adj2"/>
            </a:avLst>
          </a:prstGeom>
          <a:solidFill>
            <a:srgbClr val="C0C0C0">
              <a:alpha val="4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694" name="Google Shape;694;p48"/>
          <p:cNvSpPr txBox="1"/>
          <p:nvPr/>
        </p:nvSpPr>
        <p:spPr>
          <a:xfrm>
            <a:off x="209550" y="1709738"/>
            <a:ext cx="2540000" cy="50482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003399"/>
                </a:solidFill>
                <a:latin typeface="Arial"/>
                <a:ea typeface="Arial"/>
                <a:cs typeface="Arial"/>
                <a:sym typeface="Arial"/>
              </a:rPr>
              <a:t>Intentions</a:t>
            </a:r>
            <a:endParaRPr/>
          </a:p>
        </p:txBody>
      </p:sp>
      <p:sp>
        <p:nvSpPr>
          <p:cNvPr id="695" name="Google Shape;695;p48"/>
          <p:cNvSpPr/>
          <p:nvPr/>
        </p:nvSpPr>
        <p:spPr>
          <a:xfrm>
            <a:off x="7037388" y="2852738"/>
            <a:ext cx="1957387" cy="2105025"/>
          </a:xfrm>
          <a:custGeom>
            <a:rect b="b" l="l" r="r" t="t"/>
            <a:pathLst>
              <a:path extrusionOk="0" h="120000" w="120000">
                <a:moveTo>
                  <a:pt x="60000" y="0"/>
                </a:moveTo>
                <a:lnTo>
                  <a:pt x="66081" y="333"/>
                </a:lnTo>
                <a:lnTo>
                  <a:pt x="72163" y="1167"/>
                </a:lnTo>
                <a:lnTo>
                  <a:pt x="77791" y="2751"/>
                </a:lnTo>
                <a:lnTo>
                  <a:pt x="83419" y="4753"/>
                </a:lnTo>
                <a:lnTo>
                  <a:pt x="88593" y="7255"/>
                </a:lnTo>
                <a:lnTo>
                  <a:pt x="93494" y="10257"/>
                </a:lnTo>
                <a:lnTo>
                  <a:pt x="98124" y="13676"/>
                </a:lnTo>
                <a:lnTo>
                  <a:pt x="102390" y="17595"/>
                </a:lnTo>
                <a:lnTo>
                  <a:pt x="106293" y="21765"/>
                </a:lnTo>
                <a:lnTo>
                  <a:pt x="109742" y="26435"/>
                </a:lnTo>
                <a:lnTo>
                  <a:pt x="112829" y="31438"/>
                </a:lnTo>
                <a:lnTo>
                  <a:pt x="115279" y="36608"/>
                </a:lnTo>
                <a:lnTo>
                  <a:pt x="117276" y="42112"/>
                </a:lnTo>
                <a:lnTo>
                  <a:pt x="118819" y="47866"/>
                </a:lnTo>
                <a:lnTo>
                  <a:pt x="119727" y="53787"/>
                </a:lnTo>
                <a:lnTo>
                  <a:pt x="120000" y="60041"/>
                </a:lnTo>
                <a:lnTo>
                  <a:pt x="119727" y="66212"/>
                </a:lnTo>
                <a:lnTo>
                  <a:pt x="118819" y="72133"/>
                </a:lnTo>
                <a:lnTo>
                  <a:pt x="117276" y="77887"/>
                </a:lnTo>
                <a:lnTo>
                  <a:pt x="115279" y="83391"/>
                </a:lnTo>
                <a:lnTo>
                  <a:pt x="112829" y="88561"/>
                </a:lnTo>
                <a:lnTo>
                  <a:pt x="109742" y="93648"/>
                </a:lnTo>
                <a:lnTo>
                  <a:pt x="106293" y="98234"/>
                </a:lnTo>
                <a:lnTo>
                  <a:pt x="102390" y="102404"/>
                </a:lnTo>
                <a:lnTo>
                  <a:pt x="98124" y="106323"/>
                </a:lnTo>
                <a:lnTo>
                  <a:pt x="93494" y="109742"/>
                </a:lnTo>
                <a:lnTo>
                  <a:pt x="88593" y="112828"/>
                </a:lnTo>
                <a:lnTo>
                  <a:pt x="83419" y="115246"/>
                </a:lnTo>
                <a:lnTo>
                  <a:pt x="77791" y="117248"/>
                </a:lnTo>
                <a:lnTo>
                  <a:pt x="72163" y="118832"/>
                </a:lnTo>
                <a:lnTo>
                  <a:pt x="66081" y="119749"/>
                </a:lnTo>
                <a:lnTo>
                  <a:pt x="60000" y="119999"/>
                </a:lnTo>
                <a:lnTo>
                  <a:pt x="53827" y="119749"/>
                </a:lnTo>
                <a:lnTo>
                  <a:pt x="47927" y="118832"/>
                </a:lnTo>
                <a:lnTo>
                  <a:pt x="42118" y="117248"/>
                </a:lnTo>
                <a:lnTo>
                  <a:pt x="36671" y="115246"/>
                </a:lnTo>
                <a:lnTo>
                  <a:pt x="31406" y="112828"/>
                </a:lnTo>
                <a:lnTo>
                  <a:pt x="26414" y="109742"/>
                </a:lnTo>
                <a:lnTo>
                  <a:pt x="21785" y="106323"/>
                </a:lnTo>
                <a:lnTo>
                  <a:pt x="17609" y="102404"/>
                </a:lnTo>
                <a:lnTo>
                  <a:pt x="13706" y="98234"/>
                </a:lnTo>
                <a:lnTo>
                  <a:pt x="10257" y="93648"/>
                </a:lnTo>
                <a:lnTo>
                  <a:pt x="7170" y="88561"/>
                </a:lnTo>
                <a:lnTo>
                  <a:pt x="4720" y="83391"/>
                </a:lnTo>
                <a:lnTo>
                  <a:pt x="2723" y="77887"/>
                </a:lnTo>
                <a:lnTo>
                  <a:pt x="1180" y="72133"/>
                </a:lnTo>
                <a:lnTo>
                  <a:pt x="272" y="66212"/>
                </a:lnTo>
                <a:lnTo>
                  <a:pt x="0" y="60041"/>
                </a:lnTo>
                <a:lnTo>
                  <a:pt x="272" y="53787"/>
                </a:lnTo>
                <a:lnTo>
                  <a:pt x="1180" y="47866"/>
                </a:lnTo>
                <a:lnTo>
                  <a:pt x="2723" y="42112"/>
                </a:lnTo>
                <a:lnTo>
                  <a:pt x="4720" y="36608"/>
                </a:lnTo>
                <a:lnTo>
                  <a:pt x="7170" y="31438"/>
                </a:lnTo>
                <a:lnTo>
                  <a:pt x="10257" y="26435"/>
                </a:lnTo>
                <a:lnTo>
                  <a:pt x="13706" y="21765"/>
                </a:lnTo>
                <a:lnTo>
                  <a:pt x="17609" y="17595"/>
                </a:lnTo>
                <a:lnTo>
                  <a:pt x="21785" y="13676"/>
                </a:lnTo>
                <a:lnTo>
                  <a:pt x="26414" y="10257"/>
                </a:lnTo>
                <a:lnTo>
                  <a:pt x="31406" y="7255"/>
                </a:lnTo>
                <a:lnTo>
                  <a:pt x="36671" y="4753"/>
                </a:lnTo>
                <a:lnTo>
                  <a:pt x="42118" y="2751"/>
                </a:lnTo>
                <a:lnTo>
                  <a:pt x="47927" y="1167"/>
                </a:lnTo>
                <a:lnTo>
                  <a:pt x="53827" y="333"/>
                </a:lnTo>
                <a:lnTo>
                  <a:pt x="60000" y="0"/>
                </a:lnTo>
                <a:close/>
              </a:path>
            </a:pathLst>
          </a:custGeom>
          <a:solidFill>
            <a:srgbClr val="333399"/>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696" name="Google Shape;696;p48"/>
          <p:cNvSpPr/>
          <p:nvPr/>
        </p:nvSpPr>
        <p:spPr>
          <a:xfrm>
            <a:off x="7253288" y="3090863"/>
            <a:ext cx="1470025" cy="1574800"/>
          </a:xfrm>
          <a:custGeom>
            <a:rect b="b" l="l" r="r" t="t"/>
            <a:pathLst>
              <a:path extrusionOk="0" h="120000" w="120000">
                <a:moveTo>
                  <a:pt x="60241" y="0"/>
                </a:moveTo>
                <a:lnTo>
                  <a:pt x="66290" y="334"/>
                </a:lnTo>
                <a:lnTo>
                  <a:pt x="72096" y="1114"/>
                </a:lnTo>
                <a:lnTo>
                  <a:pt x="77903" y="2674"/>
                </a:lnTo>
                <a:lnTo>
                  <a:pt x="83467" y="4568"/>
                </a:lnTo>
                <a:lnTo>
                  <a:pt x="88669" y="7130"/>
                </a:lnTo>
                <a:lnTo>
                  <a:pt x="93629" y="10139"/>
                </a:lnTo>
                <a:lnTo>
                  <a:pt x="98225" y="13704"/>
                </a:lnTo>
                <a:lnTo>
                  <a:pt x="102459" y="17493"/>
                </a:lnTo>
                <a:lnTo>
                  <a:pt x="106330" y="21727"/>
                </a:lnTo>
                <a:lnTo>
                  <a:pt x="109838" y="26406"/>
                </a:lnTo>
                <a:lnTo>
                  <a:pt x="112620" y="31420"/>
                </a:lnTo>
                <a:lnTo>
                  <a:pt x="115161" y="36545"/>
                </a:lnTo>
                <a:lnTo>
                  <a:pt x="117338" y="42005"/>
                </a:lnTo>
                <a:lnTo>
                  <a:pt x="118790" y="47799"/>
                </a:lnTo>
                <a:lnTo>
                  <a:pt x="119637" y="53704"/>
                </a:lnTo>
                <a:lnTo>
                  <a:pt x="120000" y="59944"/>
                </a:lnTo>
                <a:lnTo>
                  <a:pt x="119637" y="66072"/>
                </a:lnTo>
                <a:lnTo>
                  <a:pt x="118790" y="72089"/>
                </a:lnTo>
                <a:lnTo>
                  <a:pt x="117338" y="77771"/>
                </a:lnTo>
                <a:lnTo>
                  <a:pt x="115161" y="83231"/>
                </a:lnTo>
                <a:lnTo>
                  <a:pt x="112620" y="88579"/>
                </a:lnTo>
                <a:lnTo>
                  <a:pt x="109838" y="93481"/>
                </a:lnTo>
                <a:lnTo>
                  <a:pt x="106330" y="98050"/>
                </a:lnTo>
                <a:lnTo>
                  <a:pt x="102459" y="102284"/>
                </a:lnTo>
                <a:lnTo>
                  <a:pt x="98225" y="106295"/>
                </a:lnTo>
                <a:lnTo>
                  <a:pt x="93629" y="109749"/>
                </a:lnTo>
                <a:lnTo>
                  <a:pt x="88669" y="112646"/>
                </a:lnTo>
                <a:lnTo>
                  <a:pt x="83467" y="115208"/>
                </a:lnTo>
                <a:lnTo>
                  <a:pt x="77903" y="117325"/>
                </a:lnTo>
                <a:lnTo>
                  <a:pt x="72096" y="118885"/>
                </a:lnTo>
                <a:lnTo>
                  <a:pt x="66290" y="119665"/>
                </a:lnTo>
                <a:lnTo>
                  <a:pt x="60241" y="120000"/>
                </a:lnTo>
                <a:lnTo>
                  <a:pt x="54072" y="119665"/>
                </a:lnTo>
                <a:lnTo>
                  <a:pt x="48024" y="118885"/>
                </a:lnTo>
                <a:lnTo>
                  <a:pt x="42338" y="117325"/>
                </a:lnTo>
                <a:lnTo>
                  <a:pt x="36774" y="115208"/>
                </a:lnTo>
                <a:lnTo>
                  <a:pt x="31572" y="112646"/>
                </a:lnTo>
                <a:lnTo>
                  <a:pt x="26491" y="109749"/>
                </a:lnTo>
                <a:lnTo>
                  <a:pt x="21895" y="106295"/>
                </a:lnTo>
                <a:lnTo>
                  <a:pt x="17661" y="102284"/>
                </a:lnTo>
                <a:lnTo>
                  <a:pt x="13669" y="98050"/>
                </a:lnTo>
                <a:lnTo>
                  <a:pt x="10161" y="93481"/>
                </a:lnTo>
                <a:lnTo>
                  <a:pt x="7258" y="88579"/>
                </a:lnTo>
                <a:lnTo>
                  <a:pt x="4838" y="83231"/>
                </a:lnTo>
                <a:lnTo>
                  <a:pt x="2661" y="77771"/>
                </a:lnTo>
                <a:lnTo>
                  <a:pt x="1209" y="72089"/>
                </a:lnTo>
                <a:lnTo>
                  <a:pt x="362" y="66072"/>
                </a:lnTo>
                <a:lnTo>
                  <a:pt x="0" y="59944"/>
                </a:lnTo>
                <a:lnTo>
                  <a:pt x="362" y="53704"/>
                </a:lnTo>
                <a:lnTo>
                  <a:pt x="1209" y="47799"/>
                </a:lnTo>
                <a:lnTo>
                  <a:pt x="2661" y="42005"/>
                </a:lnTo>
                <a:lnTo>
                  <a:pt x="4838" y="36545"/>
                </a:lnTo>
                <a:lnTo>
                  <a:pt x="7258" y="31420"/>
                </a:lnTo>
                <a:lnTo>
                  <a:pt x="10161" y="26406"/>
                </a:lnTo>
                <a:lnTo>
                  <a:pt x="13669" y="21727"/>
                </a:lnTo>
                <a:lnTo>
                  <a:pt x="17661" y="17493"/>
                </a:lnTo>
                <a:lnTo>
                  <a:pt x="21895" y="13704"/>
                </a:lnTo>
                <a:lnTo>
                  <a:pt x="26491" y="10139"/>
                </a:lnTo>
                <a:lnTo>
                  <a:pt x="31572" y="7130"/>
                </a:lnTo>
                <a:lnTo>
                  <a:pt x="36774" y="4568"/>
                </a:lnTo>
                <a:lnTo>
                  <a:pt x="42338" y="2674"/>
                </a:lnTo>
                <a:lnTo>
                  <a:pt x="48024" y="1114"/>
                </a:lnTo>
                <a:lnTo>
                  <a:pt x="54072" y="334"/>
                </a:lnTo>
                <a:lnTo>
                  <a:pt x="60241" y="0"/>
                </a:lnTo>
                <a:close/>
              </a:path>
            </a:pathLst>
          </a:custGeom>
          <a:solidFill>
            <a:srgbClr val="FF3300"/>
          </a:solidFill>
          <a:ln cap="flat" cmpd="sng" w="9525">
            <a:solidFill>
              <a:srgbClr val="FFFF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697" name="Google Shape;697;p48"/>
          <p:cNvSpPr/>
          <p:nvPr/>
        </p:nvSpPr>
        <p:spPr>
          <a:xfrm>
            <a:off x="7515225" y="3335338"/>
            <a:ext cx="1020763" cy="1096962"/>
          </a:xfrm>
          <a:custGeom>
            <a:rect b="b" l="l" r="r" t="t"/>
            <a:pathLst>
              <a:path extrusionOk="0" h="120000" w="120000">
                <a:moveTo>
                  <a:pt x="60000" y="0"/>
                </a:moveTo>
                <a:lnTo>
                  <a:pt x="66086" y="320"/>
                </a:lnTo>
                <a:lnTo>
                  <a:pt x="72173" y="1120"/>
                </a:lnTo>
                <a:lnTo>
                  <a:pt x="77913" y="2720"/>
                </a:lnTo>
                <a:lnTo>
                  <a:pt x="83478" y="4640"/>
                </a:lnTo>
                <a:lnTo>
                  <a:pt x="88695" y="7200"/>
                </a:lnTo>
                <a:lnTo>
                  <a:pt x="93391" y="10240"/>
                </a:lnTo>
                <a:lnTo>
                  <a:pt x="98086" y="13600"/>
                </a:lnTo>
                <a:lnTo>
                  <a:pt x="102608" y="17440"/>
                </a:lnTo>
                <a:lnTo>
                  <a:pt x="106086" y="21760"/>
                </a:lnTo>
                <a:lnTo>
                  <a:pt x="109739" y="26240"/>
                </a:lnTo>
                <a:lnTo>
                  <a:pt x="112695" y="31200"/>
                </a:lnTo>
                <a:lnTo>
                  <a:pt x="115304" y="36480"/>
                </a:lnTo>
                <a:lnTo>
                  <a:pt x="117217" y="42080"/>
                </a:lnTo>
                <a:lnTo>
                  <a:pt x="118782" y="47840"/>
                </a:lnTo>
                <a:lnTo>
                  <a:pt x="119652" y="53600"/>
                </a:lnTo>
                <a:lnTo>
                  <a:pt x="120000" y="59680"/>
                </a:lnTo>
                <a:lnTo>
                  <a:pt x="119652" y="65760"/>
                </a:lnTo>
                <a:lnTo>
                  <a:pt x="118782" y="71840"/>
                </a:lnTo>
                <a:lnTo>
                  <a:pt x="117217" y="77760"/>
                </a:lnTo>
                <a:lnTo>
                  <a:pt x="115304" y="83200"/>
                </a:lnTo>
                <a:lnTo>
                  <a:pt x="112695" y="88480"/>
                </a:lnTo>
                <a:lnTo>
                  <a:pt x="109739" y="93440"/>
                </a:lnTo>
                <a:lnTo>
                  <a:pt x="106086" y="98240"/>
                </a:lnTo>
                <a:lnTo>
                  <a:pt x="102608" y="102400"/>
                </a:lnTo>
                <a:lnTo>
                  <a:pt x="98086" y="106240"/>
                </a:lnTo>
                <a:lnTo>
                  <a:pt x="93391" y="109760"/>
                </a:lnTo>
                <a:lnTo>
                  <a:pt x="88695" y="112800"/>
                </a:lnTo>
                <a:lnTo>
                  <a:pt x="83478" y="115360"/>
                </a:lnTo>
                <a:lnTo>
                  <a:pt x="77913" y="117280"/>
                </a:lnTo>
                <a:lnTo>
                  <a:pt x="72173" y="118880"/>
                </a:lnTo>
                <a:lnTo>
                  <a:pt x="66086" y="119840"/>
                </a:lnTo>
                <a:lnTo>
                  <a:pt x="60000" y="120000"/>
                </a:lnTo>
                <a:lnTo>
                  <a:pt x="53913" y="119840"/>
                </a:lnTo>
                <a:lnTo>
                  <a:pt x="47826" y="118880"/>
                </a:lnTo>
                <a:lnTo>
                  <a:pt x="42086" y="117280"/>
                </a:lnTo>
                <a:lnTo>
                  <a:pt x="36521" y="115360"/>
                </a:lnTo>
                <a:lnTo>
                  <a:pt x="31304" y="112800"/>
                </a:lnTo>
                <a:lnTo>
                  <a:pt x="26608" y="109760"/>
                </a:lnTo>
                <a:lnTo>
                  <a:pt x="21913" y="106240"/>
                </a:lnTo>
                <a:lnTo>
                  <a:pt x="17739" y="102400"/>
                </a:lnTo>
                <a:lnTo>
                  <a:pt x="13913" y="98240"/>
                </a:lnTo>
                <a:lnTo>
                  <a:pt x="10260" y="93440"/>
                </a:lnTo>
                <a:lnTo>
                  <a:pt x="7130" y="88480"/>
                </a:lnTo>
                <a:lnTo>
                  <a:pt x="4695" y="83200"/>
                </a:lnTo>
                <a:lnTo>
                  <a:pt x="2782" y="77760"/>
                </a:lnTo>
                <a:lnTo>
                  <a:pt x="1043" y="71840"/>
                </a:lnTo>
                <a:lnTo>
                  <a:pt x="347" y="65760"/>
                </a:lnTo>
                <a:lnTo>
                  <a:pt x="0" y="59680"/>
                </a:lnTo>
                <a:lnTo>
                  <a:pt x="347" y="53600"/>
                </a:lnTo>
                <a:lnTo>
                  <a:pt x="1043" y="47840"/>
                </a:lnTo>
                <a:lnTo>
                  <a:pt x="2782" y="42080"/>
                </a:lnTo>
                <a:lnTo>
                  <a:pt x="4695" y="36480"/>
                </a:lnTo>
                <a:lnTo>
                  <a:pt x="7130" y="31200"/>
                </a:lnTo>
                <a:lnTo>
                  <a:pt x="10260" y="26240"/>
                </a:lnTo>
                <a:lnTo>
                  <a:pt x="13913" y="21760"/>
                </a:lnTo>
                <a:lnTo>
                  <a:pt x="17739" y="17440"/>
                </a:lnTo>
                <a:lnTo>
                  <a:pt x="21913" y="13600"/>
                </a:lnTo>
                <a:lnTo>
                  <a:pt x="26608" y="10240"/>
                </a:lnTo>
                <a:lnTo>
                  <a:pt x="31304" y="7200"/>
                </a:lnTo>
                <a:lnTo>
                  <a:pt x="36521" y="4640"/>
                </a:lnTo>
                <a:lnTo>
                  <a:pt x="42086" y="2720"/>
                </a:lnTo>
                <a:lnTo>
                  <a:pt x="47826" y="1120"/>
                </a:lnTo>
                <a:lnTo>
                  <a:pt x="53913" y="320"/>
                </a:lnTo>
                <a:lnTo>
                  <a:pt x="60000" y="0"/>
                </a:lnTo>
                <a:close/>
              </a:path>
            </a:pathLst>
          </a:custGeom>
          <a:solidFill>
            <a:srgbClr val="333399"/>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698" name="Google Shape;698;p48"/>
          <p:cNvSpPr/>
          <p:nvPr/>
        </p:nvSpPr>
        <p:spPr>
          <a:xfrm>
            <a:off x="7726363" y="3533775"/>
            <a:ext cx="598487" cy="642938"/>
          </a:xfrm>
          <a:custGeom>
            <a:rect b="b" l="l" r="r" t="t"/>
            <a:pathLst>
              <a:path extrusionOk="0" h="120000" w="120000">
                <a:moveTo>
                  <a:pt x="60000" y="0"/>
                </a:moveTo>
                <a:lnTo>
                  <a:pt x="72178" y="1636"/>
                </a:lnTo>
                <a:lnTo>
                  <a:pt x="83465" y="4909"/>
                </a:lnTo>
                <a:lnTo>
                  <a:pt x="93564" y="10363"/>
                </a:lnTo>
                <a:lnTo>
                  <a:pt x="102475" y="17454"/>
                </a:lnTo>
                <a:lnTo>
                  <a:pt x="109900" y="26454"/>
                </a:lnTo>
                <a:lnTo>
                  <a:pt x="115247" y="36545"/>
                </a:lnTo>
                <a:lnTo>
                  <a:pt x="118514" y="47727"/>
                </a:lnTo>
                <a:lnTo>
                  <a:pt x="120000" y="59454"/>
                </a:lnTo>
                <a:lnTo>
                  <a:pt x="118514" y="71727"/>
                </a:lnTo>
                <a:lnTo>
                  <a:pt x="115247" y="83181"/>
                </a:lnTo>
                <a:lnTo>
                  <a:pt x="109900" y="93545"/>
                </a:lnTo>
                <a:lnTo>
                  <a:pt x="102475" y="102545"/>
                </a:lnTo>
                <a:lnTo>
                  <a:pt x="93564" y="109636"/>
                </a:lnTo>
                <a:lnTo>
                  <a:pt x="83465" y="115090"/>
                </a:lnTo>
                <a:lnTo>
                  <a:pt x="72178" y="118636"/>
                </a:lnTo>
                <a:lnTo>
                  <a:pt x="60000" y="120000"/>
                </a:lnTo>
                <a:lnTo>
                  <a:pt x="47821" y="118636"/>
                </a:lnTo>
                <a:lnTo>
                  <a:pt x="36831" y="115090"/>
                </a:lnTo>
                <a:lnTo>
                  <a:pt x="26435" y="109636"/>
                </a:lnTo>
                <a:lnTo>
                  <a:pt x="17524" y="102545"/>
                </a:lnTo>
                <a:lnTo>
                  <a:pt x="10396" y="93545"/>
                </a:lnTo>
                <a:lnTo>
                  <a:pt x="4752" y="83181"/>
                </a:lnTo>
                <a:lnTo>
                  <a:pt x="1485" y="71727"/>
                </a:lnTo>
                <a:lnTo>
                  <a:pt x="0" y="59454"/>
                </a:lnTo>
                <a:lnTo>
                  <a:pt x="1485" y="47727"/>
                </a:lnTo>
                <a:lnTo>
                  <a:pt x="4752" y="36545"/>
                </a:lnTo>
                <a:lnTo>
                  <a:pt x="10396" y="26454"/>
                </a:lnTo>
                <a:lnTo>
                  <a:pt x="17524" y="17454"/>
                </a:lnTo>
                <a:lnTo>
                  <a:pt x="26435" y="10363"/>
                </a:lnTo>
                <a:lnTo>
                  <a:pt x="36831" y="4909"/>
                </a:lnTo>
                <a:lnTo>
                  <a:pt x="47821" y="1636"/>
                </a:lnTo>
                <a:lnTo>
                  <a:pt x="60000" y="0"/>
                </a:lnTo>
                <a:close/>
              </a:path>
            </a:pathLst>
          </a:custGeom>
          <a:solidFill>
            <a:srgbClr val="FF33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699" name="Google Shape;699;p48"/>
          <p:cNvSpPr/>
          <p:nvPr/>
        </p:nvSpPr>
        <p:spPr>
          <a:xfrm>
            <a:off x="7910513" y="3725863"/>
            <a:ext cx="215900" cy="230187"/>
          </a:xfrm>
          <a:custGeom>
            <a:rect b="b" l="l" r="r" t="t"/>
            <a:pathLst>
              <a:path extrusionOk="0" h="120000" w="120000">
                <a:moveTo>
                  <a:pt x="59999" y="0"/>
                </a:moveTo>
                <a:lnTo>
                  <a:pt x="71506" y="764"/>
                </a:lnTo>
                <a:lnTo>
                  <a:pt x="83835" y="4585"/>
                </a:lnTo>
                <a:lnTo>
                  <a:pt x="93698" y="9936"/>
                </a:lnTo>
                <a:lnTo>
                  <a:pt x="101917" y="16815"/>
                </a:lnTo>
                <a:lnTo>
                  <a:pt x="110136" y="25987"/>
                </a:lnTo>
                <a:lnTo>
                  <a:pt x="115068" y="35159"/>
                </a:lnTo>
                <a:lnTo>
                  <a:pt x="119178" y="47388"/>
                </a:lnTo>
                <a:lnTo>
                  <a:pt x="119999" y="58853"/>
                </a:lnTo>
                <a:lnTo>
                  <a:pt x="119178" y="71082"/>
                </a:lnTo>
                <a:lnTo>
                  <a:pt x="115068" y="82547"/>
                </a:lnTo>
                <a:lnTo>
                  <a:pt x="110136" y="93248"/>
                </a:lnTo>
                <a:lnTo>
                  <a:pt x="101917" y="102420"/>
                </a:lnTo>
                <a:lnTo>
                  <a:pt x="93698" y="109299"/>
                </a:lnTo>
                <a:lnTo>
                  <a:pt x="83835" y="114649"/>
                </a:lnTo>
                <a:lnTo>
                  <a:pt x="71506" y="118471"/>
                </a:lnTo>
                <a:lnTo>
                  <a:pt x="59999" y="120000"/>
                </a:lnTo>
                <a:lnTo>
                  <a:pt x="48493" y="118471"/>
                </a:lnTo>
                <a:lnTo>
                  <a:pt x="36986" y="114649"/>
                </a:lnTo>
                <a:lnTo>
                  <a:pt x="26301" y="109299"/>
                </a:lnTo>
                <a:lnTo>
                  <a:pt x="17260" y="102420"/>
                </a:lnTo>
                <a:lnTo>
                  <a:pt x="10684" y="93248"/>
                </a:lnTo>
                <a:lnTo>
                  <a:pt x="4931" y="82547"/>
                </a:lnTo>
                <a:lnTo>
                  <a:pt x="1643" y="71082"/>
                </a:lnTo>
                <a:lnTo>
                  <a:pt x="0" y="58853"/>
                </a:lnTo>
                <a:lnTo>
                  <a:pt x="1643" y="47388"/>
                </a:lnTo>
                <a:lnTo>
                  <a:pt x="4931" y="35159"/>
                </a:lnTo>
                <a:lnTo>
                  <a:pt x="10684" y="25987"/>
                </a:lnTo>
                <a:lnTo>
                  <a:pt x="17260" y="16815"/>
                </a:lnTo>
                <a:lnTo>
                  <a:pt x="26301" y="9936"/>
                </a:lnTo>
                <a:lnTo>
                  <a:pt x="36986" y="4585"/>
                </a:lnTo>
                <a:lnTo>
                  <a:pt x="48493" y="764"/>
                </a:lnTo>
                <a:lnTo>
                  <a:pt x="59999"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700" name="Google Shape;700;p48"/>
          <p:cNvSpPr/>
          <p:nvPr/>
        </p:nvSpPr>
        <p:spPr>
          <a:xfrm>
            <a:off x="2774950" y="2462213"/>
            <a:ext cx="3816350" cy="2981325"/>
          </a:xfrm>
          <a:prstGeom prst="ellipse">
            <a:avLst/>
          </a:prstGeom>
          <a:gradFill>
            <a:gsLst>
              <a:gs pos="0">
                <a:srgbClr val="333399"/>
              </a:gs>
              <a:gs pos="100000">
                <a:schemeClr val="dk2"/>
              </a:gs>
            </a:gsLst>
            <a:lin ang="5400000" scaled="0"/>
          </a:gradFill>
          <a:ln cap="flat" cmpd="sng" w="28575">
            <a:solidFill>
              <a:srgbClr val="FF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a:ea typeface="Arial"/>
              <a:cs typeface="Arial"/>
              <a:sym typeface="Arial"/>
            </a:endParaRPr>
          </a:p>
        </p:txBody>
      </p:sp>
      <p:sp>
        <p:nvSpPr>
          <p:cNvPr id="701" name="Google Shape;701;p48"/>
          <p:cNvSpPr/>
          <p:nvPr/>
        </p:nvSpPr>
        <p:spPr>
          <a:xfrm>
            <a:off x="611188" y="2355850"/>
            <a:ext cx="1701800" cy="3389313"/>
          </a:xfrm>
          <a:prstGeom prst="rect">
            <a:avLst/>
          </a:prstGeom>
          <a:gradFill>
            <a:gsLst>
              <a:gs pos="0">
                <a:schemeClr val="dk2"/>
              </a:gs>
              <a:gs pos="100000">
                <a:schemeClr val="dk2"/>
              </a:gs>
            </a:gsLst>
            <a:lin ang="5400000" scaled="0"/>
          </a:gradFill>
          <a:ln cap="flat" cmpd="sng" w="28575">
            <a:solidFill>
              <a:schemeClr val="lt2"/>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lt1"/>
              </a:solidFill>
              <a:latin typeface="Arial"/>
              <a:ea typeface="Arial"/>
              <a:cs typeface="Arial"/>
              <a:sym typeface="Arial"/>
            </a:endParaRPr>
          </a:p>
          <a:p>
            <a:pPr indent="0" lvl="0" marL="0" marR="0" rtl="0" algn="ctr">
              <a:spcBef>
                <a:spcPts val="1000"/>
              </a:spcBef>
              <a:spcAft>
                <a:spcPts val="0"/>
              </a:spcAft>
              <a:buNone/>
            </a:pPr>
            <a:r>
              <a:rPr b="1" lang="en-US" sz="2000">
                <a:solidFill>
                  <a:schemeClr val="lt1"/>
                </a:solidFill>
                <a:latin typeface="Arial"/>
                <a:ea typeface="Arial"/>
                <a:cs typeface="Arial"/>
                <a:sym typeface="Arial"/>
              </a:rPr>
              <a:t>Policy</a:t>
            </a:r>
            <a:endParaRPr b="1" sz="2000">
              <a:solidFill>
                <a:schemeClr val="lt1"/>
              </a:solidFill>
              <a:latin typeface="Arial"/>
              <a:ea typeface="Arial"/>
              <a:cs typeface="Arial"/>
              <a:sym typeface="Arial"/>
            </a:endParaRPr>
          </a:p>
          <a:p>
            <a:pPr indent="0" lvl="0" marL="0" marR="0" rtl="0" algn="ctr">
              <a:spcBef>
                <a:spcPts val="1000"/>
              </a:spcBef>
              <a:spcAft>
                <a:spcPts val="0"/>
              </a:spcAft>
              <a:buNone/>
            </a:pPr>
            <a:r>
              <a:rPr b="1" lang="en-US" sz="2000">
                <a:solidFill>
                  <a:schemeClr val="lt1"/>
                </a:solidFill>
                <a:latin typeface="Arial"/>
                <a:ea typeface="Arial"/>
                <a:cs typeface="Arial"/>
                <a:sym typeface="Arial"/>
              </a:rPr>
              <a:t>Change</a:t>
            </a:r>
            <a:endParaRPr/>
          </a:p>
          <a:p>
            <a:pPr indent="0" lvl="0" marL="0" marR="0" rtl="0" algn="ctr">
              <a:spcBef>
                <a:spcPts val="1000"/>
              </a:spcBef>
              <a:spcAft>
                <a:spcPts val="0"/>
              </a:spcAft>
              <a:buNone/>
            </a:pPr>
            <a:br>
              <a:rPr b="1" lang="en-US" sz="2000">
                <a:solidFill>
                  <a:schemeClr val="lt1"/>
                </a:solidFill>
                <a:latin typeface="Arial"/>
                <a:ea typeface="Arial"/>
                <a:cs typeface="Arial"/>
                <a:sym typeface="Arial"/>
              </a:rPr>
            </a:br>
            <a:r>
              <a:rPr b="1" lang="en-US" sz="2000">
                <a:solidFill>
                  <a:schemeClr val="lt1"/>
                </a:solidFill>
                <a:latin typeface="Arial"/>
                <a:ea typeface="Arial"/>
                <a:cs typeface="Arial"/>
                <a:sym typeface="Arial"/>
              </a:rPr>
              <a:t>Process</a:t>
            </a:r>
            <a:endParaRPr b="1" sz="2000">
              <a:solidFill>
                <a:schemeClr val="lt1"/>
              </a:solidFill>
              <a:latin typeface="Arial"/>
              <a:ea typeface="Arial"/>
              <a:cs typeface="Arial"/>
              <a:sym typeface="Arial"/>
            </a:endParaRPr>
          </a:p>
          <a:p>
            <a:pPr indent="0" lvl="0" marL="0" marR="0" rtl="0" algn="ctr">
              <a:spcBef>
                <a:spcPts val="1000"/>
              </a:spcBef>
              <a:spcAft>
                <a:spcPts val="0"/>
              </a:spcAft>
              <a:buNone/>
            </a:pPr>
            <a:r>
              <a:rPr b="1" lang="en-US" sz="2000">
                <a:solidFill>
                  <a:schemeClr val="lt1"/>
                </a:solidFill>
                <a:latin typeface="Arial"/>
                <a:ea typeface="Arial"/>
                <a:cs typeface="Arial"/>
                <a:sym typeface="Arial"/>
              </a:rPr>
              <a:t>Design</a:t>
            </a:r>
            <a:br>
              <a:rPr b="1" lang="en-US" sz="2000">
                <a:solidFill>
                  <a:schemeClr val="lt1"/>
                </a:solidFill>
                <a:latin typeface="Arial"/>
                <a:ea typeface="Arial"/>
                <a:cs typeface="Arial"/>
                <a:sym typeface="Arial"/>
              </a:rPr>
            </a:br>
            <a:br>
              <a:rPr b="1" lang="en-US" sz="2000">
                <a:solidFill>
                  <a:schemeClr val="lt1"/>
                </a:solidFill>
                <a:latin typeface="Arial"/>
                <a:ea typeface="Arial"/>
                <a:cs typeface="Arial"/>
                <a:sym typeface="Arial"/>
              </a:rPr>
            </a:br>
            <a:r>
              <a:rPr b="1" lang="en-US" sz="2000">
                <a:solidFill>
                  <a:schemeClr val="lt1"/>
                </a:solidFill>
                <a:latin typeface="Arial"/>
                <a:ea typeface="Arial"/>
                <a:cs typeface="Arial"/>
                <a:sym typeface="Arial"/>
              </a:rPr>
              <a:t>Systems</a:t>
            </a:r>
            <a:endParaRPr b="1" sz="2000">
              <a:solidFill>
                <a:schemeClr val="lt1"/>
              </a:solidFill>
              <a:latin typeface="Arial"/>
              <a:ea typeface="Arial"/>
              <a:cs typeface="Arial"/>
              <a:sym typeface="Arial"/>
            </a:endParaRPr>
          </a:p>
          <a:p>
            <a:pPr indent="0" lvl="0" marL="0" marR="0" rtl="0" algn="ctr">
              <a:spcBef>
                <a:spcPts val="1000"/>
              </a:spcBef>
              <a:spcAft>
                <a:spcPts val="0"/>
              </a:spcAft>
              <a:buNone/>
            </a:pPr>
            <a:r>
              <a:rPr b="1" lang="en-US" sz="2000">
                <a:solidFill>
                  <a:schemeClr val="lt1"/>
                </a:solidFill>
                <a:latin typeface="Arial"/>
                <a:ea typeface="Arial"/>
                <a:cs typeface="Arial"/>
                <a:sym typeface="Arial"/>
              </a:rPr>
              <a:t>Replacement</a:t>
            </a:r>
            <a:endParaRPr b="1" sz="1800">
              <a:solidFill>
                <a:schemeClr val="dk1"/>
              </a:solidFill>
              <a:latin typeface="Arial"/>
              <a:ea typeface="Arial"/>
              <a:cs typeface="Arial"/>
              <a:sym typeface="Arial"/>
            </a:endParaRPr>
          </a:p>
          <a:p>
            <a:pPr indent="0" lvl="0" marL="0" marR="0" rtl="0" algn="ctr">
              <a:spcBef>
                <a:spcPts val="1200"/>
              </a:spcBef>
              <a:spcAft>
                <a:spcPts val="0"/>
              </a:spcAft>
              <a:buNone/>
            </a:pPr>
            <a:r>
              <a:t/>
            </a:r>
            <a:endParaRPr b="1" sz="2400">
              <a:solidFill>
                <a:schemeClr val="dk1"/>
              </a:solidFill>
              <a:latin typeface="Arial"/>
              <a:ea typeface="Arial"/>
              <a:cs typeface="Arial"/>
              <a:sym typeface="Arial"/>
            </a:endParaRPr>
          </a:p>
        </p:txBody>
      </p:sp>
      <p:sp>
        <p:nvSpPr>
          <p:cNvPr id="702" name="Google Shape;702;p48"/>
          <p:cNvSpPr/>
          <p:nvPr/>
        </p:nvSpPr>
        <p:spPr>
          <a:xfrm>
            <a:off x="2941638" y="3451225"/>
            <a:ext cx="3462337" cy="83026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400">
                <a:solidFill>
                  <a:schemeClr val="lt1"/>
                </a:solidFill>
                <a:latin typeface="Arial Black"/>
                <a:ea typeface="Arial Black"/>
                <a:cs typeface="Arial Black"/>
                <a:sym typeface="Arial Black"/>
              </a:rPr>
              <a:t>Behavior Change Methods and Tools</a:t>
            </a:r>
            <a:endParaRPr b="1" sz="2400">
              <a:solidFill>
                <a:schemeClr val="accent2"/>
              </a:solidFill>
              <a:latin typeface="Arial Black"/>
              <a:ea typeface="Arial Black"/>
              <a:cs typeface="Arial Black"/>
              <a:sym typeface="Arial Black"/>
            </a:endParaRPr>
          </a:p>
        </p:txBody>
      </p:sp>
      <p:sp>
        <p:nvSpPr>
          <p:cNvPr id="703" name="Google Shape;703;p48"/>
          <p:cNvSpPr/>
          <p:nvPr/>
        </p:nvSpPr>
        <p:spPr>
          <a:xfrm>
            <a:off x="7013575" y="3065463"/>
            <a:ext cx="2065338" cy="1938337"/>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3399"/>
              </a:buClr>
              <a:buFont typeface="Arial"/>
              <a:buNone/>
            </a:pPr>
            <a:r>
              <a:rPr b="1" lang="en-US" sz="2300">
                <a:solidFill>
                  <a:schemeClr val="lt1"/>
                </a:solidFill>
                <a:latin typeface="Arial Black"/>
                <a:ea typeface="Arial Black"/>
                <a:cs typeface="Arial Black"/>
                <a:sym typeface="Arial Black"/>
              </a:rPr>
              <a:t>Return </a:t>
            </a:r>
            <a:endParaRPr/>
          </a:p>
          <a:p>
            <a:pPr indent="0" lvl="0" marL="0" marR="0" rtl="0" algn="ctr">
              <a:spcBef>
                <a:spcPts val="1150"/>
              </a:spcBef>
              <a:spcAft>
                <a:spcPts val="0"/>
              </a:spcAft>
              <a:buClr>
                <a:srgbClr val="003399"/>
              </a:buClr>
              <a:buFont typeface="Arial"/>
              <a:buNone/>
            </a:pPr>
            <a:r>
              <a:rPr b="1" lang="en-US" sz="2300">
                <a:solidFill>
                  <a:schemeClr val="lt1"/>
                </a:solidFill>
                <a:latin typeface="Arial Black"/>
                <a:ea typeface="Arial Black"/>
                <a:cs typeface="Arial Black"/>
                <a:sym typeface="Arial Black"/>
              </a:rPr>
              <a:t>on </a:t>
            </a:r>
            <a:br>
              <a:rPr b="1" lang="en-US" sz="2300">
                <a:solidFill>
                  <a:schemeClr val="lt1"/>
                </a:solidFill>
                <a:latin typeface="Arial Black"/>
                <a:ea typeface="Arial Black"/>
                <a:cs typeface="Arial Black"/>
                <a:sym typeface="Arial Black"/>
              </a:rPr>
            </a:br>
            <a:r>
              <a:rPr b="1" lang="en-US" sz="2300">
                <a:solidFill>
                  <a:schemeClr val="lt1"/>
                </a:solidFill>
                <a:latin typeface="Arial Black"/>
                <a:ea typeface="Arial Black"/>
                <a:cs typeface="Arial Black"/>
                <a:sym typeface="Arial Black"/>
              </a:rPr>
              <a:t>Investment</a:t>
            </a:r>
            <a:endParaRPr/>
          </a:p>
          <a:p>
            <a:pPr indent="205740" lvl="0" marL="0" marR="0" rtl="0" algn="ctr">
              <a:spcBef>
                <a:spcPts val="1200"/>
              </a:spcBef>
              <a:spcAft>
                <a:spcPts val="0"/>
              </a:spcAft>
              <a:buClr>
                <a:srgbClr val="003399"/>
              </a:buClr>
              <a:buSzPts val="3240"/>
              <a:buFont typeface="Arial"/>
              <a:buNone/>
            </a:pPr>
            <a:r>
              <a:t/>
            </a:r>
            <a:endParaRPr b="1" sz="2400">
              <a:solidFill>
                <a:schemeClr val="lt1"/>
              </a:solidFill>
              <a:latin typeface="Arial Black"/>
              <a:ea typeface="Arial Black"/>
              <a:cs typeface="Arial Black"/>
              <a:sym typeface="Arial Black"/>
            </a:endParaRPr>
          </a:p>
        </p:txBody>
      </p:sp>
      <p:sp>
        <p:nvSpPr>
          <p:cNvPr id="704" name="Google Shape;704;p48"/>
          <p:cNvSpPr/>
          <p:nvPr/>
        </p:nvSpPr>
        <p:spPr>
          <a:xfrm flipH="1" rot="10800000">
            <a:off x="4151313" y="2078038"/>
            <a:ext cx="977900" cy="695325"/>
          </a:xfrm>
          <a:prstGeom prst="triangle">
            <a:avLst>
              <a:gd fmla="val 50000" name="adj"/>
            </a:avLst>
          </a:prstGeom>
          <a:solidFill>
            <a:schemeClr val="lt2"/>
          </a:solidFill>
          <a:ln cap="flat" cmpd="sng" w="9525">
            <a:solidFill>
              <a:schemeClr val="dk1"/>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705" name="Google Shape;705;p48"/>
          <p:cNvSpPr/>
          <p:nvPr/>
        </p:nvSpPr>
        <p:spPr>
          <a:xfrm>
            <a:off x="3513138" y="1722438"/>
            <a:ext cx="2268537" cy="657225"/>
          </a:xfrm>
          <a:prstGeom prst="ellipse">
            <a:avLst/>
          </a:prstGeom>
          <a:solidFill>
            <a:schemeClr val="lt2"/>
          </a:solid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grpSp>
        <p:nvGrpSpPr>
          <p:cNvPr id="706" name="Google Shape;706;p48"/>
          <p:cNvGrpSpPr/>
          <p:nvPr/>
        </p:nvGrpSpPr>
        <p:grpSpPr>
          <a:xfrm>
            <a:off x="1898650" y="1360112"/>
            <a:ext cx="5543550" cy="456365"/>
            <a:chOff x="2880" y="7065"/>
            <a:chExt cx="6912" cy="558"/>
          </a:xfrm>
        </p:grpSpPr>
        <p:sp>
          <p:nvSpPr>
            <p:cNvPr id="707" name="Google Shape;707;p48"/>
            <p:cNvSpPr/>
            <p:nvPr/>
          </p:nvSpPr>
          <p:spPr>
            <a:xfrm>
              <a:off x="6768" y="7344"/>
              <a:ext cx="3024" cy="144"/>
            </a:xfrm>
            <a:prstGeom prst="rect">
              <a:avLst/>
            </a:prstGeom>
            <a:gradFill>
              <a:gsLst>
                <a:gs pos="0">
                  <a:srgbClr val="666666"/>
                </a:gs>
                <a:gs pos="100000">
                  <a:srgbClr val="000000"/>
                </a:gs>
              </a:gsLst>
              <a:lin ang="5400000" scaled="0"/>
            </a:gra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708" name="Google Shape;708;p48"/>
            <p:cNvSpPr/>
            <p:nvPr/>
          </p:nvSpPr>
          <p:spPr>
            <a:xfrm>
              <a:off x="2880" y="7344"/>
              <a:ext cx="3024" cy="144"/>
            </a:xfrm>
            <a:prstGeom prst="rect">
              <a:avLst/>
            </a:prstGeom>
            <a:gradFill>
              <a:gsLst>
                <a:gs pos="0">
                  <a:srgbClr val="666666"/>
                </a:gs>
                <a:gs pos="100000">
                  <a:srgbClr val="000000"/>
                </a:gs>
              </a:gsLst>
              <a:lin ang="5400000" scaled="0"/>
            </a:gra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709" name="Google Shape;709;p48"/>
            <p:cNvSpPr/>
            <p:nvPr/>
          </p:nvSpPr>
          <p:spPr>
            <a:xfrm rot="-3351132">
              <a:off x="6552" y="7272"/>
              <a:ext cx="576" cy="144"/>
            </a:xfrm>
            <a:prstGeom prst="rect">
              <a:avLst/>
            </a:prstGeom>
            <a:gradFill>
              <a:gsLst>
                <a:gs pos="0">
                  <a:srgbClr val="666666"/>
                </a:gs>
                <a:gs pos="100000">
                  <a:srgbClr val="000000"/>
                </a:gs>
              </a:gsLst>
              <a:lin ang="5400000" scaled="0"/>
            </a:gra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710" name="Google Shape;710;p48"/>
            <p:cNvSpPr/>
            <p:nvPr/>
          </p:nvSpPr>
          <p:spPr>
            <a:xfrm rot="-3351132">
              <a:off x="5688" y="7272"/>
              <a:ext cx="576" cy="144"/>
            </a:xfrm>
            <a:prstGeom prst="rect">
              <a:avLst/>
            </a:prstGeom>
            <a:gradFill>
              <a:gsLst>
                <a:gs pos="0">
                  <a:srgbClr val="666666"/>
                </a:gs>
                <a:gs pos="100000">
                  <a:srgbClr val="000000"/>
                </a:gs>
              </a:gsLst>
              <a:lin ang="5400000" scaled="0"/>
            </a:gra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grpSp>
      <p:sp>
        <p:nvSpPr>
          <p:cNvPr id="711" name="Google Shape;711;p48"/>
          <p:cNvSpPr txBox="1"/>
          <p:nvPr/>
        </p:nvSpPr>
        <p:spPr>
          <a:xfrm>
            <a:off x="7242175" y="1697038"/>
            <a:ext cx="1679575" cy="37306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003399"/>
                </a:solidFill>
                <a:latin typeface="Arial"/>
                <a:ea typeface="Arial"/>
                <a:cs typeface="Arial"/>
                <a:sym typeface="Arial"/>
              </a:rPr>
              <a:t>Reality</a:t>
            </a:r>
            <a:endParaRPr/>
          </a:p>
        </p:txBody>
      </p:sp>
      <p:sp>
        <p:nvSpPr>
          <p:cNvPr id="712" name="Google Shape;712;p48"/>
          <p:cNvSpPr txBox="1"/>
          <p:nvPr/>
        </p:nvSpPr>
        <p:spPr>
          <a:xfrm>
            <a:off x="3571875" y="1889125"/>
            <a:ext cx="2373313" cy="39052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1" lang="en-US" sz="2000">
                <a:solidFill>
                  <a:schemeClr val="dk1"/>
                </a:solidFill>
                <a:latin typeface="Arial"/>
                <a:ea typeface="Arial"/>
                <a:cs typeface="Arial"/>
                <a:sym typeface="Arial"/>
              </a:rPr>
              <a:t>Behavior Change</a:t>
            </a:r>
            <a:endParaRPr b="1" i="1" sz="2400">
              <a:solidFill>
                <a:schemeClr val="dk1"/>
              </a:solidFill>
              <a:latin typeface="Arial"/>
              <a:ea typeface="Arial"/>
              <a:cs typeface="Arial"/>
              <a:sym typeface="Arial"/>
            </a:endParaRPr>
          </a:p>
        </p:txBody>
      </p:sp>
      <p:sp>
        <p:nvSpPr>
          <p:cNvPr id="713" name="Google Shape;713;p48"/>
          <p:cNvSpPr txBox="1"/>
          <p:nvPr/>
        </p:nvSpPr>
        <p:spPr>
          <a:xfrm>
            <a:off x="1292225" y="0"/>
            <a:ext cx="3773488" cy="4572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1" sz="2400">
              <a:solidFill>
                <a:schemeClr val="dk1"/>
              </a:solidFill>
              <a:latin typeface="Arial Narrow"/>
              <a:ea typeface="Arial Narrow"/>
              <a:cs typeface="Arial Narrow"/>
              <a:sym typeface="Arial Narrow"/>
            </a:endParaRPr>
          </a:p>
        </p:txBody>
      </p:sp>
      <p:sp>
        <p:nvSpPr>
          <p:cNvPr id="714" name="Google Shape;714;p48"/>
          <p:cNvSpPr txBox="1"/>
          <p:nvPr/>
        </p:nvSpPr>
        <p:spPr>
          <a:xfrm>
            <a:off x="1931988" y="841375"/>
            <a:ext cx="5457825" cy="519113"/>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2800">
                <a:solidFill>
                  <a:srgbClr val="003399"/>
                </a:solidFill>
                <a:latin typeface="Arial"/>
                <a:ea typeface="Arial"/>
                <a:cs typeface="Arial"/>
                <a:sym typeface="Arial"/>
              </a:rPr>
              <a:t>Moving Intentions to Reality</a:t>
            </a:r>
            <a:endParaRPr b="1" i="1" sz="2400">
              <a:solidFill>
                <a:srgbClr val="003399"/>
              </a:solidFill>
              <a:latin typeface="Arial"/>
              <a:ea typeface="Arial"/>
              <a:cs typeface="Arial"/>
              <a:sym typeface="Arial"/>
            </a:endParaRPr>
          </a:p>
        </p:txBody>
      </p:sp>
      <p:sp>
        <p:nvSpPr>
          <p:cNvPr id="715" name="Google Shape;715;p48"/>
          <p:cNvSpPr txBox="1"/>
          <p:nvPr/>
        </p:nvSpPr>
        <p:spPr>
          <a:xfrm>
            <a:off x="400050" y="147638"/>
            <a:ext cx="8591550" cy="55403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000">
                <a:solidFill>
                  <a:schemeClr val="dk2"/>
                </a:solidFill>
                <a:latin typeface="Arial Black"/>
                <a:ea typeface="Arial Black"/>
                <a:cs typeface="Arial Black"/>
                <a:sym typeface="Arial Black"/>
              </a:rPr>
              <a:t>A deliberate change process is needed</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9" name="Shape 719"/>
        <p:cNvGrpSpPr/>
        <p:nvPr/>
      </p:nvGrpSpPr>
      <p:grpSpPr>
        <a:xfrm>
          <a:off x="0" y="0"/>
          <a:ext cx="0" cy="0"/>
          <a:chOff x="0" y="0"/>
          <a:chExt cx="0" cy="0"/>
        </a:xfrm>
      </p:grpSpPr>
      <p:sp>
        <p:nvSpPr>
          <p:cNvPr id="720" name="Google Shape;720;p49"/>
          <p:cNvSpPr txBox="1"/>
          <p:nvPr>
            <p:ph type="ctrTitle"/>
          </p:nvPr>
        </p:nvSpPr>
        <p:spPr>
          <a:xfrm>
            <a:off x="685800" y="246063"/>
            <a:ext cx="7772400" cy="438150"/>
          </a:xfrm>
          <a:prstGeom prst="rect">
            <a:avLst/>
          </a:prstGeom>
          <a:noFill/>
          <a:ln>
            <a:noFill/>
          </a:ln>
        </p:spPr>
        <p:txBody>
          <a:bodyPr anchorCtr="0" anchor="b" bIns="0" lIns="0" spcFirstLastPara="1" rIns="0" wrap="square" tIns="0">
            <a:noAutofit/>
          </a:bodyPr>
          <a:lstStyle/>
          <a:p>
            <a:pPr indent="0" lvl="0" marL="0" marR="0" rtl="0" algn="l">
              <a:lnSpc>
                <a:spcPct val="95000"/>
              </a:lnSpc>
              <a:spcBef>
                <a:spcPts val="0"/>
              </a:spcBef>
              <a:spcAft>
                <a:spcPts val="0"/>
              </a:spcAft>
              <a:buNone/>
            </a:pPr>
            <a:r>
              <a:rPr b="1" i="0" lang="en-US" sz="3000" u="none" cap="none" strike="noStrike">
                <a:solidFill>
                  <a:srgbClr val="003300"/>
                </a:solidFill>
                <a:latin typeface="Arial Black"/>
                <a:ea typeface="Arial Black"/>
                <a:cs typeface="Arial Black"/>
                <a:sym typeface="Arial Black"/>
              </a:rPr>
              <a:t>Aligning behavior and results</a:t>
            </a:r>
            <a:endParaRPr/>
          </a:p>
        </p:txBody>
      </p:sp>
      <p:cxnSp>
        <p:nvCxnSpPr>
          <p:cNvPr id="721" name="Google Shape;721;p49"/>
          <p:cNvCxnSpPr/>
          <p:nvPr/>
        </p:nvCxnSpPr>
        <p:spPr>
          <a:xfrm>
            <a:off x="790575" y="2487613"/>
            <a:ext cx="7182000" cy="1500"/>
          </a:xfrm>
          <a:prstGeom prst="bentConnector3">
            <a:avLst>
              <a:gd fmla="val 0" name="adj1"/>
            </a:avLst>
          </a:prstGeom>
          <a:noFill/>
          <a:ln cap="sq" cmpd="sng" w="12700">
            <a:solidFill>
              <a:srgbClr val="99CCFF"/>
            </a:solidFill>
            <a:prstDash val="solid"/>
            <a:miter lim="8000"/>
            <a:headEnd len="sm" w="sm" type="none"/>
            <a:tailEnd len="sm" w="sm" type="none"/>
          </a:ln>
        </p:spPr>
      </p:cxnSp>
      <p:cxnSp>
        <p:nvCxnSpPr>
          <p:cNvPr id="722" name="Google Shape;722;p49"/>
          <p:cNvCxnSpPr/>
          <p:nvPr/>
        </p:nvCxnSpPr>
        <p:spPr>
          <a:xfrm>
            <a:off x="2038350" y="2273300"/>
            <a:ext cx="0" cy="533400"/>
          </a:xfrm>
          <a:prstGeom prst="straightConnector1">
            <a:avLst/>
          </a:prstGeom>
          <a:noFill/>
          <a:ln cap="sq" cmpd="sng" w="12700">
            <a:solidFill>
              <a:srgbClr val="99CCFF"/>
            </a:solidFill>
            <a:prstDash val="solid"/>
            <a:round/>
            <a:headEnd len="sm" w="sm" type="none"/>
            <a:tailEnd len="sm" w="sm" type="none"/>
          </a:ln>
        </p:spPr>
      </p:cxnSp>
      <p:cxnSp>
        <p:nvCxnSpPr>
          <p:cNvPr id="723" name="Google Shape;723;p49"/>
          <p:cNvCxnSpPr/>
          <p:nvPr/>
        </p:nvCxnSpPr>
        <p:spPr>
          <a:xfrm>
            <a:off x="3230563" y="2273300"/>
            <a:ext cx="0" cy="1079500"/>
          </a:xfrm>
          <a:prstGeom prst="straightConnector1">
            <a:avLst/>
          </a:prstGeom>
          <a:noFill/>
          <a:ln cap="sq" cmpd="sng" w="12700">
            <a:solidFill>
              <a:srgbClr val="99CCFF"/>
            </a:solidFill>
            <a:prstDash val="solid"/>
            <a:round/>
            <a:headEnd len="sm" w="sm" type="none"/>
            <a:tailEnd len="sm" w="sm" type="none"/>
          </a:ln>
        </p:spPr>
      </p:cxnSp>
      <p:cxnSp>
        <p:nvCxnSpPr>
          <p:cNvPr id="724" name="Google Shape;724;p49"/>
          <p:cNvCxnSpPr/>
          <p:nvPr/>
        </p:nvCxnSpPr>
        <p:spPr>
          <a:xfrm>
            <a:off x="4381500" y="1600200"/>
            <a:ext cx="0" cy="1206500"/>
          </a:xfrm>
          <a:prstGeom prst="straightConnector1">
            <a:avLst/>
          </a:prstGeom>
          <a:noFill/>
          <a:ln cap="sq" cmpd="sng" w="12700">
            <a:solidFill>
              <a:srgbClr val="99CCFF"/>
            </a:solidFill>
            <a:prstDash val="solid"/>
            <a:round/>
            <a:headEnd len="sm" w="sm" type="none"/>
            <a:tailEnd len="sm" w="sm" type="none"/>
          </a:ln>
        </p:spPr>
      </p:cxnSp>
      <p:cxnSp>
        <p:nvCxnSpPr>
          <p:cNvPr id="725" name="Google Shape;725;p49"/>
          <p:cNvCxnSpPr/>
          <p:nvPr/>
        </p:nvCxnSpPr>
        <p:spPr>
          <a:xfrm>
            <a:off x="5573713" y="2273300"/>
            <a:ext cx="0" cy="533400"/>
          </a:xfrm>
          <a:prstGeom prst="straightConnector1">
            <a:avLst/>
          </a:prstGeom>
          <a:noFill/>
          <a:ln cap="sq" cmpd="sng" w="12700">
            <a:solidFill>
              <a:srgbClr val="99CCFF"/>
            </a:solidFill>
            <a:prstDash val="solid"/>
            <a:round/>
            <a:headEnd len="sm" w="sm" type="none"/>
            <a:tailEnd len="sm" w="sm" type="none"/>
          </a:ln>
        </p:spPr>
      </p:cxnSp>
      <p:cxnSp>
        <p:nvCxnSpPr>
          <p:cNvPr id="726" name="Google Shape;726;p49"/>
          <p:cNvCxnSpPr/>
          <p:nvPr/>
        </p:nvCxnSpPr>
        <p:spPr>
          <a:xfrm>
            <a:off x="6724650" y="2273300"/>
            <a:ext cx="0" cy="533400"/>
          </a:xfrm>
          <a:prstGeom prst="straightConnector1">
            <a:avLst/>
          </a:prstGeom>
          <a:noFill/>
          <a:ln cap="sq" cmpd="sng" w="12700">
            <a:solidFill>
              <a:srgbClr val="99CCFF"/>
            </a:solidFill>
            <a:prstDash val="solid"/>
            <a:round/>
            <a:headEnd len="sm" w="sm" type="none"/>
            <a:tailEnd len="sm" w="sm" type="none"/>
          </a:ln>
        </p:spPr>
      </p:cxnSp>
      <p:cxnSp>
        <p:nvCxnSpPr>
          <p:cNvPr id="727" name="Google Shape;727;p49"/>
          <p:cNvCxnSpPr/>
          <p:nvPr/>
        </p:nvCxnSpPr>
        <p:spPr>
          <a:xfrm flipH="1" rot="10800000">
            <a:off x="1181100" y="3352738"/>
            <a:ext cx="2019300" cy="249300"/>
          </a:xfrm>
          <a:prstGeom prst="bentConnector2">
            <a:avLst/>
          </a:prstGeom>
          <a:noFill/>
          <a:ln cap="sq" cmpd="sng" w="12700">
            <a:solidFill>
              <a:srgbClr val="99CCFF"/>
            </a:solidFill>
            <a:prstDash val="solid"/>
            <a:miter lim="8000"/>
            <a:headEnd len="sm" w="sm" type="none"/>
            <a:tailEnd len="sm" w="sm" type="none"/>
          </a:ln>
        </p:spPr>
      </p:cxnSp>
      <p:cxnSp>
        <p:nvCxnSpPr>
          <p:cNvPr id="728" name="Google Shape;728;p49"/>
          <p:cNvCxnSpPr/>
          <p:nvPr/>
        </p:nvCxnSpPr>
        <p:spPr>
          <a:xfrm>
            <a:off x="2743200" y="3352800"/>
            <a:ext cx="0" cy="762000"/>
          </a:xfrm>
          <a:prstGeom prst="straightConnector1">
            <a:avLst/>
          </a:prstGeom>
          <a:noFill/>
          <a:ln cap="sq" cmpd="sng" w="12700">
            <a:solidFill>
              <a:srgbClr val="99CCFF"/>
            </a:solidFill>
            <a:prstDash val="solid"/>
            <a:round/>
            <a:headEnd len="sm" w="sm" type="none"/>
            <a:tailEnd len="sm" w="sm" type="none"/>
          </a:ln>
        </p:spPr>
      </p:cxnSp>
      <p:cxnSp>
        <p:nvCxnSpPr>
          <p:cNvPr id="729" name="Google Shape;729;p49"/>
          <p:cNvCxnSpPr/>
          <p:nvPr/>
        </p:nvCxnSpPr>
        <p:spPr>
          <a:xfrm>
            <a:off x="4267200" y="3352800"/>
            <a:ext cx="0" cy="762000"/>
          </a:xfrm>
          <a:prstGeom prst="straightConnector1">
            <a:avLst/>
          </a:prstGeom>
          <a:noFill/>
          <a:ln cap="sq" cmpd="sng" w="12700">
            <a:solidFill>
              <a:srgbClr val="99CCFF"/>
            </a:solidFill>
            <a:prstDash val="solid"/>
            <a:round/>
            <a:headEnd len="sm" w="sm" type="none"/>
            <a:tailEnd len="sm" w="sm" type="none"/>
          </a:ln>
        </p:spPr>
      </p:cxnSp>
      <p:cxnSp>
        <p:nvCxnSpPr>
          <p:cNvPr id="730" name="Google Shape;730;p49"/>
          <p:cNvCxnSpPr/>
          <p:nvPr/>
        </p:nvCxnSpPr>
        <p:spPr>
          <a:xfrm>
            <a:off x="1350963" y="5029200"/>
            <a:ext cx="2792400" cy="1500"/>
          </a:xfrm>
          <a:prstGeom prst="bentConnector3">
            <a:avLst>
              <a:gd fmla="val 0" name="adj1"/>
            </a:avLst>
          </a:prstGeom>
          <a:noFill/>
          <a:ln cap="sq" cmpd="sng" w="12700">
            <a:solidFill>
              <a:srgbClr val="99CCFF"/>
            </a:solidFill>
            <a:prstDash val="solid"/>
            <a:miter lim="8000"/>
            <a:headEnd len="sm" w="sm" type="none"/>
            <a:tailEnd len="sm" w="sm" type="none"/>
          </a:ln>
        </p:spPr>
      </p:cxnSp>
      <p:cxnSp>
        <p:nvCxnSpPr>
          <p:cNvPr id="731" name="Google Shape;731;p49"/>
          <p:cNvCxnSpPr/>
          <p:nvPr/>
        </p:nvCxnSpPr>
        <p:spPr>
          <a:xfrm>
            <a:off x="2057400" y="4800600"/>
            <a:ext cx="0" cy="304800"/>
          </a:xfrm>
          <a:prstGeom prst="straightConnector1">
            <a:avLst/>
          </a:prstGeom>
          <a:noFill/>
          <a:ln cap="sq" cmpd="sng" w="12700">
            <a:solidFill>
              <a:srgbClr val="99CCFF"/>
            </a:solidFill>
            <a:prstDash val="solid"/>
            <a:round/>
            <a:headEnd len="sm" w="sm" type="none"/>
            <a:tailEnd len="sm" w="sm" type="none"/>
          </a:ln>
        </p:spPr>
      </p:cxnSp>
      <p:cxnSp>
        <p:nvCxnSpPr>
          <p:cNvPr id="732" name="Google Shape;732;p49"/>
          <p:cNvCxnSpPr/>
          <p:nvPr/>
        </p:nvCxnSpPr>
        <p:spPr>
          <a:xfrm>
            <a:off x="2743200" y="4800600"/>
            <a:ext cx="0" cy="304800"/>
          </a:xfrm>
          <a:prstGeom prst="straightConnector1">
            <a:avLst/>
          </a:prstGeom>
          <a:noFill/>
          <a:ln cap="sq" cmpd="sng" w="12700">
            <a:solidFill>
              <a:srgbClr val="99CCFF"/>
            </a:solidFill>
            <a:prstDash val="solid"/>
            <a:round/>
            <a:headEnd len="sm" w="sm" type="none"/>
            <a:tailEnd len="sm" w="sm" type="none"/>
          </a:ln>
        </p:spPr>
      </p:cxnSp>
      <p:cxnSp>
        <p:nvCxnSpPr>
          <p:cNvPr id="733" name="Google Shape;733;p49"/>
          <p:cNvCxnSpPr/>
          <p:nvPr/>
        </p:nvCxnSpPr>
        <p:spPr>
          <a:xfrm>
            <a:off x="3429000" y="4800600"/>
            <a:ext cx="0" cy="304800"/>
          </a:xfrm>
          <a:prstGeom prst="straightConnector1">
            <a:avLst/>
          </a:prstGeom>
          <a:noFill/>
          <a:ln cap="sq" cmpd="sng" w="12700">
            <a:solidFill>
              <a:srgbClr val="99CCFF"/>
            </a:solidFill>
            <a:prstDash val="solid"/>
            <a:round/>
            <a:headEnd len="sm" w="sm" type="none"/>
            <a:tailEnd len="sm" w="sm" type="none"/>
          </a:ln>
        </p:spPr>
      </p:cxnSp>
      <p:grpSp>
        <p:nvGrpSpPr>
          <p:cNvPr id="734" name="Google Shape;734;p49"/>
          <p:cNvGrpSpPr/>
          <p:nvPr/>
        </p:nvGrpSpPr>
        <p:grpSpPr>
          <a:xfrm>
            <a:off x="1095375" y="5562600"/>
            <a:ext cx="498475" cy="315913"/>
            <a:chOff x="720" y="3555"/>
            <a:chExt cx="314" cy="199"/>
          </a:xfrm>
        </p:grpSpPr>
        <p:cxnSp>
          <p:nvCxnSpPr>
            <p:cNvPr id="735" name="Google Shape;735;p49"/>
            <p:cNvCxnSpPr/>
            <p:nvPr/>
          </p:nvCxnSpPr>
          <p:spPr>
            <a:xfrm>
              <a:off x="875" y="3555"/>
              <a:ext cx="0" cy="100"/>
            </a:xfrm>
            <a:prstGeom prst="straightConnector1">
              <a:avLst/>
            </a:prstGeom>
            <a:noFill/>
            <a:ln cap="flat" cmpd="sng" w="12700">
              <a:solidFill>
                <a:srgbClr val="99CCFF"/>
              </a:solidFill>
              <a:prstDash val="solid"/>
              <a:round/>
              <a:headEnd len="sm" w="sm" type="none"/>
              <a:tailEnd len="sm" w="sm" type="none"/>
            </a:ln>
          </p:spPr>
        </p:cxnSp>
        <p:cxnSp>
          <p:nvCxnSpPr>
            <p:cNvPr id="736" name="Google Shape;736;p49"/>
            <p:cNvCxnSpPr/>
            <p:nvPr/>
          </p:nvCxnSpPr>
          <p:spPr>
            <a:xfrm>
              <a:off x="720" y="3658"/>
              <a:ext cx="314" cy="0"/>
            </a:xfrm>
            <a:prstGeom prst="straightConnector1">
              <a:avLst/>
            </a:prstGeom>
            <a:noFill/>
            <a:ln cap="flat" cmpd="sng" w="12700">
              <a:solidFill>
                <a:srgbClr val="99CCFF"/>
              </a:solidFill>
              <a:prstDash val="solid"/>
              <a:round/>
              <a:headEnd len="sm" w="sm" type="none"/>
              <a:tailEnd len="sm" w="sm" type="none"/>
            </a:ln>
          </p:spPr>
        </p:cxnSp>
        <p:cxnSp>
          <p:nvCxnSpPr>
            <p:cNvPr id="737" name="Google Shape;737;p49"/>
            <p:cNvCxnSpPr/>
            <p:nvPr/>
          </p:nvCxnSpPr>
          <p:spPr>
            <a:xfrm rot="10800000">
              <a:off x="722" y="3659"/>
              <a:ext cx="0" cy="95"/>
            </a:xfrm>
            <a:prstGeom prst="straightConnector1">
              <a:avLst/>
            </a:prstGeom>
            <a:noFill/>
            <a:ln cap="flat" cmpd="sng" w="12700">
              <a:solidFill>
                <a:srgbClr val="99CCFF"/>
              </a:solidFill>
              <a:prstDash val="solid"/>
              <a:round/>
              <a:headEnd len="sm" w="sm" type="none"/>
              <a:tailEnd len="sm" w="sm" type="none"/>
            </a:ln>
          </p:spPr>
        </p:cxnSp>
        <p:grpSp>
          <p:nvGrpSpPr>
            <p:cNvPr id="738" name="Google Shape;738;p49"/>
            <p:cNvGrpSpPr/>
            <p:nvPr/>
          </p:nvGrpSpPr>
          <p:grpSpPr>
            <a:xfrm>
              <a:off x="832" y="3660"/>
              <a:ext cx="107" cy="84"/>
              <a:chOff x="832" y="3660"/>
              <a:chExt cx="107" cy="97"/>
            </a:xfrm>
          </p:grpSpPr>
          <p:cxnSp>
            <p:nvCxnSpPr>
              <p:cNvPr id="739" name="Google Shape;739;p49"/>
              <p:cNvCxnSpPr/>
              <p:nvPr/>
            </p:nvCxnSpPr>
            <p:spPr>
              <a:xfrm rot="10800000">
                <a:off x="832" y="3660"/>
                <a:ext cx="0" cy="97"/>
              </a:xfrm>
              <a:prstGeom prst="straightConnector1">
                <a:avLst/>
              </a:prstGeom>
              <a:noFill/>
              <a:ln cap="flat" cmpd="sng" w="12700">
                <a:solidFill>
                  <a:srgbClr val="99CCFF"/>
                </a:solidFill>
                <a:prstDash val="solid"/>
                <a:round/>
                <a:headEnd len="sm" w="sm" type="none"/>
                <a:tailEnd len="sm" w="sm" type="none"/>
              </a:ln>
            </p:spPr>
          </p:cxnSp>
          <p:cxnSp>
            <p:nvCxnSpPr>
              <p:cNvPr id="740" name="Google Shape;740;p49"/>
              <p:cNvCxnSpPr/>
              <p:nvPr/>
            </p:nvCxnSpPr>
            <p:spPr>
              <a:xfrm rot="10800000">
                <a:off x="939" y="3663"/>
                <a:ext cx="0" cy="94"/>
              </a:xfrm>
              <a:prstGeom prst="straightConnector1">
                <a:avLst/>
              </a:prstGeom>
              <a:noFill/>
              <a:ln cap="flat" cmpd="sng" w="12700">
                <a:solidFill>
                  <a:srgbClr val="99CCFF"/>
                </a:solidFill>
                <a:prstDash val="solid"/>
                <a:round/>
                <a:headEnd len="sm" w="sm" type="none"/>
                <a:tailEnd len="sm" w="sm" type="none"/>
              </a:ln>
            </p:spPr>
          </p:cxnSp>
        </p:grpSp>
        <p:cxnSp>
          <p:nvCxnSpPr>
            <p:cNvPr id="741" name="Google Shape;741;p49"/>
            <p:cNvCxnSpPr/>
            <p:nvPr/>
          </p:nvCxnSpPr>
          <p:spPr>
            <a:xfrm rot="10800000">
              <a:off x="1032" y="3658"/>
              <a:ext cx="0" cy="95"/>
            </a:xfrm>
            <a:prstGeom prst="straightConnector1">
              <a:avLst/>
            </a:prstGeom>
            <a:noFill/>
            <a:ln cap="flat" cmpd="sng" w="12700">
              <a:solidFill>
                <a:srgbClr val="99CCFF"/>
              </a:solidFill>
              <a:prstDash val="solid"/>
              <a:round/>
              <a:headEnd len="sm" w="sm" type="none"/>
              <a:tailEnd len="sm" w="sm" type="none"/>
            </a:ln>
          </p:spPr>
        </p:cxnSp>
      </p:grpSp>
      <p:grpSp>
        <p:nvGrpSpPr>
          <p:cNvPr id="742" name="Google Shape;742;p49"/>
          <p:cNvGrpSpPr/>
          <p:nvPr/>
        </p:nvGrpSpPr>
        <p:grpSpPr>
          <a:xfrm>
            <a:off x="1828800" y="5562600"/>
            <a:ext cx="498475" cy="315913"/>
            <a:chOff x="720" y="3555"/>
            <a:chExt cx="314" cy="199"/>
          </a:xfrm>
        </p:grpSpPr>
        <p:cxnSp>
          <p:nvCxnSpPr>
            <p:cNvPr id="743" name="Google Shape;743;p49"/>
            <p:cNvCxnSpPr/>
            <p:nvPr/>
          </p:nvCxnSpPr>
          <p:spPr>
            <a:xfrm>
              <a:off x="875" y="3555"/>
              <a:ext cx="0" cy="100"/>
            </a:xfrm>
            <a:prstGeom prst="straightConnector1">
              <a:avLst/>
            </a:prstGeom>
            <a:noFill/>
            <a:ln cap="flat" cmpd="sng" w="12700">
              <a:solidFill>
                <a:srgbClr val="99CCFF"/>
              </a:solidFill>
              <a:prstDash val="solid"/>
              <a:round/>
              <a:headEnd len="sm" w="sm" type="none"/>
              <a:tailEnd len="sm" w="sm" type="none"/>
            </a:ln>
          </p:spPr>
        </p:cxnSp>
        <p:cxnSp>
          <p:nvCxnSpPr>
            <p:cNvPr id="744" name="Google Shape;744;p49"/>
            <p:cNvCxnSpPr/>
            <p:nvPr/>
          </p:nvCxnSpPr>
          <p:spPr>
            <a:xfrm>
              <a:off x="720" y="3658"/>
              <a:ext cx="314" cy="0"/>
            </a:xfrm>
            <a:prstGeom prst="straightConnector1">
              <a:avLst/>
            </a:prstGeom>
            <a:noFill/>
            <a:ln cap="flat" cmpd="sng" w="12700">
              <a:solidFill>
                <a:srgbClr val="99CCFF"/>
              </a:solidFill>
              <a:prstDash val="solid"/>
              <a:round/>
              <a:headEnd len="sm" w="sm" type="none"/>
              <a:tailEnd len="sm" w="sm" type="none"/>
            </a:ln>
          </p:spPr>
        </p:cxnSp>
        <p:cxnSp>
          <p:nvCxnSpPr>
            <p:cNvPr id="745" name="Google Shape;745;p49"/>
            <p:cNvCxnSpPr/>
            <p:nvPr/>
          </p:nvCxnSpPr>
          <p:spPr>
            <a:xfrm rot="10800000">
              <a:off x="722" y="3659"/>
              <a:ext cx="0" cy="95"/>
            </a:xfrm>
            <a:prstGeom prst="straightConnector1">
              <a:avLst/>
            </a:prstGeom>
            <a:noFill/>
            <a:ln cap="flat" cmpd="sng" w="12700">
              <a:solidFill>
                <a:srgbClr val="99CCFF"/>
              </a:solidFill>
              <a:prstDash val="solid"/>
              <a:round/>
              <a:headEnd len="sm" w="sm" type="none"/>
              <a:tailEnd len="sm" w="sm" type="none"/>
            </a:ln>
          </p:spPr>
        </p:cxnSp>
        <p:grpSp>
          <p:nvGrpSpPr>
            <p:cNvPr id="746" name="Google Shape;746;p49"/>
            <p:cNvGrpSpPr/>
            <p:nvPr/>
          </p:nvGrpSpPr>
          <p:grpSpPr>
            <a:xfrm>
              <a:off x="832" y="3660"/>
              <a:ext cx="107" cy="84"/>
              <a:chOff x="832" y="3660"/>
              <a:chExt cx="107" cy="97"/>
            </a:xfrm>
          </p:grpSpPr>
          <p:cxnSp>
            <p:nvCxnSpPr>
              <p:cNvPr id="747" name="Google Shape;747;p49"/>
              <p:cNvCxnSpPr/>
              <p:nvPr/>
            </p:nvCxnSpPr>
            <p:spPr>
              <a:xfrm rot="10800000">
                <a:off x="832" y="3660"/>
                <a:ext cx="0" cy="97"/>
              </a:xfrm>
              <a:prstGeom prst="straightConnector1">
                <a:avLst/>
              </a:prstGeom>
              <a:noFill/>
              <a:ln cap="flat" cmpd="sng" w="12700">
                <a:solidFill>
                  <a:srgbClr val="99CCFF"/>
                </a:solidFill>
                <a:prstDash val="solid"/>
                <a:round/>
                <a:headEnd len="sm" w="sm" type="none"/>
                <a:tailEnd len="sm" w="sm" type="none"/>
              </a:ln>
            </p:spPr>
          </p:cxnSp>
          <p:cxnSp>
            <p:nvCxnSpPr>
              <p:cNvPr id="748" name="Google Shape;748;p49"/>
              <p:cNvCxnSpPr/>
              <p:nvPr/>
            </p:nvCxnSpPr>
            <p:spPr>
              <a:xfrm rot="10800000">
                <a:off x="939" y="3663"/>
                <a:ext cx="0" cy="94"/>
              </a:xfrm>
              <a:prstGeom prst="straightConnector1">
                <a:avLst/>
              </a:prstGeom>
              <a:noFill/>
              <a:ln cap="flat" cmpd="sng" w="12700">
                <a:solidFill>
                  <a:srgbClr val="99CCFF"/>
                </a:solidFill>
                <a:prstDash val="solid"/>
                <a:round/>
                <a:headEnd len="sm" w="sm" type="none"/>
                <a:tailEnd len="sm" w="sm" type="none"/>
              </a:ln>
            </p:spPr>
          </p:cxnSp>
        </p:grpSp>
        <p:cxnSp>
          <p:nvCxnSpPr>
            <p:cNvPr id="749" name="Google Shape;749;p49"/>
            <p:cNvCxnSpPr/>
            <p:nvPr/>
          </p:nvCxnSpPr>
          <p:spPr>
            <a:xfrm rot="10800000">
              <a:off x="1032" y="3658"/>
              <a:ext cx="0" cy="95"/>
            </a:xfrm>
            <a:prstGeom prst="straightConnector1">
              <a:avLst/>
            </a:prstGeom>
            <a:noFill/>
            <a:ln cap="flat" cmpd="sng" w="12700">
              <a:solidFill>
                <a:srgbClr val="99CCFF"/>
              </a:solidFill>
              <a:prstDash val="solid"/>
              <a:round/>
              <a:headEnd len="sm" w="sm" type="none"/>
              <a:tailEnd len="sm" w="sm" type="none"/>
            </a:ln>
          </p:spPr>
        </p:cxnSp>
      </p:grpSp>
      <p:grpSp>
        <p:nvGrpSpPr>
          <p:cNvPr id="750" name="Google Shape;750;p49"/>
          <p:cNvGrpSpPr/>
          <p:nvPr/>
        </p:nvGrpSpPr>
        <p:grpSpPr>
          <a:xfrm>
            <a:off x="2514600" y="5562600"/>
            <a:ext cx="498475" cy="315913"/>
            <a:chOff x="720" y="3555"/>
            <a:chExt cx="314" cy="199"/>
          </a:xfrm>
        </p:grpSpPr>
        <p:cxnSp>
          <p:nvCxnSpPr>
            <p:cNvPr id="751" name="Google Shape;751;p49"/>
            <p:cNvCxnSpPr/>
            <p:nvPr/>
          </p:nvCxnSpPr>
          <p:spPr>
            <a:xfrm>
              <a:off x="875" y="3555"/>
              <a:ext cx="0" cy="100"/>
            </a:xfrm>
            <a:prstGeom prst="straightConnector1">
              <a:avLst/>
            </a:prstGeom>
            <a:noFill/>
            <a:ln cap="flat" cmpd="sng" w="12700">
              <a:solidFill>
                <a:srgbClr val="99CCFF"/>
              </a:solidFill>
              <a:prstDash val="solid"/>
              <a:round/>
              <a:headEnd len="sm" w="sm" type="none"/>
              <a:tailEnd len="sm" w="sm" type="none"/>
            </a:ln>
          </p:spPr>
        </p:cxnSp>
        <p:cxnSp>
          <p:nvCxnSpPr>
            <p:cNvPr id="752" name="Google Shape;752;p49"/>
            <p:cNvCxnSpPr/>
            <p:nvPr/>
          </p:nvCxnSpPr>
          <p:spPr>
            <a:xfrm>
              <a:off x="720" y="3658"/>
              <a:ext cx="314" cy="0"/>
            </a:xfrm>
            <a:prstGeom prst="straightConnector1">
              <a:avLst/>
            </a:prstGeom>
            <a:noFill/>
            <a:ln cap="flat" cmpd="sng" w="12700">
              <a:solidFill>
                <a:srgbClr val="99CCFF"/>
              </a:solidFill>
              <a:prstDash val="solid"/>
              <a:round/>
              <a:headEnd len="sm" w="sm" type="none"/>
              <a:tailEnd len="sm" w="sm" type="none"/>
            </a:ln>
          </p:spPr>
        </p:cxnSp>
        <p:cxnSp>
          <p:nvCxnSpPr>
            <p:cNvPr id="753" name="Google Shape;753;p49"/>
            <p:cNvCxnSpPr/>
            <p:nvPr/>
          </p:nvCxnSpPr>
          <p:spPr>
            <a:xfrm rot="10800000">
              <a:off x="722" y="3659"/>
              <a:ext cx="0" cy="95"/>
            </a:xfrm>
            <a:prstGeom prst="straightConnector1">
              <a:avLst/>
            </a:prstGeom>
            <a:noFill/>
            <a:ln cap="flat" cmpd="sng" w="12700">
              <a:solidFill>
                <a:srgbClr val="99CCFF"/>
              </a:solidFill>
              <a:prstDash val="solid"/>
              <a:round/>
              <a:headEnd len="sm" w="sm" type="none"/>
              <a:tailEnd len="sm" w="sm" type="none"/>
            </a:ln>
          </p:spPr>
        </p:cxnSp>
        <p:grpSp>
          <p:nvGrpSpPr>
            <p:cNvPr id="754" name="Google Shape;754;p49"/>
            <p:cNvGrpSpPr/>
            <p:nvPr/>
          </p:nvGrpSpPr>
          <p:grpSpPr>
            <a:xfrm>
              <a:off x="832" y="3660"/>
              <a:ext cx="107" cy="84"/>
              <a:chOff x="832" y="3660"/>
              <a:chExt cx="107" cy="97"/>
            </a:xfrm>
          </p:grpSpPr>
          <p:cxnSp>
            <p:nvCxnSpPr>
              <p:cNvPr id="755" name="Google Shape;755;p49"/>
              <p:cNvCxnSpPr/>
              <p:nvPr/>
            </p:nvCxnSpPr>
            <p:spPr>
              <a:xfrm rot="10800000">
                <a:off x="832" y="3660"/>
                <a:ext cx="0" cy="97"/>
              </a:xfrm>
              <a:prstGeom prst="straightConnector1">
                <a:avLst/>
              </a:prstGeom>
              <a:noFill/>
              <a:ln cap="flat" cmpd="sng" w="12700">
                <a:solidFill>
                  <a:srgbClr val="99CCFF"/>
                </a:solidFill>
                <a:prstDash val="solid"/>
                <a:round/>
                <a:headEnd len="sm" w="sm" type="none"/>
                <a:tailEnd len="sm" w="sm" type="none"/>
              </a:ln>
            </p:spPr>
          </p:cxnSp>
          <p:cxnSp>
            <p:nvCxnSpPr>
              <p:cNvPr id="756" name="Google Shape;756;p49"/>
              <p:cNvCxnSpPr/>
              <p:nvPr/>
            </p:nvCxnSpPr>
            <p:spPr>
              <a:xfrm rot="10800000">
                <a:off x="939" y="3663"/>
                <a:ext cx="0" cy="94"/>
              </a:xfrm>
              <a:prstGeom prst="straightConnector1">
                <a:avLst/>
              </a:prstGeom>
              <a:noFill/>
              <a:ln cap="flat" cmpd="sng" w="12700">
                <a:solidFill>
                  <a:srgbClr val="99CCFF"/>
                </a:solidFill>
                <a:prstDash val="solid"/>
                <a:round/>
                <a:headEnd len="sm" w="sm" type="none"/>
                <a:tailEnd len="sm" w="sm" type="none"/>
              </a:ln>
            </p:spPr>
          </p:cxnSp>
        </p:grpSp>
        <p:cxnSp>
          <p:nvCxnSpPr>
            <p:cNvPr id="757" name="Google Shape;757;p49"/>
            <p:cNvCxnSpPr/>
            <p:nvPr/>
          </p:nvCxnSpPr>
          <p:spPr>
            <a:xfrm rot="10800000">
              <a:off x="1032" y="3658"/>
              <a:ext cx="0" cy="95"/>
            </a:xfrm>
            <a:prstGeom prst="straightConnector1">
              <a:avLst/>
            </a:prstGeom>
            <a:noFill/>
            <a:ln cap="flat" cmpd="sng" w="12700">
              <a:solidFill>
                <a:srgbClr val="99CCFF"/>
              </a:solidFill>
              <a:prstDash val="solid"/>
              <a:round/>
              <a:headEnd len="sm" w="sm" type="none"/>
              <a:tailEnd len="sm" w="sm" type="none"/>
            </a:ln>
          </p:spPr>
        </p:cxnSp>
      </p:grpSp>
      <p:grpSp>
        <p:nvGrpSpPr>
          <p:cNvPr id="758" name="Google Shape;758;p49"/>
          <p:cNvGrpSpPr/>
          <p:nvPr/>
        </p:nvGrpSpPr>
        <p:grpSpPr>
          <a:xfrm>
            <a:off x="3200400" y="5562600"/>
            <a:ext cx="498475" cy="315913"/>
            <a:chOff x="720" y="3555"/>
            <a:chExt cx="314" cy="199"/>
          </a:xfrm>
        </p:grpSpPr>
        <p:cxnSp>
          <p:nvCxnSpPr>
            <p:cNvPr id="759" name="Google Shape;759;p49"/>
            <p:cNvCxnSpPr/>
            <p:nvPr/>
          </p:nvCxnSpPr>
          <p:spPr>
            <a:xfrm>
              <a:off x="875" y="3555"/>
              <a:ext cx="0" cy="100"/>
            </a:xfrm>
            <a:prstGeom prst="straightConnector1">
              <a:avLst/>
            </a:prstGeom>
            <a:noFill/>
            <a:ln cap="flat" cmpd="sng" w="12700">
              <a:solidFill>
                <a:srgbClr val="99CCFF"/>
              </a:solidFill>
              <a:prstDash val="solid"/>
              <a:round/>
              <a:headEnd len="sm" w="sm" type="none"/>
              <a:tailEnd len="sm" w="sm" type="none"/>
            </a:ln>
          </p:spPr>
        </p:cxnSp>
        <p:cxnSp>
          <p:nvCxnSpPr>
            <p:cNvPr id="760" name="Google Shape;760;p49"/>
            <p:cNvCxnSpPr/>
            <p:nvPr/>
          </p:nvCxnSpPr>
          <p:spPr>
            <a:xfrm>
              <a:off x="720" y="3658"/>
              <a:ext cx="314" cy="0"/>
            </a:xfrm>
            <a:prstGeom prst="straightConnector1">
              <a:avLst/>
            </a:prstGeom>
            <a:noFill/>
            <a:ln cap="flat" cmpd="sng" w="12700">
              <a:solidFill>
                <a:srgbClr val="99CCFF"/>
              </a:solidFill>
              <a:prstDash val="solid"/>
              <a:round/>
              <a:headEnd len="sm" w="sm" type="none"/>
              <a:tailEnd len="sm" w="sm" type="none"/>
            </a:ln>
          </p:spPr>
        </p:cxnSp>
        <p:cxnSp>
          <p:nvCxnSpPr>
            <p:cNvPr id="761" name="Google Shape;761;p49"/>
            <p:cNvCxnSpPr/>
            <p:nvPr/>
          </p:nvCxnSpPr>
          <p:spPr>
            <a:xfrm rot="10800000">
              <a:off x="722" y="3659"/>
              <a:ext cx="0" cy="95"/>
            </a:xfrm>
            <a:prstGeom prst="straightConnector1">
              <a:avLst/>
            </a:prstGeom>
            <a:noFill/>
            <a:ln cap="flat" cmpd="sng" w="12700">
              <a:solidFill>
                <a:srgbClr val="99CCFF"/>
              </a:solidFill>
              <a:prstDash val="solid"/>
              <a:round/>
              <a:headEnd len="sm" w="sm" type="none"/>
              <a:tailEnd len="sm" w="sm" type="none"/>
            </a:ln>
          </p:spPr>
        </p:cxnSp>
        <p:grpSp>
          <p:nvGrpSpPr>
            <p:cNvPr id="762" name="Google Shape;762;p49"/>
            <p:cNvGrpSpPr/>
            <p:nvPr/>
          </p:nvGrpSpPr>
          <p:grpSpPr>
            <a:xfrm>
              <a:off x="832" y="3660"/>
              <a:ext cx="107" cy="84"/>
              <a:chOff x="832" y="3660"/>
              <a:chExt cx="107" cy="97"/>
            </a:xfrm>
          </p:grpSpPr>
          <p:cxnSp>
            <p:nvCxnSpPr>
              <p:cNvPr id="763" name="Google Shape;763;p49"/>
              <p:cNvCxnSpPr/>
              <p:nvPr/>
            </p:nvCxnSpPr>
            <p:spPr>
              <a:xfrm rot="10800000">
                <a:off x="832" y="3660"/>
                <a:ext cx="0" cy="97"/>
              </a:xfrm>
              <a:prstGeom prst="straightConnector1">
                <a:avLst/>
              </a:prstGeom>
              <a:noFill/>
              <a:ln cap="flat" cmpd="sng" w="12700">
                <a:solidFill>
                  <a:srgbClr val="99CCFF"/>
                </a:solidFill>
                <a:prstDash val="solid"/>
                <a:round/>
                <a:headEnd len="sm" w="sm" type="none"/>
                <a:tailEnd len="sm" w="sm" type="none"/>
              </a:ln>
            </p:spPr>
          </p:cxnSp>
          <p:cxnSp>
            <p:nvCxnSpPr>
              <p:cNvPr id="764" name="Google Shape;764;p49"/>
              <p:cNvCxnSpPr/>
              <p:nvPr/>
            </p:nvCxnSpPr>
            <p:spPr>
              <a:xfrm rot="10800000">
                <a:off x="939" y="3663"/>
                <a:ext cx="0" cy="94"/>
              </a:xfrm>
              <a:prstGeom prst="straightConnector1">
                <a:avLst/>
              </a:prstGeom>
              <a:noFill/>
              <a:ln cap="flat" cmpd="sng" w="12700">
                <a:solidFill>
                  <a:srgbClr val="99CCFF"/>
                </a:solidFill>
                <a:prstDash val="solid"/>
                <a:round/>
                <a:headEnd len="sm" w="sm" type="none"/>
                <a:tailEnd len="sm" w="sm" type="none"/>
              </a:ln>
            </p:spPr>
          </p:cxnSp>
        </p:grpSp>
        <p:cxnSp>
          <p:nvCxnSpPr>
            <p:cNvPr id="765" name="Google Shape;765;p49"/>
            <p:cNvCxnSpPr/>
            <p:nvPr/>
          </p:nvCxnSpPr>
          <p:spPr>
            <a:xfrm rot="10800000">
              <a:off x="1032" y="3658"/>
              <a:ext cx="0" cy="95"/>
            </a:xfrm>
            <a:prstGeom prst="straightConnector1">
              <a:avLst/>
            </a:prstGeom>
            <a:noFill/>
            <a:ln cap="flat" cmpd="sng" w="12700">
              <a:solidFill>
                <a:srgbClr val="99CCFF"/>
              </a:solidFill>
              <a:prstDash val="solid"/>
              <a:round/>
              <a:headEnd len="sm" w="sm" type="none"/>
              <a:tailEnd len="sm" w="sm" type="none"/>
            </a:ln>
          </p:spPr>
        </p:cxnSp>
      </p:grpSp>
      <p:grpSp>
        <p:nvGrpSpPr>
          <p:cNvPr id="766" name="Google Shape;766;p49"/>
          <p:cNvGrpSpPr/>
          <p:nvPr/>
        </p:nvGrpSpPr>
        <p:grpSpPr>
          <a:xfrm>
            <a:off x="3886200" y="5562600"/>
            <a:ext cx="498475" cy="315913"/>
            <a:chOff x="720" y="3555"/>
            <a:chExt cx="314" cy="199"/>
          </a:xfrm>
        </p:grpSpPr>
        <p:cxnSp>
          <p:nvCxnSpPr>
            <p:cNvPr id="767" name="Google Shape;767;p49"/>
            <p:cNvCxnSpPr/>
            <p:nvPr/>
          </p:nvCxnSpPr>
          <p:spPr>
            <a:xfrm>
              <a:off x="875" y="3555"/>
              <a:ext cx="0" cy="100"/>
            </a:xfrm>
            <a:prstGeom prst="straightConnector1">
              <a:avLst/>
            </a:prstGeom>
            <a:noFill/>
            <a:ln cap="flat" cmpd="sng" w="12700">
              <a:solidFill>
                <a:srgbClr val="99CCFF"/>
              </a:solidFill>
              <a:prstDash val="solid"/>
              <a:round/>
              <a:headEnd len="sm" w="sm" type="none"/>
              <a:tailEnd len="sm" w="sm" type="none"/>
            </a:ln>
          </p:spPr>
        </p:cxnSp>
        <p:cxnSp>
          <p:nvCxnSpPr>
            <p:cNvPr id="768" name="Google Shape;768;p49"/>
            <p:cNvCxnSpPr/>
            <p:nvPr/>
          </p:nvCxnSpPr>
          <p:spPr>
            <a:xfrm>
              <a:off x="720" y="3658"/>
              <a:ext cx="314" cy="0"/>
            </a:xfrm>
            <a:prstGeom prst="straightConnector1">
              <a:avLst/>
            </a:prstGeom>
            <a:noFill/>
            <a:ln cap="flat" cmpd="sng" w="12700">
              <a:solidFill>
                <a:srgbClr val="99CCFF"/>
              </a:solidFill>
              <a:prstDash val="solid"/>
              <a:round/>
              <a:headEnd len="sm" w="sm" type="none"/>
              <a:tailEnd len="sm" w="sm" type="none"/>
            </a:ln>
          </p:spPr>
        </p:cxnSp>
        <p:cxnSp>
          <p:nvCxnSpPr>
            <p:cNvPr id="769" name="Google Shape;769;p49"/>
            <p:cNvCxnSpPr/>
            <p:nvPr/>
          </p:nvCxnSpPr>
          <p:spPr>
            <a:xfrm rot="10800000">
              <a:off x="722" y="3659"/>
              <a:ext cx="0" cy="95"/>
            </a:xfrm>
            <a:prstGeom prst="straightConnector1">
              <a:avLst/>
            </a:prstGeom>
            <a:noFill/>
            <a:ln cap="flat" cmpd="sng" w="12700">
              <a:solidFill>
                <a:srgbClr val="99CCFF"/>
              </a:solidFill>
              <a:prstDash val="solid"/>
              <a:round/>
              <a:headEnd len="sm" w="sm" type="none"/>
              <a:tailEnd len="sm" w="sm" type="none"/>
            </a:ln>
          </p:spPr>
        </p:cxnSp>
        <p:grpSp>
          <p:nvGrpSpPr>
            <p:cNvPr id="770" name="Google Shape;770;p49"/>
            <p:cNvGrpSpPr/>
            <p:nvPr/>
          </p:nvGrpSpPr>
          <p:grpSpPr>
            <a:xfrm>
              <a:off x="832" y="3660"/>
              <a:ext cx="107" cy="84"/>
              <a:chOff x="832" y="3660"/>
              <a:chExt cx="107" cy="97"/>
            </a:xfrm>
          </p:grpSpPr>
          <p:cxnSp>
            <p:nvCxnSpPr>
              <p:cNvPr id="771" name="Google Shape;771;p49"/>
              <p:cNvCxnSpPr/>
              <p:nvPr/>
            </p:nvCxnSpPr>
            <p:spPr>
              <a:xfrm rot="10800000">
                <a:off x="832" y="3660"/>
                <a:ext cx="0" cy="97"/>
              </a:xfrm>
              <a:prstGeom prst="straightConnector1">
                <a:avLst/>
              </a:prstGeom>
              <a:noFill/>
              <a:ln cap="flat" cmpd="sng" w="12700">
                <a:solidFill>
                  <a:srgbClr val="99CCFF"/>
                </a:solidFill>
                <a:prstDash val="solid"/>
                <a:round/>
                <a:headEnd len="sm" w="sm" type="none"/>
                <a:tailEnd len="sm" w="sm" type="none"/>
              </a:ln>
            </p:spPr>
          </p:cxnSp>
          <p:cxnSp>
            <p:nvCxnSpPr>
              <p:cNvPr id="772" name="Google Shape;772;p49"/>
              <p:cNvCxnSpPr/>
              <p:nvPr/>
            </p:nvCxnSpPr>
            <p:spPr>
              <a:xfrm rot="10800000">
                <a:off x="939" y="3663"/>
                <a:ext cx="0" cy="94"/>
              </a:xfrm>
              <a:prstGeom prst="straightConnector1">
                <a:avLst/>
              </a:prstGeom>
              <a:noFill/>
              <a:ln cap="flat" cmpd="sng" w="12700">
                <a:solidFill>
                  <a:srgbClr val="99CCFF"/>
                </a:solidFill>
                <a:prstDash val="solid"/>
                <a:round/>
                <a:headEnd len="sm" w="sm" type="none"/>
                <a:tailEnd len="sm" w="sm" type="none"/>
              </a:ln>
            </p:spPr>
          </p:cxnSp>
        </p:grpSp>
        <p:cxnSp>
          <p:nvCxnSpPr>
            <p:cNvPr id="773" name="Google Shape;773;p49"/>
            <p:cNvCxnSpPr/>
            <p:nvPr/>
          </p:nvCxnSpPr>
          <p:spPr>
            <a:xfrm rot="10800000">
              <a:off x="1032" y="3658"/>
              <a:ext cx="0" cy="95"/>
            </a:xfrm>
            <a:prstGeom prst="straightConnector1">
              <a:avLst/>
            </a:prstGeom>
            <a:noFill/>
            <a:ln cap="flat" cmpd="sng" w="12700">
              <a:solidFill>
                <a:srgbClr val="99CCFF"/>
              </a:solidFill>
              <a:prstDash val="solid"/>
              <a:round/>
              <a:headEnd len="sm" w="sm" type="none"/>
              <a:tailEnd len="sm" w="sm" type="none"/>
            </a:ln>
          </p:spPr>
        </p:cxnSp>
      </p:grpSp>
      <p:sp>
        <p:nvSpPr>
          <p:cNvPr id="774" name="Google Shape;774;p49"/>
          <p:cNvSpPr txBox="1"/>
          <p:nvPr/>
        </p:nvSpPr>
        <p:spPr>
          <a:xfrm>
            <a:off x="1066800" y="5845175"/>
            <a:ext cx="3352800" cy="51752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1400">
                <a:solidFill>
                  <a:srgbClr val="000066"/>
                </a:solidFill>
                <a:latin typeface="Arial"/>
                <a:ea typeface="Arial"/>
                <a:cs typeface="Arial"/>
                <a:sym typeface="Arial"/>
              </a:rPr>
              <a:t>Individual Behaviors that </a:t>
            </a:r>
            <a:br>
              <a:rPr b="1" lang="en-US" sz="1400">
                <a:solidFill>
                  <a:srgbClr val="000066"/>
                </a:solidFill>
                <a:latin typeface="Arial"/>
                <a:ea typeface="Arial"/>
                <a:cs typeface="Arial"/>
                <a:sym typeface="Arial"/>
              </a:rPr>
            </a:br>
            <a:r>
              <a:rPr b="1" lang="en-US" sz="1400">
                <a:solidFill>
                  <a:srgbClr val="000066"/>
                </a:solidFill>
                <a:latin typeface="Arial"/>
                <a:ea typeface="Arial"/>
                <a:cs typeface="Arial"/>
                <a:sym typeface="Arial"/>
              </a:rPr>
              <a:t>Drive Strategic Results</a:t>
            </a:r>
            <a:endParaRPr/>
          </a:p>
        </p:txBody>
      </p:sp>
      <p:sp>
        <p:nvSpPr>
          <p:cNvPr id="775" name="Google Shape;775;p49"/>
          <p:cNvSpPr/>
          <p:nvPr/>
        </p:nvSpPr>
        <p:spPr>
          <a:xfrm>
            <a:off x="228600" y="2487613"/>
            <a:ext cx="1133475" cy="646112"/>
          </a:xfrm>
          <a:prstGeom prst="rect">
            <a:avLst/>
          </a:prstGeom>
          <a:gradFill>
            <a:gsLst>
              <a:gs pos="0">
                <a:srgbClr val="000066"/>
              </a:gs>
              <a:gs pos="50000">
                <a:schemeClr val="accent1"/>
              </a:gs>
              <a:gs pos="100000">
                <a:srgbClr val="000066"/>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776" name="Google Shape;776;p49"/>
          <p:cNvSpPr/>
          <p:nvPr/>
        </p:nvSpPr>
        <p:spPr>
          <a:xfrm>
            <a:off x="1489075" y="2487613"/>
            <a:ext cx="1133475" cy="646112"/>
          </a:xfrm>
          <a:prstGeom prst="rect">
            <a:avLst/>
          </a:prstGeom>
          <a:gradFill>
            <a:gsLst>
              <a:gs pos="0">
                <a:srgbClr val="000066"/>
              </a:gs>
              <a:gs pos="50000">
                <a:schemeClr val="accent1"/>
              </a:gs>
              <a:gs pos="100000">
                <a:srgbClr val="000066"/>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777" name="Google Shape;777;p49"/>
          <p:cNvSpPr/>
          <p:nvPr/>
        </p:nvSpPr>
        <p:spPr>
          <a:xfrm>
            <a:off x="2687638" y="2487613"/>
            <a:ext cx="1133475" cy="646112"/>
          </a:xfrm>
          <a:prstGeom prst="rect">
            <a:avLst/>
          </a:prstGeom>
          <a:gradFill>
            <a:gsLst>
              <a:gs pos="0">
                <a:srgbClr val="000066"/>
              </a:gs>
              <a:gs pos="50000">
                <a:schemeClr val="accent1"/>
              </a:gs>
              <a:gs pos="100000">
                <a:srgbClr val="000066"/>
              </a:gs>
            </a:gsLst>
            <a:lin ang="5400000" scaled="0"/>
          </a:gradFill>
          <a:ln>
            <a:noFill/>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None/>
            </a:pPr>
            <a:r>
              <a:rPr b="1" lang="en-US" sz="1200">
                <a:solidFill>
                  <a:srgbClr val="F2F2F2"/>
                </a:solidFill>
                <a:latin typeface="Arial Narrow"/>
                <a:ea typeface="Arial Narrow"/>
                <a:cs typeface="Arial Narrow"/>
                <a:sym typeface="Arial Narrow"/>
              </a:rPr>
              <a:t>Business Unit</a:t>
            </a:r>
            <a:br>
              <a:rPr b="1" lang="en-US" sz="1200">
                <a:solidFill>
                  <a:srgbClr val="F2F2F2"/>
                </a:solidFill>
                <a:latin typeface="Arial Narrow"/>
                <a:ea typeface="Arial Narrow"/>
                <a:cs typeface="Arial Narrow"/>
                <a:sym typeface="Arial Narrow"/>
              </a:rPr>
            </a:br>
            <a:r>
              <a:rPr b="1" lang="en-US" sz="1200">
                <a:solidFill>
                  <a:srgbClr val="F2F2F2"/>
                </a:solidFill>
                <a:latin typeface="Arial Narrow"/>
                <a:ea typeface="Arial Narrow"/>
                <a:cs typeface="Arial Narrow"/>
                <a:sym typeface="Arial Narrow"/>
              </a:rPr>
              <a:t> or Group</a:t>
            </a:r>
            <a:endParaRPr/>
          </a:p>
        </p:txBody>
      </p:sp>
      <p:sp>
        <p:nvSpPr>
          <p:cNvPr id="778" name="Google Shape;778;p49"/>
          <p:cNvSpPr/>
          <p:nvPr/>
        </p:nvSpPr>
        <p:spPr>
          <a:xfrm>
            <a:off x="3883025" y="2487613"/>
            <a:ext cx="1135063" cy="646112"/>
          </a:xfrm>
          <a:prstGeom prst="rect">
            <a:avLst/>
          </a:prstGeom>
          <a:gradFill>
            <a:gsLst>
              <a:gs pos="0">
                <a:srgbClr val="000066"/>
              </a:gs>
              <a:gs pos="50000">
                <a:schemeClr val="accent1"/>
              </a:gs>
              <a:gs pos="100000">
                <a:srgbClr val="000066"/>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779" name="Google Shape;779;p49"/>
          <p:cNvSpPr/>
          <p:nvPr/>
        </p:nvSpPr>
        <p:spPr>
          <a:xfrm>
            <a:off x="5081588" y="2487613"/>
            <a:ext cx="1135062" cy="646112"/>
          </a:xfrm>
          <a:prstGeom prst="rect">
            <a:avLst/>
          </a:prstGeom>
          <a:gradFill>
            <a:gsLst>
              <a:gs pos="0">
                <a:srgbClr val="000066"/>
              </a:gs>
              <a:gs pos="50000">
                <a:schemeClr val="accent1"/>
              </a:gs>
              <a:gs pos="100000">
                <a:srgbClr val="000066"/>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780" name="Google Shape;780;p49"/>
          <p:cNvSpPr/>
          <p:nvPr/>
        </p:nvSpPr>
        <p:spPr>
          <a:xfrm>
            <a:off x="6278563" y="2487613"/>
            <a:ext cx="1133475" cy="646112"/>
          </a:xfrm>
          <a:prstGeom prst="rect">
            <a:avLst/>
          </a:prstGeom>
          <a:gradFill>
            <a:gsLst>
              <a:gs pos="0">
                <a:srgbClr val="000066"/>
              </a:gs>
              <a:gs pos="50000">
                <a:schemeClr val="accent1"/>
              </a:gs>
              <a:gs pos="100000">
                <a:srgbClr val="000066"/>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781" name="Google Shape;781;p49"/>
          <p:cNvSpPr/>
          <p:nvPr/>
        </p:nvSpPr>
        <p:spPr>
          <a:xfrm>
            <a:off x="7477125" y="2487613"/>
            <a:ext cx="1133475" cy="646112"/>
          </a:xfrm>
          <a:prstGeom prst="rect">
            <a:avLst/>
          </a:prstGeom>
          <a:gradFill>
            <a:gsLst>
              <a:gs pos="0">
                <a:srgbClr val="000066"/>
              </a:gs>
              <a:gs pos="50000">
                <a:schemeClr val="accent1"/>
              </a:gs>
              <a:gs pos="100000">
                <a:srgbClr val="000066"/>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782" name="Google Shape;782;p49"/>
          <p:cNvSpPr/>
          <p:nvPr/>
        </p:nvSpPr>
        <p:spPr>
          <a:xfrm>
            <a:off x="457200" y="3602038"/>
            <a:ext cx="1446213" cy="647700"/>
          </a:xfrm>
          <a:prstGeom prst="rect">
            <a:avLst/>
          </a:prstGeom>
          <a:gradFill>
            <a:gsLst>
              <a:gs pos="0">
                <a:srgbClr val="000066"/>
              </a:gs>
              <a:gs pos="50000">
                <a:schemeClr val="accent1"/>
              </a:gs>
              <a:gs pos="100000">
                <a:srgbClr val="000066"/>
              </a:gs>
            </a:gsLst>
            <a:lin ang="5400000" scaled="0"/>
          </a:gradFill>
          <a:ln>
            <a:noFill/>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None/>
            </a:pPr>
            <a:r>
              <a:rPr b="1" lang="en-US" sz="1200">
                <a:solidFill>
                  <a:srgbClr val="F2F2F2"/>
                </a:solidFill>
                <a:latin typeface="Arial Narrow"/>
                <a:ea typeface="Arial Narrow"/>
                <a:cs typeface="Arial Narrow"/>
                <a:sym typeface="Arial Narrow"/>
              </a:rPr>
              <a:t>DCOM</a:t>
            </a:r>
            <a:endParaRPr/>
          </a:p>
        </p:txBody>
      </p:sp>
      <p:sp>
        <p:nvSpPr>
          <p:cNvPr id="783" name="Google Shape;783;p49"/>
          <p:cNvSpPr/>
          <p:nvPr/>
        </p:nvSpPr>
        <p:spPr>
          <a:xfrm>
            <a:off x="2006600" y="3602038"/>
            <a:ext cx="1446213" cy="647700"/>
          </a:xfrm>
          <a:prstGeom prst="rect">
            <a:avLst/>
          </a:prstGeom>
          <a:gradFill>
            <a:gsLst>
              <a:gs pos="0">
                <a:srgbClr val="000066"/>
              </a:gs>
              <a:gs pos="50000">
                <a:schemeClr val="accent1"/>
              </a:gs>
              <a:gs pos="100000">
                <a:srgbClr val="000066"/>
              </a:gs>
            </a:gsLst>
            <a:lin ang="5400000" scaled="0"/>
          </a:gradFill>
          <a:ln>
            <a:noFill/>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None/>
            </a:pPr>
            <a:r>
              <a:rPr b="1" lang="en-US" sz="1200">
                <a:solidFill>
                  <a:srgbClr val="F2F2F2"/>
                </a:solidFill>
                <a:latin typeface="Arial Narrow"/>
                <a:ea typeface="Arial Narrow"/>
                <a:cs typeface="Arial Narrow"/>
                <a:sym typeface="Arial Narrow"/>
              </a:rPr>
              <a:t>ABC Analysis</a:t>
            </a:r>
            <a:endParaRPr/>
          </a:p>
        </p:txBody>
      </p:sp>
      <p:sp>
        <p:nvSpPr>
          <p:cNvPr id="784" name="Google Shape;784;p49"/>
          <p:cNvSpPr/>
          <p:nvPr/>
        </p:nvSpPr>
        <p:spPr>
          <a:xfrm>
            <a:off x="3556000" y="3602038"/>
            <a:ext cx="1446213" cy="647700"/>
          </a:xfrm>
          <a:prstGeom prst="rect">
            <a:avLst/>
          </a:prstGeom>
          <a:gradFill>
            <a:gsLst>
              <a:gs pos="0">
                <a:srgbClr val="000066"/>
              </a:gs>
              <a:gs pos="50000">
                <a:schemeClr val="accent1"/>
              </a:gs>
              <a:gs pos="100000">
                <a:srgbClr val="000066"/>
              </a:gs>
            </a:gsLst>
            <a:lin ang="5400000" scaled="0"/>
          </a:gradFill>
          <a:ln>
            <a:noFill/>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None/>
            </a:pPr>
            <a:r>
              <a:rPr b="1" lang="en-US" sz="1200">
                <a:solidFill>
                  <a:srgbClr val="F2F2F2"/>
                </a:solidFill>
                <a:latin typeface="Arial Narrow"/>
                <a:ea typeface="Arial Narrow"/>
                <a:cs typeface="Arial Narrow"/>
                <a:sym typeface="Arial Narrow"/>
              </a:rPr>
              <a:t>Stakeholder </a:t>
            </a:r>
            <a:br>
              <a:rPr b="1" lang="en-US" sz="1200">
                <a:solidFill>
                  <a:srgbClr val="F2F2F2"/>
                </a:solidFill>
                <a:latin typeface="Arial Narrow"/>
                <a:ea typeface="Arial Narrow"/>
                <a:cs typeface="Arial Narrow"/>
                <a:sym typeface="Arial Narrow"/>
              </a:rPr>
            </a:br>
            <a:r>
              <a:rPr b="1" lang="en-US" sz="1200">
                <a:solidFill>
                  <a:srgbClr val="F2F2F2"/>
                </a:solidFill>
                <a:latin typeface="Arial Narrow"/>
                <a:ea typeface="Arial Narrow"/>
                <a:cs typeface="Arial Narrow"/>
                <a:sym typeface="Arial Narrow"/>
              </a:rPr>
              <a:t>Assessment </a:t>
            </a:r>
            <a:br>
              <a:rPr b="1" lang="en-US" sz="1200">
                <a:solidFill>
                  <a:srgbClr val="F2F2F2"/>
                </a:solidFill>
                <a:latin typeface="Arial Narrow"/>
                <a:ea typeface="Arial Narrow"/>
                <a:cs typeface="Arial Narrow"/>
                <a:sym typeface="Arial Narrow"/>
              </a:rPr>
            </a:br>
            <a:r>
              <a:rPr b="1" lang="en-US" sz="1200">
                <a:solidFill>
                  <a:srgbClr val="F2F2F2"/>
                </a:solidFill>
                <a:latin typeface="Arial Narrow"/>
                <a:ea typeface="Arial Narrow"/>
                <a:cs typeface="Arial Narrow"/>
                <a:sym typeface="Arial Narrow"/>
              </a:rPr>
              <a:t>&amp; Management</a:t>
            </a:r>
            <a:endParaRPr/>
          </a:p>
        </p:txBody>
      </p:sp>
      <p:sp>
        <p:nvSpPr>
          <p:cNvPr id="785" name="Google Shape;785;p49"/>
          <p:cNvSpPr/>
          <p:nvPr/>
        </p:nvSpPr>
        <p:spPr>
          <a:xfrm>
            <a:off x="1030288" y="5029200"/>
            <a:ext cx="639762" cy="534988"/>
          </a:xfrm>
          <a:prstGeom prst="rect">
            <a:avLst/>
          </a:prstGeom>
          <a:gradFill>
            <a:gsLst>
              <a:gs pos="0">
                <a:srgbClr val="000066"/>
              </a:gs>
              <a:gs pos="50000">
                <a:schemeClr val="accent1"/>
              </a:gs>
              <a:gs pos="100000">
                <a:srgbClr val="000066"/>
              </a:gs>
            </a:gsLst>
            <a:lin ang="5400000" scaled="0"/>
          </a:gradFill>
          <a:ln cap="sq" cmpd="sng" w="38100">
            <a:solidFill>
              <a:schemeClr val="dk1"/>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None/>
            </a:pPr>
            <a:r>
              <a:rPr b="0" lang="en-US" sz="1200">
                <a:solidFill>
                  <a:srgbClr val="F2F2F2"/>
                </a:solidFill>
                <a:latin typeface="Arial"/>
                <a:ea typeface="Arial"/>
                <a:cs typeface="Arial"/>
                <a:sym typeface="Arial"/>
              </a:rPr>
              <a:t>Proj. 1</a:t>
            </a:r>
            <a:endParaRPr/>
          </a:p>
        </p:txBody>
      </p:sp>
      <p:sp>
        <p:nvSpPr>
          <p:cNvPr id="786" name="Google Shape;786;p49"/>
          <p:cNvSpPr/>
          <p:nvPr/>
        </p:nvSpPr>
        <p:spPr>
          <a:xfrm>
            <a:off x="2884488" y="1371600"/>
            <a:ext cx="3060700" cy="647700"/>
          </a:xfrm>
          <a:prstGeom prst="rect">
            <a:avLst/>
          </a:prstGeom>
          <a:gradFill>
            <a:gsLst>
              <a:gs pos="0">
                <a:srgbClr val="000066"/>
              </a:gs>
              <a:gs pos="50000">
                <a:schemeClr val="accent1"/>
              </a:gs>
              <a:gs pos="100000">
                <a:srgbClr val="000066"/>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lang="en-US" sz="2400">
                <a:solidFill>
                  <a:srgbClr val="F2F2F2"/>
                </a:solidFill>
                <a:latin typeface="Arial Narrow"/>
                <a:ea typeface="Arial Narrow"/>
                <a:cs typeface="Arial Narrow"/>
                <a:sym typeface="Arial Narrow"/>
              </a:rPr>
              <a:t>Strategic Results</a:t>
            </a:r>
            <a:endParaRPr/>
          </a:p>
        </p:txBody>
      </p:sp>
      <p:sp>
        <p:nvSpPr>
          <p:cNvPr id="787" name="Google Shape;787;p49"/>
          <p:cNvSpPr/>
          <p:nvPr/>
        </p:nvSpPr>
        <p:spPr>
          <a:xfrm>
            <a:off x="1752600" y="5029200"/>
            <a:ext cx="639763" cy="534988"/>
          </a:xfrm>
          <a:prstGeom prst="rect">
            <a:avLst/>
          </a:prstGeom>
          <a:gradFill>
            <a:gsLst>
              <a:gs pos="0">
                <a:srgbClr val="000066"/>
              </a:gs>
              <a:gs pos="50000">
                <a:schemeClr val="accent1"/>
              </a:gs>
              <a:gs pos="100000">
                <a:srgbClr val="000066"/>
              </a:gs>
            </a:gsLst>
            <a:lin ang="5400000" scaled="0"/>
          </a:gradFill>
          <a:ln>
            <a:noFill/>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None/>
            </a:pPr>
            <a:r>
              <a:rPr b="0" lang="en-US" sz="1200">
                <a:solidFill>
                  <a:srgbClr val="F2F2F2"/>
                </a:solidFill>
                <a:latin typeface="Arial"/>
                <a:ea typeface="Arial"/>
                <a:cs typeface="Arial"/>
                <a:sym typeface="Arial"/>
              </a:rPr>
              <a:t>Proj. 2</a:t>
            </a:r>
            <a:endParaRPr/>
          </a:p>
        </p:txBody>
      </p:sp>
      <p:sp>
        <p:nvSpPr>
          <p:cNvPr id="788" name="Google Shape;788;p49"/>
          <p:cNvSpPr/>
          <p:nvPr/>
        </p:nvSpPr>
        <p:spPr>
          <a:xfrm>
            <a:off x="2438400" y="5029200"/>
            <a:ext cx="639763" cy="534988"/>
          </a:xfrm>
          <a:prstGeom prst="rect">
            <a:avLst/>
          </a:prstGeom>
          <a:gradFill>
            <a:gsLst>
              <a:gs pos="0">
                <a:srgbClr val="000066"/>
              </a:gs>
              <a:gs pos="50000">
                <a:schemeClr val="accent1"/>
              </a:gs>
              <a:gs pos="100000">
                <a:srgbClr val="000066"/>
              </a:gs>
            </a:gsLst>
            <a:lin ang="5400000" scaled="0"/>
          </a:gradFill>
          <a:ln>
            <a:noFill/>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None/>
            </a:pPr>
            <a:r>
              <a:rPr b="0" lang="en-US" sz="1200">
                <a:solidFill>
                  <a:srgbClr val="F2F2F2"/>
                </a:solidFill>
                <a:latin typeface="Arial"/>
                <a:ea typeface="Arial"/>
                <a:cs typeface="Arial"/>
                <a:sym typeface="Arial"/>
              </a:rPr>
              <a:t>Proj. </a:t>
            </a:r>
            <a:r>
              <a:rPr b="1" lang="en-US" sz="1200">
                <a:solidFill>
                  <a:srgbClr val="F2F2F2"/>
                </a:solidFill>
                <a:latin typeface="Arial"/>
                <a:ea typeface="Arial"/>
                <a:cs typeface="Arial"/>
                <a:sym typeface="Arial"/>
              </a:rPr>
              <a:t>3</a:t>
            </a:r>
            <a:endParaRPr/>
          </a:p>
        </p:txBody>
      </p:sp>
      <p:sp>
        <p:nvSpPr>
          <p:cNvPr id="789" name="Google Shape;789;p49"/>
          <p:cNvSpPr/>
          <p:nvPr/>
        </p:nvSpPr>
        <p:spPr>
          <a:xfrm>
            <a:off x="3124200" y="5029200"/>
            <a:ext cx="639763" cy="534988"/>
          </a:xfrm>
          <a:prstGeom prst="rect">
            <a:avLst/>
          </a:prstGeom>
          <a:gradFill>
            <a:gsLst>
              <a:gs pos="0">
                <a:srgbClr val="000066"/>
              </a:gs>
              <a:gs pos="50000">
                <a:schemeClr val="accent1"/>
              </a:gs>
              <a:gs pos="100000">
                <a:srgbClr val="000066"/>
              </a:gs>
            </a:gsLst>
            <a:lin ang="5400000" scaled="0"/>
          </a:gradFill>
          <a:ln>
            <a:noFill/>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None/>
            </a:pPr>
            <a:r>
              <a:rPr b="0" lang="en-US" sz="1200">
                <a:solidFill>
                  <a:schemeClr val="lt1"/>
                </a:solidFill>
                <a:latin typeface="Arial"/>
                <a:ea typeface="Arial"/>
                <a:cs typeface="Arial"/>
                <a:sym typeface="Arial"/>
              </a:rPr>
              <a:t>Proj. 4</a:t>
            </a:r>
            <a:endParaRPr/>
          </a:p>
        </p:txBody>
      </p:sp>
      <p:sp>
        <p:nvSpPr>
          <p:cNvPr id="790" name="Google Shape;790;p49"/>
          <p:cNvSpPr/>
          <p:nvPr/>
        </p:nvSpPr>
        <p:spPr>
          <a:xfrm>
            <a:off x="3822700" y="5029200"/>
            <a:ext cx="639763" cy="534988"/>
          </a:xfrm>
          <a:prstGeom prst="rect">
            <a:avLst/>
          </a:prstGeom>
          <a:gradFill>
            <a:gsLst>
              <a:gs pos="0">
                <a:srgbClr val="000066"/>
              </a:gs>
              <a:gs pos="50000">
                <a:schemeClr val="accent1"/>
              </a:gs>
              <a:gs pos="100000">
                <a:srgbClr val="000066"/>
              </a:gs>
            </a:gsLst>
            <a:lin ang="5400000" scaled="0"/>
          </a:gradFill>
          <a:ln>
            <a:noFill/>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None/>
            </a:pPr>
            <a:r>
              <a:rPr b="0" lang="en-US" sz="1200">
                <a:solidFill>
                  <a:srgbClr val="F2F2F2"/>
                </a:solidFill>
                <a:latin typeface="Arial"/>
                <a:ea typeface="Arial"/>
                <a:cs typeface="Arial"/>
                <a:sym typeface="Arial"/>
              </a:rPr>
              <a:t>Proj. 5</a:t>
            </a:r>
            <a:endParaRPr/>
          </a:p>
        </p:txBody>
      </p:sp>
      <p:sp>
        <p:nvSpPr>
          <p:cNvPr id="791" name="Google Shape;791;p49"/>
          <p:cNvSpPr/>
          <p:nvPr/>
        </p:nvSpPr>
        <p:spPr>
          <a:xfrm flipH="1" rot="5400000">
            <a:off x="4819650" y="2241550"/>
            <a:ext cx="4711700" cy="3098800"/>
          </a:xfrm>
          <a:custGeom>
            <a:rect b="b" l="l" r="r" t="t"/>
            <a:pathLst>
              <a:path extrusionOk="0" h="120000" w="120000">
                <a:moveTo>
                  <a:pt x="90000" y="60000"/>
                </a:moveTo>
                <a:cubicBezTo>
                  <a:pt x="90000" y="43427"/>
                  <a:pt x="76566" y="30000"/>
                  <a:pt x="60000" y="30000"/>
                </a:cubicBezTo>
                <a:cubicBezTo>
                  <a:pt x="43427" y="30000"/>
                  <a:pt x="30000" y="43427"/>
                  <a:pt x="30000" y="60000"/>
                </a:cubicBezTo>
                <a:cubicBezTo>
                  <a:pt x="29994" y="60033"/>
                  <a:pt x="30000" y="60072"/>
                  <a:pt x="30000" y="60105"/>
                </a:cubicBezTo>
                <a:lnTo>
                  <a:pt x="0" y="60216"/>
                </a:lnTo>
                <a:cubicBezTo>
                  <a:pt x="0" y="60144"/>
                  <a:pt x="0" y="60072"/>
                  <a:pt x="0" y="60000"/>
                </a:cubicBezTo>
                <a:cubicBezTo>
                  <a:pt x="0" y="26861"/>
                  <a:pt x="26861" y="0"/>
                  <a:pt x="60000" y="0"/>
                </a:cubicBezTo>
                <a:cubicBezTo>
                  <a:pt x="93133" y="-5"/>
                  <a:pt x="119994" y="26861"/>
                  <a:pt x="120000" y="59994"/>
                </a:cubicBezTo>
                <a:lnTo>
                  <a:pt x="120000" y="60000"/>
                </a:lnTo>
                <a:lnTo>
                  <a:pt x="135000" y="60000"/>
                </a:lnTo>
                <a:lnTo>
                  <a:pt x="105000" y="90000"/>
                </a:lnTo>
                <a:lnTo>
                  <a:pt x="75000" y="60000"/>
                </a:lnTo>
                <a:lnTo>
                  <a:pt x="90000" y="60000"/>
                </a:lnTo>
                <a:close/>
              </a:path>
            </a:pathLst>
          </a:custGeom>
          <a:gradFill>
            <a:gsLst>
              <a:gs pos="0">
                <a:srgbClr val="03D4A8"/>
              </a:gs>
              <a:gs pos="25000">
                <a:srgbClr val="21D6E0"/>
              </a:gs>
              <a:gs pos="75000">
                <a:srgbClr val="0087E6"/>
              </a:gs>
              <a:gs pos="100000">
                <a:srgbClr val="005CBF"/>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cxnSp>
        <p:nvCxnSpPr>
          <p:cNvPr id="792" name="Google Shape;792;p49"/>
          <p:cNvCxnSpPr/>
          <p:nvPr/>
        </p:nvCxnSpPr>
        <p:spPr>
          <a:xfrm rot="10800000">
            <a:off x="3200400" y="3352800"/>
            <a:ext cx="1066800" cy="0"/>
          </a:xfrm>
          <a:prstGeom prst="straightConnector1">
            <a:avLst/>
          </a:prstGeom>
          <a:noFill/>
          <a:ln cap="flat" cmpd="sng" w="38100">
            <a:solidFill>
              <a:srgbClr val="9AB9D8"/>
            </a:solidFill>
            <a:prstDash val="solid"/>
            <a:round/>
            <a:headEnd len="sm" w="sm" type="none"/>
            <a:tailEnd len="sm" w="sm" type="none"/>
          </a:ln>
        </p:spPr>
      </p:cxnSp>
      <p:cxnSp>
        <p:nvCxnSpPr>
          <p:cNvPr id="793" name="Google Shape;793;p49"/>
          <p:cNvCxnSpPr/>
          <p:nvPr/>
        </p:nvCxnSpPr>
        <p:spPr>
          <a:xfrm rot="10800000">
            <a:off x="2743200" y="4267200"/>
            <a:ext cx="0" cy="533400"/>
          </a:xfrm>
          <a:prstGeom prst="straightConnector1">
            <a:avLst/>
          </a:prstGeom>
          <a:noFill/>
          <a:ln cap="sq" cmpd="sng" w="38100">
            <a:solidFill>
              <a:schemeClr val="accent1"/>
            </a:solidFill>
            <a:prstDash val="solid"/>
            <a:round/>
            <a:headEnd len="sm" w="sm" type="none"/>
            <a:tailEnd len="sm" w="sm" type="none"/>
          </a:ln>
        </p:spPr>
      </p:cxnSp>
      <p:sp>
        <p:nvSpPr>
          <p:cNvPr id="794" name="Google Shape;794;p49"/>
          <p:cNvSpPr txBox="1"/>
          <p:nvPr/>
        </p:nvSpPr>
        <p:spPr>
          <a:xfrm>
            <a:off x="4965700" y="4351338"/>
            <a:ext cx="2286000" cy="193992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lang="en-US" sz="2000">
                <a:solidFill>
                  <a:schemeClr val="dk1"/>
                </a:solidFill>
                <a:latin typeface="Arial"/>
                <a:ea typeface="Arial"/>
                <a:cs typeface="Arial"/>
                <a:sym typeface="Arial"/>
              </a:rPr>
              <a:t>Traction comes from changes in individual behavior that accumulate to culture change</a:t>
            </a:r>
            <a:endParaRPr/>
          </a:p>
        </p:txBody>
      </p:sp>
    </p:spTree>
  </p:cSld>
  <p:clrMapOvr>
    <a:masterClrMapping/>
  </p:clrMapOvr>
  <p:transition>
    <p:fade thruBlk="1"/>
  </p:transition>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8" name="Shape 798"/>
        <p:cNvGrpSpPr/>
        <p:nvPr/>
      </p:nvGrpSpPr>
      <p:grpSpPr>
        <a:xfrm>
          <a:off x="0" y="0"/>
          <a:ext cx="0" cy="0"/>
          <a:chOff x="0" y="0"/>
          <a:chExt cx="0" cy="0"/>
        </a:xfrm>
      </p:grpSpPr>
      <p:sp>
        <p:nvSpPr>
          <p:cNvPr id="799" name="Google Shape;799;p50"/>
          <p:cNvSpPr txBox="1"/>
          <p:nvPr>
            <p:ph type="title"/>
          </p:nvPr>
        </p:nvSpPr>
        <p:spPr>
          <a:xfrm>
            <a:off x="571500" y="279400"/>
            <a:ext cx="8470900" cy="438150"/>
          </a:xfrm>
          <a:prstGeom prst="rect">
            <a:avLst/>
          </a:prstGeom>
          <a:noFill/>
          <a:ln>
            <a:noFill/>
          </a:ln>
        </p:spPr>
        <p:txBody>
          <a:bodyPr anchorCtr="0" anchor="b" bIns="0" lIns="0" spcFirstLastPara="1" rIns="0" wrap="square" tIns="0">
            <a:noAutofit/>
          </a:bodyPr>
          <a:lstStyle/>
          <a:p>
            <a:pPr indent="0" lvl="0" marL="0" marR="0" rtl="0" algn="l">
              <a:lnSpc>
                <a:spcPct val="95000"/>
              </a:lnSpc>
              <a:spcBef>
                <a:spcPts val="0"/>
              </a:spcBef>
              <a:spcAft>
                <a:spcPts val="0"/>
              </a:spcAft>
              <a:buNone/>
            </a:pPr>
            <a:r>
              <a:rPr b="1" i="0" lang="en-US" sz="3000" u="none" cap="none" strike="noStrike">
                <a:solidFill>
                  <a:srgbClr val="003300"/>
                </a:solidFill>
                <a:latin typeface="Arial Black"/>
                <a:ea typeface="Arial Black"/>
                <a:cs typeface="Arial Black"/>
                <a:sym typeface="Arial Black"/>
              </a:rPr>
              <a:t>Effective change elements</a:t>
            </a:r>
            <a:endParaRPr/>
          </a:p>
        </p:txBody>
      </p:sp>
      <p:sp>
        <p:nvSpPr>
          <p:cNvPr id="800" name="Google Shape;800;p50"/>
          <p:cNvSpPr txBox="1"/>
          <p:nvPr>
            <p:ph idx="1" type="body"/>
          </p:nvPr>
        </p:nvSpPr>
        <p:spPr>
          <a:xfrm>
            <a:off x="660400" y="973138"/>
            <a:ext cx="8205788" cy="5784850"/>
          </a:xfrm>
          <a:prstGeom prst="rect">
            <a:avLst/>
          </a:prstGeom>
          <a:noFill/>
          <a:ln>
            <a:noFill/>
          </a:ln>
        </p:spPr>
        <p:txBody>
          <a:bodyPr anchorCtr="0" anchor="t" bIns="0" lIns="0" spcFirstLastPara="1" rIns="0" wrap="square" tIns="0">
            <a:noAutofit/>
          </a:bodyPr>
          <a:lstStyle/>
          <a:p>
            <a:pPr indent="-457200" lvl="0" marL="457200" marR="0" rtl="0" algn="l">
              <a:lnSpc>
                <a:spcPct val="95000"/>
              </a:lnSpc>
              <a:spcBef>
                <a:spcPts val="0"/>
              </a:spcBef>
              <a:spcAft>
                <a:spcPts val="0"/>
              </a:spcAft>
              <a:buClr>
                <a:srgbClr val="006600"/>
              </a:buClr>
              <a:buSzPts val="2400"/>
              <a:buFont typeface="Arial"/>
              <a:buAutoNum type="arabicPeriod"/>
            </a:pPr>
            <a:r>
              <a:rPr b="0" i="0" lang="en-US" sz="2400" u="none" cap="none" strike="noStrike">
                <a:solidFill>
                  <a:schemeClr val="dk1"/>
                </a:solidFill>
                <a:latin typeface="Arial"/>
                <a:ea typeface="Arial"/>
                <a:cs typeface="Arial"/>
                <a:sym typeface="Arial"/>
              </a:rPr>
              <a:t>Develop the business case and ensure a visible and credible organization champion</a:t>
            </a:r>
            <a:endParaRPr/>
          </a:p>
          <a:p>
            <a:pPr indent="-457200" lvl="0" marL="457200" marR="0" rtl="0" algn="l">
              <a:lnSpc>
                <a:spcPct val="95000"/>
              </a:lnSpc>
              <a:spcBef>
                <a:spcPts val="960"/>
              </a:spcBef>
              <a:spcAft>
                <a:spcPts val="0"/>
              </a:spcAft>
              <a:buClr>
                <a:srgbClr val="006600"/>
              </a:buClr>
              <a:buSzPts val="2400"/>
              <a:buFont typeface="Arial"/>
              <a:buAutoNum type="arabicPeriod"/>
            </a:pPr>
            <a:r>
              <a:rPr b="0" i="0" lang="en-US" sz="2400" u="none" cap="none" strike="noStrike">
                <a:solidFill>
                  <a:schemeClr val="dk1"/>
                </a:solidFill>
                <a:latin typeface="Arial"/>
                <a:ea typeface="Arial"/>
                <a:cs typeface="Arial"/>
                <a:sym typeface="Arial"/>
              </a:rPr>
              <a:t>Clarify the vision and get alignment at the top</a:t>
            </a:r>
            <a:endParaRPr/>
          </a:p>
          <a:p>
            <a:pPr indent="-457200" lvl="0" marL="457200" marR="0" rtl="0" algn="l">
              <a:lnSpc>
                <a:spcPct val="95000"/>
              </a:lnSpc>
              <a:spcBef>
                <a:spcPts val="960"/>
              </a:spcBef>
              <a:spcAft>
                <a:spcPts val="0"/>
              </a:spcAft>
              <a:buClr>
                <a:srgbClr val="006600"/>
              </a:buClr>
              <a:buSzPts val="2400"/>
              <a:buFont typeface="Arial"/>
              <a:buAutoNum type="arabicPeriod"/>
            </a:pPr>
            <a:r>
              <a:rPr b="1" i="0" lang="en-US" sz="2400" u="none" cap="none" strike="noStrike">
                <a:solidFill>
                  <a:schemeClr val="dk1"/>
                </a:solidFill>
                <a:latin typeface="Arial"/>
                <a:ea typeface="Arial"/>
                <a:cs typeface="Arial"/>
                <a:sym typeface="Arial"/>
              </a:rPr>
              <a:t>Identify patterns of behavior required across groups and subgroups to achieve the vision</a:t>
            </a:r>
            <a:endParaRPr/>
          </a:p>
          <a:p>
            <a:pPr indent="-457200" lvl="0" marL="457200" marR="0" rtl="0" algn="l">
              <a:lnSpc>
                <a:spcPct val="95000"/>
              </a:lnSpc>
              <a:spcBef>
                <a:spcPts val="960"/>
              </a:spcBef>
              <a:spcAft>
                <a:spcPts val="0"/>
              </a:spcAft>
              <a:buClr>
                <a:srgbClr val="006600"/>
              </a:buClr>
              <a:buSzPts val="2400"/>
              <a:buFont typeface="Arial"/>
              <a:buAutoNum type="arabicPeriod"/>
            </a:pPr>
            <a:r>
              <a:rPr b="1" i="0" lang="en-US" sz="2400" u="none" cap="none" strike="noStrike">
                <a:solidFill>
                  <a:schemeClr val="dk1"/>
                </a:solidFill>
                <a:latin typeface="Arial"/>
                <a:ea typeface="Arial"/>
                <a:cs typeface="Arial"/>
                <a:sym typeface="Arial"/>
              </a:rPr>
              <a:t>Select the tools for change (A-B-C, DCOM, etc.)</a:t>
            </a:r>
            <a:endParaRPr/>
          </a:p>
          <a:p>
            <a:pPr indent="-457200" lvl="0" marL="457200" marR="0" rtl="0" algn="l">
              <a:lnSpc>
                <a:spcPct val="95000"/>
              </a:lnSpc>
              <a:spcBef>
                <a:spcPts val="960"/>
              </a:spcBef>
              <a:spcAft>
                <a:spcPts val="0"/>
              </a:spcAft>
              <a:buClr>
                <a:srgbClr val="006600"/>
              </a:buClr>
              <a:buSzPts val="2400"/>
              <a:buFont typeface="Arial"/>
              <a:buAutoNum type="arabicPeriod"/>
            </a:pPr>
            <a:r>
              <a:rPr b="1" i="0" lang="en-US" sz="2400" u="none" cap="none" strike="noStrike">
                <a:solidFill>
                  <a:schemeClr val="dk1"/>
                </a:solidFill>
                <a:latin typeface="Arial"/>
                <a:ea typeface="Arial"/>
                <a:cs typeface="Arial"/>
                <a:sym typeface="Arial"/>
              </a:rPr>
              <a:t>Implement the change at the individual level (teacher-students)</a:t>
            </a:r>
            <a:endParaRPr/>
          </a:p>
          <a:p>
            <a:pPr indent="-457200" lvl="0" marL="457200" marR="0" rtl="0" algn="l">
              <a:lnSpc>
                <a:spcPct val="95000"/>
              </a:lnSpc>
              <a:spcBef>
                <a:spcPts val="960"/>
              </a:spcBef>
              <a:spcAft>
                <a:spcPts val="0"/>
              </a:spcAft>
              <a:buClr>
                <a:srgbClr val="006600"/>
              </a:buClr>
              <a:buSzPts val="2400"/>
              <a:buFont typeface="Arial"/>
              <a:buAutoNum type="arabicPeriod"/>
            </a:pPr>
            <a:r>
              <a:rPr b="0" i="0" lang="en-US" sz="2400" u="none" cap="none" strike="noStrike">
                <a:solidFill>
                  <a:schemeClr val="dk1"/>
                </a:solidFill>
                <a:latin typeface="Arial"/>
                <a:ea typeface="Arial"/>
                <a:cs typeface="Arial"/>
                <a:sym typeface="Arial"/>
              </a:rPr>
              <a:t>Expand sponsorship and implementation across units</a:t>
            </a:r>
            <a:endParaRPr/>
          </a:p>
          <a:p>
            <a:pPr indent="-457200" lvl="0" marL="457200" marR="0" rtl="0" algn="l">
              <a:lnSpc>
                <a:spcPct val="95000"/>
              </a:lnSpc>
              <a:spcBef>
                <a:spcPts val="960"/>
              </a:spcBef>
              <a:spcAft>
                <a:spcPts val="0"/>
              </a:spcAft>
              <a:buClr>
                <a:srgbClr val="006600"/>
              </a:buClr>
              <a:buSzPts val="2400"/>
              <a:buFont typeface="Arial"/>
              <a:buAutoNum type="arabicPeriod"/>
            </a:pPr>
            <a:r>
              <a:rPr b="0" i="0" lang="en-US" sz="2400" u="none" cap="none" strike="noStrike">
                <a:solidFill>
                  <a:schemeClr val="dk1"/>
                </a:solidFill>
                <a:latin typeface="Arial"/>
                <a:ea typeface="Arial"/>
                <a:cs typeface="Arial"/>
                <a:sym typeface="Arial"/>
              </a:rPr>
              <a:t>Measure impact and provide feedback and recognition</a:t>
            </a:r>
            <a:endParaRPr/>
          </a:p>
          <a:p>
            <a:pPr indent="-457200" lvl="0" marL="457200" marR="0" rtl="0" algn="l">
              <a:lnSpc>
                <a:spcPct val="95000"/>
              </a:lnSpc>
              <a:spcBef>
                <a:spcPts val="960"/>
              </a:spcBef>
              <a:spcAft>
                <a:spcPts val="0"/>
              </a:spcAft>
              <a:buClr>
                <a:srgbClr val="006600"/>
              </a:buClr>
              <a:buSzPts val="2400"/>
              <a:buFont typeface="Arial"/>
              <a:buAutoNum type="arabicPeriod"/>
            </a:pPr>
            <a:r>
              <a:rPr b="0" i="0" lang="en-US" sz="2400" u="none" cap="none" strike="noStrike">
                <a:solidFill>
                  <a:schemeClr val="dk1"/>
                </a:solidFill>
                <a:latin typeface="Arial"/>
                <a:ea typeface="Arial"/>
                <a:cs typeface="Arial"/>
                <a:sym typeface="Arial"/>
              </a:rPr>
              <a:t>Align success with reward systems, hiring, promotion performance reviews, correction for nonparticipants, etc. </a:t>
            </a:r>
            <a:endParaRPr/>
          </a:p>
          <a:p>
            <a:pPr indent="-103188" lvl="0" marL="268288" marR="0" rtl="0" algn="l">
              <a:lnSpc>
                <a:spcPct val="95000"/>
              </a:lnSpc>
              <a:spcBef>
                <a:spcPts val="1040"/>
              </a:spcBef>
              <a:spcAft>
                <a:spcPts val="0"/>
              </a:spcAft>
              <a:buClr>
                <a:srgbClr val="006600"/>
              </a:buClr>
              <a:buSzPts val="2600"/>
              <a:buFont typeface="Noto Sans Symbols"/>
              <a:buNone/>
            </a:pPr>
            <a:r>
              <a:t/>
            </a:r>
            <a:endParaRPr b="0" i="0" sz="2600" u="none" cap="none" strike="noStrike">
              <a:solidFill>
                <a:schemeClr val="dk1"/>
              </a:solidFill>
              <a:latin typeface="Arial"/>
              <a:ea typeface="Arial"/>
              <a:cs typeface="Arial"/>
              <a:sym typeface="Arial"/>
            </a:endParaRPr>
          </a:p>
        </p:txBody>
      </p:sp>
      <p:sp>
        <p:nvSpPr>
          <p:cNvPr id="801" name="Google Shape;801;p50"/>
          <p:cNvSpPr/>
          <p:nvPr/>
        </p:nvSpPr>
        <p:spPr>
          <a:xfrm>
            <a:off x="498475" y="2271713"/>
            <a:ext cx="8423275" cy="2106612"/>
          </a:xfrm>
          <a:prstGeom prst="rect">
            <a:avLst/>
          </a:prstGeom>
          <a:noFill/>
          <a:ln cap="flat" cmpd="sng" w="69850">
            <a:solidFill>
              <a:srgbClr val="FFFF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6" name="Shape 806"/>
        <p:cNvGrpSpPr/>
        <p:nvPr/>
      </p:nvGrpSpPr>
      <p:grpSpPr>
        <a:xfrm>
          <a:off x="0" y="0"/>
          <a:ext cx="0" cy="0"/>
          <a:chOff x="0" y="0"/>
          <a:chExt cx="0" cy="0"/>
        </a:xfrm>
      </p:grpSpPr>
      <p:cxnSp>
        <p:nvCxnSpPr>
          <p:cNvPr id="807" name="Google Shape;807;p51"/>
          <p:cNvCxnSpPr/>
          <p:nvPr/>
        </p:nvCxnSpPr>
        <p:spPr>
          <a:xfrm flipH="1" rot="10800000">
            <a:off x="1573213" y="4137025"/>
            <a:ext cx="200025" cy="333375"/>
          </a:xfrm>
          <a:prstGeom prst="straightConnector1">
            <a:avLst/>
          </a:prstGeom>
          <a:noFill/>
          <a:ln cap="flat" cmpd="sng" w="31750">
            <a:solidFill>
              <a:srgbClr val="FF0000"/>
            </a:solidFill>
            <a:prstDash val="solid"/>
            <a:round/>
            <a:headEnd len="sm" w="sm" type="none"/>
            <a:tailEnd len="sm" w="sm" type="none"/>
          </a:ln>
        </p:spPr>
      </p:cxnSp>
      <p:cxnSp>
        <p:nvCxnSpPr>
          <p:cNvPr id="808" name="Google Shape;808;p51"/>
          <p:cNvCxnSpPr/>
          <p:nvPr/>
        </p:nvCxnSpPr>
        <p:spPr>
          <a:xfrm flipH="1" rot="10800000">
            <a:off x="1773238" y="3811588"/>
            <a:ext cx="200025" cy="325437"/>
          </a:xfrm>
          <a:prstGeom prst="straightConnector1">
            <a:avLst/>
          </a:prstGeom>
          <a:noFill/>
          <a:ln cap="flat" cmpd="sng" w="31750">
            <a:solidFill>
              <a:srgbClr val="FF0000"/>
            </a:solidFill>
            <a:prstDash val="solid"/>
            <a:round/>
            <a:headEnd len="sm" w="sm" type="none"/>
            <a:tailEnd len="sm" w="sm" type="none"/>
          </a:ln>
        </p:spPr>
      </p:cxnSp>
      <p:sp>
        <p:nvSpPr>
          <p:cNvPr id="809" name="Google Shape;809;p51"/>
          <p:cNvSpPr/>
          <p:nvPr/>
        </p:nvSpPr>
        <p:spPr>
          <a:xfrm>
            <a:off x="1973263" y="3478213"/>
            <a:ext cx="203200" cy="333375"/>
          </a:xfrm>
          <a:custGeom>
            <a:rect b="b" l="l" r="r" t="t"/>
            <a:pathLst>
              <a:path extrusionOk="0" h="120000" w="120000">
                <a:moveTo>
                  <a:pt x="0" y="120000"/>
                </a:moveTo>
                <a:lnTo>
                  <a:pt x="63307" y="58285"/>
                </a:lnTo>
                <a:lnTo>
                  <a:pt x="120000" y="0"/>
                </a:lnTo>
              </a:path>
            </a:pathLst>
          </a:custGeom>
          <a:noFill/>
          <a:ln cap="flat" cmpd="sng" w="317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cxnSp>
        <p:nvCxnSpPr>
          <p:cNvPr id="810" name="Google Shape;810;p51"/>
          <p:cNvCxnSpPr/>
          <p:nvPr/>
        </p:nvCxnSpPr>
        <p:spPr>
          <a:xfrm flipH="1" rot="10800000">
            <a:off x="2176463" y="3154363"/>
            <a:ext cx="190500" cy="323850"/>
          </a:xfrm>
          <a:prstGeom prst="straightConnector1">
            <a:avLst/>
          </a:prstGeom>
          <a:noFill/>
          <a:ln cap="flat" cmpd="sng" w="31750">
            <a:solidFill>
              <a:srgbClr val="FF0000"/>
            </a:solidFill>
            <a:prstDash val="solid"/>
            <a:round/>
            <a:headEnd len="sm" w="sm" type="none"/>
            <a:tailEnd len="sm" w="sm" type="none"/>
          </a:ln>
        </p:spPr>
      </p:cxnSp>
      <p:sp>
        <p:nvSpPr>
          <p:cNvPr id="811" name="Google Shape;811;p51"/>
          <p:cNvSpPr/>
          <p:nvPr/>
        </p:nvSpPr>
        <p:spPr>
          <a:xfrm>
            <a:off x="2366963" y="2779713"/>
            <a:ext cx="198437" cy="374650"/>
          </a:xfrm>
          <a:custGeom>
            <a:rect b="b" l="l" r="r" t="t"/>
            <a:pathLst>
              <a:path extrusionOk="0" h="120000" w="120000">
                <a:moveTo>
                  <a:pt x="0" y="120000"/>
                </a:moveTo>
                <a:lnTo>
                  <a:pt x="5714" y="113389"/>
                </a:lnTo>
                <a:lnTo>
                  <a:pt x="12380" y="106779"/>
                </a:lnTo>
                <a:lnTo>
                  <a:pt x="24761" y="84406"/>
                </a:lnTo>
                <a:lnTo>
                  <a:pt x="43809" y="58474"/>
                </a:lnTo>
                <a:lnTo>
                  <a:pt x="56190" y="35593"/>
                </a:lnTo>
                <a:lnTo>
                  <a:pt x="75238" y="12711"/>
                </a:lnTo>
                <a:lnTo>
                  <a:pt x="81904" y="6101"/>
                </a:lnTo>
                <a:lnTo>
                  <a:pt x="94285" y="0"/>
                </a:lnTo>
                <a:lnTo>
                  <a:pt x="100952" y="0"/>
                </a:lnTo>
                <a:lnTo>
                  <a:pt x="107619" y="0"/>
                </a:lnTo>
                <a:lnTo>
                  <a:pt x="113333" y="3050"/>
                </a:lnTo>
                <a:lnTo>
                  <a:pt x="120000" y="12711"/>
                </a:lnTo>
              </a:path>
            </a:pathLst>
          </a:custGeom>
          <a:noFill/>
          <a:ln cap="flat" cmpd="sng" w="317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12" name="Google Shape;812;p51"/>
          <p:cNvSpPr/>
          <p:nvPr/>
        </p:nvSpPr>
        <p:spPr>
          <a:xfrm>
            <a:off x="2565400" y="2819400"/>
            <a:ext cx="201613" cy="1863725"/>
          </a:xfrm>
          <a:custGeom>
            <a:rect b="b" l="l" r="r" t="t"/>
            <a:pathLst>
              <a:path extrusionOk="0" h="120000" w="120000">
                <a:moveTo>
                  <a:pt x="0" y="0"/>
                </a:moveTo>
                <a:lnTo>
                  <a:pt x="6666" y="3986"/>
                </a:lnTo>
                <a:lnTo>
                  <a:pt x="12380" y="9199"/>
                </a:lnTo>
                <a:lnTo>
                  <a:pt x="25714" y="15638"/>
                </a:lnTo>
                <a:lnTo>
                  <a:pt x="31428" y="23509"/>
                </a:lnTo>
                <a:lnTo>
                  <a:pt x="38095" y="31993"/>
                </a:lnTo>
                <a:lnTo>
                  <a:pt x="44761" y="41090"/>
                </a:lnTo>
                <a:lnTo>
                  <a:pt x="63809" y="60000"/>
                </a:lnTo>
                <a:lnTo>
                  <a:pt x="76190" y="78909"/>
                </a:lnTo>
                <a:lnTo>
                  <a:pt x="81904" y="88006"/>
                </a:lnTo>
                <a:lnTo>
                  <a:pt x="88571" y="96490"/>
                </a:lnTo>
                <a:lnTo>
                  <a:pt x="100952" y="104361"/>
                </a:lnTo>
                <a:lnTo>
                  <a:pt x="107619" y="110902"/>
                </a:lnTo>
                <a:lnTo>
                  <a:pt x="114285" y="116115"/>
                </a:lnTo>
                <a:lnTo>
                  <a:pt x="120000" y="120000"/>
                </a:lnTo>
              </a:path>
            </a:pathLst>
          </a:custGeom>
          <a:noFill/>
          <a:ln cap="flat" cmpd="sng" w="317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13" name="Google Shape;813;p51"/>
          <p:cNvSpPr/>
          <p:nvPr/>
        </p:nvSpPr>
        <p:spPr>
          <a:xfrm>
            <a:off x="2767013" y="4359275"/>
            <a:ext cx="190500" cy="365125"/>
          </a:xfrm>
          <a:custGeom>
            <a:rect b="b" l="l" r="r" t="t"/>
            <a:pathLst>
              <a:path extrusionOk="0" h="120000" w="120000">
                <a:moveTo>
                  <a:pt x="0" y="106434"/>
                </a:moveTo>
                <a:lnTo>
                  <a:pt x="7000" y="116347"/>
                </a:lnTo>
                <a:lnTo>
                  <a:pt x="14000" y="120000"/>
                </a:lnTo>
                <a:lnTo>
                  <a:pt x="20000" y="120000"/>
                </a:lnTo>
                <a:lnTo>
                  <a:pt x="27000" y="120000"/>
                </a:lnTo>
                <a:lnTo>
                  <a:pt x="34000" y="113217"/>
                </a:lnTo>
                <a:lnTo>
                  <a:pt x="40000" y="106434"/>
                </a:lnTo>
                <a:lnTo>
                  <a:pt x="60000" y="86608"/>
                </a:lnTo>
                <a:lnTo>
                  <a:pt x="80000" y="60000"/>
                </a:lnTo>
                <a:lnTo>
                  <a:pt x="94000" y="36521"/>
                </a:lnTo>
                <a:lnTo>
                  <a:pt x="107000" y="13043"/>
                </a:lnTo>
                <a:lnTo>
                  <a:pt x="114000" y="6782"/>
                </a:lnTo>
                <a:lnTo>
                  <a:pt x="120000" y="0"/>
                </a:lnTo>
              </a:path>
            </a:pathLst>
          </a:custGeom>
          <a:noFill/>
          <a:ln cap="flat" cmpd="sng" w="317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14" name="Google Shape;814;p51"/>
          <p:cNvSpPr/>
          <p:nvPr/>
        </p:nvSpPr>
        <p:spPr>
          <a:xfrm>
            <a:off x="2957513" y="4024313"/>
            <a:ext cx="200025" cy="334962"/>
          </a:xfrm>
          <a:custGeom>
            <a:rect b="b" l="l" r="r" t="t"/>
            <a:pathLst>
              <a:path extrusionOk="0" h="120000" w="120000">
                <a:moveTo>
                  <a:pt x="0" y="120000"/>
                </a:moveTo>
                <a:lnTo>
                  <a:pt x="56692" y="58009"/>
                </a:lnTo>
                <a:lnTo>
                  <a:pt x="120000" y="0"/>
                </a:lnTo>
              </a:path>
            </a:pathLst>
          </a:custGeom>
          <a:noFill/>
          <a:ln cap="flat" cmpd="sng" w="317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cxnSp>
        <p:nvCxnSpPr>
          <p:cNvPr id="815" name="Google Shape;815;p51"/>
          <p:cNvCxnSpPr/>
          <p:nvPr/>
        </p:nvCxnSpPr>
        <p:spPr>
          <a:xfrm flipH="1" rot="10800000">
            <a:off x="3157538" y="3700463"/>
            <a:ext cx="200025" cy="323850"/>
          </a:xfrm>
          <a:prstGeom prst="straightConnector1">
            <a:avLst/>
          </a:prstGeom>
          <a:noFill/>
          <a:ln cap="flat" cmpd="sng" w="31750">
            <a:solidFill>
              <a:srgbClr val="FF0000"/>
            </a:solidFill>
            <a:prstDash val="solid"/>
            <a:round/>
            <a:headEnd len="sm" w="sm" type="none"/>
            <a:tailEnd len="sm" w="sm" type="none"/>
          </a:ln>
        </p:spPr>
      </p:cxnSp>
      <p:sp>
        <p:nvSpPr>
          <p:cNvPr id="816" name="Google Shape;816;p51"/>
          <p:cNvSpPr/>
          <p:nvPr/>
        </p:nvSpPr>
        <p:spPr>
          <a:xfrm>
            <a:off x="3357563" y="3367088"/>
            <a:ext cx="200025" cy="333375"/>
          </a:xfrm>
          <a:custGeom>
            <a:rect b="b" l="l" r="r" t="t"/>
            <a:pathLst>
              <a:path extrusionOk="0" h="120000" w="120000">
                <a:moveTo>
                  <a:pt x="0" y="120000"/>
                </a:moveTo>
                <a:lnTo>
                  <a:pt x="63809" y="58285"/>
                </a:lnTo>
                <a:lnTo>
                  <a:pt x="120000" y="0"/>
                </a:lnTo>
              </a:path>
            </a:pathLst>
          </a:custGeom>
          <a:noFill/>
          <a:ln cap="flat" cmpd="sng" w="317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cxnSp>
        <p:nvCxnSpPr>
          <p:cNvPr id="817" name="Google Shape;817;p51"/>
          <p:cNvCxnSpPr/>
          <p:nvPr/>
        </p:nvCxnSpPr>
        <p:spPr>
          <a:xfrm flipH="1" rot="10800000">
            <a:off x="3557588" y="3043238"/>
            <a:ext cx="190500" cy="323850"/>
          </a:xfrm>
          <a:prstGeom prst="straightConnector1">
            <a:avLst/>
          </a:prstGeom>
          <a:noFill/>
          <a:ln cap="flat" cmpd="sng" w="31750">
            <a:solidFill>
              <a:srgbClr val="FF0000"/>
            </a:solidFill>
            <a:prstDash val="solid"/>
            <a:round/>
            <a:headEnd len="sm" w="sm" type="none"/>
            <a:tailEnd len="sm" w="sm" type="none"/>
          </a:ln>
        </p:spPr>
      </p:cxnSp>
      <p:sp>
        <p:nvSpPr>
          <p:cNvPr id="818" name="Google Shape;818;p51"/>
          <p:cNvSpPr/>
          <p:nvPr/>
        </p:nvSpPr>
        <p:spPr>
          <a:xfrm>
            <a:off x="3748088" y="2708275"/>
            <a:ext cx="201612" cy="334963"/>
          </a:xfrm>
          <a:custGeom>
            <a:rect b="b" l="l" r="r" t="t"/>
            <a:pathLst>
              <a:path extrusionOk="0" h="120000" w="120000">
                <a:moveTo>
                  <a:pt x="0" y="120000"/>
                </a:moveTo>
                <a:lnTo>
                  <a:pt x="56692" y="58009"/>
                </a:lnTo>
                <a:lnTo>
                  <a:pt x="120000" y="0"/>
                </a:lnTo>
              </a:path>
            </a:pathLst>
          </a:custGeom>
          <a:noFill/>
          <a:ln cap="flat" cmpd="sng" w="317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cxnSp>
        <p:nvCxnSpPr>
          <p:cNvPr id="819" name="Google Shape;819;p51"/>
          <p:cNvCxnSpPr/>
          <p:nvPr/>
        </p:nvCxnSpPr>
        <p:spPr>
          <a:xfrm flipH="1" rot="10800000">
            <a:off x="3949700" y="2384425"/>
            <a:ext cx="201613" cy="323850"/>
          </a:xfrm>
          <a:prstGeom prst="straightConnector1">
            <a:avLst/>
          </a:prstGeom>
          <a:noFill/>
          <a:ln cap="flat" cmpd="sng" w="31750">
            <a:solidFill>
              <a:srgbClr val="FF0000"/>
            </a:solidFill>
            <a:prstDash val="solid"/>
            <a:round/>
            <a:headEnd len="sm" w="sm" type="none"/>
            <a:tailEnd len="sm" w="sm" type="none"/>
          </a:ln>
        </p:spPr>
      </p:cxnSp>
      <p:sp>
        <p:nvSpPr>
          <p:cNvPr id="820" name="Google Shape;820;p51"/>
          <p:cNvSpPr/>
          <p:nvPr/>
        </p:nvSpPr>
        <p:spPr>
          <a:xfrm>
            <a:off x="4151313" y="2039938"/>
            <a:ext cx="200025" cy="344487"/>
          </a:xfrm>
          <a:custGeom>
            <a:rect b="b" l="l" r="r" t="t"/>
            <a:pathLst>
              <a:path extrusionOk="0" h="120000" w="120000">
                <a:moveTo>
                  <a:pt x="0" y="120000"/>
                </a:moveTo>
                <a:lnTo>
                  <a:pt x="12283" y="102304"/>
                </a:lnTo>
                <a:lnTo>
                  <a:pt x="31181" y="84608"/>
                </a:lnTo>
                <a:lnTo>
                  <a:pt x="44409" y="59723"/>
                </a:lnTo>
                <a:lnTo>
                  <a:pt x="63307" y="38709"/>
                </a:lnTo>
                <a:lnTo>
                  <a:pt x="75590" y="21013"/>
                </a:lnTo>
                <a:lnTo>
                  <a:pt x="87874" y="7188"/>
                </a:lnTo>
                <a:lnTo>
                  <a:pt x="106771" y="0"/>
                </a:lnTo>
                <a:lnTo>
                  <a:pt x="113385" y="0"/>
                </a:lnTo>
                <a:lnTo>
                  <a:pt x="120000" y="3317"/>
                </a:lnTo>
              </a:path>
            </a:pathLst>
          </a:custGeom>
          <a:noFill/>
          <a:ln cap="flat" cmpd="sng" w="317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21" name="Google Shape;821;p51"/>
          <p:cNvSpPr/>
          <p:nvPr/>
        </p:nvSpPr>
        <p:spPr>
          <a:xfrm>
            <a:off x="4351338" y="2049463"/>
            <a:ext cx="188912" cy="658812"/>
          </a:xfrm>
          <a:custGeom>
            <a:rect b="b" l="l" r="r" t="t"/>
            <a:pathLst>
              <a:path extrusionOk="0" h="120000" w="120000">
                <a:moveTo>
                  <a:pt x="0" y="0"/>
                </a:moveTo>
                <a:lnTo>
                  <a:pt x="13109" y="5783"/>
                </a:lnTo>
                <a:lnTo>
                  <a:pt x="33277" y="14746"/>
                </a:lnTo>
                <a:lnTo>
                  <a:pt x="46386" y="26024"/>
                </a:lnTo>
                <a:lnTo>
                  <a:pt x="59495" y="40771"/>
                </a:lnTo>
                <a:lnTo>
                  <a:pt x="73613" y="59277"/>
                </a:lnTo>
                <a:lnTo>
                  <a:pt x="86722" y="77493"/>
                </a:lnTo>
                <a:lnTo>
                  <a:pt x="106890" y="97734"/>
                </a:lnTo>
                <a:lnTo>
                  <a:pt x="120000" y="120000"/>
                </a:lnTo>
              </a:path>
            </a:pathLst>
          </a:custGeom>
          <a:noFill/>
          <a:ln cap="flat" cmpd="sng" w="317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22" name="Google Shape;822;p51"/>
          <p:cNvSpPr/>
          <p:nvPr/>
        </p:nvSpPr>
        <p:spPr>
          <a:xfrm>
            <a:off x="4540250" y="2708275"/>
            <a:ext cx="201613" cy="1316038"/>
          </a:xfrm>
          <a:custGeom>
            <a:rect b="b" l="l" r="r" t="t"/>
            <a:pathLst>
              <a:path extrusionOk="0" h="120000" w="120000">
                <a:moveTo>
                  <a:pt x="0" y="0"/>
                </a:moveTo>
                <a:lnTo>
                  <a:pt x="6614" y="6513"/>
                </a:lnTo>
                <a:lnTo>
                  <a:pt x="13228" y="12882"/>
                </a:lnTo>
                <a:lnTo>
                  <a:pt x="18897" y="20265"/>
                </a:lnTo>
                <a:lnTo>
                  <a:pt x="32125" y="28661"/>
                </a:lnTo>
                <a:lnTo>
                  <a:pt x="44409" y="46176"/>
                </a:lnTo>
                <a:lnTo>
                  <a:pt x="56692" y="64704"/>
                </a:lnTo>
                <a:lnTo>
                  <a:pt x="75590" y="82219"/>
                </a:lnTo>
                <a:lnTo>
                  <a:pt x="82204" y="90470"/>
                </a:lnTo>
                <a:lnTo>
                  <a:pt x="87874" y="97852"/>
                </a:lnTo>
                <a:lnTo>
                  <a:pt x="94488" y="104366"/>
                </a:lnTo>
                <a:lnTo>
                  <a:pt x="106771" y="110880"/>
                </a:lnTo>
                <a:lnTo>
                  <a:pt x="113385" y="116381"/>
                </a:lnTo>
                <a:lnTo>
                  <a:pt x="120000" y="120000"/>
                </a:lnTo>
              </a:path>
            </a:pathLst>
          </a:custGeom>
          <a:noFill/>
          <a:ln cap="flat" cmpd="sng" w="317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23" name="Google Shape;823;p51"/>
          <p:cNvSpPr/>
          <p:nvPr/>
        </p:nvSpPr>
        <p:spPr>
          <a:xfrm>
            <a:off x="4741863" y="3913188"/>
            <a:ext cx="200025" cy="142875"/>
          </a:xfrm>
          <a:custGeom>
            <a:rect b="b" l="l" r="r" t="t"/>
            <a:pathLst>
              <a:path extrusionOk="0" h="120000" w="120000">
                <a:moveTo>
                  <a:pt x="0" y="93333"/>
                </a:moveTo>
                <a:lnTo>
                  <a:pt x="12380" y="120000"/>
                </a:lnTo>
                <a:lnTo>
                  <a:pt x="24761" y="120000"/>
                </a:lnTo>
                <a:lnTo>
                  <a:pt x="43809" y="110666"/>
                </a:lnTo>
                <a:lnTo>
                  <a:pt x="62857" y="85333"/>
                </a:lnTo>
                <a:lnTo>
                  <a:pt x="95238" y="34666"/>
                </a:lnTo>
                <a:lnTo>
                  <a:pt x="107619" y="17333"/>
                </a:lnTo>
                <a:lnTo>
                  <a:pt x="120000" y="0"/>
                </a:lnTo>
              </a:path>
            </a:pathLst>
          </a:custGeom>
          <a:noFill/>
          <a:ln cap="flat" cmpd="sng" w="317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24" name="Google Shape;824;p51"/>
          <p:cNvSpPr/>
          <p:nvPr/>
        </p:nvSpPr>
        <p:spPr>
          <a:xfrm>
            <a:off x="4941888" y="3700463"/>
            <a:ext cx="190500" cy="212725"/>
          </a:xfrm>
          <a:custGeom>
            <a:rect b="b" l="l" r="r" t="t"/>
            <a:pathLst>
              <a:path extrusionOk="0" h="120000" w="120000">
                <a:moveTo>
                  <a:pt x="0" y="120000"/>
                </a:moveTo>
                <a:lnTo>
                  <a:pt x="60000" y="68955"/>
                </a:lnTo>
                <a:lnTo>
                  <a:pt x="87000" y="34925"/>
                </a:lnTo>
                <a:lnTo>
                  <a:pt x="120000" y="0"/>
                </a:lnTo>
              </a:path>
            </a:pathLst>
          </a:custGeom>
          <a:noFill/>
          <a:ln cap="flat" cmpd="sng" w="317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25" name="Google Shape;825;p51"/>
          <p:cNvSpPr/>
          <p:nvPr/>
        </p:nvSpPr>
        <p:spPr>
          <a:xfrm>
            <a:off x="5132388" y="3367088"/>
            <a:ext cx="200025" cy="333375"/>
          </a:xfrm>
          <a:custGeom>
            <a:rect b="b" l="l" r="r" t="t"/>
            <a:pathLst>
              <a:path extrusionOk="0" h="120000" w="120000">
                <a:moveTo>
                  <a:pt x="0" y="120000"/>
                </a:moveTo>
                <a:lnTo>
                  <a:pt x="31428" y="94857"/>
                </a:lnTo>
                <a:lnTo>
                  <a:pt x="57142" y="61714"/>
                </a:lnTo>
                <a:lnTo>
                  <a:pt x="88571" y="29142"/>
                </a:lnTo>
                <a:lnTo>
                  <a:pt x="120000" y="0"/>
                </a:lnTo>
              </a:path>
            </a:pathLst>
          </a:custGeom>
          <a:noFill/>
          <a:ln cap="flat" cmpd="sng" w="317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26" name="Google Shape;826;p51"/>
          <p:cNvSpPr/>
          <p:nvPr/>
        </p:nvSpPr>
        <p:spPr>
          <a:xfrm>
            <a:off x="5332413" y="3043238"/>
            <a:ext cx="203200" cy="323850"/>
          </a:xfrm>
          <a:custGeom>
            <a:rect b="b" l="l" r="r" t="t"/>
            <a:pathLst>
              <a:path extrusionOk="0" h="120000" w="120000">
                <a:moveTo>
                  <a:pt x="0" y="120000"/>
                </a:moveTo>
                <a:lnTo>
                  <a:pt x="56692" y="55882"/>
                </a:lnTo>
                <a:lnTo>
                  <a:pt x="88818" y="25882"/>
                </a:lnTo>
                <a:lnTo>
                  <a:pt x="120000" y="0"/>
                </a:lnTo>
              </a:path>
            </a:pathLst>
          </a:custGeom>
          <a:noFill/>
          <a:ln cap="flat" cmpd="sng" w="317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27" name="Google Shape;827;p51"/>
          <p:cNvSpPr/>
          <p:nvPr/>
        </p:nvSpPr>
        <p:spPr>
          <a:xfrm>
            <a:off x="5535613" y="2819400"/>
            <a:ext cx="198437" cy="223838"/>
          </a:xfrm>
          <a:custGeom>
            <a:rect b="b" l="l" r="r" t="t"/>
            <a:pathLst>
              <a:path extrusionOk="0" h="120000" w="120000">
                <a:moveTo>
                  <a:pt x="0" y="120000"/>
                </a:moveTo>
                <a:lnTo>
                  <a:pt x="31428" y="86808"/>
                </a:lnTo>
                <a:lnTo>
                  <a:pt x="62857" y="59574"/>
                </a:lnTo>
                <a:lnTo>
                  <a:pt x="88571" y="33191"/>
                </a:lnTo>
                <a:lnTo>
                  <a:pt x="120000" y="0"/>
                </a:lnTo>
              </a:path>
            </a:pathLst>
          </a:custGeom>
          <a:noFill/>
          <a:ln cap="flat" cmpd="sng" w="317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28" name="Google Shape;828;p51"/>
          <p:cNvSpPr/>
          <p:nvPr/>
        </p:nvSpPr>
        <p:spPr>
          <a:xfrm>
            <a:off x="5734050" y="2486025"/>
            <a:ext cx="190500" cy="333375"/>
          </a:xfrm>
          <a:custGeom>
            <a:rect b="b" l="l" r="r" t="t"/>
            <a:pathLst>
              <a:path extrusionOk="0" h="120000" w="120000">
                <a:moveTo>
                  <a:pt x="0" y="120000"/>
                </a:moveTo>
                <a:lnTo>
                  <a:pt x="33000" y="90857"/>
                </a:lnTo>
                <a:lnTo>
                  <a:pt x="60000" y="58285"/>
                </a:lnTo>
                <a:lnTo>
                  <a:pt x="87000" y="29142"/>
                </a:lnTo>
                <a:lnTo>
                  <a:pt x="120000" y="0"/>
                </a:lnTo>
              </a:path>
            </a:pathLst>
          </a:custGeom>
          <a:noFill/>
          <a:ln cap="flat" cmpd="sng" w="317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29" name="Google Shape;829;p51"/>
          <p:cNvSpPr/>
          <p:nvPr/>
        </p:nvSpPr>
        <p:spPr>
          <a:xfrm>
            <a:off x="5924550" y="2273300"/>
            <a:ext cx="201613" cy="212725"/>
          </a:xfrm>
          <a:custGeom>
            <a:rect b="b" l="l" r="r" t="t"/>
            <a:pathLst>
              <a:path extrusionOk="0" h="120000" w="120000">
                <a:moveTo>
                  <a:pt x="0" y="120000"/>
                </a:moveTo>
                <a:lnTo>
                  <a:pt x="31428" y="85074"/>
                </a:lnTo>
                <a:lnTo>
                  <a:pt x="57142" y="57313"/>
                </a:lnTo>
                <a:lnTo>
                  <a:pt x="88571" y="28656"/>
                </a:lnTo>
                <a:lnTo>
                  <a:pt x="120000" y="0"/>
                </a:lnTo>
              </a:path>
            </a:pathLst>
          </a:custGeom>
          <a:noFill/>
          <a:ln cap="flat" cmpd="sng" w="317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30" name="Google Shape;830;p51"/>
          <p:cNvSpPr/>
          <p:nvPr/>
        </p:nvSpPr>
        <p:spPr>
          <a:xfrm>
            <a:off x="6126163" y="2049463"/>
            <a:ext cx="200025" cy="223837"/>
          </a:xfrm>
          <a:custGeom>
            <a:rect b="b" l="l" r="r" t="t"/>
            <a:pathLst>
              <a:path extrusionOk="0" h="120000" w="120000">
                <a:moveTo>
                  <a:pt x="0" y="120000"/>
                </a:moveTo>
                <a:lnTo>
                  <a:pt x="32125" y="86808"/>
                </a:lnTo>
                <a:lnTo>
                  <a:pt x="56692" y="54468"/>
                </a:lnTo>
                <a:lnTo>
                  <a:pt x="88818" y="27234"/>
                </a:lnTo>
                <a:lnTo>
                  <a:pt x="120000" y="0"/>
                </a:lnTo>
              </a:path>
            </a:pathLst>
          </a:custGeom>
          <a:noFill/>
          <a:ln cap="flat" cmpd="sng" w="317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31" name="Google Shape;831;p51"/>
          <p:cNvSpPr/>
          <p:nvPr/>
        </p:nvSpPr>
        <p:spPr>
          <a:xfrm>
            <a:off x="6326188" y="1938338"/>
            <a:ext cx="200025" cy="111125"/>
          </a:xfrm>
          <a:custGeom>
            <a:rect b="b" l="l" r="r" t="t"/>
            <a:pathLst>
              <a:path extrusionOk="0" h="120000" w="120000">
                <a:moveTo>
                  <a:pt x="0" y="120000"/>
                </a:moveTo>
                <a:lnTo>
                  <a:pt x="31428" y="77142"/>
                </a:lnTo>
                <a:lnTo>
                  <a:pt x="62857" y="54857"/>
                </a:lnTo>
                <a:lnTo>
                  <a:pt x="120000" y="0"/>
                </a:lnTo>
              </a:path>
            </a:pathLst>
          </a:custGeom>
          <a:noFill/>
          <a:ln cap="flat" cmpd="sng" w="317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32" name="Google Shape;832;p51"/>
          <p:cNvSpPr/>
          <p:nvPr/>
        </p:nvSpPr>
        <p:spPr>
          <a:xfrm>
            <a:off x="6526213" y="1827213"/>
            <a:ext cx="190500" cy="111125"/>
          </a:xfrm>
          <a:custGeom>
            <a:rect b="b" l="l" r="r" t="t"/>
            <a:pathLst>
              <a:path extrusionOk="0" h="120000" w="120000">
                <a:moveTo>
                  <a:pt x="0" y="120000"/>
                </a:moveTo>
                <a:lnTo>
                  <a:pt x="60000" y="54857"/>
                </a:lnTo>
                <a:lnTo>
                  <a:pt x="87000" y="22285"/>
                </a:lnTo>
                <a:lnTo>
                  <a:pt x="120000" y="0"/>
                </a:lnTo>
              </a:path>
            </a:pathLst>
          </a:custGeom>
          <a:noFill/>
          <a:ln cap="flat" cmpd="sng" w="317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33" name="Google Shape;833;p51"/>
          <p:cNvSpPr/>
          <p:nvPr/>
        </p:nvSpPr>
        <p:spPr>
          <a:xfrm>
            <a:off x="6716713" y="1817688"/>
            <a:ext cx="200025" cy="9525"/>
          </a:xfrm>
          <a:custGeom>
            <a:rect b="b" l="l" r="r" t="t"/>
            <a:pathLst>
              <a:path extrusionOk="0" h="120000" w="120000">
                <a:moveTo>
                  <a:pt x="0" y="120000"/>
                </a:moveTo>
                <a:lnTo>
                  <a:pt x="31428" y="0"/>
                </a:lnTo>
                <a:lnTo>
                  <a:pt x="57142" y="120000"/>
                </a:lnTo>
                <a:lnTo>
                  <a:pt x="88571" y="120000"/>
                </a:lnTo>
                <a:lnTo>
                  <a:pt x="120000" y="120000"/>
                </a:lnTo>
              </a:path>
            </a:pathLst>
          </a:custGeom>
          <a:noFill/>
          <a:ln cap="flat" cmpd="sng" w="317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34" name="Google Shape;834;p51"/>
          <p:cNvSpPr/>
          <p:nvPr/>
        </p:nvSpPr>
        <p:spPr>
          <a:xfrm>
            <a:off x="6916738" y="1787525"/>
            <a:ext cx="201612" cy="39688"/>
          </a:xfrm>
          <a:custGeom>
            <a:rect b="b" l="l" r="r" t="t"/>
            <a:pathLst>
              <a:path extrusionOk="0" h="120000" w="120000">
                <a:moveTo>
                  <a:pt x="0" y="120000"/>
                </a:moveTo>
                <a:lnTo>
                  <a:pt x="63307" y="57600"/>
                </a:lnTo>
                <a:lnTo>
                  <a:pt x="120000" y="0"/>
                </a:lnTo>
              </a:path>
            </a:pathLst>
          </a:custGeom>
          <a:noFill/>
          <a:ln cap="flat" cmpd="sng" w="317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35" name="Google Shape;835;p51"/>
          <p:cNvSpPr/>
          <p:nvPr/>
        </p:nvSpPr>
        <p:spPr>
          <a:xfrm>
            <a:off x="7118350" y="1746250"/>
            <a:ext cx="190500" cy="41275"/>
          </a:xfrm>
          <a:custGeom>
            <a:rect b="b" l="l" r="r" t="t"/>
            <a:pathLst>
              <a:path extrusionOk="0" h="120000" w="120000">
                <a:moveTo>
                  <a:pt x="0" y="120000"/>
                </a:moveTo>
                <a:lnTo>
                  <a:pt x="60000" y="60000"/>
                </a:lnTo>
                <a:lnTo>
                  <a:pt x="120000" y="0"/>
                </a:lnTo>
              </a:path>
            </a:pathLst>
          </a:custGeom>
          <a:noFill/>
          <a:ln cap="flat" cmpd="sng" w="317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cxnSp>
        <p:nvCxnSpPr>
          <p:cNvPr id="836" name="Google Shape;836;p51"/>
          <p:cNvCxnSpPr/>
          <p:nvPr/>
        </p:nvCxnSpPr>
        <p:spPr>
          <a:xfrm flipH="1" rot="10800000">
            <a:off x="7308850" y="1725613"/>
            <a:ext cx="201613" cy="20637"/>
          </a:xfrm>
          <a:prstGeom prst="straightConnector1">
            <a:avLst/>
          </a:prstGeom>
          <a:noFill/>
          <a:ln cap="flat" cmpd="sng" w="31750">
            <a:solidFill>
              <a:srgbClr val="FF0000"/>
            </a:solidFill>
            <a:prstDash val="solid"/>
            <a:round/>
            <a:headEnd len="sm" w="sm" type="none"/>
            <a:tailEnd len="sm" w="sm" type="none"/>
          </a:ln>
        </p:spPr>
      </p:cxnSp>
      <p:sp>
        <p:nvSpPr>
          <p:cNvPr id="837" name="Google Shape;837;p51"/>
          <p:cNvSpPr/>
          <p:nvPr/>
        </p:nvSpPr>
        <p:spPr>
          <a:xfrm>
            <a:off x="7510463" y="1725613"/>
            <a:ext cx="200025" cy="1587"/>
          </a:xfrm>
          <a:custGeom>
            <a:rect b="b" l="l" r="r" t="t"/>
            <a:pathLst>
              <a:path extrusionOk="0" h="120000" w="120000">
                <a:moveTo>
                  <a:pt x="0" y="0"/>
                </a:moveTo>
                <a:lnTo>
                  <a:pt x="56692" y="0"/>
                </a:lnTo>
                <a:lnTo>
                  <a:pt x="120000" y="0"/>
                </a:lnTo>
              </a:path>
            </a:pathLst>
          </a:custGeom>
          <a:noFill/>
          <a:ln cap="flat" cmpd="sng" w="317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cxnSp>
        <p:nvCxnSpPr>
          <p:cNvPr id="838" name="Google Shape;838;p51"/>
          <p:cNvCxnSpPr/>
          <p:nvPr/>
        </p:nvCxnSpPr>
        <p:spPr>
          <a:xfrm>
            <a:off x="7710488" y="1725613"/>
            <a:ext cx="200025" cy="1587"/>
          </a:xfrm>
          <a:prstGeom prst="straightConnector1">
            <a:avLst/>
          </a:prstGeom>
          <a:noFill/>
          <a:ln cap="flat" cmpd="sng" w="31750">
            <a:solidFill>
              <a:srgbClr val="FF0000"/>
            </a:solidFill>
            <a:prstDash val="solid"/>
            <a:round/>
            <a:headEnd len="sm" w="sm" type="none"/>
            <a:tailEnd len="sm" w="sm" type="none"/>
          </a:ln>
        </p:spPr>
      </p:cxnSp>
      <p:sp>
        <p:nvSpPr>
          <p:cNvPr id="839" name="Google Shape;839;p51"/>
          <p:cNvSpPr/>
          <p:nvPr/>
        </p:nvSpPr>
        <p:spPr>
          <a:xfrm>
            <a:off x="3429000" y="5341938"/>
            <a:ext cx="788988" cy="396875"/>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b="1" lang="en-US" sz="2600">
                <a:solidFill>
                  <a:srgbClr val="000000"/>
                </a:solidFill>
                <a:latin typeface="Quattrocento"/>
                <a:ea typeface="Quattrocento"/>
                <a:cs typeface="Quattrocento"/>
                <a:sym typeface="Quattrocento"/>
              </a:rPr>
              <a:t>Time</a:t>
            </a:r>
            <a:endParaRPr b="1" sz="2400">
              <a:solidFill>
                <a:schemeClr val="dk1"/>
              </a:solidFill>
              <a:latin typeface="Times New Roman"/>
              <a:ea typeface="Times New Roman"/>
              <a:cs typeface="Times New Roman"/>
              <a:sym typeface="Times New Roman"/>
            </a:endParaRPr>
          </a:p>
        </p:txBody>
      </p:sp>
      <p:sp>
        <p:nvSpPr>
          <p:cNvPr id="840" name="Google Shape;840;p51"/>
          <p:cNvSpPr/>
          <p:nvPr/>
        </p:nvSpPr>
        <p:spPr>
          <a:xfrm rot="-5400000">
            <a:off x="-649287" y="3273425"/>
            <a:ext cx="2355850" cy="396875"/>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b="1" lang="en-US" sz="2600">
                <a:solidFill>
                  <a:srgbClr val="000000"/>
                </a:solidFill>
                <a:latin typeface="Quattrocento"/>
                <a:ea typeface="Quattrocento"/>
                <a:cs typeface="Quattrocento"/>
                <a:sym typeface="Quattrocento"/>
              </a:rPr>
              <a:t>Organizational </a:t>
            </a:r>
            <a:endParaRPr b="1" sz="2400">
              <a:solidFill>
                <a:schemeClr val="dk1"/>
              </a:solidFill>
              <a:latin typeface="Times New Roman"/>
              <a:ea typeface="Times New Roman"/>
              <a:cs typeface="Times New Roman"/>
              <a:sym typeface="Times New Roman"/>
            </a:endParaRPr>
          </a:p>
        </p:txBody>
      </p:sp>
      <p:sp>
        <p:nvSpPr>
          <p:cNvPr id="841" name="Google Shape;841;p51"/>
          <p:cNvSpPr/>
          <p:nvPr/>
        </p:nvSpPr>
        <p:spPr>
          <a:xfrm rot="-5400000">
            <a:off x="-200025" y="3305176"/>
            <a:ext cx="2320925" cy="400050"/>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b="1" lang="en-US" sz="2600">
                <a:solidFill>
                  <a:srgbClr val="000000"/>
                </a:solidFill>
                <a:latin typeface="Quattrocento"/>
                <a:ea typeface="Quattrocento"/>
                <a:cs typeface="Quattrocento"/>
                <a:sym typeface="Quattrocento"/>
              </a:rPr>
              <a:t>Change/Impact</a:t>
            </a:r>
            <a:endParaRPr b="1" sz="2400">
              <a:solidFill>
                <a:schemeClr val="dk1"/>
              </a:solidFill>
              <a:latin typeface="Times New Roman"/>
              <a:ea typeface="Times New Roman"/>
              <a:cs typeface="Times New Roman"/>
              <a:sym typeface="Times New Roman"/>
            </a:endParaRPr>
          </a:p>
        </p:txBody>
      </p:sp>
      <p:sp>
        <p:nvSpPr>
          <p:cNvPr id="842" name="Google Shape;842;p51"/>
          <p:cNvSpPr/>
          <p:nvPr/>
        </p:nvSpPr>
        <p:spPr>
          <a:xfrm>
            <a:off x="1066800" y="657225"/>
            <a:ext cx="7086600" cy="5334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b="1" sz="3200">
              <a:solidFill>
                <a:schemeClr val="lt1"/>
              </a:solidFill>
              <a:latin typeface="Quattrocento"/>
              <a:ea typeface="Quattrocento"/>
              <a:cs typeface="Quattrocento"/>
              <a:sym typeface="Quattrocento"/>
            </a:endParaRPr>
          </a:p>
        </p:txBody>
      </p:sp>
      <p:cxnSp>
        <p:nvCxnSpPr>
          <p:cNvPr id="843" name="Google Shape;843;p51"/>
          <p:cNvCxnSpPr/>
          <p:nvPr/>
        </p:nvCxnSpPr>
        <p:spPr>
          <a:xfrm>
            <a:off x="4114800" y="1773238"/>
            <a:ext cx="0" cy="3429000"/>
          </a:xfrm>
          <a:prstGeom prst="straightConnector1">
            <a:avLst/>
          </a:prstGeom>
          <a:noFill/>
          <a:ln cap="flat" cmpd="sng" w="22225">
            <a:solidFill>
              <a:schemeClr val="dk1"/>
            </a:solidFill>
            <a:prstDash val="dash"/>
            <a:round/>
            <a:headEnd len="sm" w="sm" type="none"/>
            <a:tailEnd len="sm" w="sm" type="none"/>
          </a:ln>
        </p:spPr>
      </p:cxnSp>
      <p:sp>
        <p:nvSpPr>
          <p:cNvPr id="844" name="Google Shape;844;p51"/>
          <p:cNvSpPr txBox="1"/>
          <p:nvPr/>
        </p:nvSpPr>
        <p:spPr>
          <a:xfrm>
            <a:off x="4572000" y="1620838"/>
            <a:ext cx="1366838" cy="457200"/>
          </a:xfrm>
          <a:prstGeom prst="rect">
            <a:avLst/>
          </a:prstGeom>
          <a:solidFill>
            <a:srgbClr val="003399"/>
          </a:soli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1" lang="en-US" sz="2400">
                <a:solidFill>
                  <a:schemeClr val="lt1"/>
                </a:solidFill>
                <a:latin typeface="Arial Narrow"/>
                <a:ea typeface="Arial Narrow"/>
                <a:cs typeface="Arial Narrow"/>
                <a:sym typeface="Arial Narrow"/>
              </a:rPr>
              <a:t>“Go-Live”</a:t>
            </a:r>
            <a:endParaRPr/>
          </a:p>
        </p:txBody>
      </p:sp>
      <p:cxnSp>
        <p:nvCxnSpPr>
          <p:cNvPr id="845" name="Google Shape;845;p51"/>
          <p:cNvCxnSpPr/>
          <p:nvPr/>
        </p:nvCxnSpPr>
        <p:spPr>
          <a:xfrm rot="10800000">
            <a:off x="4191000" y="1849438"/>
            <a:ext cx="381000" cy="0"/>
          </a:xfrm>
          <a:prstGeom prst="straightConnector1">
            <a:avLst/>
          </a:prstGeom>
          <a:noFill/>
          <a:ln cap="flat" cmpd="sng" w="31750">
            <a:solidFill>
              <a:schemeClr val="dk1"/>
            </a:solidFill>
            <a:prstDash val="solid"/>
            <a:round/>
            <a:headEnd len="sm" w="sm" type="none"/>
            <a:tailEnd len="med" w="med" type="triangle"/>
          </a:ln>
        </p:spPr>
      </p:cxnSp>
      <p:sp>
        <p:nvSpPr>
          <p:cNvPr id="846" name="Google Shape;846;p51"/>
          <p:cNvSpPr/>
          <p:nvPr/>
        </p:nvSpPr>
        <p:spPr>
          <a:xfrm flipH="1" rot="5400000">
            <a:off x="4535488" y="5230813"/>
            <a:ext cx="381000" cy="685800"/>
          </a:xfrm>
          <a:prstGeom prst="upArrow">
            <a:avLst>
              <a:gd fmla="val 50000" name="adj1"/>
              <a:gd fmla="val 45000" name="adj2"/>
            </a:avLst>
          </a:prstGeom>
          <a:solidFill>
            <a:srgbClr val="003399"/>
          </a:solidFill>
          <a:ln cap="flat" cmpd="sng" w="9525">
            <a:solidFill>
              <a:srgbClr val="FFFF00"/>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47" name="Google Shape;847;p51"/>
          <p:cNvSpPr/>
          <p:nvPr/>
        </p:nvSpPr>
        <p:spPr>
          <a:xfrm rot="10800000">
            <a:off x="1066800" y="4643438"/>
            <a:ext cx="381000" cy="685800"/>
          </a:xfrm>
          <a:prstGeom prst="upArrow">
            <a:avLst>
              <a:gd fmla="val 50000" name="adj1"/>
              <a:gd fmla="val 45000" name="adj2"/>
            </a:avLst>
          </a:prstGeom>
          <a:solidFill>
            <a:srgbClr val="003399"/>
          </a:solidFill>
          <a:ln cap="flat" cmpd="sng" w="9525">
            <a:solidFill>
              <a:srgbClr val="FFFF00"/>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48" name="Google Shape;848;p51"/>
          <p:cNvSpPr/>
          <p:nvPr/>
        </p:nvSpPr>
        <p:spPr>
          <a:xfrm flipH="1">
            <a:off x="1066800" y="1697038"/>
            <a:ext cx="381000" cy="685800"/>
          </a:xfrm>
          <a:prstGeom prst="upArrow">
            <a:avLst>
              <a:gd fmla="val 50000" name="adj1"/>
              <a:gd fmla="val 45000" name="adj2"/>
            </a:avLst>
          </a:prstGeom>
          <a:solidFill>
            <a:srgbClr val="003399"/>
          </a:solidFill>
          <a:ln cap="flat" cmpd="sng" w="9525">
            <a:solidFill>
              <a:srgbClr val="FFFF00"/>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49" name="Google Shape;849;p51"/>
          <p:cNvSpPr/>
          <p:nvPr/>
        </p:nvSpPr>
        <p:spPr>
          <a:xfrm>
            <a:off x="6172200" y="3068638"/>
            <a:ext cx="2514600" cy="2986087"/>
          </a:xfrm>
          <a:prstGeom prst="wedgeRoundRectCallout">
            <a:avLst>
              <a:gd fmla="val -102454" name="adj1"/>
              <a:gd fmla="val -23111" name="adj2"/>
              <a:gd fmla="val 16667" name="adj3"/>
            </a:avLst>
          </a:prstGeom>
          <a:solidFill>
            <a:srgbClr val="003399"/>
          </a:solidFill>
          <a:ln cap="flat" cmpd="sng" w="9525">
            <a:solidFill>
              <a:schemeClr val="dk1"/>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1" sz="2400">
              <a:solidFill>
                <a:schemeClr val="dk1"/>
              </a:solidFill>
              <a:latin typeface="Arial Narrow"/>
              <a:ea typeface="Arial Narrow"/>
              <a:cs typeface="Arial Narrow"/>
              <a:sym typeface="Arial Narrow"/>
            </a:endParaRPr>
          </a:p>
        </p:txBody>
      </p:sp>
      <p:sp>
        <p:nvSpPr>
          <p:cNvPr id="850" name="Google Shape;850;p51"/>
          <p:cNvSpPr txBox="1"/>
          <p:nvPr/>
        </p:nvSpPr>
        <p:spPr>
          <a:xfrm>
            <a:off x="6400800" y="3144838"/>
            <a:ext cx="2057400" cy="2862262"/>
          </a:xfrm>
          <a:prstGeom prst="rect">
            <a:avLst/>
          </a:prstGeom>
          <a:solidFill>
            <a:srgbClr val="003399"/>
          </a:solidFill>
          <a:ln>
            <a:noFill/>
          </a:ln>
        </p:spPr>
        <p:txBody>
          <a:bodyPr anchorCtr="0" anchor="t" bIns="45700" lIns="91425" spcFirstLastPara="1" rIns="91425" wrap="square" tIns="45700">
            <a:noAutofit/>
          </a:bodyPr>
          <a:lstStyle/>
          <a:p>
            <a:pPr indent="-166688" lvl="0" marL="166688" marR="0" rtl="0" algn="l">
              <a:spcBef>
                <a:spcPts val="0"/>
              </a:spcBef>
              <a:spcAft>
                <a:spcPts val="0"/>
              </a:spcAft>
              <a:buClr>
                <a:schemeClr val="lt1"/>
              </a:buClr>
              <a:buSzPts val="1800"/>
              <a:buFont typeface="Arial Narrow"/>
              <a:buChar char="•"/>
            </a:pPr>
            <a:r>
              <a:rPr b="1" lang="en-US" sz="1800">
                <a:solidFill>
                  <a:schemeClr val="lt1"/>
                </a:solidFill>
                <a:latin typeface="Arial Narrow"/>
                <a:ea typeface="Arial Narrow"/>
                <a:cs typeface="Arial Narrow"/>
                <a:sym typeface="Arial Narrow"/>
              </a:rPr>
              <a:t>Intended culture not supported by behavior change</a:t>
            </a:r>
            <a:endParaRPr/>
          </a:p>
          <a:p>
            <a:pPr indent="-166688" lvl="0" marL="166688" marR="0" rtl="0" algn="l">
              <a:spcBef>
                <a:spcPts val="900"/>
              </a:spcBef>
              <a:spcAft>
                <a:spcPts val="0"/>
              </a:spcAft>
              <a:buClr>
                <a:schemeClr val="lt1"/>
              </a:buClr>
              <a:buSzPts val="1800"/>
              <a:buFont typeface="Arial Narrow"/>
              <a:buChar char="•"/>
            </a:pPr>
            <a:r>
              <a:rPr b="1" lang="en-US" sz="1800">
                <a:solidFill>
                  <a:schemeClr val="lt1"/>
                </a:solidFill>
                <a:latin typeface="Arial Narrow"/>
                <a:ea typeface="Arial Narrow"/>
                <a:cs typeface="Arial Narrow"/>
                <a:sym typeface="Arial Narrow"/>
              </a:rPr>
              <a:t>Slowly, quietly revert back to the “old” way</a:t>
            </a:r>
            <a:endParaRPr/>
          </a:p>
          <a:p>
            <a:pPr indent="-166688" lvl="0" marL="166688" marR="0" rtl="0" algn="l">
              <a:spcBef>
                <a:spcPts val="900"/>
              </a:spcBef>
              <a:spcAft>
                <a:spcPts val="0"/>
              </a:spcAft>
              <a:buClr>
                <a:schemeClr val="lt1"/>
              </a:buClr>
              <a:buSzPts val="1800"/>
              <a:buFont typeface="Arial Narrow"/>
              <a:buChar char="•"/>
            </a:pPr>
            <a:r>
              <a:rPr b="1" lang="en-US" sz="1800">
                <a:solidFill>
                  <a:schemeClr val="lt1"/>
                </a:solidFill>
                <a:latin typeface="Arial Narrow"/>
                <a:ea typeface="Arial Narrow"/>
                <a:cs typeface="Arial Narrow"/>
                <a:sym typeface="Arial Narrow"/>
              </a:rPr>
              <a:t>Results fall short of requirements of Case for Change</a:t>
            </a:r>
            <a:endParaRPr/>
          </a:p>
        </p:txBody>
      </p:sp>
      <p:sp>
        <p:nvSpPr>
          <p:cNvPr id="851" name="Google Shape;851;p51"/>
          <p:cNvSpPr/>
          <p:nvPr/>
        </p:nvSpPr>
        <p:spPr>
          <a:xfrm>
            <a:off x="5008563" y="2062163"/>
            <a:ext cx="1143000" cy="1138237"/>
          </a:xfrm>
          <a:prstGeom prst="irregularSeal1">
            <a:avLst/>
          </a:prstGeom>
          <a:solidFill>
            <a:srgbClr val="FFFF00"/>
          </a:solidFill>
          <a:ln cap="flat" cmpd="sng" w="9525">
            <a:solidFill>
              <a:schemeClr val="dk1"/>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i="1" lang="en-US" sz="2400">
                <a:solidFill>
                  <a:srgbClr val="000066"/>
                </a:solidFill>
                <a:latin typeface="Arial Narrow"/>
                <a:ea typeface="Arial Narrow"/>
                <a:cs typeface="Arial Narrow"/>
                <a:sym typeface="Arial Narrow"/>
              </a:rPr>
              <a:t>Risk</a:t>
            </a:r>
            <a:endParaRPr/>
          </a:p>
        </p:txBody>
      </p:sp>
      <p:cxnSp>
        <p:nvCxnSpPr>
          <p:cNvPr id="852" name="Google Shape;852;p51"/>
          <p:cNvCxnSpPr/>
          <p:nvPr/>
        </p:nvCxnSpPr>
        <p:spPr>
          <a:xfrm rot="8100000">
            <a:off x="4602163" y="2354263"/>
            <a:ext cx="304800" cy="304800"/>
          </a:xfrm>
          <a:prstGeom prst="straightConnector1">
            <a:avLst/>
          </a:prstGeom>
          <a:noFill/>
          <a:ln cap="flat" cmpd="sng" w="28575">
            <a:solidFill>
              <a:schemeClr val="dk1"/>
            </a:solidFill>
            <a:prstDash val="solid"/>
            <a:round/>
            <a:headEnd len="sm" w="sm" type="none"/>
            <a:tailEnd len="med" w="med" type="triangle"/>
          </a:ln>
        </p:spPr>
      </p:cxnSp>
      <p:sp>
        <p:nvSpPr>
          <p:cNvPr id="853" name="Google Shape;853;p51"/>
          <p:cNvSpPr txBox="1"/>
          <p:nvPr/>
        </p:nvSpPr>
        <p:spPr>
          <a:xfrm>
            <a:off x="193675" y="234950"/>
            <a:ext cx="9144000" cy="5238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800">
                <a:solidFill>
                  <a:schemeClr val="dk2"/>
                </a:solidFill>
                <a:latin typeface="Arial Black"/>
                <a:ea typeface="Arial Black"/>
                <a:cs typeface="Arial Black"/>
                <a:sym typeface="Arial Black"/>
              </a:rPr>
              <a:t>Major risk: Lack of focus on behavior</a:t>
            </a:r>
            <a:endParaRPr/>
          </a:p>
        </p:txBody>
      </p:sp>
      <p:cxnSp>
        <p:nvCxnSpPr>
          <p:cNvPr id="854" name="Google Shape;854;p51"/>
          <p:cNvCxnSpPr/>
          <p:nvPr/>
        </p:nvCxnSpPr>
        <p:spPr>
          <a:xfrm>
            <a:off x="1454150" y="1260475"/>
            <a:ext cx="14288" cy="4087813"/>
          </a:xfrm>
          <a:prstGeom prst="straightConnector1">
            <a:avLst/>
          </a:prstGeom>
          <a:noFill/>
          <a:ln cap="flat" cmpd="sng" w="9525">
            <a:solidFill>
              <a:schemeClr val="dk1"/>
            </a:solidFill>
            <a:prstDash val="solid"/>
            <a:round/>
            <a:headEnd len="sm" w="sm" type="none"/>
            <a:tailEnd len="sm" w="sm" type="none"/>
          </a:ln>
        </p:spPr>
      </p:cxnSp>
      <p:cxnSp>
        <p:nvCxnSpPr>
          <p:cNvPr id="855" name="Google Shape;855;p51"/>
          <p:cNvCxnSpPr/>
          <p:nvPr/>
        </p:nvCxnSpPr>
        <p:spPr>
          <a:xfrm flipH="1">
            <a:off x="1468438" y="5334000"/>
            <a:ext cx="4765675" cy="14288"/>
          </a:xfrm>
          <a:prstGeom prst="straightConnector1">
            <a:avLst/>
          </a:prstGeom>
          <a:noFill/>
          <a:ln cap="flat" cmpd="sng" w="9525">
            <a:solidFill>
              <a:schemeClr val="dk1"/>
            </a:solidFill>
            <a:prstDash val="solid"/>
            <a:round/>
            <a:headEnd len="sm" w="sm" type="none"/>
            <a:tailEnd len="sm" w="sm" type="none"/>
          </a:ln>
        </p:spPr>
      </p:cxn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9" name="Shape 859"/>
        <p:cNvGrpSpPr/>
        <p:nvPr/>
      </p:nvGrpSpPr>
      <p:grpSpPr>
        <a:xfrm>
          <a:off x="0" y="0"/>
          <a:ext cx="0" cy="0"/>
          <a:chOff x="0" y="0"/>
          <a:chExt cx="0" cy="0"/>
        </a:xfrm>
      </p:grpSpPr>
      <p:sp>
        <p:nvSpPr>
          <p:cNvPr id="860" name="Google Shape;860;p52"/>
          <p:cNvSpPr txBox="1"/>
          <p:nvPr>
            <p:ph type="title"/>
          </p:nvPr>
        </p:nvSpPr>
        <p:spPr>
          <a:xfrm>
            <a:off x="1270000" y="2171700"/>
            <a:ext cx="7567613" cy="527050"/>
          </a:xfrm>
          <a:prstGeom prst="rect">
            <a:avLst/>
          </a:prstGeom>
          <a:noFill/>
          <a:ln>
            <a:noFill/>
          </a:ln>
        </p:spPr>
        <p:txBody>
          <a:bodyPr anchorCtr="0" anchor="t" bIns="0" lIns="0" spcFirstLastPara="1" rIns="0" wrap="square" tIns="0">
            <a:noAutofit/>
          </a:bodyPr>
          <a:lstStyle/>
          <a:p>
            <a:pPr indent="0" lvl="0" marL="0" marR="0" rtl="0" algn="l">
              <a:lnSpc>
                <a:spcPct val="95000"/>
              </a:lnSpc>
              <a:spcBef>
                <a:spcPts val="0"/>
              </a:spcBef>
              <a:spcAft>
                <a:spcPts val="0"/>
              </a:spcAft>
              <a:buNone/>
            </a:pPr>
            <a:r>
              <a:rPr b="1" i="0" lang="en-US" sz="3600" u="none" cap="none" strike="noStrike">
                <a:solidFill>
                  <a:srgbClr val="003300"/>
                </a:solidFill>
                <a:latin typeface="Arial Black"/>
                <a:ea typeface="Arial Black"/>
                <a:cs typeface="Arial Black"/>
                <a:sym typeface="Arial Black"/>
              </a:rPr>
              <a:t>Discussion</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9" name="Shape 369"/>
        <p:cNvGrpSpPr/>
        <p:nvPr/>
      </p:nvGrpSpPr>
      <p:grpSpPr>
        <a:xfrm>
          <a:off x="0" y="0"/>
          <a:ext cx="0" cy="0"/>
          <a:chOff x="0" y="0"/>
          <a:chExt cx="0" cy="0"/>
        </a:xfrm>
      </p:grpSpPr>
      <p:sp>
        <p:nvSpPr>
          <p:cNvPr id="370" name="Google Shape;370;p29"/>
          <p:cNvSpPr txBox="1"/>
          <p:nvPr>
            <p:ph idx="1" type="body"/>
          </p:nvPr>
        </p:nvSpPr>
        <p:spPr>
          <a:xfrm>
            <a:off x="955675" y="2540000"/>
            <a:ext cx="8382000" cy="2695575"/>
          </a:xfrm>
          <a:prstGeom prst="rect">
            <a:avLst/>
          </a:prstGeom>
          <a:noFill/>
          <a:ln>
            <a:noFill/>
          </a:ln>
        </p:spPr>
        <p:txBody>
          <a:bodyPr anchorCtr="0" anchor="b" bIns="0" lIns="0" spcFirstLastPara="1" rIns="0" wrap="square" tIns="0">
            <a:noAutofit/>
          </a:bodyPr>
          <a:lstStyle/>
          <a:p>
            <a:pPr indent="0" lvl="0" marL="0" marR="0" rtl="0" algn="l">
              <a:lnSpc>
                <a:spcPct val="95000"/>
              </a:lnSpc>
              <a:spcBef>
                <a:spcPts val="0"/>
              </a:spcBef>
              <a:spcAft>
                <a:spcPts val="0"/>
              </a:spcAft>
              <a:buClr>
                <a:srgbClr val="006600"/>
              </a:buClr>
              <a:buFont typeface="Noto Sans Symbols"/>
              <a:buNone/>
            </a:pPr>
            <a:r>
              <a:t/>
            </a:r>
            <a:endParaRPr b="1" i="0" sz="3400" u="none" cap="none" strike="noStrike">
              <a:solidFill>
                <a:schemeClr val="dk1"/>
              </a:solidFill>
              <a:latin typeface="Arial Narrow"/>
              <a:ea typeface="Arial Narrow"/>
              <a:cs typeface="Arial Narrow"/>
              <a:sym typeface="Arial Narrow"/>
            </a:endParaRPr>
          </a:p>
          <a:p>
            <a:pPr indent="0" lvl="0" marL="0" marR="0" rtl="0" algn="l">
              <a:lnSpc>
                <a:spcPct val="95000"/>
              </a:lnSpc>
              <a:spcBef>
                <a:spcPts val="1360"/>
              </a:spcBef>
              <a:spcAft>
                <a:spcPts val="0"/>
              </a:spcAft>
              <a:buClr>
                <a:srgbClr val="006600"/>
              </a:buClr>
              <a:buFont typeface="Noto Sans Symbols"/>
              <a:buNone/>
            </a:pPr>
            <a:r>
              <a:rPr b="1" i="0" lang="en-US" sz="3400" u="none" cap="none" strike="noStrike">
                <a:solidFill>
                  <a:schemeClr val="dk1"/>
                </a:solidFill>
                <a:latin typeface="Arial Narrow"/>
                <a:ea typeface="Arial Narrow"/>
                <a:cs typeface="Arial Narrow"/>
                <a:sym typeface="Arial Narrow"/>
              </a:rPr>
              <a:t>“</a:t>
            </a:r>
            <a:r>
              <a:rPr b="0" i="0" lang="en-US" sz="3200" u="none" cap="none" strike="noStrike">
                <a:solidFill>
                  <a:schemeClr val="dk1"/>
                </a:solidFill>
                <a:latin typeface="Arial Narrow"/>
                <a:ea typeface="Arial Narrow"/>
                <a:cs typeface="Arial Narrow"/>
                <a:sym typeface="Arial Narrow"/>
              </a:rPr>
              <a:t>The burning platform requires creating a reason for change so compelling as to suggest no reasonable alternative.”</a:t>
            </a:r>
            <a:endParaRPr/>
          </a:p>
          <a:p>
            <a:pPr indent="0" lvl="0" marL="0" marR="0" rtl="0" algn="l">
              <a:lnSpc>
                <a:spcPct val="95000"/>
              </a:lnSpc>
              <a:spcBef>
                <a:spcPts val="960"/>
              </a:spcBef>
              <a:spcAft>
                <a:spcPts val="0"/>
              </a:spcAft>
              <a:buClr>
                <a:srgbClr val="006600"/>
              </a:buClr>
              <a:buFont typeface="Noto Sans Symbols"/>
              <a:buNone/>
            </a:pPr>
            <a:r>
              <a:rPr b="1" i="0" lang="en-US" sz="2400" u="none" cap="none" strike="noStrike">
                <a:solidFill>
                  <a:schemeClr val="dk1"/>
                </a:solidFill>
                <a:latin typeface="Arial Narrow"/>
                <a:ea typeface="Arial Narrow"/>
                <a:cs typeface="Arial Narrow"/>
                <a:sym typeface="Arial Narrow"/>
              </a:rPr>
              <a:t>Anonymous blogger, Date unknown</a:t>
            </a:r>
            <a:endParaRPr b="1" i="0" sz="2400" u="none" cap="none" strike="noStrike">
              <a:solidFill>
                <a:schemeClr val="dk1"/>
              </a:solidFill>
              <a:latin typeface="Arial Narrow"/>
              <a:ea typeface="Arial Narrow"/>
              <a:cs typeface="Arial Narrow"/>
              <a:sym typeface="Arial Narrow"/>
            </a:endParaRPr>
          </a:p>
        </p:txBody>
      </p:sp>
      <p:sp>
        <p:nvSpPr>
          <p:cNvPr id="371" name="Google Shape;371;p29"/>
          <p:cNvSpPr/>
          <p:nvPr/>
        </p:nvSpPr>
        <p:spPr>
          <a:xfrm>
            <a:off x="234950" y="1184275"/>
            <a:ext cx="8674100"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600">
                <a:solidFill>
                  <a:schemeClr val="dk1"/>
                </a:solidFill>
                <a:latin typeface="Arial Black"/>
                <a:ea typeface="Arial Black"/>
                <a:cs typeface="Arial Black"/>
                <a:sym typeface="Arial Black"/>
              </a:rPr>
              <a:t>Part I:</a:t>
            </a:r>
            <a:br>
              <a:rPr b="1" lang="en-US" sz="3600">
                <a:solidFill>
                  <a:schemeClr val="dk1"/>
                </a:solidFill>
                <a:latin typeface="Arial Black"/>
                <a:ea typeface="Arial Black"/>
                <a:cs typeface="Arial Black"/>
                <a:sym typeface="Arial Black"/>
              </a:rPr>
            </a:br>
            <a:r>
              <a:rPr b="1" lang="en-US" sz="3600">
                <a:solidFill>
                  <a:schemeClr val="dk1"/>
                </a:solidFill>
                <a:latin typeface="Arial Black"/>
                <a:ea typeface="Arial Black"/>
                <a:cs typeface="Arial Black"/>
                <a:sym typeface="Arial Black"/>
              </a:rPr>
              <a:t>A  burning platform for change</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5" name="Shape 375"/>
        <p:cNvGrpSpPr/>
        <p:nvPr/>
      </p:nvGrpSpPr>
      <p:grpSpPr>
        <a:xfrm>
          <a:off x="0" y="0"/>
          <a:ext cx="0" cy="0"/>
          <a:chOff x="0" y="0"/>
          <a:chExt cx="0" cy="0"/>
        </a:xfrm>
      </p:grpSpPr>
      <p:sp>
        <p:nvSpPr>
          <p:cNvPr id="376" name="Google Shape;376;p30"/>
          <p:cNvSpPr txBox="1"/>
          <p:nvPr>
            <p:ph type="title"/>
          </p:nvPr>
        </p:nvSpPr>
        <p:spPr>
          <a:xfrm>
            <a:off x="673100" y="241300"/>
            <a:ext cx="8205788" cy="407988"/>
          </a:xfrm>
          <a:prstGeom prst="rect">
            <a:avLst/>
          </a:prstGeom>
          <a:noFill/>
          <a:ln>
            <a:noFill/>
          </a:ln>
        </p:spPr>
        <p:txBody>
          <a:bodyPr anchorCtr="0" anchor="b" bIns="0" lIns="0" spcFirstLastPara="1" rIns="0" wrap="square" tIns="0">
            <a:noAutofit/>
          </a:bodyPr>
          <a:lstStyle/>
          <a:p>
            <a:pPr indent="0" lvl="0" marL="0" marR="0" rtl="0" algn="l">
              <a:lnSpc>
                <a:spcPct val="95000"/>
              </a:lnSpc>
              <a:spcBef>
                <a:spcPts val="0"/>
              </a:spcBef>
              <a:spcAft>
                <a:spcPts val="0"/>
              </a:spcAft>
              <a:buNone/>
            </a:pPr>
            <a:r>
              <a:rPr b="1" i="0" lang="en-US" sz="2800" u="none" cap="none" strike="noStrike">
                <a:solidFill>
                  <a:srgbClr val="003300"/>
                </a:solidFill>
                <a:latin typeface="Arial Black"/>
                <a:ea typeface="Arial Black"/>
                <a:cs typeface="Arial Black"/>
                <a:sym typeface="Arial Black"/>
              </a:rPr>
              <a:t>Is the platform burning for education? </a:t>
            </a:r>
            <a:endParaRPr/>
          </a:p>
        </p:txBody>
      </p:sp>
      <p:sp>
        <p:nvSpPr>
          <p:cNvPr id="377" name="Google Shape;377;p30"/>
          <p:cNvSpPr txBox="1"/>
          <p:nvPr>
            <p:ph idx="1" type="body"/>
          </p:nvPr>
        </p:nvSpPr>
        <p:spPr>
          <a:xfrm>
            <a:off x="800100" y="995363"/>
            <a:ext cx="8066088" cy="4981575"/>
          </a:xfrm>
          <a:prstGeom prst="rect">
            <a:avLst/>
          </a:prstGeom>
          <a:noFill/>
          <a:ln>
            <a:noFill/>
          </a:ln>
        </p:spPr>
        <p:txBody>
          <a:bodyPr anchorCtr="0" anchor="t" bIns="0" lIns="0" spcFirstLastPara="1" rIns="0" wrap="square" tIns="0">
            <a:noAutofit/>
          </a:bodyPr>
          <a:lstStyle/>
          <a:p>
            <a:pPr indent="-39688" lvl="0" marL="268288" marR="0" rtl="0" algn="l">
              <a:lnSpc>
                <a:spcPct val="95000"/>
              </a:lnSpc>
              <a:spcBef>
                <a:spcPts val="0"/>
              </a:spcBef>
              <a:spcAft>
                <a:spcPts val="0"/>
              </a:spcAft>
              <a:buClr>
                <a:srgbClr val="006600"/>
              </a:buClr>
              <a:buFont typeface="Noto Sans Symbols"/>
              <a:buNone/>
            </a:pPr>
            <a:r>
              <a:rPr b="0" i="0" lang="en-US" sz="2400" u="none" cap="none" strike="noStrike">
                <a:solidFill>
                  <a:schemeClr val="dk1"/>
                </a:solidFill>
                <a:latin typeface="Arial"/>
                <a:ea typeface="Arial"/>
                <a:cs typeface="Arial"/>
                <a:sym typeface="Arial"/>
              </a:rPr>
              <a:t>It is widely agreed that our educational systems are in crisis in terms of student performance &amp; effective teaching</a:t>
            </a:r>
            <a:endParaRPr/>
          </a:p>
          <a:p>
            <a:pPr indent="-39688" lvl="0" marL="268288" marR="0" rtl="0" algn="l">
              <a:lnSpc>
                <a:spcPct val="95000"/>
              </a:lnSpc>
              <a:spcBef>
                <a:spcPts val="960"/>
              </a:spcBef>
              <a:spcAft>
                <a:spcPts val="0"/>
              </a:spcAft>
              <a:buClr>
                <a:srgbClr val="006600"/>
              </a:buClr>
              <a:buFont typeface="Noto Sans Symbols"/>
              <a:buNone/>
            </a:pPr>
            <a:r>
              <a:rPr b="0" i="0" lang="en-US" sz="2400" u="none" cap="none" strike="noStrike">
                <a:solidFill>
                  <a:schemeClr val="dk1"/>
                </a:solidFill>
                <a:latin typeface="Arial"/>
                <a:ea typeface="Arial"/>
                <a:cs typeface="Arial"/>
                <a:sym typeface="Arial"/>
              </a:rPr>
              <a:t>Most solutions focus on system-level factors designed to help students and teachers work harder or more efficiently</a:t>
            </a:r>
            <a:endParaRPr/>
          </a:p>
          <a:p>
            <a:pPr indent="-236537" lvl="1" marL="604838" marR="0" rtl="0" algn="l">
              <a:lnSpc>
                <a:spcPct val="95000"/>
              </a:lnSpc>
              <a:spcBef>
                <a:spcPts val="36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Higher standards for student learning</a:t>
            </a:r>
            <a:endParaRPr/>
          </a:p>
          <a:p>
            <a:pPr indent="-236537" lvl="1" marL="604838" marR="0" rtl="0" algn="l">
              <a:lnSpc>
                <a:spcPct val="95000"/>
              </a:lnSpc>
              <a:spcBef>
                <a:spcPts val="36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Merit pay for teachers</a:t>
            </a:r>
            <a:endParaRPr/>
          </a:p>
          <a:p>
            <a:pPr indent="-236537" lvl="1" marL="604838" marR="0" rtl="0" algn="l">
              <a:lnSpc>
                <a:spcPct val="95000"/>
              </a:lnSpc>
              <a:spcBef>
                <a:spcPts val="36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Better testing</a:t>
            </a:r>
            <a:endParaRPr/>
          </a:p>
          <a:p>
            <a:pPr indent="-236537" lvl="1" marL="604838" marR="0" rtl="0" algn="l">
              <a:lnSpc>
                <a:spcPct val="95000"/>
              </a:lnSpc>
              <a:spcBef>
                <a:spcPts val="36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Smaller class sizes</a:t>
            </a:r>
            <a:endParaRPr/>
          </a:p>
          <a:p>
            <a:pPr indent="-236537" lvl="1" marL="604838" marR="0" rtl="0" algn="l">
              <a:lnSpc>
                <a:spcPct val="95000"/>
              </a:lnSpc>
              <a:spcBef>
                <a:spcPts val="36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Better technology</a:t>
            </a:r>
            <a:endParaRPr/>
          </a:p>
          <a:p>
            <a:pPr indent="-39688" lvl="0" marL="268288" marR="0" rtl="0" algn="l">
              <a:lnSpc>
                <a:spcPct val="95000"/>
              </a:lnSpc>
              <a:spcBef>
                <a:spcPts val="960"/>
              </a:spcBef>
              <a:spcAft>
                <a:spcPts val="0"/>
              </a:spcAft>
              <a:buClr>
                <a:srgbClr val="006600"/>
              </a:buClr>
              <a:buFont typeface="Noto Sans Symbols"/>
              <a:buNone/>
            </a:pPr>
            <a:r>
              <a:rPr b="0" i="0" lang="en-US" sz="2400" u="none" cap="none" strike="noStrike">
                <a:solidFill>
                  <a:schemeClr val="dk1"/>
                </a:solidFill>
                <a:latin typeface="Arial"/>
                <a:ea typeface="Arial"/>
                <a:cs typeface="Arial"/>
                <a:sym typeface="Arial"/>
              </a:rPr>
              <a:t>Fewer solutions focus on the behavioral level</a:t>
            </a:r>
            <a:endParaRPr/>
          </a:p>
          <a:p>
            <a:pPr indent="-230187" lvl="1" marL="623888" marR="0" rtl="0" algn="l">
              <a:lnSpc>
                <a:spcPct val="95000"/>
              </a:lnSpc>
              <a:spcBef>
                <a:spcPts val="360"/>
              </a:spcBef>
              <a:spcAft>
                <a:spcPts val="0"/>
              </a:spcAft>
              <a:buClr>
                <a:schemeClr val="dk1"/>
              </a:buClr>
              <a:buSzPts val="1800"/>
              <a:buFont typeface="Noto Sans Symbols"/>
              <a:buChar char="–"/>
            </a:pPr>
            <a:r>
              <a:rPr b="0" i="0" lang="en-US" sz="1800" u="none" cap="none" strike="noStrike">
                <a:solidFill>
                  <a:schemeClr val="dk1"/>
                </a:solidFill>
                <a:latin typeface="Arial"/>
                <a:ea typeface="Arial"/>
                <a:cs typeface="Arial"/>
                <a:sym typeface="Arial"/>
              </a:rPr>
              <a:t>Quality of individual teacher-student engagement</a:t>
            </a:r>
            <a:endParaRPr/>
          </a:p>
          <a:p>
            <a:pPr indent="-230187" lvl="1" marL="623888" marR="0" rtl="0" algn="l">
              <a:lnSpc>
                <a:spcPct val="95000"/>
              </a:lnSpc>
              <a:spcBef>
                <a:spcPts val="360"/>
              </a:spcBef>
              <a:spcAft>
                <a:spcPts val="0"/>
              </a:spcAft>
              <a:buClr>
                <a:schemeClr val="dk1"/>
              </a:buClr>
              <a:buSzPts val="1800"/>
              <a:buFont typeface="Noto Sans Symbols"/>
              <a:buChar char="–"/>
            </a:pPr>
            <a:r>
              <a:rPr b="0" i="0" lang="en-US" sz="1800" u="none" cap="none" strike="noStrike">
                <a:solidFill>
                  <a:schemeClr val="dk1"/>
                </a:solidFill>
                <a:latin typeface="Arial"/>
                <a:ea typeface="Arial"/>
                <a:cs typeface="Arial"/>
                <a:sym typeface="Arial"/>
              </a:rPr>
              <a:t>Capability of teachers to impact learning and serve as change agents</a:t>
            </a:r>
            <a:endParaRPr/>
          </a:p>
        </p:txBody>
      </p:sp>
      <p:pic>
        <p:nvPicPr>
          <p:cNvPr descr="C:\Users\bredmon\Desktop\flame graphic.jpg" id="378" name="Google Shape;378;p30"/>
          <p:cNvPicPr preferRelativeResize="0"/>
          <p:nvPr/>
        </p:nvPicPr>
        <p:blipFill rotWithShape="1">
          <a:blip r:embed="rId3">
            <a:alphaModFix/>
          </a:blip>
          <a:srcRect b="0" l="0" r="0" t="0"/>
          <a:stretch/>
        </p:blipFill>
        <p:spPr>
          <a:xfrm>
            <a:off x="354013" y="1011238"/>
            <a:ext cx="557212" cy="401637"/>
          </a:xfrm>
          <a:prstGeom prst="rect">
            <a:avLst/>
          </a:prstGeom>
          <a:noFill/>
          <a:ln>
            <a:noFill/>
          </a:ln>
        </p:spPr>
      </p:pic>
      <p:pic>
        <p:nvPicPr>
          <p:cNvPr descr="C:\Users\bredmon\Desktop\flame graphic.jpg" id="379" name="Google Shape;379;p30"/>
          <p:cNvPicPr preferRelativeResize="0"/>
          <p:nvPr/>
        </p:nvPicPr>
        <p:blipFill rotWithShape="1">
          <a:blip r:embed="rId3">
            <a:alphaModFix/>
          </a:blip>
          <a:srcRect b="0" l="0" r="0" t="0"/>
          <a:stretch/>
        </p:blipFill>
        <p:spPr>
          <a:xfrm>
            <a:off x="354013" y="2203450"/>
            <a:ext cx="557212" cy="401638"/>
          </a:xfrm>
          <a:prstGeom prst="rect">
            <a:avLst/>
          </a:prstGeom>
          <a:noFill/>
          <a:ln>
            <a:noFill/>
          </a:ln>
        </p:spPr>
      </p:pic>
      <p:pic>
        <p:nvPicPr>
          <p:cNvPr descr="C:\Users\bredmon\Desktop\flame graphic.jpg" id="380" name="Google Shape;380;p30"/>
          <p:cNvPicPr preferRelativeResize="0"/>
          <p:nvPr/>
        </p:nvPicPr>
        <p:blipFill rotWithShape="1">
          <a:blip r:embed="rId3">
            <a:alphaModFix/>
          </a:blip>
          <a:srcRect b="0" l="0" r="0" t="0"/>
          <a:stretch/>
        </p:blipFill>
        <p:spPr>
          <a:xfrm>
            <a:off x="396875" y="4973638"/>
            <a:ext cx="557213" cy="401637"/>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4" name="Shape 384"/>
        <p:cNvGrpSpPr/>
        <p:nvPr/>
      </p:nvGrpSpPr>
      <p:grpSpPr>
        <a:xfrm>
          <a:off x="0" y="0"/>
          <a:ext cx="0" cy="0"/>
          <a:chOff x="0" y="0"/>
          <a:chExt cx="0" cy="0"/>
        </a:xfrm>
      </p:grpSpPr>
      <p:sp>
        <p:nvSpPr>
          <p:cNvPr id="385" name="Google Shape;385;p31"/>
          <p:cNvSpPr txBox="1"/>
          <p:nvPr>
            <p:ph type="title"/>
          </p:nvPr>
        </p:nvSpPr>
        <p:spPr>
          <a:xfrm>
            <a:off x="561975" y="39688"/>
            <a:ext cx="8470900" cy="819150"/>
          </a:xfrm>
          <a:prstGeom prst="rect">
            <a:avLst/>
          </a:prstGeom>
          <a:noFill/>
          <a:ln>
            <a:noFill/>
          </a:ln>
        </p:spPr>
        <p:txBody>
          <a:bodyPr anchorCtr="0" anchor="b" bIns="0" lIns="0" spcFirstLastPara="1" rIns="0" wrap="square" tIns="0">
            <a:noAutofit/>
          </a:bodyPr>
          <a:lstStyle/>
          <a:p>
            <a:pPr indent="0" lvl="0" marL="0" marR="0" rtl="0" algn="l">
              <a:lnSpc>
                <a:spcPct val="95000"/>
              </a:lnSpc>
              <a:spcBef>
                <a:spcPts val="0"/>
              </a:spcBef>
              <a:spcAft>
                <a:spcPts val="0"/>
              </a:spcAft>
              <a:buNone/>
            </a:pPr>
            <a:r>
              <a:rPr b="1" i="0" lang="en-US" sz="2800" u="none" cap="none" strike="noStrike">
                <a:solidFill>
                  <a:srgbClr val="003300"/>
                </a:solidFill>
                <a:latin typeface="Arial Black"/>
                <a:ea typeface="Arial Black"/>
                <a:cs typeface="Arial Black"/>
                <a:sym typeface="Arial Black"/>
              </a:rPr>
              <a:t>Does the platform burn harder for business?</a:t>
            </a:r>
            <a:endParaRPr/>
          </a:p>
        </p:txBody>
      </p:sp>
      <p:pic>
        <p:nvPicPr>
          <p:cNvPr id="386" name="Google Shape;386;p31"/>
          <p:cNvPicPr preferRelativeResize="0"/>
          <p:nvPr/>
        </p:nvPicPr>
        <p:blipFill rotWithShape="1">
          <a:blip r:embed="rId3">
            <a:alphaModFix/>
          </a:blip>
          <a:srcRect b="0" l="0" r="0" t="0"/>
          <a:stretch/>
        </p:blipFill>
        <p:spPr>
          <a:xfrm>
            <a:off x="6588125" y="1590675"/>
            <a:ext cx="2047875" cy="666750"/>
          </a:xfrm>
          <a:prstGeom prst="rect">
            <a:avLst/>
          </a:prstGeom>
          <a:noFill/>
          <a:ln>
            <a:noFill/>
          </a:ln>
        </p:spPr>
      </p:pic>
      <p:pic>
        <p:nvPicPr>
          <p:cNvPr id="387" name="Google Shape;387;p31"/>
          <p:cNvPicPr preferRelativeResize="0"/>
          <p:nvPr/>
        </p:nvPicPr>
        <p:blipFill rotWithShape="1">
          <a:blip r:embed="rId4">
            <a:alphaModFix/>
          </a:blip>
          <a:srcRect b="0" l="0" r="0" t="0"/>
          <a:stretch/>
        </p:blipFill>
        <p:spPr>
          <a:xfrm>
            <a:off x="4241800" y="2978150"/>
            <a:ext cx="2352675" cy="466725"/>
          </a:xfrm>
          <a:prstGeom prst="rect">
            <a:avLst/>
          </a:prstGeom>
          <a:noFill/>
          <a:ln>
            <a:noFill/>
          </a:ln>
        </p:spPr>
      </p:pic>
      <p:pic>
        <p:nvPicPr>
          <p:cNvPr id="388" name="Google Shape;388;p31"/>
          <p:cNvPicPr preferRelativeResize="0"/>
          <p:nvPr/>
        </p:nvPicPr>
        <p:blipFill rotWithShape="1">
          <a:blip r:embed="rId5">
            <a:alphaModFix/>
          </a:blip>
          <a:srcRect b="0" l="0" r="0" t="0"/>
          <a:stretch/>
        </p:blipFill>
        <p:spPr>
          <a:xfrm>
            <a:off x="4264025" y="4014788"/>
            <a:ext cx="1704975" cy="542925"/>
          </a:xfrm>
          <a:prstGeom prst="rect">
            <a:avLst/>
          </a:prstGeom>
          <a:noFill/>
          <a:ln>
            <a:noFill/>
          </a:ln>
        </p:spPr>
      </p:pic>
      <p:pic>
        <p:nvPicPr>
          <p:cNvPr id="389" name="Google Shape;389;p31"/>
          <p:cNvPicPr preferRelativeResize="0"/>
          <p:nvPr/>
        </p:nvPicPr>
        <p:blipFill rotWithShape="1">
          <a:blip r:embed="rId6">
            <a:alphaModFix/>
          </a:blip>
          <a:srcRect b="0" l="0" r="0" t="0"/>
          <a:stretch/>
        </p:blipFill>
        <p:spPr>
          <a:xfrm>
            <a:off x="6980238" y="2438400"/>
            <a:ext cx="1552575" cy="733425"/>
          </a:xfrm>
          <a:prstGeom prst="rect">
            <a:avLst/>
          </a:prstGeom>
          <a:noFill/>
          <a:ln>
            <a:noFill/>
          </a:ln>
        </p:spPr>
      </p:pic>
      <p:pic>
        <p:nvPicPr>
          <p:cNvPr id="390" name="Google Shape;390;p31"/>
          <p:cNvPicPr preferRelativeResize="0"/>
          <p:nvPr/>
        </p:nvPicPr>
        <p:blipFill rotWithShape="1">
          <a:blip r:embed="rId7">
            <a:alphaModFix/>
          </a:blip>
          <a:srcRect b="0" l="0" r="0" t="0"/>
          <a:stretch/>
        </p:blipFill>
        <p:spPr>
          <a:xfrm>
            <a:off x="4518025" y="1638300"/>
            <a:ext cx="1800225" cy="552450"/>
          </a:xfrm>
          <a:prstGeom prst="rect">
            <a:avLst/>
          </a:prstGeom>
          <a:noFill/>
          <a:ln>
            <a:noFill/>
          </a:ln>
        </p:spPr>
      </p:pic>
      <p:pic>
        <p:nvPicPr>
          <p:cNvPr id="391" name="Google Shape;391;p31"/>
          <p:cNvPicPr preferRelativeResize="0"/>
          <p:nvPr/>
        </p:nvPicPr>
        <p:blipFill rotWithShape="1">
          <a:blip r:embed="rId8">
            <a:alphaModFix/>
          </a:blip>
          <a:srcRect b="0" l="0" r="0" t="0"/>
          <a:stretch/>
        </p:blipFill>
        <p:spPr>
          <a:xfrm>
            <a:off x="6367463" y="5041900"/>
            <a:ext cx="1533525" cy="828675"/>
          </a:xfrm>
          <a:prstGeom prst="rect">
            <a:avLst/>
          </a:prstGeom>
          <a:noFill/>
          <a:ln>
            <a:noFill/>
          </a:ln>
        </p:spPr>
      </p:pic>
      <p:pic>
        <p:nvPicPr>
          <p:cNvPr id="392" name="Google Shape;392;p31"/>
          <p:cNvPicPr preferRelativeResize="0"/>
          <p:nvPr/>
        </p:nvPicPr>
        <p:blipFill rotWithShape="1">
          <a:blip r:embed="rId9">
            <a:alphaModFix/>
          </a:blip>
          <a:srcRect b="0" l="0" r="0" t="0"/>
          <a:stretch/>
        </p:blipFill>
        <p:spPr>
          <a:xfrm>
            <a:off x="6083300" y="3998913"/>
            <a:ext cx="2533650" cy="936625"/>
          </a:xfrm>
          <a:prstGeom prst="rect">
            <a:avLst/>
          </a:prstGeom>
          <a:noFill/>
          <a:ln>
            <a:noFill/>
          </a:ln>
        </p:spPr>
      </p:pic>
      <p:pic>
        <p:nvPicPr>
          <p:cNvPr id="393" name="Google Shape;393;p31"/>
          <p:cNvPicPr preferRelativeResize="0"/>
          <p:nvPr/>
        </p:nvPicPr>
        <p:blipFill rotWithShape="1">
          <a:blip r:embed="rId10">
            <a:alphaModFix/>
          </a:blip>
          <a:srcRect b="0" l="0" r="0" t="0"/>
          <a:stretch/>
        </p:blipFill>
        <p:spPr>
          <a:xfrm>
            <a:off x="4327525" y="5278438"/>
            <a:ext cx="1514475" cy="523875"/>
          </a:xfrm>
          <a:prstGeom prst="rect">
            <a:avLst/>
          </a:prstGeom>
          <a:noFill/>
          <a:ln>
            <a:noFill/>
          </a:ln>
        </p:spPr>
      </p:pic>
      <p:pic>
        <p:nvPicPr>
          <p:cNvPr id="394" name="Google Shape;394;p31"/>
          <p:cNvPicPr preferRelativeResize="0"/>
          <p:nvPr/>
        </p:nvPicPr>
        <p:blipFill rotWithShape="1">
          <a:blip r:embed="rId11">
            <a:alphaModFix/>
          </a:blip>
          <a:srcRect b="0" l="0" r="0" t="0"/>
          <a:stretch/>
        </p:blipFill>
        <p:spPr>
          <a:xfrm>
            <a:off x="6815138" y="3182938"/>
            <a:ext cx="1050925" cy="914400"/>
          </a:xfrm>
          <a:prstGeom prst="rect">
            <a:avLst/>
          </a:prstGeom>
          <a:noFill/>
          <a:ln>
            <a:noFill/>
          </a:ln>
        </p:spPr>
      </p:pic>
      <p:pic>
        <p:nvPicPr>
          <p:cNvPr id="395" name="Google Shape;395;p31"/>
          <p:cNvPicPr preferRelativeResize="0"/>
          <p:nvPr/>
        </p:nvPicPr>
        <p:blipFill rotWithShape="1">
          <a:blip r:embed="rId12">
            <a:alphaModFix/>
          </a:blip>
          <a:srcRect b="0" l="0" r="0" t="0"/>
          <a:stretch/>
        </p:blipFill>
        <p:spPr>
          <a:xfrm>
            <a:off x="1095375" y="1463675"/>
            <a:ext cx="2636838" cy="4829175"/>
          </a:xfrm>
          <a:prstGeom prst="rect">
            <a:avLst/>
          </a:prstGeom>
          <a:noFill/>
          <a:ln>
            <a:noFill/>
          </a:ln>
        </p:spPr>
      </p:pic>
      <p:sp>
        <p:nvSpPr>
          <p:cNvPr id="396" name="Google Shape;396;p31"/>
          <p:cNvSpPr txBox="1"/>
          <p:nvPr/>
        </p:nvSpPr>
        <p:spPr>
          <a:xfrm>
            <a:off x="509588" y="817563"/>
            <a:ext cx="8097837" cy="83185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rgbClr val="003300"/>
                </a:solidFill>
                <a:latin typeface="Arial Narrow"/>
                <a:ea typeface="Arial Narrow"/>
                <a:cs typeface="Arial Narrow"/>
                <a:sym typeface="Arial Narrow"/>
              </a:rPr>
              <a:t>A sample of major global companies no longer in existence or forever changed</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0" name="Shape 400"/>
        <p:cNvGrpSpPr/>
        <p:nvPr/>
      </p:nvGrpSpPr>
      <p:grpSpPr>
        <a:xfrm>
          <a:off x="0" y="0"/>
          <a:ext cx="0" cy="0"/>
          <a:chOff x="0" y="0"/>
          <a:chExt cx="0" cy="0"/>
        </a:xfrm>
      </p:grpSpPr>
      <p:sp>
        <p:nvSpPr>
          <p:cNvPr id="401" name="Google Shape;401;p32"/>
          <p:cNvSpPr/>
          <p:nvPr/>
        </p:nvSpPr>
        <p:spPr>
          <a:xfrm>
            <a:off x="508000" y="1035050"/>
            <a:ext cx="2987675" cy="2566988"/>
          </a:xfrm>
          <a:prstGeom prst="rect">
            <a:avLst/>
          </a:prstGeom>
          <a:solidFill>
            <a:srgbClr val="00216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402" name="Google Shape;402;p32"/>
          <p:cNvSpPr txBox="1"/>
          <p:nvPr>
            <p:ph type="title"/>
          </p:nvPr>
        </p:nvSpPr>
        <p:spPr>
          <a:xfrm>
            <a:off x="595313" y="257175"/>
            <a:ext cx="8766175" cy="409575"/>
          </a:xfrm>
          <a:prstGeom prst="rect">
            <a:avLst/>
          </a:prstGeom>
          <a:noFill/>
          <a:ln>
            <a:noFill/>
          </a:ln>
        </p:spPr>
        <p:txBody>
          <a:bodyPr anchorCtr="0" anchor="b" bIns="0" lIns="0" spcFirstLastPara="1" rIns="0" wrap="square" tIns="0">
            <a:noAutofit/>
          </a:bodyPr>
          <a:lstStyle/>
          <a:p>
            <a:pPr indent="0" lvl="0" marL="0" marR="0" rtl="0" algn="l">
              <a:lnSpc>
                <a:spcPct val="95000"/>
              </a:lnSpc>
              <a:spcBef>
                <a:spcPts val="0"/>
              </a:spcBef>
              <a:spcAft>
                <a:spcPts val="0"/>
              </a:spcAft>
              <a:buNone/>
            </a:pPr>
            <a:r>
              <a:rPr b="1" i="0" lang="en-US" sz="2800" u="none" cap="none" strike="noStrike">
                <a:solidFill>
                  <a:srgbClr val="003300"/>
                </a:solidFill>
                <a:latin typeface="Arial Black"/>
                <a:ea typeface="Arial Black"/>
                <a:cs typeface="Arial Black"/>
                <a:sym typeface="Arial Black"/>
              </a:rPr>
              <a:t>Are these symptoms or causes?</a:t>
            </a:r>
            <a:endParaRPr/>
          </a:p>
        </p:txBody>
      </p:sp>
      <p:sp>
        <p:nvSpPr>
          <p:cNvPr id="403" name="Google Shape;403;p32"/>
          <p:cNvSpPr txBox="1"/>
          <p:nvPr>
            <p:ph idx="1" type="body"/>
          </p:nvPr>
        </p:nvSpPr>
        <p:spPr>
          <a:xfrm>
            <a:off x="3657600" y="1030288"/>
            <a:ext cx="5016500" cy="2816225"/>
          </a:xfrm>
          <a:prstGeom prst="rect">
            <a:avLst/>
          </a:prstGeom>
          <a:noFill/>
          <a:ln>
            <a:noFill/>
          </a:ln>
        </p:spPr>
        <p:txBody>
          <a:bodyPr anchorCtr="0" anchor="t" bIns="0" lIns="0" spcFirstLastPara="1" rIns="0" wrap="square" tIns="0">
            <a:noAutofit/>
          </a:bodyPr>
          <a:lstStyle/>
          <a:p>
            <a:pPr indent="-268288" lvl="0" marL="268288" marR="0" rtl="0" algn="l">
              <a:lnSpc>
                <a:spcPct val="95000"/>
              </a:lnSpc>
              <a:spcBef>
                <a:spcPts val="0"/>
              </a:spcBef>
              <a:spcAft>
                <a:spcPts val="0"/>
              </a:spcAft>
              <a:buClr>
                <a:srgbClr val="006600"/>
              </a:buClr>
              <a:buSzPts val="2400"/>
              <a:buFont typeface="Noto Sans Symbols"/>
              <a:buChar char="◼"/>
            </a:pPr>
            <a:r>
              <a:rPr b="0" i="0" lang="en-US" sz="2400" u="none" cap="none" strike="noStrike">
                <a:solidFill>
                  <a:schemeClr val="dk1"/>
                </a:solidFill>
                <a:latin typeface="Arial Narrow"/>
                <a:ea typeface="Arial Narrow"/>
                <a:cs typeface="Arial Narrow"/>
                <a:sym typeface="Arial Narrow"/>
              </a:rPr>
              <a:t>23% of workers would fire their managers if they could</a:t>
            </a:r>
            <a:endParaRPr/>
          </a:p>
          <a:p>
            <a:pPr indent="-268288" lvl="0" marL="268288" marR="0" rtl="0" algn="l">
              <a:lnSpc>
                <a:spcPct val="95000"/>
              </a:lnSpc>
              <a:spcBef>
                <a:spcPts val="960"/>
              </a:spcBef>
              <a:spcAft>
                <a:spcPts val="0"/>
              </a:spcAft>
              <a:buClr>
                <a:srgbClr val="006600"/>
              </a:buClr>
              <a:buSzPts val="2400"/>
              <a:buFont typeface="Noto Sans Symbols"/>
              <a:buChar char="◼"/>
            </a:pPr>
            <a:r>
              <a:rPr b="0" i="0" lang="en-US" sz="2400" u="none" cap="none" strike="noStrike">
                <a:solidFill>
                  <a:schemeClr val="dk1"/>
                </a:solidFill>
                <a:latin typeface="Arial Narrow"/>
                <a:ea typeface="Arial Narrow"/>
                <a:cs typeface="Arial Narrow"/>
                <a:sym typeface="Arial Narrow"/>
              </a:rPr>
              <a:t>Only 27% of the American workforce is categorized as engaged, 56% disengaged</a:t>
            </a:r>
            <a:endParaRPr/>
          </a:p>
          <a:p>
            <a:pPr indent="-268288" lvl="0" marL="268288" marR="0" rtl="0" algn="l">
              <a:lnSpc>
                <a:spcPct val="95000"/>
              </a:lnSpc>
              <a:spcBef>
                <a:spcPts val="960"/>
              </a:spcBef>
              <a:spcAft>
                <a:spcPts val="0"/>
              </a:spcAft>
              <a:buClr>
                <a:srgbClr val="006600"/>
              </a:buClr>
              <a:buSzPts val="2400"/>
              <a:buFont typeface="Noto Sans Symbols"/>
              <a:buChar char="◼"/>
            </a:pPr>
            <a:r>
              <a:rPr b="0" i="0" lang="en-US" sz="2400" u="none" cap="none" strike="noStrike">
                <a:solidFill>
                  <a:schemeClr val="dk1"/>
                </a:solidFill>
                <a:latin typeface="Arial Narrow"/>
                <a:ea typeface="Arial Narrow"/>
                <a:cs typeface="Arial Narrow"/>
                <a:sym typeface="Arial Narrow"/>
              </a:rPr>
              <a:t>In France, Germany, Great Britain, and Australia, 80% report being disengaged</a:t>
            </a:r>
            <a:endParaRPr/>
          </a:p>
          <a:p>
            <a:pPr indent="-141288" lvl="0" marL="268288" marR="0" rtl="0" algn="l">
              <a:lnSpc>
                <a:spcPct val="95000"/>
              </a:lnSpc>
              <a:spcBef>
                <a:spcPts val="800"/>
              </a:spcBef>
              <a:spcAft>
                <a:spcPts val="0"/>
              </a:spcAft>
              <a:buClr>
                <a:srgbClr val="006600"/>
              </a:buClr>
              <a:buSzPts val="2000"/>
              <a:buFont typeface="Noto Sans Symbols"/>
              <a:buNone/>
            </a:pPr>
            <a:r>
              <a:t/>
            </a:r>
            <a:endParaRPr b="0" i="0" sz="2000" u="none" cap="none" strike="noStrike">
              <a:solidFill>
                <a:schemeClr val="dk1"/>
              </a:solidFill>
              <a:latin typeface="Arial"/>
              <a:ea typeface="Arial"/>
              <a:cs typeface="Arial"/>
              <a:sym typeface="Arial"/>
            </a:endParaRPr>
          </a:p>
        </p:txBody>
      </p:sp>
      <p:sp>
        <p:nvSpPr>
          <p:cNvPr id="404" name="Google Shape;404;p32"/>
          <p:cNvSpPr/>
          <p:nvPr/>
        </p:nvSpPr>
        <p:spPr>
          <a:xfrm>
            <a:off x="406400" y="1004888"/>
            <a:ext cx="3086100" cy="35083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lang="en-US" sz="2400" cap="none">
                <a:solidFill>
                  <a:schemeClr val="lt1"/>
                </a:solidFill>
                <a:latin typeface="Arial Narrow"/>
                <a:ea typeface="Arial Narrow"/>
                <a:cs typeface="Arial Narrow"/>
                <a:sym typeface="Arial Narrow"/>
              </a:rPr>
              <a:t>LEADING IN CYNICAL TIMES</a:t>
            </a:r>
            <a:endParaRPr/>
          </a:p>
          <a:p>
            <a:pPr indent="0" lvl="0" marL="0" marR="0" rtl="0" algn="ctr">
              <a:spcBef>
                <a:spcPts val="1200"/>
              </a:spcBef>
              <a:spcAft>
                <a:spcPts val="0"/>
              </a:spcAft>
              <a:buNone/>
            </a:pPr>
            <a:r>
              <a:rPr b="0" lang="en-US" sz="2400">
                <a:solidFill>
                  <a:schemeClr val="lt1"/>
                </a:solidFill>
                <a:latin typeface="Arial Narrow"/>
                <a:ea typeface="Arial Narrow"/>
                <a:cs typeface="Arial Narrow"/>
                <a:sym typeface="Arial Narrow"/>
              </a:rPr>
              <a:t>JAMES M. KOUZES</a:t>
            </a:r>
            <a:endParaRPr/>
          </a:p>
          <a:p>
            <a:pPr indent="0" lvl="0" marL="0" marR="0" rtl="0" algn="ctr">
              <a:spcBef>
                <a:spcPts val="1200"/>
              </a:spcBef>
              <a:spcAft>
                <a:spcPts val="0"/>
              </a:spcAft>
              <a:buNone/>
            </a:pPr>
            <a:r>
              <a:rPr b="0" lang="en-US" sz="2400">
                <a:solidFill>
                  <a:schemeClr val="lt1"/>
                </a:solidFill>
                <a:latin typeface="Arial Narrow"/>
                <a:ea typeface="Arial Narrow"/>
                <a:cs typeface="Arial Narrow"/>
                <a:sym typeface="Arial Narrow"/>
              </a:rPr>
              <a:t>BARRY Z. POSNER</a:t>
            </a:r>
            <a:endParaRPr/>
          </a:p>
          <a:p>
            <a:pPr indent="0" lvl="0" marL="0" marR="0" rtl="0" algn="ctr">
              <a:spcBef>
                <a:spcPts val="900"/>
              </a:spcBef>
              <a:spcAft>
                <a:spcPts val="0"/>
              </a:spcAft>
              <a:buNone/>
            </a:pPr>
            <a:r>
              <a:rPr b="0" lang="en-US" sz="1800">
                <a:solidFill>
                  <a:schemeClr val="lt1"/>
                </a:solidFill>
                <a:latin typeface="Arial Narrow"/>
                <a:ea typeface="Arial Narrow"/>
                <a:cs typeface="Arial Narrow"/>
                <a:sym typeface="Arial Narrow"/>
              </a:rPr>
              <a:t>JOURNAL OF MANAGEMENT INQUIRY / December 2005</a:t>
            </a:r>
            <a:endParaRPr/>
          </a:p>
          <a:p>
            <a:pPr indent="0" lvl="0" marL="0" marR="0" rtl="0" algn="ctr">
              <a:spcBef>
                <a:spcPts val="900"/>
              </a:spcBef>
              <a:spcAft>
                <a:spcPts val="0"/>
              </a:spcAft>
              <a:buNone/>
            </a:pPr>
            <a:r>
              <a:t/>
            </a:r>
            <a:endParaRPr b="0" sz="1800">
              <a:solidFill>
                <a:schemeClr val="lt1"/>
              </a:solidFill>
              <a:latin typeface="Arial Narrow"/>
              <a:ea typeface="Arial Narrow"/>
              <a:cs typeface="Arial Narrow"/>
              <a:sym typeface="Arial Narrow"/>
            </a:endParaRPr>
          </a:p>
          <a:p>
            <a:pPr indent="0" lvl="0" marL="0" marR="0" rtl="0" algn="ctr">
              <a:spcBef>
                <a:spcPts val="1000"/>
              </a:spcBef>
              <a:spcAft>
                <a:spcPts val="0"/>
              </a:spcAft>
              <a:buNone/>
            </a:pPr>
            <a:r>
              <a:rPr b="0" i="1" lang="en-US" sz="2000">
                <a:solidFill>
                  <a:srgbClr val="CCFFCC"/>
                </a:solidFill>
                <a:latin typeface="Arial Narrow"/>
                <a:ea typeface="Arial Narrow"/>
                <a:cs typeface="Arial Narrow"/>
                <a:sym typeface="Arial Narrow"/>
              </a:rPr>
              <a:t>……</a:t>
            </a:r>
            <a:endParaRPr b="0" i="1" sz="2000">
              <a:solidFill>
                <a:srgbClr val="CCFFCC"/>
              </a:solidFill>
              <a:latin typeface="Arial Narrow"/>
              <a:ea typeface="Arial Narrow"/>
              <a:cs typeface="Arial Narrow"/>
              <a:sym typeface="Arial Narrow"/>
            </a:endParaRPr>
          </a:p>
        </p:txBody>
      </p:sp>
      <p:sp>
        <p:nvSpPr>
          <p:cNvPr id="405" name="Google Shape;405;p32"/>
          <p:cNvSpPr txBox="1"/>
          <p:nvPr/>
        </p:nvSpPr>
        <p:spPr>
          <a:xfrm>
            <a:off x="536575" y="3897313"/>
            <a:ext cx="2959100" cy="2308225"/>
          </a:xfrm>
          <a:prstGeom prst="rect">
            <a:avLst/>
          </a:prstGeom>
          <a:solidFill>
            <a:srgbClr val="002167"/>
          </a:soli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lang="en-US" sz="2400" cap="none">
                <a:solidFill>
                  <a:schemeClr val="lt1"/>
                </a:solidFill>
                <a:latin typeface="Arial Narrow"/>
                <a:ea typeface="Arial Narrow"/>
                <a:cs typeface="Arial Narrow"/>
                <a:sym typeface="Arial Narrow"/>
              </a:rPr>
              <a:t>TRUST IN THE WORKPLACE</a:t>
            </a:r>
            <a:endParaRPr/>
          </a:p>
          <a:p>
            <a:pPr indent="0" lvl="0" marL="0" marR="0" rtl="0" algn="ctr">
              <a:spcBef>
                <a:spcPts val="1200"/>
              </a:spcBef>
              <a:spcAft>
                <a:spcPts val="0"/>
              </a:spcAft>
              <a:buNone/>
            </a:pPr>
            <a:r>
              <a:rPr b="0" lang="en-US" sz="2400" cap="none">
                <a:solidFill>
                  <a:schemeClr val="lt1"/>
                </a:solidFill>
                <a:latin typeface="Arial Narrow"/>
                <a:ea typeface="Arial Narrow"/>
                <a:cs typeface="Arial Narrow"/>
                <a:sym typeface="Arial Narrow"/>
              </a:rPr>
              <a:t>2010 ETHICS AND WORKPLACE SURVEY</a:t>
            </a:r>
            <a:endParaRPr/>
          </a:p>
          <a:p>
            <a:pPr indent="0" lvl="0" marL="0" marR="0" rtl="0" algn="ctr">
              <a:spcBef>
                <a:spcPts val="1200"/>
              </a:spcBef>
              <a:spcAft>
                <a:spcPts val="0"/>
              </a:spcAft>
              <a:buNone/>
            </a:pPr>
            <a:r>
              <a:rPr b="0" lang="en-US" sz="2400">
                <a:solidFill>
                  <a:schemeClr val="lt1"/>
                </a:solidFill>
                <a:latin typeface="Arial Narrow"/>
                <a:ea typeface="Arial Narrow"/>
                <a:cs typeface="Arial Narrow"/>
                <a:sym typeface="Arial Narrow"/>
              </a:rPr>
              <a:t>Deloitte, Inc</a:t>
            </a:r>
            <a:endParaRPr b="0" sz="2400">
              <a:solidFill>
                <a:schemeClr val="lt1"/>
              </a:solidFill>
              <a:latin typeface="Arial Narrow"/>
              <a:ea typeface="Arial Narrow"/>
              <a:cs typeface="Arial Narrow"/>
              <a:sym typeface="Arial Narrow"/>
            </a:endParaRPr>
          </a:p>
        </p:txBody>
      </p:sp>
      <p:sp>
        <p:nvSpPr>
          <p:cNvPr id="406" name="Google Shape;406;p32"/>
          <p:cNvSpPr txBox="1"/>
          <p:nvPr/>
        </p:nvSpPr>
        <p:spPr>
          <a:xfrm>
            <a:off x="3725863" y="3787775"/>
            <a:ext cx="5183187" cy="3348038"/>
          </a:xfrm>
          <a:prstGeom prst="rect">
            <a:avLst/>
          </a:prstGeom>
          <a:noFill/>
          <a:ln>
            <a:noFill/>
          </a:ln>
        </p:spPr>
        <p:txBody>
          <a:bodyPr anchorCtr="0" anchor="t" bIns="0" lIns="0" spcFirstLastPara="1" rIns="0" wrap="square" tIns="0">
            <a:noAutofit/>
          </a:bodyPr>
          <a:lstStyle/>
          <a:p>
            <a:pPr indent="-268288" lvl="0" marL="268288" marR="0" rtl="0" algn="l">
              <a:lnSpc>
                <a:spcPct val="95000"/>
              </a:lnSpc>
              <a:spcBef>
                <a:spcPts val="0"/>
              </a:spcBef>
              <a:spcAft>
                <a:spcPts val="0"/>
              </a:spcAft>
              <a:buClr>
                <a:srgbClr val="006600"/>
              </a:buClr>
              <a:buSzPts val="2400"/>
              <a:buFont typeface="Noto Sans Symbols"/>
              <a:buChar char="◼"/>
            </a:pPr>
            <a:r>
              <a:rPr b="0" lang="en-US" sz="2400">
                <a:solidFill>
                  <a:schemeClr val="dk1"/>
                </a:solidFill>
                <a:latin typeface="Arial Narrow"/>
                <a:ea typeface="Arial Narrow"/>
                <a:cs typeface="Arial Narrow"/>
                <a:sym typeface="Arial Narrow"/>
              </a:rPr>
              <a:t>48% of employed Americans plan to look for a new job when the economy improves</a:t>
            </a:r>
            <a:endParaRPr/>
          </a:p>
          <a:p>
            <a:pPr indent="-268288" lvl="0" marL="268288" marR="0" rtl="0" algn="l">
              <a:lnSpc>
                <a:spcPct val="95000"/>
              </a:lnSpc>
              <a:spcBef>
                <a:spcPts val="960"/>
              </a:spcBef>
              <a:spcAft>
                <a:spcPts val="0"/>
              </a:spcAft>
              <a:buClr>
                <a:srgbClr val="006600"/>
              </a:buClr>
              <a:buSzPts val="2400"/>
              <a:buFont typeface="Noto Sans Symbols"/>
              <a:buChar char="◼"/>
            </a:pPr>
            <a:r>
              <a:rPr b="0" lang="en-US" sz="2400">
                <a:solidFill>
                  <a:schemeClr val="dk1"/>
                </a:solidFill>
                <a:latin typeface="Arial Narrow"/>
                <a:ea typeface="Arial Narrow"/>
                <a:cs typeface="Arial Narrow"/>
                <a:sym typeface="Arial Narrow"/>
              </a:rPr>
              <a:t>46% say lack of transparent leadership communication will drive them to new jobs</a:t>
            </a:r>
            <a:endParaRPr/>
          </a:p>
          <a:p>
            <a:pPr indent="-268288" lvl="0" marL="268288" marR="0" rtl="0" algn="l">
              <a:lnSpc>
                <a:spcPct val="95000"/>
              </a:lnSpc>
              <a:spcBef>
                <a:spcPts val="960"/>
              </a:spcBef>
              <a:spcAft>
                <a:spcPts val="0"/>
              </a:spcAft>
              <a:buClr>
                <a:srgbClr val="006600"/>
              </a:buClr>
              <a:buSzPts val="2400"/>
              <a:buFont typeface="Noto Sans Symbols"/>
              <a:buChar char="◼"/>
            </a:pPr>
            <a:r>
              <a:rPr b="0" lang="en-US" sz="2400">
                <a:solidFill>
                  <a:schemeClr val="dk1"/>
                </a:solidFill>
                <a:latin typeface="Arial Narrow"/>
                <a:ea typeface="Arial Narrow"/>
                <a:cs typeface="Arial Narrow"/>
                <a:sym typeface="Arial Narrow"/>
              </a:rPr>
              <a:t>31% say their colleagues are more likely to behave unethically during the downturn</a:t>
            </a:r>
            <a:endParaRPr/>
          </a:p>
          <a:p>
            <a:pPr indent="-141288" lvl="0" marL="268288" marR="0" rtl="0" algn="l">
              <a:lnSpc>
                <a:spcPct val="95000"/>
              </a:lnSpc>
              <a:spcBef>
                <a:spcPts val="800"/>
              </a:spcBef>
              <a:spcAft>
                <a:spcPts val="0"/>
              </a:spcAft>
              <a:buClr>
                <a:srgbClr val="006600"/>
              </a:buClr>
              <a:buSzPts val="2000"/>
              <a:buFont typeface="Noto Sans Symbols"/>
              <a:buNone/>
            </a:pPr>
            <a:r>
              <a:t/>
            </a:r>
            <a:endParaRPr b="0" sz="2000">
              <a:solidFill>
                <a:schemeClr val="dk1"/>
              </a:solidFill>
              <a:latin typeface="Arial"/>
              <a:ea typeface="Arial"/>
              <a:cs typeface="Arial"/>
              <a:sym typeface="Arial"/>
            </a:endParaRPr>
          </a:p>
          <a:p>
            <a:pPr indent="-141288" lvl="0" marL="268288" marR="0" rtl="0" algn="l">
              <a:lnSpc>
                <a:spcPct val="95000"/>
              </a:lnSpc>
              <a:spcBef>
                <a:spcPts val="800"/>
              </a:spcBef>
              <a:spcAft>
                <a:spcPts val="0"/>
              </a:spcAft>
              <a:buClr>
                <a:srgbClr val="006600"/>
              </a:buClr>
              <a:buSzPts val="2000"/>
              <a:buFont typeface="Noto Sans Symbols"/>
              <a:buNone/>
            </a:pPr>
            <a:r>
              <a:t/>
            </a:r>
            <a:endParaRPr b="0" sz="2000">
              <a:solidFill>
                <a:schemeClr val="dk1"/>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0" name="Shape 410"/>
        <p:cNvGrpSpPr/>
        <p:nvPr/>
      </p:nvGrpSpPr>
      <p:grpSpPr>
        <a:xfrm>
          <a:off x="0" y="0"/>
          <a:ext cx="0" cy="0"/>
          <a:chOff x="0" y="0"/>
          <a:chExt cx="0" cy="0"/>
        </a:xfrm>
      </p:grpSpPr>
      <p:sp>
        <p:nvSpPr>
          <p:cNvPr id="411" name="Google Shape;411;p33"/>
          <p:cNvSpPr txBox="1"/>
          <p:nvPr>
            <p:ph type="title"/>
          </p:nvPr>
        </p:nvSpPr>
        <p:spPr>
          <a:xfrm>
            <a:off x="673100" y="339725"/>
            <a:ext cx="8205788" cy="409575"/>
          </a:xfrm>
          <a:prstGeom prst="rect">
            <a:avLst/>
          </a:prstGeom>
          <a:noFill/>
          <a:ln>
            <a:noFill/>
          </a:ln>
        </p:spPr>
        <p:txBody>
          <a:bodyPr anchorCtr="0" anchor="b" bIns="0" lIns="0" spcFirstLastPara="1" rIns="0" wrap="square" tIns="0">
            <a:noAutofit/>
          </a:bodyPr>
          <a:lstStyle/>
          <a:p>
            <a:pPr indent="0" lvl="0" marL="0" marR="0" rtl="0" algn="l">
              <a:lnSpc>
                <a:spcPct val="95000"/>
              </a:lnSpc>
              <a:spcBef>
                <a:spcPts val="0"/>
              </a:spcBef>
              <a:spcAft>
                <a:spcPts val="0"/>
              </a:spcAft>
              <a:buNone/>
            </a:pPr>
            <a:r>
              <a:rPr b="1" i="0" lang="en-US" sz="2800" u="none" cap="none" strike="noStrike">
                <a:solidFill>
                  <a:srgbClr val="003300"/>
                </a:solidFill>
                <a:latin typeface="Arial Black"/>
                <a:ea typeface="Arial Black"/>
                <a:cs typeface="Arial Black"/>
                <a:sym typeface="Arial Black"/>
              </a:rPr>
              <a:t>What is the root cause?</a:t>
            </a:r>
            <a:endParaRPr/>
          </a:p>
        </p:txBody>
      </p:sp>
      <p:sp>
        <p:nvSpPr>
          <p:cNvPr id="412" name="Google Shape;412;p33"/>
          <p:cNvSpPr txBox="1"/>
          <p:nvPr>
            <p:ph idx="1" type="body"/>
          </p:nvPr>
        </p:nvSpPr>
        <p:spPr>
          <a:xfrm>
            <a:off x="793750" y="1241425"/>
            <a:ext cx="3482975" cy="4216400"/>
          </a:xfrm>
          <a:prstGeom prst="rect">
            <a:avLst/>
          </a:prstGeom>
          <a:noFill/>
          <a:ln>
            <a:noFill/>
          </a:ln>
        </p:spPr>
        <p:txBody>
          <a:bodyPr anchorCtr="0" anchor="t" bIns="0" lIns="0" spcFirstLastPara="1" rIns="0" wrap="square" tIns="0">
            <a:noAutofit/>
          </a:bodyPr>
          <a:lstStyle/>
          <a:p>
            <a:pPr indent="-268288" lvl="0" marL="268288" marR="0" rtl="0" algn="l">
              <a:lnSpc>
                <a:spcPct val="95000"/>
              </a:lnSpc>
              <a:spcBef>
                <a:spcPts val="0"/>
              </a:spcBef>
              <a:spcAft>
                <a:spcPts val="0"/>
              </a:spcAft>
              <a:buClr>
                <a:srgbClr val="006600"/>
              </a:buClr>
              <a:buSzPts val="2800"/>
              <a:buFont typeface="Noto Sans Symbols"/>
              <a:buChar char="◼"/>
            </a:pPr>
            <a:r>
              <a:rPr b="0" i="0" lang="en-US" sz="2800" u="none" cap="none" strike="noStrike">
                <a:solidFill>
                  <a:schemeClr val="dk1"/>
                </a:solidFill>
                <a:latin typeface="Arial Narrow"/>
                <a:ea typeface="Arial Narrow"/>
                <a:cs typeface="Arial Narrow"/>
                <a:sym typeface="Arial Narrow"/>
              </a:rPr>
              <a:t>Some say it is: “A Crisis of Spirit”	</a:t>
            </a:r>
            <a:endParaRPr/>
          </a:p>
          <a:p>
            <a:pPr indent="-236537" lvl="1" marL="604838" marR="0" rtl="0" algn="l">
              <a:lnSpc>
                <a:spcPct val="95000"/>
              </a:lnSpc>
              <a:spcBef>
                <a:spcPts val="480"/>
              </a:spcBef>
              <a:spcAft>
                <a:spcPts val="0"/>
              </a:spcAft>
              <a:buClr>
                <a:schemeClr val="dk1"/>
              </a:buClr>
              <a:buSzPts val="2400"/>
              <a:buFont typeface="Arial Narrow"/>
              <a:buChar char="–"/>
            </a:pPr>
            <a:r>
              <a:rPr b="0" i="0" lang="en-US" sz="2400" u="none" cap="none" strike="noStrike">
                <a:solidFill>
                  <a:schemeClr val="dk1"/>
                </a:solidFill>
                <a:latin typeface="Arial Narrow"/>
                <a:ea typeface="Arial Narrow"/>
                <a:cs typeface="Arial Narrow"/>
                <a:sym typeface="Arial Narrow"/>
              </a:rPr>
              <a:t>Decline of morals</a:t>
            </a:r>
            <a:endParaRPr/>
          </a:p>
          <a:p>
            <a:pPr indent="-236537" lvl="1" marL="604838" marR="0" rtl="0" algn="l">
              <a:lnSpc>
                <a:spcPct val="95000"/>
              </a:lnSpc>
              <a:spcBef>
                <a:spcPts val="480"/>
              </a:spcBef>
              <a:spcAft>
                <a:spcPts val="0"/>
              </a:spcAft>
              <a:buClr>
                <a:schemeClr val="dk1"/>
              </a:buClr>
              <a:buSzPts val="2400"/>
              <a:buFont typeface="Arial Narrow"/>
              <a:buChar char="–"/>
            </a:pPr>
            <a:r>
              <a:rPr b="0" i="0" lang="en-US" sz="2400" u="none" cap="none" strike="noStrike">
                <a:solidFill>
                  <a:schemeClr val="dk1"/>
                </a:solidFill>
                <a:latin typeface="Arial Narrow"/>
                <a:ea typeface="Arial Narrow"/>
                <a:cs typeface="Arial Narrow"/>
                <a:sym typeface="Arial Narrow"/>
              </a:rPr>
              <a:t>Compromised ethics</a:t>
            </a:r>
            <a:endParaRPr/>
          </a:p>
          <a:p>
            <a:pPr indent="-236537" lvl="1" marL="604838" marR="0" rtl="0" algn="l">
              <a:lnSpc>
                <a:spcPct val="95000"/>
              </a:lnSpc>
              <a:spcBef>
                <a:spcPts val="480"/>
              </a:spcBef>
              <a:spcAft>
                <a:spcPts val="0"/>
              </a:spcAft>
              <a:buClr>
                <a:schemeClr val="dk1"/>
              </a:buClr>
              <a:buSzPts val="2400"/>
              <a:buFont typeface="Arial Narrow"/>
              <a:buChar char="–"/>
            </a:pPr>
            <a:r>
              <a:rPr b="0" i="0" lang="en-US" sz="2400" u="none" cap="none" strike="noStrike">
                <a:solidFill>
                  <a:schemeClr val="dk1"/>
                </a:solidFill>
                <a:latin typeface="Arial Narrow"/>
                <a:ea typeface="Arial Narrow"/>
                <a:cs typeface="Arial Narrow"/>
                <a:sym typeface="Arial Narrow"/>
              </a:rPr>
              <a:t>Domination of self-interest</a:t>
            </a:r>
            <a:endParaRPr/>
          </a:p>
          <a:p>
            <a:pPr indent="-236537" lvl="1" marL="604838" marR="0" rtl="0" algn="l">
              <a:lnSpc>
                <a:spcPct val="95000"/>
              </a:lnSpc>
              <a:spcBef>
                <a:spcPts val="480"/>
              </a:spcBef>
              <a:spcAft>
                <a:spcPts val="0"/>
              </a:spcAft>
              <a:buClr>
                <a:schemeClr val="dk1"/>
              </a:buClr>
              <a:buSzPts val="2400"/>
              <a:buFont typeface="Arial Narrow"/>
              <a:buChar char="–"/>
            </a:pPr>
            <a:r>
              <a:rPr b="0" i="0" lang="en-US" sz="2400" u="none" cap="none" strike="noStrike">
                <a:solidFill>
                  <a:schemeClr val="dk1"/>
                </a:solidFill>
                <a:latin typeface="Arial Narrow"/>
                <a:ea typeface="Arial Narrow"/>
                <a:cs typeface="Arial Narrow"/>
                <a:sym typeface="Arial Narrow"/>
              </a:rPr>
              <a:t>Thirst for more—greed</a:t>
            </a:r>
            <a:endParaRPr/>
          </a:p>
          <a:p>
            <a:pPr indent="-236537" lvl="1" marL="604838" marR="0" rtl="0" algn="l">
              <a:lnSpc>
                <a:spcPct val="95000"/>
              </a:lnSpc>
              <a:spcBef>
                <a:spcPts val="480"/>
              </a:spcBef>
              <a:spcAft>
                <a:spcPts val="0"/>
              </a:spcAft>
              <a:buClr>
                <a:schemeClr val="dk1"/>
              </a:buClr>
              <a:buSzPts val="2400"/>
              <a:buFont typeface="Arial Narrow"/>
              <a:buChar char="–"/>
            </a:pPr>
            <a:r>
              <a:rPr b="0" i="0" lang="en-US" sz="2400" u="none" cap="none" strike="noStrike">
                <a:solidFill>
                  <a:schemeClr val="dk1"/>
                </a:solidFill>
                <a:latin typeface="Arial Narrow"/>
                <a:ea typeface="Arial Narrow"/>
                <a:cs typeface="Arial Narrow"/>
                <a:sym typeface="Arial Narrow"/>
              </a:rPr>
              <a:t>Loss of ethics</a:t>
            </a:r>
            <a:endParaRPr/>
          </a:p>
          <a:p>
            <a:pPr indent="-236537" lvl="1" marL="604838" marR="0" rtl="0" algn="l">
              <a:lnSpc>
                <a:spcPct val="95000"/>
              </a:lnSpc>
              <a:spcBef>
                <a:spcPts val="480"/>
              </a:spcBef>
              <a:spcAft>
                <a:spcPts val="0"/>
              </a:spcAft>
              <a:buClr>
                <a:schemeClr val="dk1"/>
              </a:buClr>
              <a:buSzPts val="2400"/>
              <a:buFont typeface="Arial Narrow"/>
              <a:buChar char="–"/>
            </a:pPr>
            <a:r>
              <a:rPr b="0" i="0" lang="en-US" sz="2400" u="none" cap="none" strike="noStrike">
                <a:solidFill>
                  <a:schemeClr val="dk1"/>
                </a:solidFill>
                <a:latin typeface="Arial Narrow"/>
                <a:ea typeface="Arial Narrow"/>
                <a:cs typeface="Arial Narrow"/>
                <a:sym typeface="Arial Narrow"/>
              </a:rPr>
              <a:t>Loss of altruism</a:t>
            </a:r>
            <a:endParaRPr/>
          </a:p>
          <a:p>
            <a:pPr indent="-84137" lvl="1" marL="604838" marR="0" rtl="0" algn="l">
              <a:lnSpc>
                <a:spcPct val="95000"/>
              </a:lnSpc>
              <a:spcBef>
                <a:spcPts val="480"/>
              </a:spcBef>
              <a:spcAft>
                <a:spcPts val="0"/>
              </a:spcAft>
              <a:buClr>
                <a:schemeClr val="dk1"/>
              </a:buClr>
              <a:buSzPts val="2400"/>
              <a:buFont typeface="Arial"/>
              <a:buNone/>
            </a:pPr>
            <a:r>
              <a:t/>
            </a:r>
            <a:endParaRPr b="0" i="0" sz="2400" u="none" cap="none" strike="noStrike">
              <a:solidFill>
                <a:schemeClr val="dk1"/>
              </a:solidFill>
              <a:latin typeface="Arial Narrow"/>
              <a:ea typeface="Arial Narrow"/>
              <a:cs typeface="Arial Narrow"/>
              <a:sym typeface="Arial Narrow"/>
            </a:endParaRPr>
          </a:p>
          <a:p>
            <a:pPr indent="-236537" lvl="1" marL="604838" marR="0" rtl="0" algn="l">
              <a:lnSpc>
                <a:spcPct val="95000"/>
              </a:lnSpc>
              <a:spcBef>
                <a:spcPts val="480"/>
              </a:spcBef>
              <a:spcAft>
                <a:spcPts val="0"/>
              </a:spcAft>
              <a:buClr>
                <a:schemeClr val="dk1"/>
              </a:buClr>
              <a:buFont typeface="Arial Narrow"/>
              <a:buNone/>
            </a:pPr>
            <a:r>
              <a:rPr b="0" i="0" lang="en-US" sz="2400" u="none" cap="none" strike="noStrike">
                <a:solidFill>
                  <a:schemeClr val="dk1"/>
                </a:solidFill>
                <a:latin typeface="Arial Narrow"/>
                <a:ea typeface="Arial Narrow"/>
                <a:cs typeface="Arial Narrow"/>
                <a:sym typeface="Arial Narrow"/>
              </a:rPr>
              <a:t>	</a:t>
            </a:r>
            <a:endParaRPr/>
          </a:p>
        </p:txBody>
      </p:sp>
      <p:sp>
        <p:nvSpPr>
          <p:cNvPr id="413" name="Google Shape;413;p33"/>
          <p:cNvSpPr txBox="1"/>
          <p:nvPr>
            <p:ph idx="2" type="body"/>
          </p:nvPr>
        </p:nvSpPr>
        <p:spPr>
          <a:xfrm>
            <a:off x="4645025" y="1219200"/>
            <a:ext cx="4027488" cy="5046663"/>
          </a:xfrm>
          <a:prstGeom prst="rect">
            <a:avLst/>
          </a:prstGeom>
          <a:noFill/>
          <a:ln>
            <a:noFill/>
          </a:ln>
        </p:spPr>
        <p:txBody>
          <a:bodyPr anchorCtr="0" anchor="t" bIns="0" lIns="0" spcFirstLastPara="1" rIns="0" wrap="square" tIns="0">
            <a:noAutofit/>
          </a:bodyPr>
          <a:lstStyle/>
          <a:p>
            <a:pPr indent="-268288" lvl="0" marL="268288" marR="0" rtl="0" algn="l">
              <a:lnSpc>
                <a:spcPct val="95000"/>
              </a:lnSpc>
              <a:spcBef>
                <a:spcPts val="0"/>
              </a:spcBef>
              <a:spcAft>
                <a:spcPts val="0"/>
              </a:spcAft>
              <a:buClr>
                <a:srgbClr val="006600"/>
              </a:buClr>
              <a:buSzPts val="2800"/>
              <a:buFont typeface="Noto Sans Symbols"/>
              <a:buChar char="◼"/>
            </a:pPr>
            <a:r>
              <a:rPr b="0" i="0" lang="en-US" sz="2800" u="none" cap="none" strike="noStrike">
                <a:solidFill>
                  <a:schemeClr val="dk1"/>
                </a:solidFill>
                <a:latin typeface="Arial Narrow"/>
                <a:ea typeface="Arial Narrow"/>
                <a:cs typeface="Arial Narrow"/>
                <a:sym typeface="Arial Narrow"/>
              </a:rPr>
              <a:t>More likely: “A Crisis of Individual Consequences”</a:t>
            </a:r>
            <a:endParaRPr/>
          </a:p>
          <a:p>
            <a:pPr indent="-236537" lvl="1" marL="604838" marR="0" rtl="0" algn="l">
              <a:lnSpc>
                <a:spcPct val="95000"/>
              </a:lnSpc>
              <a:spcBef>
                <a:spcPts val="480"/>
              </a:spcBef>
              <a:spcAft>
                <a:spcPts val="0"/>
              </a:spcAft>
              <a:buClr>
                <a:schemeClr val="dk1"/>
              </a:buClr>
              <a:buSzPts val="2400"/>
              <a:buFont typeface="Arial Narrow"/>
              <a:buChar char="–"/>
            </a:pPr>
            <a:r>
              <a:rPr b="0" i="0" lang="en-US" sz="2400" u="none" cap="none" strike="noStrike">
                <a:solidFill>
                  <a:schemeClr val="dk1"/>
                </a:solidFill>
                <a:latin typeface="Arial Narrow"/>
                <a:ea typeface="Arial Narrow"/>
                <a:cs typeface="Arial Narrow"/>
                <a:sym typeface="Arial Narrow"/>
              </a:rPr>
              <a:t>Emphasis on short term payoffs</a:t>
            </a:r>
            <a:endParaRPr/>
          </a:p>
          <a:p>
            <a:pPr indent="-236537" lvl="1" marL="604838" marR="0" rtl="0" algn="l">
              <a:lnSpc>
                <a:spcPct val="95000"/>
              </a:lnSpc>
              <a:spcBef>
                <a:spcPts val="480"/>
              </a:spcBef>
              <a:spcAft>
                <a:spcPts val="0"/>
              </a:spcAft>
              <a:buClr>
                <a:schemeClr val="dk1"/>
              </a:buClr>
              <a:buSzPts val="2400"/>
              <a:buFont typeface="Arial Narrow"/>
              <a:buChar char="–"/>
            </a:pPr>
            <a:r>
              <a:rPr b="0" i="0" lang="en-US" sz="2400" u="none" cap="none" strike="noStrike">
                <a:solidFill>
                  <a:schemeClr val="dk1"/>
                </a:solidFill>
                <a:latin typeface="Arial Narrow"/>
                <a:ea typeface="Arial Narrow"/>
                <a:cs typeface="Arial Narrow"/>
                <a:sym typeface="Arial Narrow"/>
              </a:rPr>
              <a:t>Outright payment for faulty behavior</a:t>
            </a:r>
            <a:endParaRPr/>
          </a:p>
          <a:p>
            <a:pPr indent="-236537" lvl="1" marL="604838" marR="0" rtl="0" algn="l">
              <a:lnSpc>
                <a:spcPct val="95000"/>
              </a:lnSpc>
              <a:spcBef>
                <a:spcPts val="480"/>
              </a:spcBef>
              <a:spcAft>
                <a:spcPts val="0"/>
              </a:spcAft>
              <a:buClr>
                <a:schemeClr val="dk1"/>
              </a:buClr>
              <a:buSzPts val="2400"/>
              <a:buFont typeface="Arial Narrow"/>
              <a:buChar char="–"/>
            </a:pPr>
            <a:r>
              <a:rPr b="0" i="0" lang="en-US" sz="2400" u="none" cap="none" strike="noStrike">
                <a:solidFill>
                  <a:schemeClr val="dk1"/>
                </a:solidFill>
                <a:latin typeface="Arial Narrow"/>
                <a:ea typeface="Arial Narrow"/>
                <a:cs typeface="Arial Narrow"/>
                <a:sym typeface="Arial Narrow"/>
              </a:rPr>
              <a:t>Lack of individual accountability and meaningful “day-to-day” consequences</a:t>
            </a:r>
            <a:endParaRPr/>
          </a:p>
          <a:p>
            <a:pPr indent="-236537" lvl="1" marL="604838" marR="0" rtl="0" algn="l">
              <a:lnSpc>
                <a:spcPct val="95000"/>
              </a:lnSpc>
              <a:spcBef>
                <a:spcPts val="480"/>
              </a:spcBef>
              <a:spcAft>
                <a:spcPts val="0"/>
              </a:spcAft>
              <a:buClr>
                <a:schemeClr val="dk1"/>
              </a:buClr>
              <a:buSzPts val="2400"/>
              <a:buFont typeface="Arial Narrow"/>
              <a:buChar char="–"/>
            </a:pPr>
            <a:r>
              <a:rPr b="0" i="0" lang="en-US" sz="2400" u="none" cap="none" strike="noStrike">
                <a:solidFill>
                  <a:schemeClr val="dk1"/>
                </a:solidFill>
                <a:latin typeface="Arial Narrow"/>
                <a:ea typeface="Arial Narrow"/>
                <a:cs typeface="Arial Narrow"/>
                <a:sym typeface="Arial Narrow"/>
              </a:rPr>
              <a:t>Failure of leadership and supervision to set and enforce standards</a:t>
            </a:r>
            <a:endParaRPr/>
          </a:p>
          <a:p>
            <a:pPr indent="-84137" lvl="1" marL="604838" marR="0" rtl="0" algn="l">
              <a:lnSpc>
                <a:spcPct val="95000"/>
              </a:lnSpc>
              <a:spcBef>
                <a:spcPts val="480"/>
              </a:spcBef>
              <a:spcAft>
                <a:spcPts val="0"/>
              </a:spcAft>
              <a:buClr>
                <a:schemeClr val="dk1"/>
              </a:buClr>
              <a:buSzPts val="2400"/>
              <a:buFont typeface="Arial"/>
              <a:buNone/>
            </a:pPr>
            <a:r>
              <a:t/>
            </a:r>
            <a:endParaRPr b="0" i="0" sz="2400" u="none" cap="none" strike="noStrike">
              <a:solidFill>
                <a:schemeClr val="dk1"/>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7" name="Shape 417"/>
        <p:cNvGrpSpPr/>
        <p:nvPr/>
      </p:nvGrpSpPr>
      <p:grpSpPr>
        <a:xfrm>
          <a:off x="0" y="0"/>
          <a:ext cx="0" cy="0"/>
          <a:chOff x="0" y="0"/>
          <a:chExt cx="0" cy="0"/>
        </a:xfrm>
      </p:grpSpPr>
      <p:sp>
        <p:nvSpPr>
          <p:cNvPr id="418" name="Google Shape;418;p34"/>
          <p:cNvSpPr/>
          <p:nvPr/>
        </p:nvSpPr>
        <p:spPr>
          <a:xfrm>
            <a:off x="3495675" y="900113"/>
            <a:ext cx="5114925" cy="1873250"/>
          </a:xfrm>
          <a:prstGeom prst="rect">
            <a:avLst/>
          </a:prstGeom>
          <a:noFill/>
          <a:ln>
            <a:noFill/>
          </a:ln>
        </p:spPr>
        <p:txBody>
          <a:bodyPr anchorCtr="0" anchor="ctr" bIns="44425" lIns="149175" spcFirstLastPara="1" rIns="0" wrap="square" tIns="0">
            <a:noAutofit/>
          </a:bodyPr>
          <a:lstStyle/>
          <a:p>
            <a:pPr indent="0" lvl="0" marL="0" marR="0" rtl="0" algn="ctr">
              <a:spcBef>
                <a:spcPts val="0"/>
              </a:spcBef>
              <a:spcAft>
                <a:spcPts val="0"/>
              </a:spcAft>
              <a:buNone/>
            </a:pPr>
            <a:r>
              <a:rPr b="1" lang="en-US" sz="2400">
                <a:solidFill>
                  <a:srgbClr val="CC0000"/>
                </a:solidFill>
                <a:latin typeface="Arial"/>
                <a:ea typeface="Arial"/>
                <a:cs typeface="Arial"/>
                <a:sym typeface="Arial"/>
              </a:rPr>
              <a:t>Washington Mutual Executives Grilled In Senate Hearing</a:t>
            </a:r>
            <a:endParaRPr/>
          </a:p>
          <a:p>
            <a:pPr indent="0" lvl="0" marL="0" marR="0" rtl="0" algn="l">
              <a:spcBef>
                <a:spcPts val="0"/>
              </a:spcBef>
              <a:spcAft>
                <a:spcPts val="0"/>
              </a:spcAft>
              <a:buNone/>
            </a:pPr>
            <a:r>
              <a:rPr b="0" lang="en-US" sz="1800">
                <a:solidFill>
                  <a:schemeClr val="dk1"/>
                </a:solidFill>
                <a:latin typeface="Arial"/>
                <a:ea typeface="Arial"/>
                <a:cs typeface="Arial"/>
                <a:sym typeface="Arial"/>
              </a:rPr>
              <a:t>Senate Investigation Reveals Extra Bonuses Went To Loan Officers Who Overcharged Borrowers On Their Loans</a:t>
            </a:r>
            <a:endParaRPr/>
          </a:p>
          <a:p>
            <a:pPr indent="0" lvl="0" marL="0" marR="0" rtl="0" algn="l">
              <a:spcBef>
                <a:spcPts val="0"/>
              </a:spcBef>
              <a:spcAft>
                <a:spcPts val="0"/>
              </a:spcAft>
              <a:buNone/>
            </a:pPr>
            <a:r>
              <a:rPr b="1" i="1" lang="en-US" sz="1200">
                <a:solidFill>
                  <a:schemeClr val="dk1"/>
                </a:solidFill>
                <a:latin typeface="Arial"/>
                <a:ea typeface="Arial"/>
                <a:cs typeface="Arial"/>
                <a:sym typeface="Arial"/>
              </a:rPr>
              <a:t>Q13 FOX News Online &amp; Associated Press (April 13, 2010)</a:t>
            </a:r>
            <a:r>
              <a:rPr b="0" lang="en-US" sz="1800">
                <a:solidFill>
                  <a:srgbClr val="FFFFFF"/>
                </a:solidFill>
                <a:latin typeface="Arial"/>
                <a:ea typeface="Arial"/>
                <a:cs typeface="Arial"/>
                <a:sym typeface="Arial"/>
              </a:rPr>
              <a:t>  </a:t>
            </a:r>
            <a:endParaRPr b="0" sz="10000">
              <a:solidFill>
                <a:srgbClr val="FFFFFF"/>
              </a:solidFill>
              <a:latin typeface="Arial"/>
              <a:ea typeface="Arial"/>
              <a:cs typeface="Arial"/>
              <a:sym typeface="Arial"/>
            </a:endParaRPr>
          </a:p>
        </p:txBody>
      </p:sp>
      <p:pic>
        <p:nvPicPr>
          <p:cNvPr descr="Washington Mutual Executives Grilled In Senate Hearing" id="419" name="Google Shape;419;p34"/>
          <p:cNvPicPr preferRelativeResize="0"/>
          <p:nvPr/>
        </p:nvPicPr>
        <p:blipFill rotWithShape="1">
          <a:blip r:embed="rId3">
            <a:alphaModFix/>
          </a:blip>
          <a:srcRect b="0" l="0" r="0" t="0"/>
          <a:stretch/>
        </p:blipFill>
        <p:spPr>
          <a:xfrm>
            <a:off x="393700" y="998538"/>
            <a:ext cx="2857500" cy="1600200"/>
          </a:xfrm>
          <a:prstGeom prst="rect">
            <a:avLst/>
          </a:prstGeom>
          <a:noFill/>
          <a:ln>
            <a:noFill/>
          </a:ln>
        </p:spPr>
      </p:pic>
      <p:sp>
        <p:nvSpPr>
          <p:cNvPr id="420" name="Google Shape;420;p34"/>
          <p:cNvSpPr txBox="1"/>
          <p:nvPr>
            <p:ph type="title"/>
          </p:nvPr>
        </p:nvSpPr>
        <p:spPr>
          <a:xfrm>
            <a:off x="534988" y="238125"/>
            <a:ext cx="8239125" cy="409575"/>
          </a:xfrm>
          <a:prstGeom prst="rect">
            <a:avLst/>
          </a:prstGeom>
          <a:noFill/>
          <a:ln>
            <a:noFill/>
          </a:ln>
        </p:spPr>
        <p:txBody>
          <a:bodyPr anchorCtr="0" anchor="b" bIns="0" lIns="0" spcFirstLastPara="1" rIns="0" wrap="square" tIns="0">
            <a:noAutofit/>
          </a:bodyPr>
          <a:lstStyle/>
          <a:p>
            <a:pPr indent="0" lvl="0" marL="0" marR="0" rtl="0" algn="l">
              <a:lnSpc>
                <a:spcPct val="95000"/>
              </a:lnSpc>
              <a:spcBef>
                <a:spcPts val="0"/>
              </a:spcBef>
              <a:spcAft>
                <a:spcPts val="0"/>
              </a:spcAft>
              <a:buNone/>
            </a:pPr>
            <a:r>
              <a:rPr b="1" i="0" lang="en-US" sz="2800" u="none" cap="none" strike="noStrike">
                <a:solidFill>
                  <a:srgbClr val="003300"/>
                </a:solidFill>
                <a:latin typeface="Arial Black"/>
                <a:ea typeface="Arial Black"/>
                <a:cs typeface="Arial Black"/>
                <a:sym typeface="Arial Black"/>
              </a:rPr>
              <a:t>Are faulty consequences to blame?</a:t>
            </a:r>
            <a:endParaRPr/>
          </a:p>
        </p:txBody>
      </p:sp>
      <p:pic>
        <p:nvPicPr>
          <p:cNvPr id="421" name="Google Shape;421;p34"/>
          <p:cNvPicPr preferRelativeResize="0"/>
          <p:nvPr/>
        </p:nvPicPr>
        <p:blipFill rotWithShape="1">
          <a:blip r:embed="rId4">
            <a:alphaModFix/>
          </a:blip>
          <a:srcRect b="0" l="0" r="0" t="0"/>
          <a:stretch/>
        </p:blipFill>
        <p:spPr>
          <a:xfrm>
            <a:off x="941388" y="3311525"/>
            <a:ext cx="1728787" cy="1752600"/>
          </a:xfrm>
          <a:prstGeom prst="rect">
            <a:avLst/>
          </a:prstGeom>
          <a:noFill/>
          <a:ln>
            <a:noFill/>
          </a:ln>
        </p:spPr>
      </p:pic>
      <p:sp>
        <p:nvSpPr>
          <p:cNvPr id="422" name="Google Shape;422;p34"/>
          <p:cNvSpPr/>
          <p:nvPr/>
        </p:nvSpPr>
        <p:spPr>
          <a:xfrm>
            <a:off x="3463925" y="2887663"/>
            <a:ext cx="5502275" cy="346233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400">
                <a:solidFill>
                  <a:srgbClr val="CC0000"/>
                </a:solidFill>
                <a:latin typeface="Arial"/>
                <a:ea typeface="Arial"/>
                <a:cs typeface="Arial"/>
                <a:sym typeface="Arial"/>
              </a:rPr>
              <a:t>Goldman earns $3.3B in 1Q 2011 as fraud case looms</a:t>
            </a:r>
            <a:endParaRPr/>
          </a:p>
          <a:p>
            <a:pPr indent="0" lvl="0" marL="0" marR="0" rtl="0" algn="l">
              <a:spcBef>
                <a:spcPts val="900"/>
              </a:spcBef>
              <a:spcAft>
                <a:spcPts val="0"/>
              </a:spcAft>
              <a:buNone/>
            </a:pPr>
            <a:r>
              <a:rPr b="0" lang="en-US" sz="1800">
                <a:solidFill>
                  <a:schemeClr val="dk1"/>
                </a:solidFill>
                <a:latin typeface="Arial"/>
                <a:ea typeface="Arial"/>
                <a:cs typeface="Arial"/>
                <a:sym typeface="Arial"/>
              </a:rPr>
              <a:t>The SEC charged Goldman Sachs with defrauding investors by omitting key facts about a financial product tied to subprime mortgages as U.S. housing market faltered. </a:t>
            </a:r>
            <a:endParaRPr/>
          </a:p>
          <a:p>
            <a:pPr indent="0" lvl="0" marL="0" marR="0" rtl="0" algn="l">
              <a:spcBef>
                <a:spcPts val="900"/>
              </a:spcBef>
              <a:spcAft>
                <a:spcPts val="0"/>
              </a:spcAft>
              <a:buNone/>
            </a:pPr>
            <a:r>
              <a:rPr b="0" lang="en-US" sz="1800">
                <a:solidFill>
                  <a:schemeClr val="dk1"/>
                </a:solidFill>
                <a:latin typeface="Arial"/>
                <a:ea typeface="Arial"/>
                <a:cs typeface="Arial"/>
                <a:sym typeface="Arial"/>
              </a:rPr>
              <a:t>Goldman profits off their investor’s losses.  Outcome:  $550M fine by SEC.</a:t>
            </a:r>
            <a:endParaRPr/>
          </a:p>
          <a:p>
            <a:pPr indent="0" lvl="0" marL="0" marR="0" rtl="0" algn="l">
              <a:spcBef>
                <a:spcPts val="900"/>
              </a:spcBef>
              <a:spcAft>
                <a:spcPts val="0"/>
              </a:spcAft>
              <a:buNone/>
            </a:pPr>
            <a:r>
              <a:rPr b="0" lang="en-US" sz="1800">
                <a:solidFill>
                  <a:schemeClr val="dk1"/>
                </a:solidFill>
                <a:latin typeface="Arial"/>
                <a:ea typeface="Arial"/>
                <a:cs typeface="Arial"/>
                <a:sym typeface="Arial"/>
              </a:rPr>
              <a:t>March 2012: Senior leader resigns in in New York Times letter and condemns the culture</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6" name="Shape 426"/>
        <p:cNvGrpSpPr/>
        <p:nvPr/>
      </p:nvGrpSpPr>
      <p:grpSpPr>
        <a:xfrm>
          <a:off x="0" y="0"/>
          <a:ext cx="0" cy="0"/>
          <a:chOff x="0" y="0"/>
          <a:chExt cx="0" cy="0"/>
        </a:xfrm>
      </p:grpSpPr>
      <p:sp>
        <p:nvSpPr>
          <p:cNvPr id="427" name="Google Shape;427;p35"/>
          <p:cNvSpPr txBox="1"/>
          <p:nvPr>
            <p:ph idx="1" type="body"/>
          </p:nvPr>
        </p:nvSpPr>
        <p:spPr>
          <a:xfrm>
            <a:off x="774700" y="2798763"/>
            <a:ext cx="8147050" cy="1492250"/>
          </a:xfrm>
          <a:prstGeom prst="rect">
            <a:avLst/>
          </a:prstGeom>
          <a:noFill/>
          <a:ln>
            <a:noFill/>
          </a:ln>
        </p:spPr>
        <p:txBody>
          <a:bodyPr anchorCtr="0" anchor="b" bIns="0" lIns="0" spcFirstLastPara="1" rIns="0" wrap="square" tIns="0">
            <a:noAutofit/>
          </a:bodyPr>
          <a:lstStyle/>
          <a:p>
            <a:pPr indent="0" lvl="0" marL="0" marR="0" rtl="0" algn="l">
              <a:lnSpc>
                <a:spcPct val="95000"/>
              </a:lnSpc>
              <a:spcBef>
                <a:spcPts val="0"/>
              </a:spcBef>
              <a:spcAft>
                <a:spcPts val="0"/>
              </a:spcAft>
              <a:buClr>
                <a:srgbClr val="006600"/>
              </a:buClr>
              <a:buFont typeface="Noto Sans Symbols"/>
              <a:buNone/>
            </a:pPr>
            <a:r>
              <a:rPr b="0" i="0" lang="en-US" sz="3400" u="none" cap="none" strike="noStrike">
                <a:solidFill>
                  <a:schemeClr val="dk1"/>
                </a:solidFill>
                <a:latin typeface="Arial Narrow"/>
                <a:ea typeface="Arial Narrow"/>
                <a:cs typeface="Arial Narrow"/>
                <a:sym typeface="Arial Narrow"/>
              </a:rPr>
              <a:t>“A culture of discipline is not a principle of business; it is a principle of greatness”</a:t>
            </a:r>
            <a:endParaRPr/>
          </a:p>
          <a:p>
            <a:pPr indent="0" lvl="0" marL="0" marR="0" rtl="0" algn="l">
              <a:lnSpc>
                <a:spcPct val="95000"/>
              </a:lnSpc>
              <a:spcBef>
                <a:spcPts val="960"/>
              </a:spcBef>
              <a:spcAft>
                <a:spcPts val="0"/>
              </a:spcAft>
              <a:buClr>
                <a:srgbClr val="006600"/>
              </a:buClr>
              <a:buFont typeface="Noto Sans Symbols"/>
              <a:buNone/>
            </a:pPr>
            <a:r>
              <a:rPr b="1" i="0" lang="en-US" sz="2400" u="none" cap="none" strike="noStrike">
                <a:solidFill>
                  <a:schemeClr val="dk1"/>
                </a:solidFill>
                <a:latin typeface="Arial Narrow"/>
                <a:ea typeface="Arial Narrow"/>
                <a:cs typeface="Arial Narrow"/>
                <a:sym typeface="Arial Narrow"/>
              </a:rPr>
              <a:t>Jim Collins, Good to Great</a:t>
            </a:r>
            <a:endParaRPr/>
          </a:p>
        </p:txBody>
      </p:sp>
      <p:sp>
        <p:nvSpPr>
          <p:cNvPr id="428" name="Google Shape;428;p35"/>
          <p:cNvSpPr/>
          <p:nvPr/>
        </p:nvSpPr>
        <p:spPr>
          <a:xfrm>
            <a:off x="425450" y="1189038"/>
            <a:ext cx="8542338"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600">
                <a:solidFill>
                  <a:schemeClr val="dk1"/>
                </a:solidFill>
                <a:latin typeface="Arial Black"/>
                <a:ea typeface="Arial Black"/>
                <a:cs typeface="Arial Black"/>
                <a:sym typeface="Arial Black"/>
              </a:rPr>
              <a:t>Part II: </a:t>
            </a:r>
            <a:br>
              <a:rPr b="1" lang="en-US" sz="3600">
                <a:solidFill>
                  <a:schemeClr val="dk1"/>
                </a:solidFill>
                <a:latin typeface="Arial Black"/>
                <a:ea typeface="Arial Black"/>
                <a:cs typeface="Arial Black"/>
                <a:sym typeface="Arial Black"/>
              </a:rPr>
            </a:br>
            <a:r>
              <a:rPr b="1" lang="en-US" sz="3600">
                <a:solidFill>
                  <a:schemeClr val="dk1"/>
                </a:solidFill>
                <a:latin typeface="Arial Black"/>
                <a:ea typeface="Arial Black"/>
                <a:cs typeface="Arial Black"/>
                <a:sym typeface="Arial Black"/>
              </a:rPr>
              <a:t>Strategies &amp; methods for change</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2_1012 Scottsdale GM Pres">
  <a:themeElements>
    <a:clrScheme name="">
      <a:dk1>
        <a:srgbClr val="000000"/>
      </a:dk1>
      <a:lt1>
        <a:srgbClr val="FFFFFF"/>
      </a:lt1>
      <a:dk2>
        <a:srgbClr val="000000"/>
      </a:dk2>
      <a:lt2>
        <a:srgbClr val="808080"/>
      </a:lt2>
      <a:accent1>
        <a:srgbClr val="BE0000"/>
      </a:accent1>
      <a:accent2>
        <a:srgbClr val="003399"/>
      </a:accent2>
      <a:accent3>
        <a:srgbClr val="FFFFFF"/>
      </a:accent3>
      <a:accent4>
        <a:srgbClr val="000000"/>
      </a:accent4>
      <a:accent5>
        <a:srgbClr val="DBAAAA"/>
      </a:accent5>
      <a:accent6>
        <a:srgbClr val="002D8A"/>
      </a:accent6>
      <a:hlink>
        <a:srgbClr val="BDD3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01_1012 Scottsdale GM Pres">
  <a:themeElements>
    <a:clrScheme name="">
      <a:dk1>
        <a:srgbClr val="000000"/>
      </a:dk1>
      <a:lt1>
        <a:srgbClr val="FFFFFF"/>
      </a:lt1>
      <a:dk2>
        <a:srgbClr val="000000"/>
      </a:dk2>
      <a:lt2>
        <a:srgbClr val="808080"/>
      </a:lt2>
      <a:accent1>
        <a:srgbClr val="BE0000"/>
      </a:accent1>
      <a:accent2>
        <a:srgbClr val="003399"/>
      </a:accent2>
      <a:accent3>
        <a:srgbClr val="FFFFFF"/>
      </a:accent3>
      <a:accent4>
        <a:srgbClr val="000000"/>
      </a:accent4>
      <a:accent5>
        <a:srgbClr val="DBAAAA"/>
      </a:accent5>
      <a:accent6>
        <a:srgbClr val="002D8A"/>
      </a:accent6>
      <a:hlink>
        <a:srgbClr val="BDD3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