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76" r:id="rId4"/>
    <p:sldId id="277" r:id="rId5"/>
    <p:sldId id="279" r:id="rId6"/>
    <p:sldId id="278" r:id="rId7"/>
    <p:sldId id="28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B2D0FE1-7B04-4692-BAF6-A2D1E0A8D3B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21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B2D0FE1-7B04-4692-BAF6-A2D1E0A8D3B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02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2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1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760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B2D0FE1-7B04-4692-BAF6-A2D1E0A8D3B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692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2D0FE1-7B04-4692-BAF6-A2D1E0A8D3B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3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1815921"/>
            <a:ext cx="8818664" cy="2866142"/>
          </a:xfrm>
        </p:spPr>
        <p:txBody>
          <a:bodyPr/>
          <a:lstStyle/>
          <a:p>
            <a:r>
              <a:rPr lang="en-US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dâng lễ</a:t>
            </a:r>
            <a:endParaRPr lang="en-US" sz="6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07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83CCF-3FCC-4E6A-F72D-4D16FF140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7586D-D58A-4DBD-75D5-42C4FB0C5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9C3BF1-A947-F8BF-82A7-4F54450AE5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E2DB680-4119-B13A-575C-A1AA2C6DC5DD}"/>
              </a:ext>
            </a:extLst>
          </p:cNvPr>
          <p:cNvSpPr/>
          <p:nvPr/>
        </p:nvSpPr>
        <p:spPr>
          <a:xfrm>
            <a:off x="463952" y="302698"/>
            <a:ext cx="1102346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Đoàn con xin dâng lên Chúa của lễ hy sinh, cầu cho linh hồn mà chúng con đang nguyện nơi đây.</a:t>
            </a:r>
            <a:endParaRPr lang="en-US" sz="65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937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C9880-5966-5C2B-D7D4-906601873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8F5BF-E0F9-C80E-2E73-CE3302D4E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AC20F0-8D1C-7AF7-B527-CECB7C8D18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E13DB9-7AEF-BA63-149C-38932EE665A6}"/>
              </a:ext>
            </a:extLst>
          </p:cNvPr>
          <p:cNvSpPr/>
          <p:nvPr/>
        </p:nvSpPr>
        <p:spPr>
          <a:xfrm>
            <a:off x="463952" y="302698"/>
            <a:ext cx="11023469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Xin Chúa dẫn đưa về nơi phúc trường sinh, quê hương Chúa chọn cho Áp-bra ham và con cháu ông muôn đời.</a:t>
            </a:r>
            <a:endParaRPr lang="en-US" sz="65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010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ED202-48DE-0279-DD35-541E26AA2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E3A36-731A-7789-B51F-C8034E441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064700-BD5F-97D5-7AC4-0CC9A179B7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6D517B9-B73C-2AD4-41F5-373031FF579B}"/>
              </a:ext>
            </a:extLst>
          </p:cNvPr>
          <p:cNvSpPr/>
          <p:nvPr/>
        </p:nvSpPr>
        <p:spPr>
          <a:xfrm>
            <a:off x="463952" y="302698"/>
            <a:ext cx="11023469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Lời con than van lên Chúa, cầu khấn cho muôn hồn siêu lưu đày, được đến nơi thiên đường vinh quang.</a:t>
            </a:r>
            <a:endParaRPr lang="en-US" sz="65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185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7D2BD-D085-E3BF-D4BE-D1FE45F19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3733E-34D5-1DDB-E7B7-B6E5AEC20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313F0C-C349-0900-8424-21496263EF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EDB5DC7-E87C-DD2C-5B84-80CA00EF876C}"/>
              </a:ext>
            </a:extLst>
          </p:cNvPr>
          <p:cNvSpPr/>
          <p:nvPr/>
        </p:nvSpPr>
        <p:spPr>
          <a:xfrm>
            <a:off x="463952" y="302698"/>
            <a:ext cx="11023469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Xin Chúa dẫn đưa về nơi phúc trường sinh, quê hương Chúa chọn cho Áp-bra ham và con cháu ông muôn đời.</a:t>
            </a:r>
            <a:endParaRPr lang="en-US" sz="65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213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58B21-7A55-2E6A-FFEC-B989619BD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837F3-6571-9A10-0AFC-ED9CC76D7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95B01E-0D88-4484-E7EC-7EC821111A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B61206A-1306-D419-1F45-EE6D2794FE6D}"/>
              </a:ext>
            </a:extLst>
          </p:cNvPr>
          <p:cNvSpPr/>
          <p:nvPr/>
        </p:nvSpPr>
        <p:spPr>
          <a:xfrm>
            <a:off x="463952" y="302698"/>
            <a:ext cx="1102346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Nguyện xin thương xem tôi tớ từ chốn âm u ngày đêm van nài cầu Chúa thương đưa về thiên cung.</a:t>
            </a:r>
            <a:endParaRPr lang="en-US" sz="65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497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54413-7437-D8DA-7FB2-D61C8AA2F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F8E3B-B204-F686-3296-56617413C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A91AFF-A11C-A490-B4D7-A72E1B73C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B027AA4-B9F7-5AFB-27C0-538E116205A2}"/>
              </a:ext>
            </a:extLst>
          </p:cNvPr>
          <p:cNvSpPr/>
          <p:nvPr/>
        </p:nvSpPr>
        <p:spPr>
          <a:xfrm>
            <a:off x="463952" y="302698"/>
            <a:ext cx="11023469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Xin Chúa dẫn đưa về nơi phúc trường sinh, quê hương Chúa chọn cho Áp-bra ham và con cháu ông muôn đời.</a:t>
            </a:r>
            <a:endParaRPr lang="en-US" sz="65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8711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70</TotalTime>
  <Words>156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Garamond</vt:lpstr>
      <vt:lpstr>Savon</vt:lpstr>
      <vt:lpstr>Ca dâng lễ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CHÚNG TA LÊN ĐƯỜNG</dc:title>
  <dc:creator>Admin</dc:creator>
  <cp:lastModifiedBy>DINH GIA</cp:lastModifiedBy>
  <cp:revision>41</cp:revision>
  <dcterms:created xsi:type="dcterms:W3CDTF">2024-12-09T09:20:09Z</dcterms:created>
  <dcterms:modified xsi:type="dcterms:W3CDTF">2025-09-24T03:29:03Z</dcterms:modified>
</cp:coreProperties>
</file>