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5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6.xml"/><Relationship Id="rId7" Type="http://schemas.openxmlformats.org/officeDocument/2006/relationships/oleObject" Target="../embeddings/oleObject3.bin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34AD08-23D9-B477-8F1D-4C24700E2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DAC6334C-8052-ABCE-2B14-8B2F6FC0117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25" imgH="426" progId="TCLayout.ActiveDocument.1">
                  <p:embed/>
                </p:oleObj>
              </mc:Choice>
              <mc:Fallback>
                <p:oleObj name="think-cell Slide" r:id="rId7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AC6334C-8052-ABCE-2B14-8B2F6FC011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6AE535-B60F-AF45-9EFC-356C4421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622AAED-1FEE-FDB8-00EB-F09C12EF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3 header</a:t>
            </a:r>
          </a:p>
        </p:txBody>
      </p:sp>
      <p:sp>
        <p:nvSpPr>
          <p:cNvPr id="21" name="Shape5_20180322_094209">
            <a:extLst>
              <a:ext uri="{FF2B5EF4-FFF2-40B4-BE49-F238E27FC236}">
                <a16:creationId xmlns:a16="http://schemas.microsoft.com/office/drawing/2014/main" id="{EEEC0A1F-9AE5-BEC8-E2AD-9FA8704A9B88}"/>
              </a:ext>
            </a:extLst>
          </p:cNvPr>
          <p:cNvSpPr txBox="1">
            <a:spLocks/>
          </p:cNvSpPr>
          <p:nvPr/>
        </p:nvSpPr>
        <p:spPr>
          <a:xfrm>
            <a:off x="1504761" y="3002628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22" name="Shape6_20180322_094209">
            <a:extLst>
              <a:ext uri="{FF2B5EF4-FFF2-40B4-BE49-F238E27FC236}">
                <a16:creationId xmlns:a16="http://schemas.microsoft.com/office/drawing/2014/main" id="{47A175AA-2D2E-2793-D7F0-B18CCDA28E84}"/>
              </a:ext>
            </a:extLst>
          </p:cNvPr>
          <p:cNvSpPr txBox="1">
            <a:spLocks/>
          </p:cNvSpPr>
          <p:nvPr/>
        </p:nvSpPr>
        <p:spPr>
          <a:xfrm>
            <a:off x="8267601" y="3002628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23" name="Shape 3366">
            <a:extLst>
              <a:ext uri="{FF2B5EF4-FFF2-40B4-BE49-F238E27FC236}">
                <a16:creationId xmlns:a16="http://schemas.microsoft.com/office/drawing/2014/main" id="{5E1A8CF1-5EF7-E0DD-16A4-4A213B5882FC}"/>
              </a:ext>
            </a:extLst>
          </p:cNvPr>
          <p:cNvSpPr/>
          <p:nvPr/>
        </p:nvSpPr>
        <p:spPr>
          <a:xfrm rot="7375530">
            <a:off x="7125982" y="2718845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3366">
            <a:extLst>
              <a:ext uri="{FF2B5EF4-FFF2-40B4-BE49-F238E27FC236}">
                <a16:creationId xmlns:a16="http://schemas.microsoft.com/office/drawing/2014/main" id="{43C9809F-2C39-AB9D-5A0F-D03811EA277F}"/>
              </a:ext>
            </a:extLst>
          </p:cNvPr>
          <p:cNvSpPr/>
          <p:nvPr/>
        </p:nvSpPr>
        <p:spPr>
          <a:xfrm rot="3424470" flipV="1">
            <a:off x="3989118" y="2718844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ZenIcon3">
            <a:extLst>
              <a:ext uri="{FF2B5EF4-FFF2-40B4-BE49-F238E27FC236}">
                <a16:creationId xmlns:a16="http://schemas.microsoft.com/office/drawing/2014/main" id="{2A86BD4C-8DEA-F8AB-D73E-ACDD817AAA23}"/>
              </a:ext>
            </a:extLst>
          </p:cNvPr>
          <p:cNvSpPr>
            <a:spLocks noChangeAspect="1" noEditPoints="1"/>
          </p:cNvSpPr>
          <p:nvPr>
            <p:custDataLst>
              <p:tags r:id="rId2"/>
            </p:custDataLst>
          </p:nvPr>
        </p:nvSpPr>
        <p:spPr bwMode="auto">
          <a:xfrm>
            <a:off x="7407977" y="3030487"/>
            <a:ext cx="564430" cy="56583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ZenIcon3">
            <a:extLst>
              <a:ext uri="{FF2B5EF4-FFF2-40B4-BE49-F238E27FC236}">
                <a16:creationId xmlns:a16="http://schemas.microsoft.com/office/drawing/2014/main" id="{0DF5E1F1-3E1B-EF09-7210-A9D57F4123B6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4233919" y="3026474"/>
            <a:ext cx="564430" cy="56583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870D76C-171B-56F9-8E41-D7885434E396}"/>
              </a:ext>
            </a:extLst>
          </p:cNvPr>
          <p:cNvSpPr txBox="1">
            <a:spLocks/>
          </p:cNvSpPr>
          <p:nvPr/>
        </p:nvSpPr>
        <p:spPr>
          <a:xfrm flipH="1">
            <a:off x="5078477" y="4042437"/>
            <a:ext cx="2112156" cy="369332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dirty="0">
                <a:latin typeface="+mn-lt"/>
              </a:rPr>
              <a:t>TITLE</a:t>
            </a:r>
          </a:p>
        </p:txBody>
      </p:sp>
      <p:grpSp>
        <p:nvGrpSpPr>
          <p:cNvPr id="28" name="ZenIcon1">
            <a:extLst>
              <a:ext uri="{FF2B5EF4-FFF2-40B4-BE49-F238E27FC236}">
                <a16:creationId xmlns:a16="http://schemas.microsoft.com/office/drawing/2014/main" id="{5FB43C63-CE92-FA00-0564-FB4016185483}"/>
              </a:ext>
            </a:extLst>
          </p:cNvPr>
          <p:cNvGrpSpPr>
            <a:grpSpLocks noChangeAspect="1"/>
          </p:cNvGrpSpPr>
          <p:nvPr>
            <p:custDataLst>
              <p:tags r:id="rId4"/>
            </p:custDataLst>
          </p:nvPr>
        </p:nvGrpSpPr>
        <p:grpSpPr>
          <a:xfrm>
            <a:off x="5681895" y="2921004"/>
            <a:ext cx="905318" cy="905318"/>
            <a:chOff x="5712408" y="975680"/>
            <a:chExt cx="671729" cy="639391"/>
          </a:xfrm>
        </p:grpSpPr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91481707-162B-553E-8EE9-A81FC4D239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6A2D2154-F86B-6161-B6BA-131CCF9C33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8817F595-71A6-A300-1731-CFD0233D42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B1B0F8A8-0AE3-8155-2C9B-CB26ED32412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2A05A08D-2EB4-DF88-144D-1B09170D146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E0E8EF39-FBF1-E31D-CBDE-2C2D6C3B21C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35" name="Shape0_20180322_094209">
            <a:extLst>
              <a:ext uri="{FF2B5EF4-FFF2-40B4-BE49-F238E27FC236}">
                <a16:creationId xmlns:a16="http://schemas.microsoft.com/office/drawing/2014/main" id="{8B45452B-8EDB-BB0E-8A53-D17393A449FE}"/>
              </a:ext>
            </a:extLst>
          </p:cNvPr>
          <p:cNvSpPr txBox="1">
            <a:spLocks/>
          </p:cNvSpPr>
          <p:nvPr/>
        </p:nvSpPr>
        <p:spPr>
          <a:xfrm>
            <a:off x="6776130" y="1453713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36" name="Shape 3366">
            <a:extLst>
              <a:ext uri="{FF2B5EF4-FFF2-40B4-BE49-F238E27FC236}">
                <a16:creationId xmlns:a16="http://schemas.microsoft.com/office/drawing/2014/main" id="{DD14137B-15F5-F6B1-6C8A-6589EA738CFF}"/>
              </a:ext>
            </a:extLst>
          </p:cNvPr>
          <p:cNvSpPr/>
          <p:nvPr/>
        </p:nvSpPr>
        <p:spPr>
          <a:xfrm rot="1975530">
            <a:off x="5564419" y="1225988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ZenIcon2">
            <a:extLst>
              <a:ext uri="{FF2B5EF4-FFF2-40B4-BE49-F238E27FC236}">
                <a16:creationId xmlns:a16="http://schemas.microsoft.com/office/drawing/2014/main" id="{18486468-5EFA-0E68-396A-EE0AA3509A66}"/>
              </a:ext>
            </a:extLst>
          </p:cNvPr>
          <p:cNvSpPr>
            <a:spLocks noChangeAspect="1" noEditPoints="1"/>
          </p:cNvSpPr>
          <p:nvPr>
            <p:custDataLst>
              <p:tags r:id="rId5"/>
            </p:custDataLst>
          </p:nvPr>
        </p:nvSpPr>
        <p:spPr bwMode="auto">
          <a:xfrm>
            <a:off x="5841876" y="1435678"/>
            <a:ext cx="564430" cy="5644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</p:spTree>
    <p:extLst>
      <p:ext uri="{BB962C8B-B14F-4D97-AF65-F5344CB8AC3E}">
        <p14:creationId xmlns:p14="http://schemas.microsoft.com/office/powerpoint/2010/main" val="35128449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8584</TotalTime>
  <Words>61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3 header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458</cp:revision>
  <dcterms:created xsi:type="dcterms:W3CDTF">2021-03-31T02:49:57Z</dcterms:created>
  <dcterms:modified xsi:type="dcterms:W3CDTF">2025-10-15T08:27:49Z</dcterms:modified>
  <cp:category/>
</cp:coreProperties>
</file>