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2995389-F78D-4DD6-BDD1-4982BDA1C6DA}">
  <a:tblStyle styleId="{92995389-F78D-4DD6-BDD1-4982BDA1C6D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6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73.png"/><Relationship Id="rId5" Type="http://schemas.openxmlformats.org/officeDocument/2006/relationships/image" Target="../media/image45.png"/><Relationship Id="rId6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9.png"/><Relationship Id="rId4" Type="http://schemas.openxmlformats.org/officeDocument/2006/relationships/image" Target="../media/image120.png"/><Relationship Id="rId5" Type="http://schemas.openxmlformats.org/officeDocument/2006/relationships/image" Target="../media/image66.png"/><Relationship Id="rId6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9.png"/><Relationship Id="rId4" Type="http://schemas.openxmlformats.org/officeDocument/2006/relationships/image" Target="../media/image10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0.png"/><Relationship Id="rId4" Type="http://schemas.openxmlformats.org/officeDocument/2006/relationships/image" Target="../media/image105.png"/><Relationship Id="rId5" Type="http://schemas.openxmlformats.org/officeDocument/2006/relationships/image" Target="../media/image1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2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11.png"/><Relationship Id="rId7" Type="http://schemas.openxmlformats.org/officeDocument/2006/relationships/image" Target="../media/image106.png"/><Relationship Id="rId8" Type="http://schemas.openxmlformats.org/officeDocument/2006/relationships/image" Target="../media/image102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46.png"/><Relationship Id="rId11" Type="http://schemas.openxmlformats.org/officeDocument/2006/relationships/image" Target="../media/image26.png"/><Relationship Id="rId22" Type="http://schemas.openxmlformats.org/officeDocument/2006/relationships/image" Target="../media/image129.png"/><Relationship Id="rId10" Type="http://schemas.openxmlformats.org/officeDocument/2006/relationships/image" Target="../media/image27.png"/><Relationship Id="rId21" Type="http://schemas.openxmlformats.org/officeDocument/2006/relationships/image" Target="../media/image47.png"/><Relationship Id="rId13" Type="http://schemas.openxmlformats.org/officeDocument/2006/relationships/image" Target="../media/image17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Relationship Id="rId15" Type="http://schemas.openxmlformats.org/officeDocument/2006/relationships/image" Target="../media/image123.png"/><Relationship Id="rId14" Type="http://schemas.openxmlformats.org/officeDocument/2006/relationships/image" Target="../media/image113.png"/><Relationship Id="rId17" Type="http://schemas.openxmlformats.org/officeDocument/2006/relationships/image" Target="../media/image112.png"/><Relationship Id="rId16" Type="http://schemas.openxmlformats.org/officeDocument/2006/relationships/image" Target="../media/image5.png"/><Relationship Id="rId5" Type="http://schemas.openxmlformats.org/officeDocument/2006/relationships/image" Target="../media/image126.png"/><Relationship Id="rId19" Type="http://schemas.openxmlformats.org/officeDocument/2006/relationships/image" Target="../media/image102.png"/><Relationship Id="rId6" Type="http://schemas.openxmlformats.org/officeDocument/2006/relationships/image" Target="../media/image45.png"/><Relationship Id="rId18" Type="http://schemas.openxmlformats.org/officeDocument/2006/relationships/image" Target="../media/image118.png"/><Relationship Id="rId7" Type="http://schemas.openxmlformats.org/officeDocument/2006/relationships/image" Target="../media/image42.png"/><Relationship Id="rId8" Type="http://schemas.openxmlformats.org/officeDocument/2006/relationships/image" Target="../media/image7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9.png"/><Relationship Id="rId6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34.png"/><Relationship Id="rId5" Type="http://schemas.openxmlformats.org/officeDocument/2006/relationships/image" Target="../media/image47.png"/><Relationship Id="rId6" Type="http://schemas.openxmlformats.org/officeDocument/2006/relationships/image" Target="../media/image41.png"/><Relationship Id="rId7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E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13874210" y="-1371216"/>
            <a:ext cx="4079691" cy="4270927"/>
            <a:chOff x="0" y="-38100"/>
            <a:chExt cx="812800" cy="850900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5EB0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13874210" y="3156126"/>
            <a:ext cx="4079691" cy="4270927"/>
            <a:chOff x="0" y="-38100"/>
            <a:chExt cx="812800" cy="850900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13874210" y="7683468"/>
            <a:ext cx="4079691" cy="4270927"/>
            <a:chOff x="0" y="-38100"/>
            <a:chExt cx="812800" cy="850900"/>
          </a:xfrm>
        </p:grpSpPr>
        <p:sp>
          <p:nvSpPr>
            <p:cNvPr id="91" name="Google Shape;91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5EB0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9144000" y="-1371216"/>
            <a:ext cx="4079691" cy="4270927"/>
            <a:chOff x="0" y="-38100"/>
            <a:chExt cx="812800" cy="850900"/>
          </a:xfrm>
        </p:grpSpPr>
        <p:sp>
          <p:nvSpPr>
            <p:cNvPr id="94" name="Google Shape;9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3"/>
          <p:cNvGrpSpPr/>
          <p:nvPr/>
        </p:nvGrpSpPr>
        <p:grpSpPr>
          <a:xfrm>
            <a:off x="9144000" y="3156126"/>
            <a:ext cx="4079691" cy="4270927"/>
            <a:chOff x="0" y="-38100"/>
            <a:chExt cx="812800" cy="850900"/>
          </a:xfrm>
        </p:grpSpPr>
        <p:sp>
          <p:nvSpPr>
            <p:cNvPr id="97" name="Google Shape;97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9144000" y="7683468"/>
            <a:ext cx="4079691" cy="4270927"/>
            <a:chOff x="0" y="-38100"/>
            <a:chExt cx="812800" cy="850900"/>
          </a:xfrm>
        </p:grpSpPr>
        <p:sp>
          <p:nvSpPr>
            <p:cNvPr id="100" name="Google Shape;100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FDA8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4413790" y="-1371216"/>
            <a:ext cx="4079691" cy="4270927"/>
            <a:chOff x="0" y="-38100"/>
            <a:chExt cx="812800" cy="850900"/>
          </a:xfrm>
        </p:grpSpPr>
        <p:sp>
          <p:nvSpPr>
            <p:cNvPr id="103" name="Google Shape;10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3"/>
          <p:cNvGrpSpPr/>
          <p:nvPr/>
        </p:nvGrpSpPr>
        <p:grpSpPr>
          <a:xfrm>
            <a:off x="4413790" y="3156126"/>
            <a:ext cx="4079691" cy="4270927"/>
            <a:chOff x="0" y="-38100"/>
            <a:chExt cx="812800" cy="850900"/>
          </a:xfrm>
        </p:grpSpPr>
        <p:sp>
          <p:nvSpPr>
            <p:cNvPr id="106" name="Google Shape;10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3"/>
          <p:cNvGrpSpPr/>
          <p:nvPr/>
        </p:nvGrpSpPr>
        <p:grpSpPr>
          <a:xfrm>
            <a:off x="4413790" y="7683468"/>
            <a:ext cx="4079691" cy="4270927"/>
            <a:chOff x="0" y="-38100"/>
            <a:chExt cx="812800" cy="850900"/>
          </a:xfrm>
        </p:grpSpPr>
        <p:sp>
          <p:nvSpPr>
            <p:cNvPr id="109" name="Google Shape;109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3"/>
          <p:cNvGrpSpPr/>
          <p:nvPr/>
        </p:nvGrpSpPr>
        <p:grpSpPr>
          <a:xfrm>
            <a:off x="-316421" y="-1371216"/>
            <a:ext cx="4079691" cy="4270927"/>
            <a:chOff x="0" y="-38100"/>
            <a:chExt cx="812800" cy="850900"/>
          </a:xfrm>
        </p:grpSpPr>
        <p:sp>
          <p:nvSpPr>
            <p:cNvPr id="112" name="Google Shape;112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5EB0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3"/>
          <p:cNvGrpSpPr/>
          <p:nvPr/>
        </p:nvGrpSpPr>
        <p:grpSpPr>
          <a:xfrm>
            <a:off x="-184396" y="7683469"/>
            <a:ext cx="4079687" cy="4270922"/>
            <a:chOff x="0" y="-38100"/>
            <a:chExt cx="812800" cy="850900"/>
          </a:xfrm>
        </p:grpSpPr>
        <p:sp>
          <p:nvSpPr>
            <p:cNvPr id="115" name="Google Shape;11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96781" y="0"/>
                  </a:moveTo>
                  <a:lnTo>
                    <a:pt x="716019" y="0"/>
                  </a:lnTo>
                  <a:cubicBezTo>
                    <a:pt x="769470" y="0"/>
                    <a:pt x="812800" y="43330"/>
                    <a:pt x="812800" y="96781"/>
                  </a:cubicBezTo>
                  <a:lnTo>
                    <a:pt x="812800" y="716019"/>
                  </a:lnTo>
                  <a:cubicBezTo>
                    <a:pt x="812800" y="769470"/>
                    <a:pt x="769470" y="812800"/>
                    <a:pt x="716019" y="812800"/>
                  </a:cubicBezTo>
                  <a:lnTo>
                    <a:pt x="96781" y="812800"/>
                  </a:lnTo>
                  <a:cubicBezTo>
                    <a:pt x="43330" y="812800"/>
                    <a:pt x="0" y="769470"/>
                    <a:pt x="0" y="716019"/>
                  </a:cubicBezTo>
                  <a:lnTo>
                    <a:pt x="0" y="96781"/>
                  </a:lnTo>
                  <a:cubicBezTo>
                    <a:pt x="0" y="43330"/>
                    <a:pt x="43330" y="0"/>
                    <a:pt x="96781" y="0"/>
                  </a:cubicBez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13"/>
          <p:cNvSpPr/>
          <p:nvPr/>
        </p:nvSpPr>
        <p:spPr>
          <a:xfrm>
            <a:off x="9636225" y="8197082"/>
            <a:ext cx="3095241" cy="2986907"/>
          </a:xfrm>
          <a:custGeom>
            <a:rect b="b" l="l" r="r" t="t"/>
            <a:pathLst>
              <a:path extrusionOk="0" h="2986907" w="3095241">
                <a:moveTo>
                  <a:pt x="0" y="0"/>
                </a:moveTo>
                <a:lnTo>
                  <a:pt x="3095241" y="0"/>
                </a:lnTo>
                <a:lnTo>
                  <a:pt x="3095241" y="2986908"/>
                </a:lnTo>
                <a:lnTo>
                  <a:pt x="0" y="2986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8" name="Google Shape;118;p13"/>
          <p:cNvGrpSpPr/>
          <p:nvPr/>
        </p:nvGrpSpPr>
        <p:grpSpPr>
          <a:xfrm>
            <a:off x="-240229" y="4627648"/>
            <a:ext cx="13919805" cy="10193024"/>
            <a:chOff x="-1" y="-130367"/>
            <a:chExt cx="18559740" cy="13590699"/>
          </a:xfrm>
        </p:grpSpPr>
        <p:grpSp>
          <p:nvGrpSpPr>
            <p:cNvPr id="119" name="Google Shape;119;p13"/>
            <p:cNvGrpSpPr/>
            <p:nvPr/>
          </p:nvGrpSpPr>
          <p:grpSpPr>
            <a:xfrm rot="3436066">
              <a:off x="7447738" y="-2279954"/>
              <a:ext cx="4656882" cy="17889873"/>
              <a:chOff x="0" y="-47625"/>
              <a:chExt cx="919878" cy="3533802"/>
            </a:xfrm>
          </p:grpSpPr>
          <p:sp>
            <p:nvSpPr>
              <p:cNvPr id="120" name="Google Shape;120;p13"/>
              <p:cNvSpPr/>
              <p:nvPr/>
            </p:nvSpPr>
            <p:spPr>
              <a:xfrm>
                <a:off x="0" y="0"/>
                <a:ext cx="919878" cy="3486177"/>
              </a:xfrm>
              <a:custGeom>
                <a:rect b="b" l="l" r="r" t="t"/>
                <a:pathLst>
                  <a:path extrusionOk="0" h="3486177" w="919878">
                    <a:moveTo>
                      <a:pt x="0" y="0"/>
                    </a:moveTo>
                    <a:lnTo>
                      <a:pt x="919878" y="0"/>
                    </a:lnTo>
                    <a:lnTo>
                      <a:pt x="919878" y="3486177"/>
                    </a:lnTo>
                    <a:lnTo>
                      <a:pt x="0" y="3486177"/>
                    </a:lnTo>
                    <a:close/>
                  </a:path>
                </a:pathLst>
              </a:custGeom>
              <a:solidFill>
                <a:srgbClr val="476CEE"/>
              </a:solidFill>
              <a:ln>
                <a:noFill/>
              </a:ln>
            </p:spPr>
          </p:sp>
          <p:sp>
            <p:nvSpPr>
              <p:cNvPr id="121" name="Google Shape;121;p13"/>
              <p:cNvSpPr txBox="1"/>
              <p:nvPr/>
            </p:nvSpPr>
            <p:spPr>
              <a:xfrm>
                <a:off x="0" y="-47625"/>
                <a:ext cx="919878" cy="3533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" name="Google Shape;122;p13"/>
            <p:cNvGrpSpPr/>
            <p:nvPr/>
          </p:nvGrpSpPr>
          <p:grpSpPr>
            <a:xfrm rot="5400000">
              <a:off x="3428326" y="-527427"/>
              <a:ext cx="4514536" cy="11371189"/>
              <a:chOff x="0" y="-47625"/>
              <a:chExt cx="891760" cy="2246161"/>
            </a:xfrm>
          </p:grpSpPr>
          <p:sp>
            <p:nvSpPr>
              <p:cNvPr id="123" name="Google Shape;123;p13"/>
              <p:cNvSpPr/>
              <p:nvPr/>
            </p:nvSpPr>
            <p:spPr>
              <a:xfrm>
                <a:off x="0" y="0"/>
                <a:ext cx="891760" cy="2198536"/>
              </a:xfrm>
              <a:custGeom>
                <a:rect b="b" l="l" r="r" t="t"/>
                <a:pathLst>
                  <a:path extrusionOk="0" h="2198536" w="891760">
                    <a:moveTo>
                      <a:pt x="0" y="0"/>
                    </a:moveTo>
                    <a:lnTo>
                      <a:pt x="891760" y="0"/>
                    </a:lnTo>
                    <a:lnTo>
                      <a:pt x="891760" y="2198536"/>
                    </a:lnTo>
                    <a:lnTo>
                      <a:pt x="0" y="2198536"/>
                    </a:lnTo>
                    <a:close/>
                  </a:path>
                </a:pathLst>
              </a:custGeom>
              <a:solidFill>
                <a:srgbClr val="476CEE"/>
              </a:solidFill>
              <a:ln>
                <a:noFill/>
              </a:ln>
            </p:spPr>
          </p:sp>
          <p:sp>
            <p:nvSpPr>
              <p:cNvPr id="124" name="Google Shape;124;p13"/>
              <p:cNvSpPr txBox="1"/>
              <p:nvPr/>
            </p:nvSpPr>
            <p:spPr>
              <a:xfrm>
                <a:off x="0" y="-47625"/>
                <a:ext cx="891760" cy="2246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5" name="Google Shape;125;p13"/>
          <p:cNvSpPr/>
          <p:nvPr/>
        </p:nvSpPr>
        <p:spPr>
          <a:xfrm>
            <a:off x="14179172" y="3875690"/>
            <a:ext cx="3469767" cy="3023035"/>
          </a:xfrm>
          <a:custGeom>
            <a:rect b="b" l="l" r="r" t="t"/>
            <a:pathLst>
              <a:path extrusionOk="0" h="3023035" w="3469767">
                <a:moveTo>
                  <a:pt x="0" y="0"/>
                </a:moveTo>
                <a:lnTo>
                  <a:pt x="3469767" y="0"/>
                </a:lnTo>
                <a:lnTo>
                  <a:pt x="3469767" y="3023035"/>
                </a:lnTo>
                <a:lnTo>
                  <a:pt x="0" y="302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6" name="Google Shape;126;p13"/>
          <p:cNvGrpSpPr/>
          <p:nvPr/>
        </p:nvGrpSpPr>
        <p:grpSpPr>
          <a:xfrm>
            <a:off x="-282300" y="2230947"/>
            <a:ext cx="17259307" cy="5472122"/>
            <a:chOff x="0" y="-47625"/>
            <a:chExt cx="978075" cy="310102"/>
          </a:xfrm>
        </p:grpSpPr>
        <p:sp>
          <p:nvSpPr>
            <p:cNvPr id="127" name="Google Shape;127;p13"/>
            <p:cNvSpPr/>
            <p:nvPr/>
          </p:nvSpPr>
          <p:spPr>
            <a:xfrm>
              <a:off x="0" y="0"/>
              <a:ext cx="978075" cy="262477"/>
            </a:xfrm>
            <a:custGeom>
              <a:rect b="b" l="l" r="r" t="t"/>
              <a:pathLst>
                <a:path extrusionOk="0" h="262477" w="978075">
                  <a:moveTo>
                    <a:pt x="774875" y="0"/>
                  </a:moveTo>
                  <a:lnTo>
                    <a:pt x="0" y="0"/>
                  </a:lnTo>
                  <a:lnTo>
                    <a:pt x="0" y="262477"/>
                  </a:lnTo>
                  <a:lnTo>
                    <a:pt x="774875" y="262477"/>
                  </a:lnTo>
                  <a:lnTo>
                    <a:pt x="978075" y="131239"/>
                  </a:lnTo>
                  <a:lnTo>
                    <a:pt x="774875" y="0"/>
                  </a:lnTo>
                  <a:close/>
                </a:path>
              </a:pathLst>
            </a:custGeom>
            <a:solidFill>
              <a:srgbClr val="6CA1EF"/>
            </a:solidFill>
            <a:ln>
              <a:noFill/>
            </a:ln>
          </p:spPr>
        </p:sp>
        <p:sp>
          <p:nvSpPr>
            <p:cNvPr id="128" name="Google Shape;128;p13"/>
            <p:cNvSpPr txBox="1"/>
            <p:nvPr/>
          </p:nvSpPr>
          <p:spPr>
            <a:xfrm>
              <a:off x="0" y="-47625"/>
              <a:ext cx="863775" cy="310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3"/>
          <p:cNvSpPr txBox="1"/>
          <p:nvPr/>
        </p:nvSpPr>
        <p:spPr>
          <a:xfrm>
            <a:off x="109435" y="2644007"/>
            <a:ext cx="13482600" cy="5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32" u="none" cap="none" strike="noStrike">
                <a:solidFill>
                  <a:srgbClr val="F0F0EF"/>
                </a:solidFill>
                <a:latin typeface="Staatliches"/>
                <a:ea typeface="Staatliches"/>
                <a:cs typeface="Staatliches"/>
                <a:sym typeface="Staatliches"/>
              </a:rPr>
              <a:t>SIGNAGE</a:t>
            </a: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9466627" y="-857353"/>
            <a:ext cx="3434437" cy="3434437"/>
          </a:xfrm>
          <a:custGeom>
            <a:rect b="b" l="l" r="r" t="t"/>
            <a:pathLst>
              <a:path extrusionOk="0" h="3434437" w="3434437">
                <a:moveTo>
                  <a:pt x="0" y="0"/>
                </a:moveTo>
                <a:lnTo>
                  <a:pt x="3434437" y="0"/>
                </a:lnTo>
                <a:lnTo>
                  <a:pt x="3434437" y="3434437"/>
                </a:lnTo>
                <a:lnTo>
                  <a:pt x="0" y="3434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31" name="Google Shape;131;p13"/>
          <p:cNvCxnSpPr/>
          <p:nvPr/>
        </p:nvCxnSpPr>
        <p:spPr>
          <a:xfrm>
            <a:off x="11234641" y="-522057"/>
            <a:ext cx="0" cy="3593400"/>
          </a:xfrm>
          <a:prstGeom prst="straightConnector1">
            <a:avLst/>
          </a:prstGeom>
          <a:noFill/>
          <a:ln cap="flat" cmpd="sng" w="333375">
            <a:solidFill>
              <a:srgbClr val="6CA1E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13"/>
          <p:cNvSpPr/>
          <p:nvPr/>
        </p:nvSpPr>
        <p:spPr>
          <a:xfrm>
            <a:off x="740219" y="-609244"/>
            <a:ext cx="2230453" cy="3081801"/>
          </a:xfrm>
          <a:custGeom>
            <a:rect b="b" l="l" r="r" t="t"/>
            <a:pathLst>
              <a:path extrusionOk="0" h="3081801" w="2230453">
                <a:moveTo>
                  <a:pt x="0" y="0"/>
                </a:moveTo>
                <a:lnTo>
                  <a:pt x="2230454" y="0"/>
                </a:lnTo>
                <a:lnTo>
                  <a:pt x="2230454" y="3081801"/>
                </a:lnTo>
                <a:lnTo>
                  <a:pt x="0" y="30818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3"/>
          <p:cNvSpPr/>
          <p:nvPr/>
        </p:nvSpPr>
        <p:spPr>
          <a:xfrm>
            <a:off x="5549611" y="-1004898"/>
            <a:ext cx="2035892" cy="3477456"/>
          </a:xfrm>
          <a:custGeom>
            <a:rect b="b" l="l" r="r" t="t"/>
            <a:pathLst>
              <a:path extrusionOk="0" h="3477456" w="2035892">
                <a:moveTo>
                  <a:pt x="0" y="0"/>
                </a:moveTo>
                <a:lnTo>
                  <a:pt x="2035892" y="0"/>
                </a:lnTo>
                <a:lnTo>
                  <a:pt x="2035892" y="3477455"/>
                </a:lnTo>
                <a:lnTo>
                  <a:pt x="0" y="3477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3"/>
          <p:cNvSpPr/>
          <p:nvPr/>
        </p:nvSpPr>
        <p:spPr>
          <a:xfrm>
            <a:off x="14263325" y="8206923"/>
            <a:ext cx="3415254" cy="3415254"/>
          </a:xfrm>
          <a:custGeom>
            <a:rect b="b" l="l" r="r" t="t"/>
            <a:pathLst>
              <a:path extrusionOk="0" h="3415254" w="3415254">
                <a:moveTo>
                  <a:pt x="0" y="0"/>
                </a:moveTo>
                <a:lnTo>
                  <a:pt x="3415255" y="0"/>
                </a:lnTo>
                <a:lnTo>
                  <a:pt x="3415255" y="3415254"/>
                </a:lnTo>
                <a:lnTo>
                  <a:pt x="0" y="3415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14537510" y="-522057"/>
            <a:ext cx="2866885" cy="3013808"/>
          </a:xfrm>
          <a:custGeom>
            <a:rect b="b" l="l" r="r" t="t"/>
            <a:pathLst>
              <a:path extrusionOk="0" h="3013808" w="2866885">
                <a:moveTo>
                  <a:pt x="0" y="0"/>
                </a:moveTo>
                <a:lnTo>
                  <a:pt x="2866885" y="0"/>
                </a:lnTo>
                <a:lnTo>
                  <a:pt x="2866885" y="3013808"/>
                </a:lnTo>
                <a:lnTo>
                  <a:pt x="0" y="3013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3"/>
          <p:cNvSpPr txBox="1"/>
          <p:nvPr/>
        </p:nvSpPr>
        <p:spPr>
          <a:xfrm>
            <a:off x="109435" y="7704694"/>
            <a:ext cx="7521900" cy="28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228" u="none" cap="none" strike="noStrike">
                <a:solidFill>
                  <a:srgbClr val="F0F0EF"/>
                </a:solidFill>
                <a:latin typeface="Staatliches"/>
                <a:ea typeface="Staatliches"/>
                <a:cs typeface="Staatliches"/>
                <a:sym typeface="Staatliches"/>
              </a:rPr>
              <a:t>Posters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2B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/>
          <p:nvPr/>
        </p:nvSpPr>
        <p:spPr>
          <a:xfrm>
            <a:off x="0" y="0"/>
            <a:ext cx="18288000" cy="10501767"/>
          </a:xfrm>
          <a:custGeom>
            <a:rect b="b" l="l" r="r" t="t"/>
            <a:pathLst>
              <a:path extrusionOk="0" h="10501767" w="18288000">
                <a:moveTo>
                  <a:pt x="0" y="0"/>
                </a:moveTo>
                <a:lnTo>
                  <a:pt x="18288000" y="0"/>
                </a:lnTo>
                <a:lnTo>
                  <a:pt x="18288000" y="10501767"/>
                </a:lnTo>
                <a:lnTo>
                  <a:pt x="0" y="10501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" l="0" r="0" t="-15923"/>
            </a:stretch>
          </a:blipFill>
          <a:ln>
            <a:noFill/>
          </a:ln>
        </p:spPr>
      </p:sp>
      <p:sp>
        <p:nvSpPr>
          <p:cNvPr id="295" name="Google Shape;295;p22"/>
          <p:cNvSpPr txBox="1"/>
          <p:nvPr/>
        </p:nvSpPr>
        <p:spPr>
          <a:xfrm>
            <a:off x="302525" y="640625"/>
            <a:ext cx="12058200" cy="5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film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festival</a:t>
            </a:r>
            <a:endParaRPr/>
          </a:p>
        </p:txBody>
      </p:sp>
      <p:graphicFrame>
        <p:nvGraphicFramePr>
          <p:cNvPr id="296" name="Google Shape;296;p22"/>
          <p:cNvGraphicFramePr/>
          <p:nvPr/>
        </p:nvGraphicFramePr>
        <p:xfrm>
          <a:off x="481329" y="85343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{92995389-F78D-4DD6-BDD1-4982BDA1C6DA}</a:tableStyleId>
              </a:tblPr>
              <a:tblGrid>
                <a:gridCol w="2881100"/>
                <a:gridCol w="6099700"/>
                <a:gridCol w="8344825"/>
              </a:tblGrid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TIME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SOUNDTRACK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AWARDS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STARRING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7" name="Google Shape;297;p22"/>
          <p:cNvSpPr txBox="1"/>
          <p:nvPr/>
        </p:nvSpPr>
        <p:spPr>
          <a:xfrm>
            <a:off x="9937950" y="6369325"/>
            <a:ext cx="78690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12/12/25</a:t>
            </a:r>
            <a:endParaRPr sz="15000"/>
          </a:p>
        </p:txBody>
      </p:sp>
      <p:sp>
        <p:nvSpPr>
          <p:cNvPr id="298" name="Google Shape;298;p22"/>
          <p:cNvSpPr txBox="1"/>
          <p:nvPr/>
        </p:nvSpPr>
        <p:spPr>
          <a:xfrm>
            <a:off x="1349092" y="8543893"/>
            <a:ext cx="233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5pm - 9pm</a:t>
            </a:r>
            <a:endParaRPr/>
          </a:p>
        </p:txBody>
      </p:sp>
      <p:sp>
        <p:nvSpPr>
          <p:cNvPr id="299" name="Google Shape;299;p22"/>
          <p:cNvSpPr txBox="1"/>
          <p:nvPr/>
        </p:nvSpPr>
        <p:spPr>
          <a:xfrm>
            <a:off x="1486028" y="8894483"/>
            <a:ext cx="47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Best Movie Awards</a:t>
            </a:r>
            <a:endParaRPr/>
          </a:p>
        </p:txBody>
      </p:sp>
      <p:sp>
        <p:nvSpPr>
          <p:cNvPr id="300" name="Google Shape;300;p22"/>
          <p:cNvSpPr txBox="1"/>
          <p:nvPr/>
        </p:nvSpPr>
        <p:spPr>
          <a:xfrm>
            <a:off x="10613689" y="9356170"/>
            <a:ext cx="560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Actors’ names</a:t>
            </a:r>
            <a:endParaRPr/>
          </a:p>
        </p:txBody>
      </p:sp>
      <p:sp>
        <p:nvSpPr>
          <p:cNvPr id="301" name="Google Shape;301;p22"/>
          <p:cNvSpPr txBox="1"/>
          <p:nvPr/>
        </p:nvSpPr>
        <p:spPr>
          <a:xfrm>
            <a:off x="10831898" y="8543905"/>
            <a:ext cx="650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Name Surname</a:t>
            </a:r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481329" y="8050889"/>
            <a:ext cx="138495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 SINT DUIS VENIAM CILLUM LABORE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2D2B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/>
          <p:nvPr/>
        </p:nvSpPr>
        <p:spPr>
          <a:xfrm>
            <a:off x="302525" y="640625"/>
            <a:ext cx="12058200" cy="5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film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festival</a:t>
            </a:r>
            <a:endParaRPr/>
          </a:p>
        </p:txBody>
      </p:sp>
      <p:graphicFrame>
        <p:nvGraphicFramePr>
          <p:cNvPr id="308" name="Google Shape;308;p23"/>
          <p:cNvGraphicFramePr/>
          <p:nvPr/>
        </p:nvGraphicFramePr>
        <p:xfrm>
          <a:off x="481329" y="85343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{92995389-F78D-4DD6-BDD1-4982BDA1C6DA}</a:tableStyleId>
              </a:tblPr>
              <a:tblGrid>
                <a:gridCol w="2881100"/>
                <a:gridCol w="6099700"/>
                <a:gridCol w="8344825"/>
              </a:tblGrid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TIME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SOUNDTRACK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AWARDS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STARRING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9" name="Google Shape;309;p23"/>
          <p:cNvSpPr txBox="1"/>
          <p:nvPr/>
        </p:nvSpPr>
        <p:spPr>
          <a:xfrm>
            <a:off x="9937950" y="6369325"/>
            <a:ext cx="78690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12/12/25</a:t>
            </a:r>
            <a:endParaRPr sz="15000"/>
          </a:p>
        </p:txBody>
      </p:sp>
      <p:sp>
        <p:nvSpPr>
          <p:cNvPr id="310" name="Google Shape;310;p23"/>
          <p:cNvSpPr txBox="1"/>
          <p:nvPr/>
        </p:nvSpPr>
        <p:spPr>
          <a:xfrm>
            <a:off x="1349092" y="8543893"/>
            <a:ext cx="233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5pm - 9pm</a:t>
            </a:r>
            <a:endParaRPr/>
          </a:p>
        </p:txBody>
      </p:sp>
      <p:sp>
        <p:nvSpPr>
          <p:cNvPr id="311" name="Google Shape;311;p23"/>
          <p:cNvSpPr txBox="1"/>
          <p:nvPr/>
        </p:nvSpPr>
        <p:spPr>
          <a:xfrm>
            <a:off x="1486028" y="8894483"/>
            <a:ext cx="47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Best Movie Awards</a:t>
            </a:r>
            <a:endParaRPr/>
          </a:p>
        </p:txBody>
      </p:sp>
      <p:sp>
        <p:nvSpPr>
          <p:cNvPr id="312" name="Google Shape;312;p23"/>
          <p:cNvSpPr txBox="1"/>
          <p:nvPr/>
        </p:nvSpPr>
        <p:spPr>
          <a:xfrm>
            <a:off x="10613689" y="9356170"/>
            <a:ext cx="560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Actors’ names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10831898" y="8543905"/>
            <a:ext cx="650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Name Surname</a:t>
            </a:r>
            <a:endParaRPr/>
          </a:p>
        </p:txBody>
      </p:sp>
      <p:sp>
        <p:nvSpPr>
          <p:cNvPr id="314" name="Google Shape;314;p23"/>
          <p:cNvSpPr txBox="1"/>
          <p:nvPr/>
        </p:nvSpPr>
        <p:spPr>
          <a:xfrm>
            <a:off x="481329" y="8050889"/>
            <a:ext cx="138495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 SINT DUIS VENIAM CILLUM LABORE</a:t>
            </a:r>
            <a:endParaRPr/>
          </a:p>
        </p:txBody>
      </p:sp>
      <p:sp>
        <p:nvSpPr>
          <p:cNvPr id="315" name="Google Shape;315;p23"/>
          <p:cNvSpPr/>
          <p:nvPr/>
        </p:nvSpPr>
        <p:spPr>
          <a:xfrm>
            <a:off x="4615090" y="-1090738"/>
            <a:ext cx="13672910" cy="9314670"/>
          </a:xfrm>
          <a:custGeom>
            <a:rect b="b" l="l" r="r" t="t"/>
            <a:pathLst>
              <a:path extrusionOk="0" h="9314670" w="13672910">
                <a:moveTo>
                  <a:pt x="0" y="0"/>
                </a:moveTo>
                <a:lnTo>
                  <a:pt x="13672910" y="0"/>
                </a:lnTo>
                <a:lnTo>
                  <a:pt x="13672910" y="9314670"/>
                </a:lnTo>
                <a:lnTo>
                  <a:pt x="0" y="9314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F0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/>
          <p:nvPr/>
        </p:nvSpPr>
        <p:spPr>
          <a:xfrm>
            <a:off x="12835791" y="1028700"/>
            <a:ext cx="4818057" cy="8229600"/>
          </a:xfrm>
          <a:custGeom>
            <a:rect b="b" l="l" r="r" t="t"/>
            <a:pathLst>
              <a:path extrusionOk="0" h="8229600" w="4818057">
                <a:moveTo>
                  <a:pt x="0" y="0"/>
                </a:moveTo>
                <a:lnTo>
                  <a:pt x="4818057" y="0"/>
                </a:lnTo>
                <a:lnTo>
                  <a:pt x="48180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1" name="Google Shape;321;p24"/>
          <p:cNvGrpSpPr/>
          <p:nvPr/>
        </p:nvGrpSpPr>
        <p:grpSpPr>
          <a:xfrm>
            <a:off x="0" y="-144661"/>
            <a:ext cx="9144000" cy="10431661"/>
            <a:chOff x="0" y="-38100"/>
            <a:chExt cx="2408296" cy="2747433"/>
          </a:xfrm>
        </p:grpSpPr>
        <p:sp>
          <p:nvSpPr>
            <p:cNvPr id="322" name="Google Shape;322;p24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3" name="Google Shape;323;p24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24"/>
          <p:cNvSpPr/>
          <p:nvPr/>
        </p:nvSpPr>
        <p:spPr>
          <a:xfrm>
            <a:off x="9722567" y="1895156"/>
            <a:ext cx="5006938" cy="7363144"/>
          </a:xfrm>
          <a:custGeom>
            <a:rect b="b" l="l" r="r" t="t"/>
            <a:pathLst>
              <a:path extrusionOk="0" h="7363144" w="5006938">
                <a:moveTo>
                  <a:pt x="0" y="0"/>
                </a:moveTo>
                <a:lnTo>
                  <a:pt x="5006938" y="0"/>
                </a:lnTo>
                <a:lnTo>
                  <a:pt x="5006938" y="7363144"/>
                </a:lnTo>
                <a:lnTo>
                  <a:pt x="0" y="7363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4"/>
          <p:cNvSpPr txBox="1"/>
          <p:nvPr/>
        </p:nvSpPr>
        <p:spPr>
          <a:xfrm>
            <a:off x="-53587" y="-267632"/>
            <a:ext cx="9722700" cy="61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763" u="none" cap="none" strike="noStrike">
                <a:solidFill>
                  <a:srgbClr val="476CEE"/>
                </a:solidFill>
                <a:latin typeface="Anton"/>
                <a:ea typeface="Anton"/>
                <a:cs typeface="Anton"/>
                <a:sym typeface="Anton"/>
              </a:rPr>
              <a:t>ENTR</a:t>
            </a:r>
            <a:endParaRPr/>
          </a:p>
        </p:txBody>
      </p:sp>
      <p:sp>
        <p:nvSpPr>
          <p:cNvPr id="326" name="Google Shape;326;p24"/>
          <p:cNvSpPr txBox="1"/>
          <p:nvPr/>
        </p:nvSpPr>
        <p:spPr>
          <a:xfrm>
            <a:off x="-53575" y="4710343"/>
            <a:ext cx="9615600" cy="58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957" u="none" cap="none" strike="noStrike">
                <a:solidFill>
                  <a:srgbClr val="476CEE"/>
                </a:solidFill>
                <a:latin typeface="Anton"/>
                <a:ea typeface="Anton"/>
                <a:cs typeface="Anton"/>
                <a:sym typeface="Anton"/>
              </a:rPr>
              <a:t>ANCE</a:t>
            </a:r>
            <a:endParaRPr/>
          </a:p>
        </p:txBody>
      </p:sp>
      <p:pic>
        <p:nvPicPr>
          <p:cNvPr id="327" name="Google Shape;327;p24"/>
          <p:cNvPicPr preferRelativeResize="0"/>
          <p:nvPr/>
        </p:nvPicPr>
        <p:blipFill rotWithShape="1">
          <a:blip r:embed="rId5">
            <a:alphaModFix/>
          </a:blip>
          <a:srcRect b="0" l="2688" r="53516" t="51571"/>
          <a:stretch/>
        </p:blipFill>
        <p:spPr>
          <a:xfrm>
            <a:off x="771525" y="5305150"/>
            <a:ext cx="8009174" cy="498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/>
          <p:nvPr/>
        </p:nvSpPr>
        <p:spPr>
          <a:xfrm>
            <a:off x="5859545" y="1755020"/>
            <a:ext cx="13016663" cy="10818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139" u="none" cap="none" strike="noStrike">
                <a:solidFill>
                  <a:srgbClr val="476CEE"/>
                </a:solidFill>
                <a:latin typeface="Anton"/>
                <a:ea typeface="Anton"/>
                <a:cs typeface="Anton"/>
                <a:sym typeface="Anton"/>
              </a:rPr>
              <a:t>EXIT</a:t>
            </a:r>
            <a:endParaRPr/>
          </a:p>
        </p:txBody>
      </p:sp>
      <p:pic>
        <p:nvPicPr>
          <p:cNvPr id="333" name="Google Shape;333;p25"/>
          <p:cNvPicPr preferRelativeResize="0"/>
          <p:nvPr/>
        </p:nvPicPr>
        <p:blipFill rotWithShape="1">
          <a:blip r:embed="rId3">
            <a:alphaModFix/>
          </a:blip>
          <a:srcRect b="35800" l="2320" r="-2319" t="-622"/>
          <a:stretch/>
        </p:blipFill>
        <p:spPr>
          <a:xfrm>
            <a:off x="-2489225" y="-242487"/>
            <a:ext cx="18288000" cy="666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5"/>
          <p:cNvSpPr/>
          <p:nvPr/>
        </p:nvSpPr>
        <p:spPr>
          <a:xfrm>
            <a:off x="394807" y="1312004"/>
            <a:ext cx="8749193" cy="9535905"/>
          </a:xfrm>
          <a:custGeom>
            <a:rect b="b" l="l" r="r" t="t"/>
            <a:pathLst>
              <a:path extrusionOk="0" h="9535905" w="8749193">
                <a:moveTo>
                  <a:pt x="0" y="0"/>
                </a:moveTo>
                <a:lnTo>
                  <a:pt x="8749193" y="0"/>
                </a:lnTo>
                <a:lnTo>
                  <a:pt x="8749193" y="9535906"/>
                </a:lnTo>
                <a:lnTo>
                  <a:pt x="0" y="9535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25"/>
          <p:cNvSpPr/>
          <p:nvPr/>
        </p:nvSpPr>
        <p:spPr>
          <a:xfrm>
            <a:off x="15370992" y="507393"/>
            <a:ext cx="2407207" cy="485818"/>
          </a:xfrm>
          <a:custGeom>
            <a:rect b="b" l="l" r="r" t="t"/>
            <a:pathLst>
              <a:path extrusionOk="0" h="485818" w="2407207">
                <a:moveTo>
                  <a:pt x="0" y="0"/>
                </a:moveTo>
                <a:lnTo>
                  <a:pt x="2407207" y="0"/>
                </a:lnTo>
                <a:lnTo>
                  <a:pt x="2407207" y="485819"/>
                </a:lnTo>
                <a:lnTo>
                  <a:pt x="0" y="485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/>
          <p:nvPr/>
        </p:nvSpPr>
        <p:spPr>
          <a:xfrm>
            <a:off x="0" y="-4450357"/>
            <a:ext cx="18288000" cy="11932920"/>
          </a:xfrm>
          <a:custGeom>
            <a:rect b="b" l="l" r="r" t="t"/>
            <a:pathLst>
              <a:path extrusionOk="0" h="11932920" w="18288000">
                <a:moveTo>
                  <a:pt x="0" y="0"/>
                </a:moveTo>
                <a:lnTo>
                  <a:pt x="18288000" y="0"/>
                </a:lnTo>
                <a:lnTo>
                  <a:pt x="18288000" y="11932920"/>
                </a:lnTo>
                <a:lnTo>
                  <a:pt x="0" y="11932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6"/>
          <p:cNvSpPr txBox="1"/>
          <p:nvPr/>
        </p:nvSpPr>
        <p:spPr>
          <a:xfrm>
            <a:off x="993666" y="-48857"/>
            <a:ext cx="6518654" cy="2718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731" u="none" cap="none" strike="noStrike">
                <a:solidFill>
                  <a:srgbClr val="FDA850"/>
                </a:solidFill>
                <a:latin typeface="Exo 2"/>
                <a:ea typeface="Exo 2"/>
                <a:cs typeface="Exo 2"/>
                <a:sym typeface="Exo 2"/>
              </a:rPr>
              <a:t>DOG</a:t>
            </a:r>
            <a:endParaRPr/>
          </a:p>
        </p:txBody>
      </p:sp>
      <p:sp>
        <p:nvSpPr>
          <p:cNvPr id="342" name="Google Shape;342;p26"/>
          <p:cNvSpPr txBox="1"/>
          <p:nvPr/>
        </p:nvSpPr>
        <p:spPr>
          <a:xfrm>
            <a:off x="1028700" y="1860701"/>
            <a:ext cx="10256230" cy="27235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731" u="none" cap="none" strike="noStrike">
                <a:solidFill>
                  <a:srgbClr val="FDA850"/>
                </a:solidFill>
                <a:latin typeface="Exo 2"/>
                <a:ea typeface="Exo 2"/>
                <a:cs typeface="Exo 2"/>
                <a:sym typeface="Exo 2"/>
              </a:rPr>
              <a:t>WALKING</a:t>
            </a:r>
            <a:endParaRPr/>
          </a:p>
        </p:txBody>
      </p:sp>
      <p:grpSp>
        <p:nvGrpSpPr>
          <p:cNvPr id="343" name="Google Shape;343;p26"/>
          <p:cNvGrpSpPr/>
          <p:nvPr/>
        </p:nvGrpSpPr>
        <p:grpSpPr>
          <a:xfrm>
            <a:off x="0" y="7799367"/>
            <a:ext cx="18288000" cy="2487633"/>
            <a:chOff x="0" y="-38100"/>
            <a:chExt cx="7250900" cy="986307"/>
          </a:xfrm>
        </p:grpSpPr>
        <p:sp>
          <p:nvSpPr>
            <p:cNvPr id="344" name="Google Shape;344;p26"/>
            <p:cNvSpPr/>
            <p:nvPr/>
          </p:nvSpPr>
          <p:spPr>
            <a:xfrm>
              <a:off x="0" y="0"/>
              <a:ext cx="7250900" cy="948207"/>
            </a:xfrm>
            <a:custGeom>
              <a:rect b="b" l="l" r="r" t="t"/>
              <a:pathLst>
                <a:path extrusionOk="0" h="948207" w="7250900">
                  <a:moveTo>
                    <a:pt x="0" y="0"/>
                  </a:moveTo>
                  <a:lnTo>
                    <a:pt x="7250900" y="0"/>
                  </a:lnTo>
                  <a:lnTo>
                    <a:pt x="7250900" y="948207"/>
                  </a:lnTo>
                  <a:lnTo>
                    <a:pt x="0" y="948207"/>
                  </a:lnTo>
                  <a:close/>
                </a:path>
              </a:pathLst>
            </a:custGeom>
            <a:solidFill>
              <a:srgbClr val="61DD98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5" name="Google Shape;345;p26"/>
            <p:cNvSpPr txBox="1"/>
            <p:nvPr/>
          </p:nvSpPr>
          <p:spPr>
            <a:xfrm>
              <a:off x="0" y="-38100"/>
              <a:ext cx="7250900" cy="986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6"/>
          <p:cNvGrpSpPr/>
          <p:nvPr/>
        </p:nvGrpSpPr>
        <p:grpSpPr>
          <a:xfrm>
            <a:off x="993666" y="6262209"/>
            <a:ext cx="2510162" cy="759940"/>
            <a:chOff x="0" y="-38100"/>
            <a:chExt cx="1468231" cy="444500"/>
          </a:xfrm>
        </p:grpSpPr>
        <p:sp>
          <p:nvSpPr>
            <p:cNvPr id="347" name="Google Shape;347;p26"/>
            <p:cNvSpPr/>
            <p:nvPr/>
          </p:nvSpPr>
          <p:spPr>
            <a:xfrm>
              <a:off x="0" y="0"/>
              <a:ext cx="1468231" cy="406400"/>
            </a:xfrm>
            <a:custGeom>
              <a:rect b="b" l="l" r="r" t="t"/>
              <a:pathLst>
                <a:path extrusionOk="0" h="406400" w="1468231">
                  <a:moveTo>
                    <a:pt x="1265031" y="0"/>
                  </a:moveTo>
                  <a:cubicBezTo>
                    <a:pt x="1377255" y="0"/>
                    <a:pt x="1468231" y="90976"/>
                    <a:pt x="1468231" y="203200"/>
                  </a:cubicBezTo>
                  <a:cubicBezTo>
                    <a:pt x="1468231" y="315424"/>
                    <a:pt x="1377255" y="406400"/>
                    <a:pt x="126503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A850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6"/>
            <p:cNvSpPr txBox="1"/>
            <p:nvPr/>
          </p:nvSpPr>
          <p:spPr>
            <a:xfrm>
              <a:off x="0" y="-38100"/>
              <a:ext cx="1468231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26"/>
          <p:cNvGrpSpPr/>
          <p:nvPr/>
        </p:nvGrpSpPr>
        <p:grpSpPr>
          <a:xfrm>
            <a:off x="993666" y="7307899"/>
            <a:ext cx="1175125" cy="1175125"/>
            <a:chOff x="0" y="0"/>
            <a:chExt cx="812800" cy="812800"/>
          </a:xfrm>
        </p:grpSpPr>
        <p:sp>
          <p:nvSpPr>
            <p:cNvPr id="350" name="Google Shape;350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8F5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26"/>
          <p:cNvGrpSpPr/>
          <p:nvPr/>
        </p:nvGrpSpPr>
        <p:grpSpPr>
          <a:xfrm>
            <a:off x="7465571" y="4584272"/>
            <a:ext cx="1420451" cy="1420451"/>
            <a:chOff x="0" y="0"/>
            <a:chExt cx="812800" cy="812800"/>
          </a:xfrm>
        </p:grpSpPr>
        <p:sp>
          <p:nvSpPr>
            <p:cNvPr id="353" name="Google Shape;35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850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6"/>
          <p:cNvGrpSpPr/>
          <p:nvPr/>
        </p:nvGrpSpPr>
        <p:grpSpPr>
          <a:xfrm>
            <a:off x="8861242" y="4584272"/>
            <a:ext cx="1420451" cy="1420451"/>
            <a:chOff x="0" y="0"/>
            <a:chExt cx="812800" cy="812800"/>
          </a:xfrm>
        </p:grpSpPr>
        <p:sp>
          <p:nvSpPr>
            <p:cNvPr id="356" name="Google Shape;35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850"/>
            </a:solidFill>
            <a:ln cap="sq" cmpd="sng" w="28575">
              <a:solidFill>
                <a:srgbClr val="2D403C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00" lIns="10700" spcFirstLastPara="1" rIns="10700" wrap="square" tIns="10700">
              <a:noAutofit/>
            </a:bodyPr>
            <a:lstStyle/>
            <a:p>
              <a:pPr indent="0" lvl="0" marL="0" marR="0" rtl="0" algn="ctr">
                <a:lnSpc>
                  <a:spcPct val="10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26"/>
          <p:cNvSpPr/>
          <p:nvPr/>
        </p:nvSpPr>
        <p:spPr>
          <a:xfrm>
            <a:off x="1178641" y="7701638"/>
            <a:ext cx="805177" cy="430403"/>
          </a:xfrm>
          <a:custGeom>
            <a:rect b="b" l="l" r="r" t="t"/>
            <a:pathLst>
              <a:path extrusionOk="0" h="430403" w="805177">
                <a:moveTo>
                  <a:pt x="0" y="0"/>
                </a:moveTo>
                <a:lnTo>
                  <a:pt x="805176" y="0"/>
                </a:lnTo>
                <a:lnTo>
                  <a:pt x="805176" y="430404"/>
                </a:lnTo>
                <a:lnTo>
                  <a:pt x="0" y="430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6"/>
          <p:cNvSpPr/>
          <p:nvPr/>
        </p:nvSpPr>
        <p:spPr>
          <a:xfrm rot="5400000">
            <a:off x="7511006" y="5026564"/>
            <a:ext cx="1114253" cy="595619"/>
          </a:xfrm>
          <a:custGeom>
            <a:rect b="b" l="l" r="r" t="t"/>
            <a:pathLst>
              <a:path extrusionOk="0" h="595619" w="1114253">
                <a:moveTo>
                  <a:pt x="0" y="0"/>
                </a:moveTo>
                <a:lnTo>
                  <a:pt x="1114253" y="0"/>
                </a:lnTo>
                <a:lnTo>
                  <a:pt x="1114253" y="595619"/>
                </a:lnTo>
                <a:lnTo>
                  <a:pt x="0" y="595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6"/>
          <p:cNvSpPr/>
          <p:nvPr/>
        </p:nvSpPr>
        <p:spPr>
          <a:xfrm>
            <a:off x="10872242" y="352617"/>
            <a:ext cx="5967320" cy="9883760"/>
          </a:xfrm>
          <a:custGeom>
            <a:rect b="b" l="l" r="r" t="t"/>
            <a:pathLst>
              <a:path extrusionOk="0" h="9883760" w="5967320">
                <a:moveTo>
                  <a:pt x="0" y="0"/>
                </a:moveTo>
                <a:lnTo>
                  <a:pt x="5967320" y="0"/>
                </a:lnTo>
                <a:lnTo>
                  <a:pt x="5967320" y="9883760"/>
                </a:lnTo>
                <a:lnTo>
                  <a:pt x="0" y="9883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6"/>
          <p:cNvSpPr/>
          <p:nvPr/>
        </p:nvSpPr>
        <p:spPr>
          <a:xfrm rot="938072">
            <a:off x="16669173" y="490859"/>
            <a:ext cx="1180255" cy="1124193"/>
          </a:xfrm>
          <a:custGeom>
            <a:rect b="b" l="l" r="r" t="t"/>
            <a:pathLst>
              <a:path extrusionOk="0" h="1124193" w="1180255">
                <a:moveTo>
                  <a:pt x="0" y="0"/>
                </a:moveTo>
                <a:lnTo>
                  <a:pt x="1180254" y="0"/>
                </a:lnTo>
                <a:lnTo>
                  <a:pt x="1180254" y="1124193"/>
                </a:lnTo>
                <a:lnTo>
                  <a:pt x="0" y="11241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6"/>
          <p:cNvSpPr txBox="1"/>
          <p:nvPr/>
        </p:nvSpPr>
        <p:spPr>
          <a:xfrm>
            <a:off x="9028383" y="4910122"/>
            <a:ext cx="10863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403C"/>
                </a:solidFill>
                <a:latin typeface="Play"/>
                <a:ea typeface="Play"/>
                <a:cs typeface="Play"/>
                <a:sym typeface="Play"/>
              </a:rPr>
              <a:t>BEST</a:t>
            </a:r>
            <a:endParaRPr sz="2800"/>
          </a:p>
          <a:p>
            <a:pPr indent="0" lvl="0" marL="0" marR="0" rtl="0" algn="ctr">
              <a:lnSpc>
                <a:spcPct val="8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2D403C"/>
                </a:solidFill>
                <a:latin typeface="Play"/>
                <a:ea typeface="Play"/>
                <a:cs typeface="Play"/>
                <a:sym typeface="Play"/>
              </a:rPr>
              <a:t>DEALS</a:t>
            </a:r>
            <a:endParaRPr sz="2800"/>
          </a:p>
        </p:txBody>
      </p:sp>
      <p:sp>
        <p:nvSpPr>
          <p:cNvPr id="363" name="Google Shape;363;p26"/>
          <p:cNvSpPr txBox="1"/>
          <p:nvPr/>
        </p:nvSpPr>
        <p:spPr>
          <a:xfrm>
            <a:off x="993666" y="4237576"/>
            <a:ext cx="6185376" cy="18712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869" u="none" cap="none" strike="noStrike">
                <a:solidFill>
                  <a:srgbClr val="61DD98"/>
                </a:solidFill>
                <a:latin typeface="Exo 2"/>
                <a:ea typeface="Exo 2"/>
                <a:cs typeface="Exo 2"/>
                <a:sym typeface="Exo 2"/>
              </a:rPr>
              <a:t>SERVICES</a:t>
            </a:r>
            <a:endParaRPr/>
          </a:p>
        </p:txBody>
      </p:sp>
      <p:sp>
        <p:nvSpPr>
          <p:cNvPr id="364" name="Google Shape;364;p26"/>
          <p:cNvSpPr txBox="1"/>
          <p:nvPr/>
        </p:nvSpPr>
        <p:spPr>
          <a:xfrm>
            <a:off x="1284588" y="6502293"/>
            <a:ext cx="19284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77" u="none" cap="none" strike="noStrike">
                <a:solidFill>
                  <a:srgbClr val="2D403C"/>
                </a:solidFill>
                <a:latin typeface="Poppins"/>
                <a:ea typeface="Poppins"/>
                <a:cs typeface="Poppins"/>
                <a:sym typeface="Poppins"/>
              </a:rPr>
              <a:t>CALL US </a:t>
            </a:r>
            <a:endParaRPr/>
          </a:p>
        </p:txBody>
      </p:sp>
      <p:sp>
        <p:nvSpPr>
          <p:cNvPr id="365" name="Google Shape;365;p26"/>
          <p:cNvSpPr txBox="1"/>
          <p:nvPr/>
        </p:nvSpPr>
        <p:spPr>
          <a:xfrm>
            <a:off x="1028700" y="8731187"/>
            <a:ext cx="8800443" cy="1016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NAME SURNAME</a:t>
            </a:r>
            <a:endParaRPr/>
          </a:p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CONTACT : +123-456-7890</a:t>
            </a:r>
            <a:endParaRPr/>
          </a:p>
        </p:txBody>
      </p:sp>
      <p:sp>
        <p:nvSpPr>
          <p:cNvPr id="366" name="Google Shape;366;p26"/>
          <p:cNvSpPr/>
          <p:nvPr/>
        </p:nvSpPr>
        <p:spPr>
          <a:xfrm rot="2082615">
            <a:off x="17057677" y="2062114"/>
            <a:ext cx="830203" cy="790769"/>
          </a:xfrm>
          <a:custGeom>
            <a:rect b="b" l="l" r="r" t="t"/>
            <a:pathLst>
              <a:path extrusionOk="0" h="790769" w="830203">
                <a:moveTo>
                  <a:pt x="0" y="0"/>
                </a:moveTo>
                <a:lnTo>
                  <a:pt x="830203" y="0"/>
                </a:lnTo>
                <a:lnTo>
                  <a:pt x="830203" y="790769"/>
                </a:lnTo>
                <a:lnTo>
                  <a:pt x="0" y="790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26"/>
          <p:cNvSpPr/>
          <p:nvPr/>
        </p:nvSpPr>
        <p:spPr>
          <a:xfrm rot="-199157">
            <a:off x="16171955" y="1481305"/>
            <a:ext cx="650223" cy="619337"/>
          </a:xfrm>
          <a:custGeom>
            <a:rect b="b" l="l" r="r" t="t"/>
            <a:pathLst>
              <a:path extrusionOk="0" h="619337" w="650223">
                <a:moveTo>
                  <a:pt x="0" y="0"/>
                </a:moveTo>
                <a:lnTo>
                  <a:pt x="650223" y="0"/>
                </a:lnTo>
                <a:lnTo>
                  <a:pt x="650223" y="619337"/>
                </a:lnTo>
                <a:lnTo>
                  <a:pt x="0" y="619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1C24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27"/>
          <p:cNvGrpSpPr/>
          <p:nvPr/>
        </p:nvGrpSpPr>
        <p:grpSpPr>
          <a:xfrm>
            <a:off x="459838" y="3894187"/>
            <a:ext cx="17317546" cy="5995130"/>
            <a:chOff x="0" y="-38100"/>
            <a:chExt cx="4052803" cy="1403032"/>
          </a:xfrm>
        </p:grpSpPr>
        <p:sp>
          <p:nvSpPr>
            <p:cNvPr id="373" name="Google Shape;373;p27"/>
            <p:cNvSpPr/>
            <p:nvPr/>
          </p:nvSpPr>
          <p:spPr>
            <a:xfrm>
              <a:off x="0" y="0"/>
              <a:ext cx="4052803" cy="1364932"/>
            </a:xfrm>
            <a:custGeom>
              <a:rect b="b" l="l" r="r" t="t"/>
              <a:pathLst>
                <a:path extrusionOk="0" h="1364932" w="4052803">
                  <a:moveTo>
                    <a:pt x="0" y="0"/>
                  </a:moveTo>
                  <a:lnTo>
                    <a:pt x="4052803" y="0"/>
                  </a:lnTo>
                  <a:lnTo>
                    <a:pt x="4052803" y="1364932"/>
                  </a:lnTo>
                  <a:lnTo>
                    <a:pt x="0" y="1364932"/>
                  </a:lnTo>
                  <a:close/>
                </a:path>
              </a:pathLst>
            </a:custGeom>
            <a:solidFill>
              <a:srgbClr val="FFFFFF"/>
            </a:solidFill>
            <a:ln cap="sq" cmpd="sng" w="571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4" name="Google Shape;374;p27"/>
            <p:cNvSpPr txBox="1"/>
            <p:nvPr/>
          </p:nvSpPr>
          <p:spPr>
            <a:xfrm>
              <a:off x="0" y="-38100"/>
              <a:ext cx="4052803" cy="1403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7"/>
          <p:cNvGrpSpPr/>
          <p:nvPr/>
        </p:nvGrpSpPr>
        <p:grpSpPr>
          <a:xfrm>
            <a:off x="459838" y="3894187"/>
            <a:ext cx="5818523" cy="5995130"/>
            <a:chOff x="0" y="-38100"/>
            <a:chExt cx="1361701" cy="1403032"/>
          </a:xfrm>
        </p:grpSpPr>
        <p:sp>
          <p:nvSpPr>
            <p:cNvPr id="376" name="Google Shape;376;p27"/>
            <p:cNvSpPr/>
            <p:nvPr/>
          </p:nvSpPr>
          <p:spPr>
            <a:xfrm>
              <a:off x="0" y="0"/>
              <a:ext cx="1361701" cy="1364932"/>
            </a:xfrm>
            <a:custGeom>
              <a:rect b="b" l="l" r="r" t="t"/>
              <a:pathLst>
                <a:path extrusionOk="0" h="1364932" w="1361701">
                  <a:moveTo>
                    <a:pt x="0" y="0"/>
                  </a:moveTo>
                  <a:lnTo>
                    <a:pt x="1361701" y="0"/>
                  </a:lnTo>
                  <a:lnTo>
                    <a:pt x="1361701" y="1364932"/>
                  </a:lnTo>
                  <a:lnTo>
                    <a:pt x="0" y="1364932"/>
                  </a:lnTo>
                  <a:close/>
                </a:path>
              </a:pathLst>
            </a:custGeom>
            <a:solidFill>
              <a:srgbClr val="FFFFFF"/>
            </a:solidFill>
            <a:ln cap="sq" cmpd="sng" w="571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7" name="Google Shape;377;p27"/>
            <p:cNvSpPr txBox="1"/>
            <p:nvPr/>
          </p:nvSpPr>
          <p:spPr>
            <a:xfrm>
              <a:off x="0" y="-38100"/>
              <a:ext cx="1361701" cy="1403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27"/>
          <p:cNvSpPr txBox="1"/>
          <p:nvPr/>
        </p:nvSpPr>
        <p:spPr>
          <a:xfrm>
            <a:off x="6381039" y="4479501"/>
            <a:ext cx="5755789" cy="5654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556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NO </a:t>
            </a:r>
            <a:endParaRPr/>
          </a:p>
        </p:txBody>
      </p:sp>
      <p:grpSp>
        <p:nvGrpSpPr>
          <p:cNvPr id="379" name="Google Shape;379;p27"/>
          <p:cNvGrpSpPr/>
          <p:nvPr/>
        </p:nvGrpSpPr>
        <p:grpSpPr>
          <a:xfrm>
            <a:off x="7705809" y="3977364"/>
            <a:ext cx="192636" cy="201666"/>
            <a:chOff x="0" y="-38100"/>
            <a:chExt cx="812800" cy="850900"/>
          </a:xfrm>
        </p:grpSpPr>
        <p:sp>
          <p:nvSpPr>
            <p:cNvPr id="380" name="Google Shape;38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1" name="Google Shape;381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27"/>
          <p:cNvGrpSpPr/>
          <p:nvPr/>
        </p:nvGrpSpPr>
        <p:grpSpPr>
          <a:xfrm>
            <a:off x="1941842" y="3975499"/>
            <a:ext cx="196047" cy="205237"/>
            <a:chOff x="0" y="-38100"/>
            <a:chExt cx="812800" cy="850900"/>
          </a:xfrm>
        </p:grpSpPr>
        <p:sp>
          <p:nvSpPr>
            <p:cNvPr id="383" name="Google Shape;38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4" name="Google Shape;38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7"/>
          <p:cNvGrpSpPr/>
          <p:nvPr/>
        </p:nvGrpSpPr>
        <p:grpSpPr>
          <a:xfrm>
            <a:off x="4822290" y="3975499"/>
            <a:ext cx="196047" cy="205237"/>
            <a:chOff x="0" y="-38100"/>
            <a:chExt cx="812800" cy="850900"/>
          </a:xfrm>
        </p:grpSpPr>
        <p:sp>
          <p:nvSpPr>
            <p:cNvPr id="386" name="Google Shape;38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87" name="Google Shape;38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7"/>
          <p:cNvGrpSpPr/>
          <p:nvPr/>
        </p:nvGrpSpPr>
        <p:grpSpPr>
          <a:xfrm>
            <a:off x="4823996" y="9752210"/>
            <a:ext cx="192636" cy="201666"/>
            <a:chOff x="0" y="-38100"/>
            <a:chExt cx="812800" cy="850900"/>
          </a:xfrm>
        </p:grpSpPr>
        <p:sp>
          <p:nvSpPr>
            <p:cNvPr id="389" name="Google Shape;38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0" name="Google Shape;39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27"/>
          <p:cNvGrpSpPr/>
          <p:nvPr/>
        </p:nvGrpSpPr>
        <p:grpSpPr>
          <a:xfrm>
            <a:off x="11944192" y="3977364"/>
            <a:ext cx="192636" cy="201666"/>
            <a:chOff x="0" y="-38100"/>
            <a:chExt cx="812800" cy="850900"/>
          </a:xfrm>
        </p:grpSpPr>
        <p:sp>
          <p:nvSpPr>
            <p:cNvPr id="392" name="Google Shape;39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3" name="Google Shape;39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27"/>
          <p:cNvGrpSpPr/>
          <p:nvPr/>
        </p:nvGrpSpPr>
        <p:grpSpPr>
          <a:xfrm>
            <a:off x="11944192" y="9752210"/>
            <a:ext cx="192636" cy="201666"/>
            <a:chOff x="0" y="-38100"/>
            <a:chExt cx="812800" cy="850900"/>
          </a:xfrm>
        </p:grpSpPr>
        <p:sp>
          <p:nvSpPr>
            <p:cNvPr id="395" name="Google Shape;39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6" name="Google Shape;39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7"/>
          <p:cNvGrpSpPr/>
          <p:nvPr/>
        </p:nvGrpSpPr>
        <p:grpSpPr>
          <a:xfrm>
            <a:off x="1943548" y="9752210"/>
            <a:ext cx="192636" cy="201666"/>
            <a:chOff x="0" y="-38100"/>
            <a:chExt cx="812800" cy="850900"/>
          </a:xfrm>
        </p:grpSpPr>
        <p:sp>
          <p:nvSpPr>
            <p:cNvPr id="398" name="Google Shape;39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99" name="Google Shape;399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7"/>
          <p:cNvGrpSpPr/>
          <p:nvPr/>
        </p:nvGrpSpPr>
        <p:grpSpPr>
          <a:xfrm>
            <a:off x="16153522" y="3977364"/>
            <a:ext cx="192636" cy="201666"/>
            <a:chOff x="0" y="-38100"/>
            <a:chExt cx="812800" cy="850900"/>
          </a:xfrm>
        </p:grpSpPr>
        <p:sp>
          <p:nvSpPr>
            <p:cNvPr id="401" name="Google Shape;40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2" name="Google Shape;402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27"/>
          <p:cNvGrpSpPr/>
          <p:nvPr/>
        </p:nvGrpSpPr>
        <p:grpSpPr>
          <a:xfrm>
            <a:off x="16153522" y="9752210"/>
            <a:ext cx="192636" cy="201666"/>
            <a:chOff x="0" y="-38100"/>
            <a:chExt cx="812800" cy="850900"/>
          </a:xfrm>
        </p:grpSpPr>
        <p:sp>
          <p:nvSpPr>
            <p:cNvPr id="404" name="Google Shape;40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5" name="Google Shape;405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27"/>
          <p:cNvGrpSpPr/>
          <p:nvPr/>
        </p:nvGrpSpPr>
        <p:grpSpPr>
          <a:xfrm>
            <a:off x="17642967" y="6768073"/>
            <a:ext cx="192636" cy="201666"/>
            <a:chOff x="0" y="-38100"/>
            <a:chExt cx="812800" cy="850900"/>
          </a:xfrm>
        </p:grpSpPr>
        <p:sp>
          <p:nvSpPr>
            <p:cNvPr id="407" name="Google Shape;40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8" name="Google Shape;408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27"/>
          <p:cNvGrpSpPr/>
          <p:nvPr/>
        </p:nvGrpSpPr>
        <p:grpSpPr>
          <a:xfrm>
            <a:off x="390798" y="6767913"/>
            <a:ext cx="196047" cy="205237"/>
            <a:chOff x="0" y="-38100"/>
            <a:chExt cx="812800" cy="850900"/>
          </a:xfrm>
        </p:grpSpPr>
        <p:sp>
          <p:nvSpPr>
            <p:cNvPr id="410" name="Google Shape;41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1" name="Google Shape;411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27"/>
          <p:cNvGrpSpPr/>
          <p:nvPr/>
        </p:nvGrpSpPr>
        <p:grpSpPr>
          <a:xfrm>
            <a:off x="6151354" y="6767913"/>
            <a:ext cx="196047" cy="205237"/>
            <a:chOff x="0" y="-38100"/>
            <a:chExt cx="812800" cy="850900"/>
          </a:xfrm>
        </p:grpSpPr>
        <p:sp>
          <p:nvSpPr>
            <p:cNvPr id="413" name="Google Shape;41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4" name="Google Shape;41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27"/>
          <p:cNvGrpSpPr/>
          <p:nvPr/>
        </p:nvGrpSpPr>
        <p:grpSpPr>
          <a:xfrm>
            <a:off x="7705809" y="9752210"/>
            <a:ext cx="192636" cy="201666"/>
            <a:chOff x="0" y="-38100"/>
            <a:chExt cx="812800" cy="850900"/>
          </a:xfrm>
        </p:grpSpPr>
        <p:sp>
          <p:nvSpPr>
            <p:cNvPr id="416" name="Google Shape;41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17" name="Google Shape;41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27"/>
          <p:cNvGrpSpPr/>
          <p:nvPr/>
        </p:nvGrpSpPr>
        <p:grpSpPr>
          <a:xfrm>
            <a:off x="459838" y="218200"/>
            <a:ext cx="17317546" cy="3211369"/>
            <a:chOff x="0" y="-38100"/>
            <a:chExt cx="4052803" cy="751553"/>
          </a:xfrm>
        </p:grpSpPr>
        <p:sp>
          <p:nvSpPr>
            <p:cNvPr id="419" name="Google Shape;419;p27"/>
            <p:cNvSpPr/>
            <p:nvPr/>
          </p:nvSpPr>
          <p:spPr>
            <a:xfrm>
              <a:off x="0" y="0"/>
              <a:ext cx="4052803" cy="713453"/>
            </a:xfrm>
            <a:custGeom>
              <a:rect b="b" l="l" r="r" t="t"/>
              <a:pathLst>
                <a:path extrusionOk="0" h="713453" w="4052803">
                  <a:moveTo>
                    <a:pt x="0" y="0"/>
                  </a:moveTo>
                  <a:lnTo>
                    <a:pt x="4052803" y="0"/>
                  </a:lnTo>
                  <a:lnTo>
                    <a:pt x="4052803" y="713453"/>
                  </a:lnTo>
                  <a:lnTo>
                    <a:pt x="0" y="713453"/>
                  </a:lnTo>
                  <a:close/>
                </a:path>
              </a:pathLst>
            </a:custGeom>
            <a:solidFill>
              <a:srgbClr val="ED1C24"/>
            </a:solidFill>
            <a:ln cap="sq" cmpd="sng" w="666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0" name="Google Shape;420;p27"/>
            <p:cNvSpPr txBox="1"/>
            <p:nvPr/>
          </p:nvSpPr>
          <p:spPr>
            <a:xfrm>
              <a:off x="0" y="-38100"/>
              <a:ext cx="4052803" cy="7515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27"/>
          <p:cNvSpPr/>
          <p:nvPr/>
        </p:nvSpPr>
        <p:spPr>
          <a:xfrm>
            <a:off x="980342" y="4486369"/>
            <a:ext cx="4777515" cy="4777515"/>
          </a:xfrm>
          <a:custGeom>
            <a:rect b="b" l="l" r="r" t="t"/>
            <a:pathLst>
              <a:path extrusionOk="0" h="4777515" w="4777515">
                <a:moveTo>
                  <a:pt x="0" y="0"/>
                </a:moveTo>
                <a:lnTo>
                  <a:pt x="4777515" y="0"/>
                </a:lnTo>
                <a:lnTo>
                  <a:pt x="4777515" y="4777516"/>
                </a:lnTo>
                <a:lnTo>
                  <a:pt x="0" y="4777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7"/>
          <p:cNvSpPr txBox="1"/>
          <p:nvPr/>
        </p:nvSpPr>
        <p:spPr>
          <a:xfrm>
            <a:off x="11877448" y="4561736"/>
            <a:ext cx="5684500" cy="3266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8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PETS</a:t>
            </a:r>
            <a:endParaRPr/>
          </a:p>
        </p:txBody>
      </p:sp>
      <p:sp>
        <p:nvSpPr>
          <p:cNvPr id="423" name="Google Shape;423;p27"/>
          <p:cNvSpPr txBox="1"/>
          <p:nvPr/>
        </p:nvSpPr>
        <p:spPr>
          <a:xfrm>
            <a:off x="206169" y="130847"/>
            <a:ext cx="17571300" cy="3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CAUTION</a:t>
            </a:r>
            <a:endParaRPr/>
          </a:p>
        </p:txBody>
      </p:sp>
      <p:sp>
        <p:nvSpPr>
          <p:cNvPr id="424" name="Google Shape;424;p27"/>
          <p:cNvSpPr txBox="1"/>
          <p:nvPr/>
        </p:nvSpPr>
        <p:spPr>
          <a:xfrm>
            <a:off x="11796429" y="7616269"/>
            <a:ext cx="5462871" cy="170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607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ALLOWED</a:t>
            </a:r>
            <a:endParaRPr/>
          </a:p>
        </p:txBody>
      </p:sp>
      <p:grpSp>
        <p:nvGrpSpPr>
          <p:cNvPr id="425" name="Google Shape;425;p27"/>
          <p:cNvGrpSpPr/>
          <p:nvPr/>
        </p:nvGrpSpPr>
        <p:grpSpPr>
          <a:xfrm>
            <a:off x="4823996" y="3306286"/>
            <a:ext cx="192636" cy="201666"/>
            <a:chOff x="0" y="-38100"/>
            <a:chExt cx="812800" cy="850900"/>
          </a:xfrm>
        </p:grpSpPr>
        <p:sp>
          <p:nvSpPr>
            <p:cNvPr id="426" name="Google Shape;42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27" name="Google Shape;42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27"/>
          <p:cNvGrpSpPr/>
          <p:nvPr/>
        </p:nvGrpSpPr>
        <p:grpSpPr>
          <a:xfrm>
            <a:off x="11944192" y="3306286"/>
            <a:ext cx="192636" cy="201666"/>
            <a:chOff x="0" y="-38100"/>
            <a:chExt cx="812800" cy="850900"/>
          </a:xfrm>
        </p:grpSpPr>
        <p:sp>
          <p:nvSpPr>
            <p:cNvPr id="429" name="Google Shape;42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0" name="Google Shape;43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7"/>
          <p:cNvGrpSpPr/>
          <p:nvPr/>
        </p:nvGrpSpPr>
        <p:grpSpPr>
          <a:xfrm>
            <a:off x="1943548" y="3306286"/>
            <a:ext cx="192636" cy="201666"/>
            <a:chOff x="0" y="-38100"/>
            <a:chExt cx="812800" cy="850900"/>
          </a:xfrm>
        </p:grpSpPr>
        <p:sp>
          <p:nvSpPr>
            <p:cNvPr id="432" name="Google Shape;432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3" name="Google Shape;43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27"/>
          <p:cNvGrpSpPr/>
          <p:nvPr/>
        </p:nvGrpSpPr>
        <p:grpSpPr>
          <a:xfrm>
            <a:off x="16153522" y="3306286"/>
            <a:ext cx="192636" cy="201666"/>
            <a:chOff x="0" y="-38100"/>
            <a:chExt cx="812800" cy="850900"/>
          </a:xfrm>
        </p:grpSpPr>
        <p:sp>
          <p:nvSpPr>
            <p:cNvPr id="435" name="Google Shape;43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6" name="Google Shape;43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27"/>
          <p:cNvGrpSpPr/>
          <p:nvPr/>
        </p:nvGrpSpPr>
        <p:grpSpPr>
          <a:xfrm>
            <a:off x="7705809" y="3306286"/>
            <a:ext cx="192636" cy="201666"/>
            <a:chOff x="0" y="-38100"/>
            <a:chExt cx="812800" cy="850900"/>
          </a:xfrm>
        </p:grpSpPr>
        <p:sp>
          <p:nvSpPr>
            <p:cNvPr id="438" name="Google Shape;43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39" name="Google Shape;439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27"/>
          <p:cNvGrpSpPr/>
          <p:nvPr/>
        </p:nvGrpSpPr>
        <p:grpSpPr>
          <a:xfrm>
            <a:off x="4823996" y="322825"/>
            <a:ext cx="192636" cy="201666"/>
            <a:chOff x="0" y="-38100"/>
            <a:chExt cx="812800" cy="850900"/>
          </a:xfrm>
        </p:grpSpPr>
        <p:sp>
          <p:nvSpPr>
            <p:cNvPr id="441" name="Google Shape;44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42" name="Google Shape;442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27"/>
          <p:cNvGrpSpPr/>
          <p:nvPr/>
        </p:nvGrpSpPr>
        <p:grpSpPr>
          <a:xfrm>
            <a:off x="11944192" y="322825"/>
            <a:ext cx="192636" cy="201666"/>
            <a:chOff x="0" y="-38100"/>
            <a:chExt cx="812800" cy="850900"/>
          </a:xfrm>
        </p:grpSpPr>
        <p:sp>
          <p:nvSpPr>
            <p:cNvPr id="444" name="Google Shape;44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45" name="Google Shape;445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7"/>
          <p:cNvGrpSpPr/>
          <p:nvPr/>
        </p:nvGrpSpPr>
        <p:grpSpPr>
          <a:xfrm>
            <a:off x="1943548" y="322825"/>
            <a:ext cx="192636" cy="201666"/>
            <a:chOff x="0" y="-38100"/>
            <a:chExt cx="812800" cy="850900"/>
          </a:xfrm>
        </p:grpSpPr>
        <p:sp>
          <p:nvSpPr>
            <p:cNvPr id="447" name="Google Shape;44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48" name="Google Shape;448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27"/>
          <p:cNvGrpSpPr/>
          <p:nvPr/>
        </p:nvGrpSpPr>
        <p:grpSpPr>
          <a:xfrm>
            <a:off x="16153522" y="322825"/>
            <a:ext cx="192636" cy="201666"/>
            <a:chOff x="0" y="-38100"/>
            <a:chExt cx="812800" cy="850900"/>
          </a:xfrm>
        </p:grpSpPr>
        <p:sp>
          <p:nvSpPr>
            <p:cNvPr id="450" name="Google Shape;45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51" name="Google Shape;451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27"/>
          <p:cNvGrpSpPr/>
          <p:nvPr/>
        </p:nvGrpSpPr>
        <p:grpSpPr>
          <a:xfrm>
            <a:off x="7705809" y="322825"/>
            <a:ext cx="192636" cy="201666"/>
            <a:chOff x="0" y="-38100"/>
            <a:chExt cx="812800" cy="850900"/>
          </a:xfrm>
        </p:grpSpPr>
        <p:sp>
          <p:nvSpPr>
            <p:cNvPr id="453" name="Google Shape;45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54" name="Google Shape;45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27"/>
          <p:cNvGrpSpPr/>
          <p:nvPr/>
        </p:nvGrpSpPr>
        <p:grpSpPr>
          <a:xfrm>
            <a:off x="17642967" y="1703619"/>
            <a:ext cx="192636" cy="201666"/>
            <a:chOff x="0" y="-38100"/>
            <a:chExt cx="812800" cy="850900"/>
          </a:xfrm>
        </p:grpSpPr>
        <p:sp>
          <p:nvSpPr>
            <p:cNvPr id="456" name="Google Shape;45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57" name="Google Shape;45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27"/>
          <p:cNvGrpSpPr/>
          <p:nvPr/>
        </p:nvGrpSpPr>
        <p:grpSpPr>
          <a:xfrm>
            <a:off x="394210" y="1703619"/>
            <a:ext cx="192636" cy="201666"/>
            <a:chOff x="0" y="-38100"/>
            <a:chExt cx="812800" cy="850900"/>
          </a:xfrm>
        </p:grpSpPr>
        <p:sp>
          <p:nvSpPr>
            <p:cNvPr id="459" name="Google Shape;45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60" name="Google Shape;46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50" lIns="36850" spcFirstLastPara="1" rIns="36850" wrap="square" tIns="3685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28"/>
          <p:cNvGrpSpPr/>
          <p:nvPr/>
        </p:nvGrpSpPr>
        <p:grpSpPr>
          <a:xfrm>
            <a:off x="0" y="-7897396"/>
            <a:ext cx="25534995" cy="20112098"/>
            <a:chOff x="0" y="-137286"/>
            <a:chExt cx="34046661" cy="26816132"/>
          </a:xfrm>
        </p:grpSpPr>
        <p:grpSp>
          <p:nvGrpSpPr>
            <p:cNvPr id="466" name="Google Shape;466;p28"/>
            <p:cNvGrpSpPr/>
            <p:nvPr/>
          </p:nvGrpSpPr>
          <p:grpSpPr>
            <a:xfrm rot="-2816542">
              <a:off x="12309269" y="2409684"/>
              <a:ext cx="16403718" cy="21722191"/>
              <a:chOff x="0" y="-38100"/>
              <a:chExt cx="3108096" cy="4115814"/>
            </a:xfrm>
          </p:grpSpPr>
          <p:sp>
            <p:nvSpPr>
              <p:cNvPr id="467" name="Google Shape;467;p28"/>
              <p:cNvSpPr/>
              <p:nvPr/>
            </p:nvSpPr>
            <p:spPr>
              <a:xfrm>
                <a:off x="0" y="0"/>
                <a:ext cx="3108096" cy="4077714"/>
              </a:xfrm>
              <a:custGeom>
                <a:rect b="b" l="l" r="r" t="t"/>
                <a:pathLst>
                  <a:path extrusionOk="0" h="4077714" w="3108096">
                    <a:moveTo>
                      <a:pt x="0" y="0"/>
                    </a:moveTo>
                    <a:lnTo>
                      <a:pt x="3108096" y="0"/>
                    </a:lnTo>
                    <a:lnTo>
                      <a:pt x="3108096" y="4077714"/>
                    </a:lnTo>
                    <a:lnTo>
                      <a:pt x="0" y="4077714"/>
                    </a:lnTo>
                    <a:close/>
                  </a:path>
                </a:pathLst>
              </a:custGeom>
              <a:solidFill>
                <a:srgbClr val="27251C"/>
              </a:solidFill>
              <a:ln>
                <a:noFill/>
              </a:ln>
            </p:spPr>
          </p:sp>
          <p:sp>
            <p:nvSpPr>
              <p:cNvPr id="468" name="Google Shape;468;p28"/>
              <p:cNvSpPr txBox="1"/>
              <p:nvPr/>
            </p:nvSpPr>
            <p:spPr>
              <a:xfrm>
                <a:off x="0" y="-38100"/>
                <a:ext cx="3108096" cy="4115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4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9" name="Google Shape;469;p28"/>
            <p:cNvSpPr/>
            <p:nvPr/>
          </p:nvSpPr>
          <p:spPr>
            <a:xfrm>
              <a:off x="0" y="9133002"/>
              <a:ext cx="10651359" cy="9547491"/>
            </a:xfrm>
            <a:custGeom>
              <a:rect b="b" l="l" r="r" t="t"/>
              <a:pathLst>
                <a:path extrusionOk="0" h="9547491" w="10651359">
                  <a:moveTo>
                    <a:pt x="0" y="0"/>
                  </a:moveTo>
                  <a:lnTo>
                    <a:pt x="10651359" y="0"/>
                  </a:lnTo>
                  <a:lnTo>
                    <a:pt x="10651359" y="9547491"/>
                  </a:lnTo>
                  <a:lnTo>
                    <a:pt x="0" y="9547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70" name="Google Shape;470;p28"/>
          <p:cNvSpPr txBox="1"/>
          <p:nvPr/>
        </p:nvSpPr>
        <p:spPr>
          <a:xfrm rot="2581473">
            <a:off x="8587301" y="4818350"/>
            <a:ext cx="8178520" cy="30650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705" u="none" cap="none" strike="noStrike">
                <a:solidFill>
                  <a:srgbClr val="CBA35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OPEN</a:t>
            </a:r>
            <a:endParaRPr/>
          </a:p>
        </p:txBody>
      </p:sp>
      <p:sp>
        <p:nvSpPr>
          <p:cNvPr id="471" name="Google Shape;471;p28"/>
          <p:cNvSpPr txBox="1"/>
          <p:nvPr/>
        </p:nvSpPr>
        <p:spPr>
          <a:xfrm rot="2541673">
            <a:off x="2804653" y="3306745"/>
            <a:ext cx="11304282" cy="4678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627" u="none" cap="none" strike="noStrike">
                <a:solidFill>
                  <a:srgbClr val="CBA35C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House</a:t>
            </a:r>
            <a:endParaRPr/>
          </a:p>
        </p:txBody>
      </p:sp>
      <p:grpSp>
        <p:nvGrpSpPr>
          <p:cNvPr id="472" name="Google Shape;472;p28"/>
          <p:cNvGrpSpPr/>
          <p:nvPr/>
        </p:nvGrpSpPr>
        <p:grpSpPr>
          <a:xfrm>
            <a:off x="12767498" y="560629"/>
            <a:ext cx="4868953" cy="1059391"/>
            <a:chOff x="0" y="-38100"/>
            <a:chExt cx="1282358" cy="279017"/>
          </a:xfrm>
        </p:grpSpPr>
        <p:sp>
          <p:nvSpPr>
            <p:cNvPr id="473" name="Google Shape;473;p28"/>
            <p:cNvSpPr/>
            <p:nvPr/>
          </p:nvSpPr>
          <p:spPr>
            <a:xfrm>
              <a:off x="0" y="0"/>
              <a:ext cx="1282358" cy="240917"/>
            </a:xfrm>
            <a:custGeom>
              <a:rect b="b" l="l" r="r" t="t"/>
              <a:pathLst>
                <a:path extrusionOk="0" h="240917" w="1282358">
                  <a:moveTo>
                    <a:pt x="81093" y="0"/>
                  </a:moveTo>
                  <a:lnTo>
                    <a:pt x="1201265" y="0"/>
                  </a:lnTo>
                  <a:cubicBezTo>
                    <a:pt x="1222772" y="0"/>
                    <a:pt x="1243399" y="8544"/>
                    <a:pt x="1258606" y="23752"/>
                  </a:cubicBezTo>
                  <a:cubicBezTo>
                    <a:pt x="1273814" y="38959"/>
                    <a:pt x="1282358" y="59586"/>
                    <a:pt x="1282358" y="81093"/>
                  </a:cubicBezTo>
                  <a:lnTo>
                    <a:pt x="1282358" y="159824"/>
                  </a:lnTo>
                  <a:cubicBezTo>
                    <a:pt x="1282358" y="181331"/>
                    <a:pt x="1273814" y="201957"/>
                    <a:pt x="1258606" y="217165"/>
                  </a:cubicBezTo>
                  <a:cubicBezTo>
                    <a:pt x="1243399" y="232373"/>
                    <a:pt x="1222772" y="240917"/>
                    <a:pt x="1201265" y="240917"/>
                  </a:cubicBezTo>
                  <a:lnTo>
                    <a:pt x="81093" y="240917"/>
                  </a:lnTo>
                  <a:cubicBezTo>
                    <a:pt x="59586" y="240917"/>
                    <a:pt x="38959" y="232373"/>
                    <a:pt x="23752" y="217165"/>
                  </a:cubicBezTo>
                  <a:cubicBezTo>
                    <a:pt x="8544" y="201957"/>
                    <a:pt x="0" y="181331"/>
                    <a:pt x="0" y="159824"/>
                  </a:cubicBezTo>
                  <a:lnTo>
                    <a:pt x="0" y="81093"/>
                  </a:lnTo>
                  <a:cubicBezTo>
                    <a:pt x="0" y="59586"/>
                    <a:pt x="8544" y="38959"/>
                    <a:pt x="23752" y="23752"/>
                  </a:cubicBezTo>
                  <a:cubicBezTo>
                    <a:pt x="38959" y="8544"/>
                    <a:pt x="59586" y="0"/>
                    <a:pt x="810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CBA3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8"/>
            <p:cNvSpPr txBox="1"/>
            <p:nvPr/>
          </p:nvSpPr>
          <p:spPr>
            <a:xfrm>
              <a:off x="0" y="-38100"/>
              <a:ext cx="1282358" cy="279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28"/>
          <p:cNvSpPr txBox="1"/>
          <p:nvPr/>
        </p:nvSpPr>
        <p:spPr>
          <a:xfrm>
            <a:off x="488315" y="8740712"/>
            <a:ext cx="6513266" cy="1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NAME SURNAME</a:t>
            </a:r>
            <a:endParaRPr/>
          </a:p>
          <a:p>
            <a:pPr indent="0" lvl="0" marL="0" marR="0" rtl="0" algn="l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27251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CONTACT : +123-456-7890</a:t>
            </a:r>
            <a:endParaRPr/>
          </a:p>
        </p:txBody>
      </p:sp>
      <p:sp>
        <p:nvSpPr>
          <p:cNvPr id="476" name="Google Shape;476;p28"/>
          <p:cNvSpPr txBox="1"/>
          <p:nvPr/>
        </p:nvSpPr>
        <p:spPr>
          <a:xfrm>
            <a:off x="488315" y="7840394"/>
            <a:ext cx="3210546" cy="7394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53" u="none" cap="none" strike="noStrike">
                <a:solidFill>
                  <a:srgbClr val="27251C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rPr>
              <a:t>CALL US</a:t>
            </a:r>
            <a:endParaRPr/>
          </a:p>
        </p:txBody>
      </p:sp>
      <p:sp>
        <p:nvSpPr>
          <p:cNvPr id="477" name="Google Shape;477;p28"/>
          <p:cNvSpPr txBox="1"/>
          <p:nvPr/>
        </p:nvSpPr>
        <p:spPr>
          <a:xfrm>
            <a:off x="12952065" y="902243"/>
            <a:ext cx="4499818" cy="492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9" u="none" cap="none" strike="noStrike">
                <a:solidFill>
                  <a:srgbClr val="CBA35C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FROM 08:00 TO 20:00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EEE6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750" y="-129180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4" name="Google Shape;484;p29"/>
          <p:cNvCxnSpPr/>
          <p:nvPr/>
        </p:nvCxnSpPr>
        <p:spPr>
          <a:xfrm>
            <a:off x="-973720" y="7135187"/>
            <a:ext cx="20148496" cy="47625"/>
          </a:xfrm>
          <a:prstGeom prst="straightConnector1">
            <a:avLst/>
          </a:prstGeom>
          <a:noFill/>
          <a:ln cap="flat" cmpd="sng" w="95250">
            <a:solidFill>
              <a:srgbClr val="27251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5" name="Google Shape;485;p29"/>
          <p:cNvSpPr/>
          <p:nvPr/>
        </p:nvSpPr>
        <p:spPr>
          <a:xfrm>
            <a:off x="-7157559" y="518794"/>
            <a:ext cx="11332846" cy="11332846"/>
          </a:xfrm>
          <a:custGeom>
            <a:rect b="b" l="l" r="r" t="t"/>
            <a:pathLst>
              <a:path extrusionOk="0" h="11332846" w="11332846">
                <a:moveTo>
                  <a:pt x="0" y="0"/>
                </a:moveTo>
                <a:lnTo>
                  <a:pt x="11332846" y="0"/>
                </a:lnTo>
                <a:lnTo>
                  <a:pt x="11332846" y="11332846"/>
                </a:lnTo>
                <a:lnTo>
                  <a:pt x="0" y="11332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9"/>
          <p:cNvSpPr/>
          <p:nvPr/>
        </p:nvSpPr>
        <p:spPr>
          <a:xfrm flipH="1">
            <a:off x="14069209" y="518794"/>
            <a:ext cx="11332846" cy="11332846"/>
          </a:xfrm>
          <a:custGeom>
            <a:rect b="b" l="l" r="r" t="t"/>
            <a:pathLst>
              <a:path extrusionOk="0" h="11332846" w="11332846">
                <a:moveTo>
                  <a:pt x="11332846" y="0"/>
                </a:moveTo>
                <a:lnTo>
                  <a:pt x="0" y="0"/>
                </a:lnTo>
                <a:lnTo>
                  <a:pt x="0" y="11332846"/>
                </a:lnTo>
                <a:lnTo>
                  <a:pt x="11332846" y="11332846"/>
                </a:lnTo>
                <a:lnTo>
                  <a:pt x="1133284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29"/>
          <p:cNvSpPr txBox="1"/>
          <p:nvPr/>
        </p:nvSpPr>
        <p:spPr>
          <a:xfrm>
            <a:off x="0" y="1067033"/>
            <a:ext cx="18288000" cy="6435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385" u="none" cap="none" strike="noStrike">
                <a:solidFill>
                  <a:srgbClr val="2E2D2B"/>
                </a:solidFill>
                <a:latin typeface="Do Hyeon"/>
                <a:ea typeface="Do Hyeon"/>
                <a:cs typeface="Do Hyeon"/>
                <a:sym typeface="Do Hyeon"/>
              </a:rPr>
              <a:t>PARKING</a:t>
            </a:r>
            <a:endParaRPr/>
          </a:p>
        </p:txBody>
      </p:sp>
      <p:grpSp>
        <p:nvGrpSpPr>
          <p:cNvPr id="488" name="Google Shape;488;p29"/>
          <p:cNvGrpSpPr/>
          <p:nvPr/>
        </p:nvGrpSpPr>
        <p:grpSpPr>
          <a:xfrm rot="868372">
            <a:off x="14856782" y="1148603"/>
            <a:ext cx="3093712" cy="3093712"/>
            <a:chOff x="0" y="0"/>
            <a:chExt cx="812800" cy="812800"/>
          </a:xfrm>
        </p:grpSpPr>
        <p:sp>
          <p:nvSpPr>
            <p:cNvPr id="489" name="Google Shape;489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06228"/>
            </a:solidFill>
            <a:ln cap="sq" cmpd="sng" w="857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0" name="Google Shape;490;p29"/>
            <p:cNvSpPr txBox="1"/>
            <p:nvPr/>
          </p:nvSpPr>
          <p:spPr>
            <a:xfrm>
              <a:off x="127000" y="88900"/>
              <a:ext cx="558900" cy="59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From </a:t>
              </a:r>
              <a:endParaRPr/>
            </a:p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8:00 AM - 12:00 AM</a:t>
              </a: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2272400" y="4926439"/>
            <a:ext cx="13743199" cy="6633785"/>
          </a:xfrm>
          <a:custGeom>
            <a:rect b="b" l="l" r="r" t="t"/>
            <a:pathLst>
              <a:path extrusionOk="0" h="6633785" w="13743199">
                <a:moveTo>
                  <a:pt x="0" y="0"/>
                </a:moveTo>
                <a:lnTo>
                  <a:pt x="13743200" y="0"/>
                </a:lnTo>
                <a:lnTo>
                  <a:pt x="13743200" y="6633785"/>
                </a:lnTo>
                <a:lnTo>
                  <a:pt x="0" y="6633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-107168"/>
            </a:stretch>
          </a:blipFill>
          <a:ln>
            <a:noFill/>
          </a:ln>
        </p:spPr>
      </p:sp>
      <p:sp>
        <p:nvSpPr>
          <p:cNvPr id="492" name="Google Shape;492;p29"/>
          <p:cNvSpPr txBox="1"/>
          <p:nvPr/>
        </p:nvSpPr>
        <p:spPr>
          <a:xfrm>
            <a:off x="5984997" y="-740693"/>
            <a:ext cx="6274500" cy="4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89" u="none" cap="none" strike="noStrike">
                <a:solidFill>
                  <a:srgbClr val="D06228"/>
                </a:solidFill>
                <a:latin typeface="Grand Hotel"/>
                <a:ea typeface="Grand Hotel"/>
                <a:cs typeface="Grand Hotel"/>
                <a:sym typeface="Grand Hotel"/>
              </a:rPr>
              <a:t>free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30"/>
          <p:cNvGrpSpPr/>
          <p:nvPr/>
        </p:nvGrpSpPr>
        <p:grpSpPr>
          <a:xfrm>
            <a:off x="-38411" y="0"/>
            <a:ext cx="18326411" cy="1909587"/>
            <a:chOff x="0" y="0"/>
            <a:chExt cx="24435215" cy="2546116"/>
          </a:xfrm>
        </p:grpSpPr>
        <p:sp>
          <p:nvSpPr>
            <p:cNvPr id="498" name="Google Shape;498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9" name="Google Shape;499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1" name="Google Shape;501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4" name="Google Shape;504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5" name="Google Shape;505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06" name="Google Shape;506;p30"/>
          <p:cNvGrpSpPr/>
          <p:nvPr/>
        </p:nvGrpSpPr>
        <p:grpSpPr>
          <a:xfrm>
            <a:off x="0" y="2123034"/>
            <a:ext cx="18326411" cy="1909587"/>
            <a:chOff x="0" y="0"/>
            <a:chExt cx="24435215" cy="2546116"/>
          </a:xfrm>
        </p:grpSpPr>
        <p:sp>
          <p:nvSpPr>
            <p:cNvPr id="507" name="Google Shape;507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1" name="Google Shape;511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2" name="Google Shape;512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3" name="Google Shape;513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4" name="Google Shape;514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15" name="Google Shape;515;p30"/>
          <p:cNvGrpSpPr/>
          <p:nvPr/>
        </p:nvGrpSpPr>
        <p:grpSpPr>
          <a:xfrm>
            <a:off x="38411" y="4246067"/>
            <a:ext cx="18326411" cy="1909587"/>
            <a:chOff x="0" y="0"/>
            <a:chExt cx="24435215" cy="2546116"/>
          </a:xfrm>
        </p:grpSpPr>
        <p:sp>
          <p:nvSpPr>
            <p:cNvPr id="516" name="Google Shape;516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7" name="Google Shape;517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8" name="Google Shape;518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9" name="Google Shape;519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0" name="Google Shape;520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1" name="Google Shape;521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2" name="Google Shape;522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3" name="Google Shape;523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4" name="Google Shape;524;p30"/>
          <p:cNvGrpSpPr/>
          <p:nvPr/>
        </p:nvGrpSpPr>
        <p:grpSpPr>
          <a:xfrm>
            <a:off x="76823" y="6369101"/>
            <a:ext cx="18326411" cy="1909587"/>
            <a:chOff x="0" y="0"/>
            <a:chExt cx="24435215" cy="2546116"/>
          </a:xfrm>
        </p:grpSpPr>
        <p:sp>
          <p:nvSpPr>
            <p:cNvPr id="525" name="Google Shape;525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6" name="Google Shape;526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7" name="Google Shape;527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8" name="Google Shape;528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9" name="Google Shape;529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0" name="Google Shape;530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1" name="Google Shape;531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2" name="Google Shape;532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33" name="Google Shape;533;p30"/>
          <p:cNvGrpSpPr/>
          <p:nvPr/>
        </p:nvGrpSpPr>
        <p:grpSpPr>
          <a:xfrm>
            <a:off x="115234" y="8492135"/>
            <a:ext cx="18326411" cy="1909587"/>
            <a:chOff x="0" y="0"/>
            <a:chExt cx="24435215" cy="2546116"/>
          </a:xfrm>
        </p:grpSpPr>
        <p:sp>
          <p:nvSpPr>
            <p:cNvPr id="534" name="Google Shape;534;p30"/>
            <p:cNvSpPr/>
            <p:nvPr/>
          </p:nvSpPr>
          <p:spPr>
            <a:xfrm>
              <a:off x="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5" name="Google Shape;535;p30"/>
            <p:cNvSpPr/>
            <p:nvPr/>
          </p:nvSpPr>
          <p:spPr>
            <a:xfrm>
              <a:off x="307483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6" name="Google Shape;536;p30"/>
            <p:cNvSpPr/>
            <p:nvPr/>
          </p:nvSpPr>
          <p:spPr>
            <a:xfrm>
              <a:off x="614967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7" name="Google Shape;537;p30"/>
            <p:cNvSpPr/>
            <p:nvPr/>
          </p:nvSpPr>
          <p:spPr>
            <a:xfrm>
              <a:off x="922451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8" name="Google Shape;538;p30"/>
            <p:cNvSpPr/>
            <p:nvPr/>
          </p:nvSpPr>
          <p:spPr>
            <a:xfrm>
              <a:off x="12299347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8" y="0"/>
                  </a:lnTo>
                  <a:lnTo>
                    <a:pt x="2911358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9" name="Google Shape;539;p30"/>
            <p:cNvSpPr/>
            <p:nvPr/>
          </p:nvSpPr>
          <p:spPr>
            <a:xfrm>
              <a:off x="15374183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0" name="Google Shape;540;p30"/>
            <p:cNvSpPr/>
            <p:nvPr/>
          </p:nvSpPr>
          <p:spPr>
            <a:xfrm>
              <a:off x="18449020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1" name="Google Shape;541;p30"/>
            <p:cNvSpPr/>
            <p:nvPr/>
          </p:nvSpPr>
          <p:spPr>
            <a:xfrm>
              <a:off x="21523856" y="0"/>
              <a:ext cx="2911359" cy="2546116"/>
            </a:xfrm>
            <a:custGeom>
              <a:rect b="b" l="l" r="r" t="t"/>
              <a:pathLst>
                <a:path extrusionOk="0" h="2546116" w="2911359">
                  <a:moveTo>
                    <a:pt x="0" y="0"/>
                  </a:moveTo>
                  <a:lnTo>
                    <a:pt x="2911359" y="0"/>
                  </a:lnTo>
                  <a:lnTo>
                    <a:pt x="2911359" y="2546116"/>
                  </a:lnTo>
                  <a:lnTo>
                    <a:pt x="0" y="25461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3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42" name="Google Shape;542;p30"/>
          <p:cNvGrpSpPr/>
          <p:nvPr/>
        </p:nvGrpSpPr>
        <p:grpSpPr>
          <a:xfrm>
            <a:off x="2210670" y="-1639313"/>
            <a:ext cx="7870119" cy="6815250"/>
            <a:chOff x="-6643" y="-598280"/>
            <a:chExt cx="10493491" cy="9087000"/>
          </a:xfrm>
        </p:grpSpPr>
        <p:sp>
          <p:nvSpPr>
            <p:cNvPr id="543" name="Google Shape;543;p30"/>
            <p:cNvSpPr/>
            <p:nvPr/>
          </p:nvSpPr>
          <p:spPr>
            <a:xfrm rot="313853">
              <a:off x="250019" y="1560175"/>
              <a:ext cx="10024501" cy="5115796"/>
            </a:xfrm>
            <a:custGeom>
              <a:rect b="b" l="l" r="r" t="t"/>
              <a:pathLst>
                <a:path extrusionOk="0" h="152400" w="298631">
                  <a:moveTo>
                    <a:pt x="0" y="0"/>
                  </a:moveTo>
                  <a:lnTo>
                    <a:pt x="298631" y="0"/>
                  </a:lnTo>
                  <a:lnTo>
                    <a:pt x="29863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</p:sp>
        <p:sp>
          <p:nvSpPr>
            <p:cNvPr id="544" name="Google Shape;544;p30"/>
            <p:cNvSpPr txBox="1"/>
            <p:nvPr/>
          </p:nvSpPr>
          <p:spPr>
            <a:xfrm rot="313890">
              <a:off x="348844" y="-175185"/>
              <a:ext cx="9656726" cy="824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153" u="none" cap="none" strike="noStrike">
                  <a:solidFill>
                    <a:srgbClr val="000000"/>
                  </a:solidFill>
                  <a:latin typeface="Alegreya Sans SC Black"/>
                  <a:ea typeface="Alegreya Sans SC Black"/>
                  <a:cs typeface="Alegreya Sans SC Black"/>
                  <a:sym typeface="Alegreya Sans SC Black"/>
                </a:rPr>
                <a:t>NO</a:t>
              </a:r>
              <a:endParaRPr/>
            </a:p>
          </p:txBody>
        </p:sp>
      </p:grpSp>
      <p:grpSp>
        <p:nvGrpSpPr>
          <p:cNvPr id="545" name="Google Shape;545;p30"/>
          <p:cNvGrpSpPr/>
          <p:nvPr/>
        </p:nvGrpSpPr>
        <p:grpSpPr>
          <a:xfrm rot="674388">
            <a:off x="2222541" y="5608579"/>
            <a:ext cx="11284200" cy="5745600"/>
            <a:chOff x="-37621" y="-332492"/>
            <a:chExt cx="15045600" cy="7660800"/>
          </a:xfrm>
        </p:grpSpPr>
        <p:sp>
          <p:nvSpPr>
            <p:cNvPr id="546" name="Google Shape;546;p30"/>
            <p:cNvSpPr/>
            <p:nvPr/>
          </p:nvSpPr>
          <p:spPr>
            <a:xfrm rot="-339064">
              <a:off x="173070" y="1553754"/>
              <a:ext cx="14624191" cy="3888307"/>
            </a:xfrm>
            <a:custGeom>
              <a:rect b="b" l="l" r="r" t="t"/>
              <a:pathLst>
                <a:path extrusionOk="0" h="152400" w="573187">
                  <a:moveTo>
                    <a:pt x="0" y="0"/>
                  </a:moveTo>
                  <a:lnTo>
                    <a:pt x="573187" y="0"/>
                  </a:lnTo>
                  <a:lnTo>
                    <a:pt x="573187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</p:sp>
        <p:sp>
          <p:nvSpPr>
            <p:cNvPr id="547" name="Google Shape;547;p30"/>
            <p:cNvSpPr txBox="1"/>
            <p:nvPr/>
          </p:nvSpPr>
          <p:spPr>
            <a:xfrm rot="-339054">
              <a:off x="235548" y="366136"/>
              <a:ext cx="14499262" cy="62635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519" u="none" cap="none" strike="noStrike">
                  <a:solidFill>
                    <a:srgbClr val="000000"/>
                  </a:solidFill>
                  <a:latin typeface="Alegreya Sans SC Black"/>
                  <a:ea typeface="Alegreya Sans SC Black"/>
                  <a:cs typeface="Alegreya Sans SC Black"/>
                  <a:sym typeface="Alegreya Sans SC Black"/>
                </a:rPr>
                <a:t>AREA</a:t>
              </a:r>
              <a:endParaRPr/>
            </a:p>
          </p:txBody>
        </p:sp>
      </p:grpSp>
      <p:sp>
        <p:nvSpPr>
          <p:cNvPr id="548" name="Google Shape;548;p30"/>
          <p:cNvSpPr/>
          <p:nvPr/>
        </p:nvSpPr>
        <p:spPr>
          <a:xfrm rot="51675">
            <a:off x="5083914" y="5037464"/>
            <a:ext cx="5202465" cy="2325785"/>
          </a:xfrm>
          <a:custGeom>
            <a:rect b="b" l="l" r="r" t="t"/>
            <a:pathLst>
              <a:path extrusionOk="0" h="189841" w="424649">
                <a:moveTo>
                  <a:pt x="0" y="0"/>
                </a:moveTo>
                <a:lnTo>
                  <a:pt x="424649" y="0"/>
                </a:lnTo>
                <a:lnTo>
                  <a:pt x="424649" y="189841"/>
                </a:lnTo>
                <a:lnTo>
                  <a:pt x="0" y="189841"/>
                </a:lnTo>
                <a:close/>
              </a:path>
            </a:pathLst>
          </a:custGeom>
          <a:solidFill>
            <a:srgbClr val="FFDF2B"/>
          </a:solidFill>
          <a:ln>
            <a:noFill/>
          </a:ln>
        </p:spPr>
      </p:sp>
      <p:grpSp>
        <p:nvGrpSpPr>
          <p:cNvPr id="549" name="Google Shape;549;p30"/>
          <p:cNvGrpSpPr/>
          <p:nvPr/>
        </p:nvGrpSpPr>
        <p:grpSpPr>
          <a:xfrm rot="-281703">
            <a:off x="575114" y="1526426"/>
            <a:ext cx="15372225" cy="4744124"/>
            <a:chOff x="-4718" y="-560173"/>
            <a:chExt cx="20496300" cy="6325500"/>
          </a:xfrm>
        </p:grpSpPr>
        <p:sp>
          <p:nvSpPr>
            <p:cNvPr id="550" name="Google Shape;550;p30"/>
            <p:cNvSpPr/>
            <p:nvPr/>
          </p:nvSpPr>
          <p:spPr>
            <a:xfrm rot="-148891">
              <a:off x="64251" y="1195441"/>
              <a:ext cx="19256162" cy="3384950"/>
            </a:xfrm>
            <a:custGeom>
              <a:rect b="b" l="l" r="r" t="t"/>
              <a:pathLst>
                <a:path extrusionOk="0" h="152400" w="866967">
                  <a:moveTo>
                    <a:pt x="0" y="0"/>
                  </a:moveTo>
                  <a:lnTo>
                    <a:pt x="866967" y="0"/>
                  </a:lnTo>
                  <a:lnTo>
                    <a:pt x="866967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</p:sp>
        <p:sp>
          <p:nvSpPr>
            <p:cNvPr id="551" name="Google Shape;551;p30"/>
            <p:cNvSpPr txBox="1"/>
            <p:nvPr/>
          </p:nvSpPr>
          <p:spPr>
            <a:xfrm rot="-148903">
              <a:off x="103822" y="-123680"/>
              <a:ext cx="20279220" cy="5452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568" u="none" cap="none" strike="noStrike">
                  <a:solidFill>
                    <a:srgbClr val="000000"/>
                  </a:solidFill>
                  <a:latin typeface="Alegreya Sans SC Black"/>
                  <a:ea typeface="Alegreya Sans SC Black"/>
                  <a:cs typeface="Alegreya Sans SC Black"/>
                  <a:sym typeface="Alegreya Sans SC Black"/>
                </a:rPr>
                <a:t>SMOKING</a:t>
              </a:r>
              <a:endParaRPr/>
            </a:p>
          </p:txBody>
        </p:sp>
      </p:grpSp>
      <p:sp>
        <p:nvSpPr>
          <p:cNvPr id="552" name="Google Shape;552;p30"/>
          <p:cNvSpPr txBox="1"/>
          <p:nvPr/>
        </p:nvSpPr>
        <p:spPr>
          <a:xfrm rot="51675">
            <a:off x="5143411" y="4342645"/>
            <a:ext cx="4915314" cy="3343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39" u="none" cap="none" strike="noStrik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in this</a:t>
            </a:r>
            <a:endParaRPr/>
          </a:p>
        </p:txBody>
      </p:sp>
      <p:grpSp>
        <p:nvGrpSpPr>
          <p:cNvPr id="553" name="Google Shape;553;p30"/>
          <p:cNvGrpSpPr/>
          <p:nvPr/>
        </p:nvGrpSpPr>
        <p:grpSpPr>
          <a:xfrm>
            <a:off x="10891445" y="3888568"/>
            <a:ext cx="6594698" cy="6594698"/>
            <a:chOff x="0" y="0"/>
            <a:chExt cx="812800" cy="812800"/>
          </a:xfrm>
        </p:grpSpPr>
        <p:sp>
          <p:nvSpPr>
            <p:cNvPr id="554" name="Google Shape;554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F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6" name="Google Shape;556;p30"/>
          <p:cNvSpPr/>
          <p:nvPr/>
        </p:nvSpPr>
        <p:spPr>
          <a:xfrm rot="1065202">
            <a:off x="11235886" y="4233009"/>
            <a:ext cx="5905814" cy="5905814"/>
          </a:xfrm>
          <a:custGeom>
            <a:rect b="b" l="l" r="r" t="t"/>
            <a:pathLst>
              <a:path extrusionOk="0" h="5905814" w="5905814">
                <a:moveTo>
                  <a:pt x="0" y="0"/>
                </a:moveTo>
                <a:lnTo>
                  <a:pt x="5905815" y="0"/>
                </a:lnTo>
                <a:lnTo>
                  <a:pt x="5905815" y="5905815"/>
                </a:lnTo>
                <a:lnTo>
                  <a:pt x="0" y="5905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0EF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1"/>
          <p:cNvSpPr/>
          <p:nvPr/>
        </p:nvSpPr>
        <p:spPr>
          <a:xfrm>
            <a:off x="0" y="571132"/>
            <a:ext cx="9290574" cy="9575880"/>
          </a:xfrm>
          <a:custGeom>
            <a:rect b="b" l="l" r="r" t="t"/>
            <a:pathLst>
              <a:path extrusionOk="0" h="12767840" w="12387432">
                <a:moveTo>
                  <a:pt x="0" y="0"/>
                </a:moveTo>
                <a:lnTo>
                  <a:pt x="12387432" y="0"/>
                </a:lnTo>
                <a:lnTo>
                  <a:pt x="12387432" y="12767840"/>
                </a:lnTo>
                <a:lnTo>
                  <a:pt x="0" y="12767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31"/>
          <p:cNvSpPr/>
          <p:nvPr/>
        </p:nvSpPr>
        <p:spPr>
          <a:xfrm>
            <a:off x="6428688" y="826039"/>
            <a:ext cx="9392130" cy="7327211"/>
          </a:xfrm>
          <a:custGeom>
            <a:rect b="b" l="l" r="r" t="t"/>
            <a:pathLst>
              <a:path extrusionOk="0" h="9769615" w="12522840">
                <a:moveTo>
                  <a:pt x="0" y="0"/>
                </a:moveTo>
                <a:lnTo>
                  <a:pt x="12522840" y="0"/>
                </a:lnTo>
                <a:lnTo>
                  <a:pt x="12522840" y="9769615"/>
                </a:lnTo>
                <a:lnTo>
                  <a:pt x="0" y="9769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4" name="Google Shape;564;p31"/>
          <p:cNvGrpSpPr/>
          <p:nvPr/>
        </p:nvGrpSpPr>
        <p:grpSpPr>
          <a:xfrm>
            <a:off x="5438196" y="8355911"/>
            <a:ext cx="2479888" cy="2086959"/>
            <a:chOff x="0" y="0"/>
            <a:chExt cx="3306517" cy="2782612"/>
          </a:xfrm>
        </p:grpSpPr>
        <p:cxnSp>
          <p:nvCxnSpPr>
            <p:cNvPr id="565" name="Google Shape;565;p31"/>
            <p:cNvCxnSpPr/>
            <p:nvPr/>
          </p:nvCxnSpPr>
          <p:spPr>
            <a:xfrm>
              <a:off x="0" y="1462759"/>
              <a:ext cx="3306517" cy="0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6" name="Google Shape;566;p31"/>
            <p:cNvCxnSpPr/>
            <p:nvPr/>
          </p:nvCxnSpPr>
          <p:spPr>
            <a:xfrm rot="10800000">
              <a:off x="1702050" y="0"/>
              <a:ext cx="0" cy="2782612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67" name="Google Shape;567;p31"/>
          <p:cNvGrpSpPr/>
          <p:nvPr/>
        </p:nvGrpSpPr>
        <p:grpSpPr>
          <a:xfrm>
            <a:off x="10483415" y="6268952"/>
            <a:ext cx="2479888" cy="2086959"/>
            <a:chOff x="0" y="0"/>
            <a:chExt cx="3306517" cy="2782612"/>
          </a:xfrm>
        </p:grpSpPr>
        <p:cxnSp>
          <p:nvCxnSpPr>
            <p:cNvPr id="568" name="Google Shape;568;p31"/>
            <p:cNvCxnSpPr/>
            <p:nvPr/>
          </p:nvCxnSpPr>
          <p:spPr>
            <a:xfrm>
              <a:off x="0" y="1462759"/>
              <a:ext cx="3306517" cy="0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9" name="Google Shape;569;p31"/>
            <p:cNvCxnSpPr/>
            <p:nvPr/>
          </p:nvCxnSpPr>
          <p:spPr>
            <a:xfrm rot="10800000">
              <a:off x="1702050" y="0"/>
              <a:ext cx="0" cy="2782612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70" name="Google Shape;570;p31"/>
          <p:cNvGrpSpPr/>
          <p:nvPr/>
        </p:nvGrpSpPr>
        <p:grpSpPr>
          <a:xfrm>
            <a:off x="15820819" y="4100020"/>
            <a:ext cx="2479888" cy="2086959"/>
            <a:chOff x="0" y="0"/>
            <a:chExt cx="3306517" cy="2782612"/>
          </a:xfrm>
        </p:grpSpPr>
        <p:cxnSp>
          <p:nvCxnSpPr>
            <p:cNvPr id="571" name="Google Shape;571;p31"/>
            <p:cNvCxnSpPr/>
            <p:nvPr/>
          </p:nvCxnSpPr>
          <p:spPr>
            <a:xfrm>
              <a:off x="0" y="1462759"/>
              <a:ext cx="3306517" cy="0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2" name="Google Shape;572;p31"/>
            <p:cNvCxnSpPr/>
            <p:nvPr/>
          </p:nvCxnSpPr>
          <p:spPr>
            <a:xfrm rot="10800000">
              <a:off x="1702050" y="0"/>
              <a:ext cx="0" cy="2782612"/>
            </a:xfrm>
            <a:prstGeom prst="straightConnector1">
              <a:avLst/>
            </a:prstGeom>
            <a:noFill/>
            <a:ln cap="flat" cmpd="sng" w="381000">
              <a:solidFill>
                <a:srgbClr val="ED1C24">
                  <a:alpha val="4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6ED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4"/>
          <p:cNvGrpSpPr/>
          <p:nvPr/>
        </p:nvGrpSpPr>
        <p:grpSpPr>
          <a:xfrm>
            <a:off x="634350" y="604015"/>
            <a:ext cx="5616302" cy="1559502"/>
            <a:chOff x="0" y="0"/>
            <a:chExt cx="1479191" cy="410733"/>
          </a:xfrm>
        </p:grpSpPr>
        <p:sp>
          <p:nvSpPr>
            <p:cNvPr id="142" name="Google Shape;142;p14"/>
            <p:cNvSpPr/>
            <p:nvPr/>
          </p:nvSpPr>
          <p:spPr>
            <a:xfrm>
              <a:off x="0" y="0"/>
              <a:ext cx="1479191" cy="410733"/>
            </a:xfrm>
            <a:custGeom>
              <a:rect b="b" l="l" r="r" t="t"/>
              <a:pathLst>
                <a:path extrusionOk="0" h="410733" w="1479191">
                  <a:moveTo>
                    <a:pt x="70302" y="0"/>
                  </a:moveTo>
                  <a:lnTo>
                    <a:pt x="1408889" y="0"/>
                  </a:lnTo>
                  <a:cubicBezTo>
                    <a:pt x="1427534" y="0"/>
                    <a:pt x="1445416" y="7407"/>
                    <a:pt x="1458600" y="20591"/>
                  </a:cubicBezTo>
                  <a:cubicBezTo>
                    <a:pt x="1471784" y="33775"/>
                    <a:pt x="1479191" y="51657"/>
                    <a:pt x="1479191" y="70302"/>
                  </a:cubicBezTo>
                  <a:lnTo>
                    <a:pt x="1479191" y="340431"/>
                  </a:lnTo>
                  <a:cubicBezTo>
                    <a:pt x="1479191" y="359076"/>
                    <a:pt x="1471784" y="376958"/>
                    <a:pt x="1458600" y="390142"/>
                  </a:cubicBezTo>
                  <a:cubicBezTo>
                    <a:pt x="1445416" y="403326"/>
                    <a:pt x="1427534" y="410733"/>
                    <a:pt x="1408889" y="410733"/>
                  </a:cubicBezTo>
                  <a:lnTo>
                    <a:pt x="70302" y="410733"/>
                  </a:lnTo>
                  <a:cubicBezTo>
                    <a:pt x="31475" y="410733"/>
                    <a:pt x="0" y="379258"/>
                    <a:pt x="0" y="340431"/>
                  </a:cubicBezTo>
                  <a:lnTo>
                    <a:pt x="0" y="70302"/>
                  </a:lnTo>
                  <a:cubicBezTo>
                    <a:pt x="0" y="51657"/>
                    <a:pt x="7407" y="33775"/>
                    <a:pt x="20591" y="20591"/>
                  </a:cubicBezTo>
                  <a:cubicBezTo>
                    <a:pt x="33775" y="7407"/>
                    <a:pt x="51657" y="0"/>
                    <a:pt x="703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A33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4"/>
            <p:cNvSpPr txBox="1"/>
            <p:nvPr/>
          </p:nvSpPr>
          <p:spPr>
            <a:xfrm>
              <a:off x="0" y="38100"/>
              <a:ext cx="1479191" cy="372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4"/>
          <p:cNvGrpSpPr/>
          <p:nvPr/>
        </p:nvGrpSpPr>
        <p:grpSpPr>
          <a:xfrm>
            <a:off x="13248641" y="8225813"/>
            <a:ext cx="4010659" cy="1559502"/>
            <a:chOff x="0" y="0"/>
            <a:chExt cx="1056305" cy="410733"/>
          </a:xfrm>
        </p:grpSpPr>
        <p:sp>
          <p:nvSpPr>
            <p:cNvPr id="145" name="Google Shape;145;p14"/>
            <p:cNvSpPr/>
            <p:nvPr/>
          </p:nvSpPr>
          <p:spPr>
            <a:xfrm>
              <a:off x="0" y="0"/>
              <a:ext cx="1056305" cy="410733"/>
            </a:xfrm>
            <a:custGeom>
              <a:rect b="b" l="l" r="r" t="t"/>
              <a:pathLst>
                <a:path extrusionOk="0" h="410733" w="1056305">
                  <a:moveTo>
                    <a:pt x="98447" y="0"/>
                  </a:moveTo>
                  <a:lnTo>
                    <a:pt x="957858" y="0"/>
                  </a:lnTo>
                  <a:cubicBezTo>
                    <a:pt x="1012229" y="0"/>
                    <a:pt x="1056305" y="44076"/>
                    <a:pt x="1056305" y="98447"/>
                  </a:cubicBezTo>
                  <a:lnTo>
                    <a:pt x="1056305" y="312286"/>
                  </a:lnTo>
                  <a:cubicBezTo>
                    <a:pt x="1056305" y="366657"/>
                    <a:pt x="1012229" y="410733"/>
                    <a:pt x="957858" y="410733"/>
                  </a:cubicBezTo>
                  <a:lnTo>
                    <a:pt x="98447" y="410733"/>
                  </a:lnTo>
                  <a:cubicBezTo>
                    <a:pt x="44076" y="410733"/>
                    <a:pt x="0" y="366657"/>
                    <a:pt x="0" y="312286"/>
                  </a:cubicBezTo>
                  <a:lnTo>
                    <a:pt x="0" y="98447"/>
                  </a:lnTo>
                  <a:cubicBezTo>
                    <a:pt x="0" y="44076"/>
                    <a:pt x="44076" y="0"/>
                    <a:pt x="984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EA332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4"/>
            <p:cNvSpPr txBox="1"/>
            <p:nvPr/>
          </p:nvSpPr>
          <p:spPr>
            <a:xfrm>
              <a:off x="0" y="38100"/>
              <a:ext cx="1056305" cy="372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4"/>
          <p:cNvSpPr txBox="1"/>
          <p:nvPr/>
        </p:nvSpPr>
        <p:spPr>
          <a:xfrm>
            <a:off x="2035150" y="2469214"/>
            <a:ext cx="46116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256" u="none" cap="none" strike="noStrike">
                <a:solidFill>
                  <a:srgbClr val="EA3324"/>
                </a:solidFill>
                <a:latin typeface="Ultra"/>
                <a:ea typeface="Ultra"/>
                <a:cs typeface="Ultra"/>
                <a:sym typeface="Ultra"/>
              </a:rPr>
              <a:t>W</a:t>
            </a:r>
            <a:endParaRPr/>
          </a:p>
        </p:txBody>
      </p:sp>
      <p:sp>
        <p:nvSpPr>
          <p:cNvPr id="148" name="Google Shape;148;p14"/>
          <p:cNvSpPr txBox="1"/>
          <p:nvPr/>
        </p:nvSpPr>
        <p:spPr>
          <a:xfrm rot="1142016">
            <a:off x="7416411" y="-856816"/>
            <a:ext cx="2315388" cy="52729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e</a:t>
            </a:r>
            <a:endParaRPr/>
          </a:p>
        </p:txBody>
      </p:sp>
      <p:sp>
        <p:nvSpPr>
          <p:cNvPr id="149" name="Google Shape;149;p14"/>
          <p:cNvSpPr txBox="1"/>
          <p:nvPr/>
        </p:nvSpPr>
        <p:spPr>
          <a:xfrm>
            <a:off x="10639603" y="226236"/>
            <a:ext cx="1218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256" u="none" cap="none" strike="noStrike">
                <a:solidFill>
                  <a:srgbClr val="EA3324"/>
                </a:solidFill>
                <a:latin typeface="Ultra"/>
                <a:ea typeface="Ultra"/>
                <a:cs typeface="Ultra"/>
                <a:sym typeface="Ultra"/>
              </a:rPr>
              <a:t>l</a:t>
            </a:r>
            <a:endParaRPr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50" name="Google Shape;150;p14"/>
          <p:cNvSpPr txBox="1"/>
          <p:nvPr/>
        </p:nvSpPr>
        <p:spPr>
          <a:xfrm>
            <a:off x="4861732" y="5278726"/>
            <a:ext cx="2350014" cy="45065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c</a:t>
            </a:r>
            <a:endParaRPr/>
          </a:p>
        </p:txBody>
      </p:sp>
      <p:sp>
        <p:nvSpPr>
          <p:cNvPr id="151" name="Google Shape;151;p14"/>
          <p:cNvSpPr txBox="1"/>
          <p:nvPr/>
        </p:nvSpPr>
        <p:spPr>
          <a:xfrm>
            <a:off x="7743303" y="2469220"/>
            <a:ext cx="27849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o</a:t>
            </a:r>
            <a:endParaRPr/>
          </a:p>
        </p:txBody>
      </p:sp>
      <p:sp>
        <p:nvSpPr>
          <p:cNvPr id="152" name="Google Shape;152;p14"/>
          <p:cNvSpPr txBox="1"/>
          <p:nvPr/>
        </p:nvSpPr>
        <p:spPr>
          <a:xfrm>
            <a:off x="12363064" y="3238713"/>
            <a:ext cx="4089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m</a:t>
            </a:r>
            <a:endParaRPr/>
          </a:p>
        </p:txBody>
      </p:sp>
      <p:sp>
        <p:nvSpPr>
          <p:cNvPr id="153" name="Google Shape;153;p14"/>
          <p:cNvSpPr/>
          <p:nvPr/>
        </p:nvSpPr>
        <p:spPr>
          <a:xfrm rot="-5400000">
            <a:off x="12441260" y="1236291"/>
            <a:ext cx="3469214" cy="1854453"/>
          </a:xfrm>
          <a:custGeom>
            <a:rect b="b" l="l" r="r" t="t"/>
            <a:pathLst>
              <a:path extrusionOk="0" h="1854453" w="3469214">
                <a:moveTo>
                  <a:pt x="0" y="0"/>
                </a:moveTo>
                <a:lnTo>
                  <a:pt x="3469214" y="0"/>
                </a:lnTo>
                <a:lnTo>
                  <a:pt x="3469214" y="1854452"/>
                </a:lnTo>
                <a:lnTo>
                  <a:pt x="0" y="1854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4"/>
          <p:cNvSpPr/>
          <p:nvPr/>
        </p:nvSpPr>
        <p:spPr>
          <a:xfrm rot="-5400000">
            <a:off x="14295712" y="1236291"/>
            <a:ext cx="3469214" cy="1854453"/>
          </a:xfrm>
          <a:custGeom>
            <a:rect b="b" l="l" r="r" t="t"/>
            <a:pathLst>
              <a:path extrusionOk="0" h="1854453" w="3469214">
                <a:moveTo>
                  <a:pt x="0" y="0"/>
                </a:moveTo>
                <a:lnTo>
                  <a:pt x="3469214" y="0"/>
                </a:lnTo>
                <a:lnTo>
                  <a:pt x="3469214" y="1854452"/>
                </a:lnTo>
                <a:lnTo>
                  <a:pt x="0" y="1854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4"/>
          <p:cNvSpPr/>
          <p:nvPr/>
        </p:nvSpPr>
        <p:spPr>
          <a:xfrm rot="-5400000">
            <a:off x="16150165" y="1236291"/>
            <a:ext cx="3469214" cy="1854453"/>
          </a:xfrm>
          <a:custGeom>
            <a:rect b="b" l="l" r="r" t="t"/>
            <a:pathLst>
              <a:path extrusionOk="0" h="1854453" w="3469214">
                <a:moveTo>
                  <a:pt x="0" y="0"/>
                </a:moveTo>
                <a:lnTo>
                  <a:pt x="3469214" y="0"/>
                </a:lnTo>
                <a:lnTo>
                  <a:pt x="3469214" y="1854452"/>
                </a:lnTo>
                <a:lnTo>
                  <a:pt x="0" y="1854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4"/>
          <p:cNvSpPr txBox="1"/>
          <p:nvPr/>
        </p:nvSpPr>
        <p:spPr>
          <a:xfrm>
            <a:off x="8285403" y="5499031"/>
            <a:ext cx="2610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256" u="none" cap="none" strike="noStrike">
                <a:solidFill>
                  <a:srgbClr val="EA3324"/>
                </a:solidFill>
                <a:latin typeface="Ultra"/>
                <a:ea typeface="Ultra"/>
                <a:cs typeface="Ultra"/>
                <a:sym typeface="Ultra"/>
              </a:rPr>
              <a:t>e</a:t>
            </a:r>
            <a:endParaRPr/>
          </a:p>
        </p:txBody>
      </p:sp>
      <p:sp>
        <p:nvSpPr>
          <p:cNvPr id="157" name="Google Shape;157;p14"/>
          <p:cNvSpPr txBox="1"/>
          <p:nvPr/>
        </p:nvSpPr>
        <p:spPr>
          <a:xfrm>
            <a:off x="11059757" y="5655854"/>
            <a:ext cx="1341300" cy="52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256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!</a:t>
            </a:r>
            <a:endParaRPr/>
          </a:p>
        </p:txBody>
      </p:sp>
      <p:sp>
        <p:nvSpPr>
          <p:cNvPr id="158" name="Google Shape;158;p14"/>
          <p:cNvSpPr txBox="1"/>
          <p:nvPr/>
        </p:nvSpPr>
        <p:spPr>
          <a:xfrm>
            <a:off x="13495786" y="8683615"/>
            <a:ext cx="35163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77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NOW OPEN</a:t>
            </a:r>
            <a:endParaRPr/>
          </a:p>
        </p:txBody>
      </p:sp>
      <p:sp>
        <p:nvSpPr>
          <p:cNvPr id="159" name="Google Shape;159;p14"/>
          <p:cNvSpPr txBox="1"/>
          <p:nvPr/>
        </p:nvSpPr>
        <p:spPr>
          <a:xfrm>
            <a:off x="817125" y="1061825"/>
            <a:ext cx="52509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77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COMPANY NAME</a:t>
            </a:r>
            <a:endParaRPr/>
          </a:p>
        </p:txBody>
      </p:sp>
      <p:sp>
        <p:nvSpPr>
          <p:cNvPr id="160" name="Google Shape;160;p14"/>
          <p:cNvSpPr txBox="1"/>
          <p:nvPr/>
        </p:nvSpPr>
        <p:spPr>
          <a:xfrm>
            <a:off x="921101" y="8930725"/>
            <a:ext cx="41916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*Open daily from 8 am to 7 pm,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EA3324"/>
                </a:solidFill>
                <a:latin typeface="Amiko"/>
                <a:ea typeface="Amiko"/>
                <a:cs typeface="Amiko"/>
                <a:sym typeface="Amiko"/>
              </a:rPr>
              <a:t>except the weekends.</a:t>
            </a:r>
            <a:endParaRPr/>
          </a:p>
        </p:txBody>
      </p:sp>
      <p:pic>
        <p:nvPicPr>
          <p:cNvPr id="161" name="Google Shape;161;p14"/>
          <p:cNvPicPr preferRelativeResize="0"/>
          <p:nvPr/>
        </p:nvPicPr>
        <p:blipFill rotWithShape="1">
          <a:blip r:embed="rId4">
            <a:alphaModFix/>
          </a:blip>
          <a:srcRect b="13590" l="21395" r="47164" t="52684"/>
          <a:stretch/>
        </p:blipFill>
        <p:spPr>
          <a:xfrm>
            <a:off x="-1646525" y="5655838"/>
            <a:ext cx="5250902" cy="316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32"/>
          <p:cNvGrpSpPr/>
          <p:nvPr/>
        </p:nvGrpSpPr>
        <p:grpSpPr>
          <a:xfrm>
            <a:off x="-2286000" y="0"/>
            <a:ext cx="20574000" cy="10287000"/>
            <a:chOff x="0" y="0"/>
            <a:chExt cx="27432000" cy="13716000"/>
          </a:xfrm>
        </p:grpSpPr>
        <p:sp>
          <p:nvSpPr>
            <p:cNvPr id="578" name="Google Shape;578;p32"/>
            <p:cNvSpPr/>
            <p:nvPr/>
          </p:nvSpPr>
          <p:spPr>
            <a:xfrm>
              <a:off x="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79" name="Google Shape;579;p32"/>
            <p:cNvSpPr/>
            <p:nvPr/>
          </p:nvSpPr>
          <p:spPr>
            <a:xfrm>
              <a:off x="2057400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0" name="Google Shape;580;p32"/>
            <p:cNvSpPr/>
            <p:nvPr/>
          </p:nvSpPr>
          <p:spPr>
            <a:xfrm>
              <a:off x="2057400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1" name="Google Shape;581;p32"/>
            <p:cNvSpPr/>
            <p:nvPr/>
          </p:nvSpPr>
          <p:spPr>
            <a:xfrm>
              <a:off x="1371600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2" name="Google Shape;582;p32"/>
            <p:cNvSpPr/>
            <p:nvPr/>
          </p:nvSpPr>
          <p:spPr>
            <a:xfrm>
              <a:off x="1371600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3" name="Google Shape;583;p32"/>
            <p:cNvSpPr/>
            <p:nvPr/>
          </p:nvSpPr>
          <p:spPr>
            <a:xfrm>
              <a:off x="6858000" y="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4" name="Google Shape;584;p32"/>
            <p:cNvSpPr/>
            <p:nvPr/>
          </p:nvSpPr>
          <p:spPr>
            <a:xfrm>
              <a:off x="685800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  <p:sp>
          <p:nvSpPr>
            <p:cNvPr id="585" name="Google Shape;585;p32"/>
            <p:cNvSpPr/>
            <p:nvPr/>
          </p:nvSpPr>
          <p:spPr>
            <a:xfrm>
              <a:off x="0" y="6858000"/>
              <a:ext cx="6858000" cy="6858000"/>
            </a:xfrm>
            <a:custGeom>
              <a:rect b="b" l="l" r="r" t="t"/>
              <a:pathLst>
                <a:path extrusionOk="0" h="6350000" w="6350000">
                  <a:moveTo>
                    <a:pt x="1587500" y="1587500"/>
                  </a:moveTo>
                  <a:lnTo>
                    <a:pt x="0" y="1587500"/>
                  </a:lnTo>
                  <a:lnTo>
                    <a:pt x="0" y="0"/>
                  </a:lnTo>
                  <a:lnTo>
                    <a:pt x="1587500" y="0"/>
                  </a:lnTo>
                  <a:lnTo>
                    <a:pt x="1587500" y="1587500"/>
                  </a:lnTo>
                  <a:close/>
                  <a:moveTo>
                    <a:pt x="4762500" y="0"/>
                  </a:moveTo>
                  <a:lnTo>
                    <a:pt x="3175000" y="0"/>
                  </a:lnTo>
                  <a:lnTo>
                    <a:pt x="3175000" y="1587500"/>
                  </a:lnTo>
                  <a:lnTo>
                    <a:pt x="4762500" y="1587500"/>
                  </a:lnTo>
                  <a:lnTo>
                    <a:pt x="4762500" y="0"/>
                  </a:lnTo>
                  <a:close/>
                  <a:moveTo>
                    <a:pt x="3175000" y="1587500"/>
                  </a:moveTo>
                  <a:lnTo>
                    <a:pt x="1587500" y="1587500"/>
                  </a:lnTo>
                  <a:lnTo>
                    <a:pt x="1587500" y="3175000"/>
                  </a:lnTo>
                  <a:lnTo>
                    <a:pt x="3175000" y="3175000"/>
                  </a:lnTo>
                  <a:lnTo>
                    <a:pt x="3175000" y="1587500"/>
                  </a:lnTo>
                  <a:close/>
                  <a:moveTo>
                    <a:pt x="6350000" y="1587500"/>
                  </a:moveTo>
                  <a:lnTo>
                    <a:pt x="4762500" y="1587500"/>
                  </a:lnTo>
                  <a:lnTo>
                    <a:pt x="4762500" y="3175000"/>
                  </a:lnTo>
                  <a:lnTo>
                    <a:pt x="6350000" y="3175000"/>
                  </a:lnTo>
                  <a:lnTo>
                    <a:pt x="6350000" y="1587500"/>
                  </a:lnTo>
                  <a:close/>
                  <a:moveTo>
                    <a:pt x="1587500" y="3175000"/>
                  </a:moveTo>
                  <a:lnTo>
                    <a:pt x="0" y="3175000"/>
                  </a:lnTo>
                  <a:lnTo>
                    <a:pt x="0" y="4762500"/>
                  </a:lnTo>
                  <a:lnTo>
                    <a:pt x="1587500" y="4762500"/>
                  </a:lnTo>
                  <a:lnTo>
                    <a:pt x="1587500" y="3175000"/>
                  </a:lnTo>
                  <a:close/>
                  <a:moveTo>
                    <a:pt x="4762500" y="3175000"/>
                  </a:moveTo>
                  <a:lnTo>
                    <a:pt x="3175000" y="3175000"/>
                  </a:lnTo>
                  <a:lnTo>
                    <a:pt x="3175000" y="4762500"/>
                  </a:lnTo>
                  <a:lnTo>
                    <a:pt x="4762500" y="4762500"/>
                  </a:lnTo>
                  <a:lnTo>
                    <a:pt x="4762500" y="3175000"/>
                  </a:lnTo>
                  <a:close/>
                  <a:moveTo>
                    <a:pt x="3175000" y="4762500"/>
                  </a:moveTo>
                  <a:lnTo>
                    <a:pt x="1587500" y="4762500"/>
                  </a:lnTo>
                  <a:lnTo>
                    <a:pt x="1587500" y="6350000"/>
                  </a:lnTo>
                  <a:lnTo>
                    <a:pt x="3175000" y="6350000"/>
                  </a:lnTo>
                  <a:lnTo>
                    <a:pt x="3175000" y="4762500"/>
                  </a:lnTo>
                  <a:close/>
                  <a:moveTo>
                    <a:pt x="6350000" y="4762500"/>
                  </a:moveTo>
                  <a:lnTo>
                    <a:pt x="4762500" y="4762500"/>
                  </a:lnTo>
                  <a:lnTo>
                    <a:pt x="4762500" y="6350000"/>
                  </a:lnTo>
                  <a:lnTo>
                    <a:pt x="6350000" y="6350000"/>
                  </a:lnTo>
                  <a:lnTo>
                    <a:pt x="6350000" y="4762500"/>
                  </a:lnTo>
                  <a:close/>
                </a:path>
              </a:pathLst>
            </a:custGeom>
            <a:solidFill>
              <a:srgbClr val="004D5A"/>
            </a:solidFill>
            <a:ln>
              <a:noFill/>
            </a:ln>
          </p:spPr>
        </p:sp>
      </p:grpSp>
      <p:sp>
        <p:nvSpPr>
          <p:cNvPr id="586" name="Google Shape;586;p32"/>
          <p:cNvSpPr/>
          <p:nvPr/>
        </p:nvSpPr>
        <p:spPr>
          <a:xfrm>
            <a:off x="3092340" y="1313818"/>
            <a:ext cx="12810931" cy="5450469"/>
          </a:xfrm>
          <a:custGeom>
            <a:rect b="b" l="l" r="r" t="t"/>
            <a:pathLst>
              <a:path extrusionOk="0" h="5450469" w="12810931">
                <a:moveTo>
                  <a:pt x="0" y="0"/>
                </a:moveTo>
                <a:lnTo>
                  <a:pt x="12810931" y="0"/>
                </a:lnTo>
                <a:lnTo>
                  <a:pt x="12810931" y="5450469"/>
                </a:lnTo>
                <a:lnTo>
                  <a:pt x="0" y="5450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7" name="Google Shape;587;p32"/>
          <p:cNvGrpSpPr/>
          <p:nvPr/>
        </p:nvGrpSpPr>
        <p:grpSpPr>
          <a:xfrm>
            <a:off x="5006837" y="8730706"/>
            <a:ext cx="9077187" cy="1215326"/>
            <a:chOff x="0" y="-38100"/>
            <a:chExt cx="2390699" cy="320086"/>
          </a:xfrm>
        </p:grpSpPr>
        <p:sp>
          <p:nvSpPr>
            <p:cNvPr id="588" name="Google Shape;588;p32"/>
            <p:cNvSpPr/>
            <p:nvPr/>
          </p:nvSpPr>
          <p:spPr>
            <a:xfrm>
              <a:off x="0" y="0"/>
              <a:ext cx="2390699" cy="281986"/>
            </a:xfrm>
            <a:custGeom>
              <a:rect b="b" l="l" r="r" t="t"/>
              <a:pathLst>
                <a:path extrusionOk="0" h="281986" w="2390699">
                  <a:moveTo>
                    <a:pt x="43498" y="0"/>
                  </a:moveTo>
                  <a:lnTo>
                    <a:pt x="2347202" y="0"/>
                  </a:lnTo>
                  <a:cubicBezTo>
                    <a:pt x="2371225" y="0"/>
                    <a:pt x="2390699" y="19475"/>
                    <a:pt x="2390699" y="43498"/>
                  </a:cubicBezTo>
                  <a:lnTo>
                    <a:pt x="2390699" y="238488"/>
                  </a:lnTo>
                  <a:cubicBezTo>
                    <a:pt x="2390699" y="262511"/>
                    <a:pt x="2371225" y="281986"/>
                    <a:pt x="2347202" y="281986"/>
                  </a:cubicBezTo>
                  <a:lnTo>
                    <a:pt x="43498" y="281986"/>
                  </a:lnTo>
                  <a:cubicBezTo>
                    <a:pt x="19475" y="281986"/>
                    <a:pt x="0" y="262511"/>
                    <a:pt x="0" y="238488"/>
                  </a:cubicBezTo>
                  <a:lnTo>
                    <a:pt x="0" y="43498"/>
                  </a:lnTo>
                  <a:cubicBezTo>
                    <a:pt x="0" y="19475"/>
                    <a:pt x="19475" y="0"/>
                    <a:pt x="43498" y="0"/>
                  </a:cubicBezTo>
                  <a:close/>
                </a:path>
              </a:pathLst>
            </a:custGeom>
            <a:solidFill>
              <a:srgbClr val="FEB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2"/>
            <p:cNvSpPr txBox="1"/>
            <p:nvPr/>
          </p:nvSpPr>
          <p:spPr>
            <a:xfrm>
              <a:off x="0" y="-38100"/>
              <a:ext cx="2390699" cy="3200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32"/>
          <p:cNvGrpSpPr/>
          <p:nvPr/>
        </p:nvGrpSpPr>
        <p:grpSpPr>
          <a:xfrm>
            <a:off x="4854437" y="8578306"/>
            <a:ext cx="9077187" cy="1215326"/>
            <a:chOff x="0" y="-38100"/>
            <a:chExt cx="2390699" cy="320086"/>
          </a:xfrm>
        </p:grpSpPr>
        <p:sp>
          <p:nvSpPr>
            <p:cNvPr id="591" name="Google Shape;591;p32"/>
            <p:cNvSpPr/>
            <p:nvPr/>
          </p:nvSpPr>
          <p:spPr>
            <a:xfrm>
              <a:off x="0" y="0"/>
              <a:ext cx="2390699" cy="281986"/>
            </a:xfrm>
            <a:custGeom>
              <a:rect b="b" l="l" r="r" t="t"/>
              <a:pathLst>
                <a:path extrusionOk="0" h="281986" w="2390699">
                  <a:moveTo>
                    <a:pt x="43498" y="0"/>
                  </a:moveTo>
                  <a:lnTo>
                    <a:pt x="2347202" y="0"/>
                  </a:lnTo>
                  <a:cubicBezTo>
                    <a:pt x="2371225" y="0"/>
                    <a:pt x="2390699" y="19475"/>
                    <a:pt x="2390699" y="43498"/>
                  </a:cubicBezTo>
                  <a:lnTo>
                    <a:pt x="2390699" y="238488"/>
                  </a:lnTo>
                  <a:cubicBezTo>
                    <a:pt x="2390699" y="262511"/>
                    <a:pt x="2371225" y="281986"/>
                    <a:pt x="2347202" y="281986"/>
                  </a:cubicBezTo>
                  <a:lnTo>
                    <a:pt x="43498" y="281986"/>
                  </a:lnTo>
                  <a:cubicBezTo>
                    <a:pt x="19475" y="281986"/>
                    <a:pt x="0" y="262511"/>
                    <a:pt x="0" y="238488"/>
                  </a:cubicBezTo>
                  <a:lnTo>
                    <a:pt x="0" y="43498"/>
                  </a:lnTo>
                  <a:cubicBezTo>
                    <a:pt x="0" y="19475"/>
                    <a:pt x="19475" y="0"/>
                    <a:pt x="43498" y="0"/>
                  </a:cubicBezTo>
                  <a:close/>
                </a:path>
              </a:pathLst>
            </a:custGeom>
            <a:solidFill>
              <a:srgbClr val="F36D2B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2"/>
            <p:cNvSpPr txBox="1"/>
            <p:nvPr/>
          </p:nvSpPr>
          <p:spPr>
            <a:xfrm>
              <a:off x="0" y="-38100"/>
              <a:ext cx="2390699" cy="3200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32"/>
          <p:cNvSpPr txBox="1"/>
          <p:nvPr/>
        </p:nvSpPr>
        <p:spPr>
          <a:xfrm>
            <a:off x="3811333" y="3658053"/>
            <a:ext cx="11163395" cy="3361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655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SERVING</a:t>
            </a:r>
            <a:endParaRPr/>
          </a:p>
        </p:txBody>
      </p:sp>
      <p:sp>
        <p:nvSpPr>
          <p:cNvPr id="594" name="Google Shape;594;p32"/>
          <p:cNvSpPr/>
          <p:nvPr/>
        </p:nvSpPr>
        <p:spPr>
          <a:xfrm flipH="1" rot="-207412">
            <a:off x="10977559" y="4291568"/>
            <a:ext cx="8603843" cy="7560627"/>
          </a:xfrm>
          <a:custGeom>
            <a:rect b="b" l="l" r="r" t="t"/>
            <a:pathLst>
              <a:path extrusionOk="0" h="7560627" w="8603843">
                <a:moveTo>
                  <a:pt x="8603843" y="0"/>
                </a:moveTo>
                <a:lnTo>
                  <a:pt x="0" y="0"/>
                </a:lnTo>
                <a:lnTo>
                  <a:pt x="0" y="7560627"/>
                </a:lnTo>
                <a:lnTo>
                  <a:pt x="8603843" y="7560627"/>
                </a:lnTo>
                <a:lnTo>
                  <a:pt x="860384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32"/>
          <p:cNvSpPr/>
          <p:nvPr/>
        </p:nvSpPr>
        <p:spPr>
          <a:xfrm>
            <a:off x="830961" y="1185786"/>
            <a:ext cx="4053078" cy="4114800"/>
          </a:xfrm>
          <a:custGeom>
            <a:rect b="b" l="l" r="r" t="t"/>
            <a:pathLst>
              <a:path extrusionOk="0" h="4114800" w="4053078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32"/>
          <p:cNvSpPr/>
          <p:nvPr/>
        </p:nvSpPr>
        <p:spPr>
          <a:xfrm>
            <a:off x="1028700" y="1185786"/>
            <a:ext cx="4053078" cy="4114800"/>
          </a:xfrm>
          <a:custGeom>
            <a:rect b="b" l="l" r="r" t="t"/>
            <a:pathLst>
              <a:path extrusionOk="0" h="4114800" w="4053078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7" name="Google Shape;597;p32"/>
          <p:cNvSpPr/>
          <p:nvPr/>
        </p:nvSpPr>
        <p:spPr>
          <a:xfrm>
            <a:off x="5429250" y="8875367"/>
            <a:ext cx="612175" cy="772461"/>
          </a:xfrm>
          <a:custGeom>
            <a:rect b="b" l="l" r="r" t="t"/>
            <a:pathLst>
              <a:path extrusionOk="0" h="772461" w="612175">
                <a:moveTo>
                  <a:pt x="0" y="0"/>
                </a:moveTo>
                <a:lnTo>
                  <a:pt x="612175" y="0"/>
                </a:lnTo>
                <a:lnTo>
                  <a:pt x="612175" y="772461"/>
                </a:lnTo>
                <a:lnTo>
                  <a:pt x="0" y="772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32"/>
          <p:cNvSpPr/>
          <p:nvPr/>
        </p:nvSpPr>
        <p:spPr>
          <a:xfrm>
            <a:off x="14974638" y="-563348"/>
            <a:ext cx="4474914" cy="4844887"/>
          </a:xfrm>
          <a:custGeom>
            <a:rect b="b" l="l" r="r" t="t"/>
            <a:pathLst>
              <a:path extrusionOk="0" h="4844887" w="4474914">
                <a:moveTo>
                  <a:pt x="0" y="0"/>
                </a:moveTo>
                <a:lnTo>
                  <a:pt x="4474914" y="0"/>
                </a:lnTo>
                <a:lnTo>
                  <a:pt x="4474914" y="4844887"/>
                </a:lnTo>
                <a:lnTo>
                  <a:pt x="0" y="48448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9" name="Google Shape;599;p32"/>
          <p:cNvSpPr txBox="1"/>
          <p:nvPr/>
        </p:nvSpPr>
        <p:spPr>
          <a:xfrm rot="-1785574">
            <a:off x="7343634" y="2065049"/>
            <a:ext cx="1199286" cy="21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63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N</a:t>
            </a:r>
            <a:endParaRPr/>
          </a:p>
        </p:txBody>
      </p:sp>
      <p:sp>
        <p:nvSpPr>
          <p:cNvPr id="600" name="Google Shape;600;p32"/>
          <p:cNvSpPr txBox="1"/>
          <p:nvPr/>
        </p:nvSpPr>
        <p:spPr>
          <a:xfrm>
            <a:off x="8793387" y="1620971"/>
            <a:ext cx="1199286" cy="21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63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O</a:t>
            </a:r>
            <a:endParaRPr/>
          </a:p>
        </p:txBody>
      </p:sp>
      <p:sp>
        <p:nvSpPr>
          <p:cNvPr id="601" name="Google Shape;601;p32"/>
          <p:cNvSpPr txBox="1"/>
          <p:nvPr/>
        </p:nvSpPr>
        <p:spPr>
          <a:xfrm rot="1817147">
            <a:off x="10217332" y="2062281"/>
            <a:ext cx="1199286" cy="2148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63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W</a:t>
            </a:r>
            <a:endParaRPr/>
          </a:p>
        </p:txBody>
      </p:sp>
      <p:sp>
        <p:nvSpPr>
          <p:cNvPr id="602" name="Google Shape;602;p32"/>
          <p:cNvSpPr txBox="1"/>
          <p:nvPr/>
        </p:nvSpPr>
        <p:spPr>
          <a:xfrm>
            <a:off x="1486594" y="2580609"/>
            <a:ext cx="3211500" cy="13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45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DAILY FROM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45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8AM</a:t>
            </a:r>
            <a:r>
              <a:rPr b="0" i="0" lang="en-US" sz="3645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TO </a:t>
            </a:r>
            <a:r>
              <a:rPr lang="en-US" sz="3645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5PM</a:t>
            </a:r>
            <a:endParaRPr/>
          </a:p>
        </p:txBody>
      </p:sp>
      <p:sp>
        <p:nvSpPr>
          <p:cNvPr id="603" name="Google Shape;603;p32"/>
          <p:cNvSpPr txBox="1"/>
          <p:nvPr/>
        </p:nvSpPr>
        <p:spPr>
          <a:xfrm>
            <a:off x="5867928" y="9046650"/>
            <a:ext cx="6552144" cy="382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31464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ADD YOUR LOCATION HERE</a:t>
            </a:r>
            <a:endParaRPr/>
          </a:p>
        </p:txBody>
      </p:sp>
      <p:sp>
        <p:nvSpPr>
          <p:cNvPr id="604" name="Google Shape;604;p32"/>
          <p:cNvSpPr/>
          <p:nvPr/>
        </p:nvSpPr>
        <p:spPr>
          <a:xfrm rot="-565034">
            <a:off x="-189508" y="7060690"/>
            <a:ext cx="3352203" cy="3629354"/>
          </a:xfrm>
          <a:custGeom>
            <a:rect b="b" l="l" r="r" t="t"/>
            <a:pathLst>
              <a:path extrusionOk="0" h="3629354" w="3352203">
                <a:moveTo>
                  <a:pt x="0" y="0"/>
                </a:moveTo>
                <a:lnTo>
                  <a:pt x="3352204" y="0"/>
                </a:lnTo>
                <a:lnTo>
                  <a:pt x="3352204" y="3629354"/>
                </a:lnTo>
                <a:lnTo>
                  <a:pt x="0" y="3629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6ED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3"/>
          <p:cNvGrpSpPr/>
          <p:nvPr/>
        </p:nvGrpSpPr>
        <p:grpSpPr>
          <a:xfrm>
            <a:off x="774218" y="2213566"/>
            <a:ext cx="5097641" cy="7472652"/>
            <a:chOff x="0" y="-19050"/>
            <a:chExt cx="1342589" cy="1968106"/>
          </a:xfrm>
        </p:grpSpPr>
        <p:sp>
          <p:nvSpPr>
            <p:cNvPr id="610" name="Google Shape;610;p33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3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3"/>
          <p:cNvGrpSpPr/>
          <p:nvPr/>
        </p:nvGrpSpPr>
        <p:grpSpPr>
          <a:xfrm>
            <a:off x="6109984" y="2213566"/>
            <a:ext cx="11512980" cy="7472652"/>
            <a:chOff x="0" y="-19050"/>
            <a:chExt cx="3032225" cy="1968106"/>
          </a:xfrm>
        </p:grpSpPr>
        <p:sp>
          <p:nvSpPr>
            <p:cNvPr id="613" name="Google Shape;613;p33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3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3"/>
          <p:cNvGrpSpPr/>
          <p:nvPr/>
        </p:nvGrpSpPr>
        <p:grpSpPr>
          <a:xfrm>
            <a:off x="1139005" y="2494284"/>
            <a:ext cx="4368067" cy="719567"/>
            <a:chOff x="0" y="-19050"/>
            <a:chExt cx="1150437" cy="189516"/>
          </a:xfrm>
        </p:grpSpPr>
        <p:sp>
          <p:nvSpPr>
            <p:cNvPr id="616" name="Google Shape;616;p3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3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3"/>
          <p:cNvGrpSpPr/>
          <p:nvPr/>
        </p:nvGrpSpPr>
        <p:grpSpPr>
          <a:xfrm>
            <a:off x="9682440" y="2494284"/>
            <a:ext cx="4368067" cy="719567"/>
            <a:chOff x="0" y="-19050"/>
            <a:chExt cx="1150437" cy="189516"/>
          </a:xfrm>
        </p:grpSpPr>
        <p:sp>
          <p:nvSpPr>
            <p:cNvPr id="619" name="Google Shape;619;p33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3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1" name="Google Shape;621;p33"/>
          <p:cNvSpPr txBox="1"/>
          <p:nvPr/>
        </p:nvSpPr>
        <p:spPr>
          <a:xfrm>
            <a:off x="1232396" y="3461646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622" name="Google Shape;622;p33"/>
          <p:cNvSpPr txBox="1"/>
          <p:nvPr/>
        </p:nvSpPr>
        <p:spPr>
          <a:xfrm>
            <a:off x="1139005" y="9238665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ED1C24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623" name="Google Shape;623;p33"/>
          <p:cNvSpPr txBox="1"/>
          <p:nvPr/>
        </p:nvSpPr>
        <p:spPr>
          <a:xfrm>
            <a:off x="774218" y="4876613"/>
            <a:ext cx="2592566" cy="3100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ALEGREYA SANS SC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Amatic SC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Amiko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Anton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Arimo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 SemiCondensed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Cabin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Dancing Script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Hyeon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Exo 2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Frank Ruhl Libre</a:t>
            </a:r>
            <a:endParaRPr/>
          </a:p>
        </p:txBody>
      </p:sp>
      <p:sp>
        <p:nvSpPr>
          <p:cNvPr id="624" name="Google Shape;624;p33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625" name="Google Shape;625;p33"/>
          <p:cNvSpPr txBox="1"/>
          <p:nvPr/>
        </p:nvSpPr>
        <p:spPr>
          <a:xfrm>
            <a:off x="11706206" y="9915836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626" name="Google Shape;626;p33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627" name="Google Shape;627;p33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628" name="Google Shape;628;p33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629" name="Google Shape;629;p33"/>
          <p:cNvSpPr/>
          <p:nvPr/>
        </p:nvSpPr>
        <p:spPr>
          <a:xfrm>
            <a:off x="6325465" y="3321153"/>
            <a:ext cx="3314280" cy="1481727"/>
          </a:xfrm>
          <a:custGeom>
            <a:rect b="b" l="l" r="r" t="t"/>
            <a:pathLst>
              <a:path extrusionOk="0" h="1481727" w="3314280">
                <a:moveTo>
                  <a:pt x="0" y="0"/>
                </a:moveTo>
                <a:lnTo>
                  <a:pt x="3314279" y="0"/>
                </a:lnTo>
                <a:lnTo>
                  <a:pt x="3314279" y="1481726"/>
                </a:lnTo>
                <a:lnTo>
                  <a:pt x="0" y="1481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33"/>
          <p:cNvSpPr/>
          <p:nvPr/>
        </p:nvSpPr>
        <p:spPr>
          <a:xfrm>
            <a:off x="6325465" y="4802879"/>
            <a:ext cx="2397203" cy="1864282"/>
          </a:xfrm>
          <a:custGeom>
            <a:rect b="b" l="l" r="r" t="t"/>
            <a:pathLst>
              <a:path extrusionOk="0" h="1864282" w="2397203">
                <a:moveTo>
                  <a:pt x="0" y="0"/>
                </a:moveTo>
                <a:lnTo>
                  <a:pt x="2397203" y="0"/>
                </a:lnTo>
                <a:lnTo>
                  <a:pt x="2397203" y="1864282"/>
                </a:lnTo>
                <a:lnTo>
                  <a:pt x="0" y="1864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1" name="Google Shape;631;p33"/>
          <p:cNvSpPr/>
          <p:nvPr/>
        </p:nvSpPr>
        <p:spPr>
          <a:xfrm>
            <a:off x="9682440" y="3461646"/>
            <a:ext cx="1771203" cy="1201813"/>
          </a:xfrm>
          <a:custGeom>
            <a:rect b="b" l="l" r="r" t="t"/>
            <a:pathLst>
              <a:path extrusionOk="0" h="1201813" w="1771203">
                <a:moveTo>
                  <a:pt x="0" y="0"/>
                </a:moveTo>
                <a:lnTo>
                  <a:pt x="1771203" y="0"/>
                </a:lnTo>
                <a:lnTo>
                  <a:pt x="1771203" y="1201813"/>
                </a:lnTo>
                <a:lnTo>
                  <a:pt x="0" y="1201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33"/>
          <p:cNvSpPr/>
          <p:nvPr/>
        </p:nvSpPr>
        <p:spPr>
          <a:xfrm>
            <a:off x="14623873" y="5986057"/>
            <a:ext cx="2194312" cy="3634471"/>
          </a:xfrm>
          <a:custGeom>
            <a:rect b="b" l="l" r="r" t="t"/>
            <a:pathLst>
              <a:path extrusionOk="0" h="3634471" w="2194312">
                <a:moveTo>
                  <a:pt x="0" y="0"/>
                </a:moveTo>
                <a:lnTo>
                  <a:pt x="2194312" y="0"/>
                </a:lnTo>
                <a:lnTo>
                  <a:pt x="2194312" y="3634472"/>
                </a:lnTo>
                <a:lnTo>
                  <a:pt x="0" y="3634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33"/>
          <p:cNvSpPr/>
          <p:nvPr/>
        </p:nvSpPr>
        <p:spPr>
          <a:xfrm>
            <a:off x="13616737" y="8609651"/>
            <a:ext cx="922516" cy="878696"/>
          </a:xfrm>
          <a:custGeom>
            <a:rect b="b" l="l" r="r" t="t"/>
            <a:pathLst>
              <a:path extrusionOk="0" h="878696" w="922516">
                <a:moveTo>
                  <a:pt x="0" y="0"/>
                </a:moveTo>
                <a:lnTo>
                  <a:pt x="922516" y="0"/>
                </a:lnTo>
                <a:lnTo>
                  <a:pt x="922516" y="878696"/>
                </a:lnTo>
                <a:lnTo>
                  <a:pt x="0" y="878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4" name="Google Shape;634;p33"/>
          <p:cNvSpPr/>
          <p:nvPr/>
        </p:nvSpPr>
        <p:spPr>
          <a:xfrm>
            <a:off x="13613764" y="7470748"/>
            <a:ext cx="1136311" cy="607410"/>
          </a:xfrm>
          <a:custGeom>
            <a:rect b="b" l="l" r="r" t="t"/>
            <a:pathLst>
              <a:path extrusionOk="0" h="607410" w="1136311">
                <a:moveTo>
                  <a:pt x="0" y="0"/>
                </a:moveTo>
                <a:lnTo>
                  <a:pt x="1136311" y="0"/>
                </a:lnTo>
                <a:lnTo>
                  <a:pt x="1136311" y="607410"/>
                </a:lnTo>
                <a:lnTo>
                  <a:pt x="0" y="607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5" name="Google Shape;635;p33"/>
          <p:cNvSpPr/>
          <p:nvPr/>
        </p:nvSpPr>
        <p:spPr>
          <a:xfrm>
            <a:off x="8870610" y="4993752"/>
            <a:ext cx="1780959" cy="1557530"/>
          </a:xfrm>
          <a:custGeom>
            <a:rect b="b" l="l" r="r" t="t"/>
            <a:pathLst>
              <a:path extrusionOk="0" h="1557530" w="1780959">
                <a:moveTo>
                  <a:pt x="0" y="0"/>
                </a:moveTo>
                <a:lnTo>
                  <a:pt x="1780959" y="0"/>
                </a:lnTo>
                <a:lnTo>
                  <a:pt x="1780959" y="1557529"/>
                </a:lnTo>
                <a:lnTo>
                  <a:pt x="0" y="1557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33"/>
          <p:cNvSpPr/>
          <p:nvPr/>
        </p:nvSpPr>
        <p:spPr>
          <a:xfrm>
            <a:off x="6296947" y="8106998"/>
            <a:ext cx="2566911" cy="869541"/>
          </a:xfrm>
          <a:custGeom>
            <a:rect b="b" l="l" r="r" t="t"/>
            <a:pathLst>
              <a:path extrusionOk="0" h="869541" w="2566911">
                <a:moveTo>
                  <a:pt x="0" y="0"/>
                </a:moveTo>
                <a:lnTo>
                  <a:pt x="2566911" y="0"/>
                </a:lnTo>
                <a:lnTo>
                  <a:pt x="2566911" y="869541"/>
                </a:lnTo>
                <a:lnTo>
                  <a:pt x="0" y="869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7" name="Google Shape;637;p33"/>
          <p:cNvSpPr/>
          <p:nvPr/>
        </p:nvSpPr>
        <p:spPr>
          <a:xfrm>
            <a:off x="8913111" y="8160426"/>
            <a:ext cx="1267599" cy="1240663"/>
          </a:xfrm>
          <a:custGeom>
            <a:rect b="b" l="l" r="r" t="t"/>
            <a:pathLst>
              <a:path extrusionOk="0" h="1240663" w="1267599">
                <a:moveTo>
                  <a:pt x="0" y="0"/>
                </a:moveTo>
                <a:lnTo>
                  <a:pt x="1267599" y="0"/>
                </a:lnTo>
                <a:lnTo>
                  <a:pt x="1267599" y="1240663"/>
                </a:lnTo>
                <a:lnTo>
                  <a:pt x="0" y="1240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8" name="Google Shape;638;p33"/>
          <p:cNvSpPr/>
          <p:nvPr/>
        </p:nvSpPr>
        <p:spPr>
          <a:xfrm>
            <a:off x="6384715" y="8976539"/>
            <a:ext cx="2391375" cy="485519"/>
          </a:xfrm>
          <a:custGeom>
            <a:rect b="b" l="l" r="r" t="t"/>
            <a:pathLst>
              <a:path extrusionOk="0" h="485519" w="2391375">
                <a:moveTo>
                  <a:pt x="0" y="0"/>
                </a:moveTo>
                <a:lnTo>
                  <a:pt x="2391375" y="0"/>
                </a:lnTo>
                <a:lnTo>
                  <a:pt x="2391375" y="485519"/>
                </a:lnTo>
                <a:lnTo>
                  <a:pt x="0" y="485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33"/>
          <p:cNvSpPr/>
          <p:nvPr/>
        </p:nvSpPr>
        <p:spPr>
          <a:xfrm>
            <a:off x="6260412" y="6825238"/>
            <a:ext cx="2462256" cy="1123684"/>
          </a:xfrm>
          <a:custGeom>
            <a:rect b="b" l="l" r="r" t="t"/>
            <a:pathLst>
              <a:path extrusionOk="0" h="1123684" w="2462256">
                <a:moveTo>
                  <a:pt x="0" y="0"/>
                </a:moveTo>
                <a:lnTo>
                  <a:pt x="2462256" y="0"/>
                </a:lnTo>
                <a:lnTo>
                  <a:pt x="2462256" y="1123684"/>
                </a:lnTo>
                <a:lnTo>
                  <a:pt x="0" y="1123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33"/>
          <p:cNvSpPr/>
          <p:nvPr/>
        </p:nvSpPr>
        <p:spPr>
          <a:xfrm>
            <a:off x="11469643" y="3486609"/>
            <a:ext cx="2323665" cy="1504045"/>
          </a:xfrm>
          <a:custGeom>
            <a:rect b="b" l="l" r="r" t="t"/>
            <a:pathLst>
              <a:path extrusionOk="0" h="1504045" w="2323665">
                <a:moveTo>
                  <a:pt x="0" y="0"/>
                </a:moveTo>
                <a:lnTo>
                  <a:pt x="2323665" y="0"/>
                </a:lnTo>
                <a:lnTo>
                  <a:pt x="2323665" y="1504045"/>
                </a:lnTo>
                <a:lnTo>
                  <a:pt x="0" y="1504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33"/>
          <p:cNvSpPr/>
          <p:nvPr/>
        </p:nvSpPr>
        <p:spPr>
          <a:xfrm rot="10800000">
            <a:off x="15571626" y="3486609"/>
            <a:ext cx="1074132" cy="2285908"/>
          </a:xfrm>
          <a:custGeom>
            <a:rect b="b" l="l" r="r" t="t"/>
            <a:pathLst>
              <a:path extrusionOk="0" h="2285908" w="1074132">
                <a:moveTo>
                  <a:pt x="0" y="0"/>
                </a:moveTo>
                <a:lnTo>
                  <a:pt x="1074132" y="0"/>
                </a:lnTo>
                <a:lnTo>
                  <a:pt x="1074132" y="2285908"/>
                </a:lnTo>
                <a:lnTo>
                  <a:pt x="0" y="2285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-112811" t="0"/>
            </a:stretch>
          </a:blipFill>
          <a:ln>
            <a:noFill/>
          </a:ln>
        </p:spPr>
      </p:sp>
      <p:sp>
        <p:nvSpPr>
          <p:cNvPr id="642" name="Google Shape;642;p33"/>
          <p:cNvSpPr/>
          <p:nvPr/>
        </p:nvSpPr>
        <p:spPr>
          <a:xfrm rot="10800000">
            <a:off x="16245059" y="4228864"/>
            <a:ext cx="801398" cy="801398"/>
          </a:xfrm>
          <a:custGeom>
            <a:rect b="b" l="l" r="r" t="t"/>
            <a:pathLst>
              <a:path extrusionOk="0" h="801398" w="801398">
                <a:moveTo>
                  <a:pt x="0" y="0"/>
                </a:moveTo>
                <a:lnTo>
                  <a:pt x="801398" y="0"/>
                </a:lnTo>
                <a:lnTo>
                  <a:pt x="801398" y="801398"/>
                </a:lnTo>
                <a:lnTo>
                  <a:pt x="0" y="801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33"/>
          <p:cNvSpPr/>
          <p:nvPr/>
        </p:nvSpPr>
        <p:spPr>
          <a:xfrm>
            <a:off x="10773255" y="5438745"/>
            <a:ext cx="2614937" cy="1112537"/>
          </a:xfrm>
          <a:custGeom>
            <a:rect b="b" l="l" r="r" t="t"/>
            <a:pathLst>
              <a:path extrusionOk="0" h="1112537" w="2614937">
                <a:moveTo>
                  <a:pt x="0" y="0"/>
                </a:moveTo>
                <a:lnTo>
                  <a:pt x="2614937" y="0"/>
                </a:lnTo>
                <a:lnTo>
                  <a:pt x="2614937" y="1112536"/>
                </a:lnTo>
                <a:lnTo>
                  <a:pt x="0" y="111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33"/>
          <p:cNvSpPr/>
          <p:nvPr/>
        </p:nvSpPr>
        <p:spPr>
          <a:xfrm flipH="1" rot="-207412">
            <a:off x="11055296" y="7483930"/>
            <a:ext cx="2207267" cy="1939636"/>
          </a:xfrm>
          <a:custGeom>
            <a:rect b="b" l="l" r="r" t="t"/>
            <a:pathLst>
              <a:path extrusionOk="0" h="1939636" w="2207267">
                <a:moveTo>
                  <a:pt x="2207267" y="0"/>
                </a:moveTo>
                <a:lnTo>
                  <a:pt x="0" y="0"/>
                </a:lnTo>
                <a:lnTo>
                  <a:pt x="0" y="1939636"/>
                </a:lnTo>
                <a:lnTo>
                  <a:pt x="2207267" y="1939636"/>
                </a:lnTo>
                <a:lnTo>
                  <a:pt x="2207267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33"/>
          <p:cNvSpPr/>
          <p:nvPr/>
        </p:nvSpPr>
        <p:spPr>
          <a:xfrm>
            <a:off x="8972904" y="6734390"/>
            <a:ext cx="1148014" cy="1242928"/>
          </a:xfrm>
          <a:custGeom>
            <a:rect b="b" l="l" r="r" t="t"/>
            <a:pathLst>
              <a:path extrusionOk="0" h="1242928" w="1148014">
                <a:moveTo>
                  <a:pt x="0" y="0"/>
                </a:moveTo>
                <a:lnTo>
                  <a:pt x="1148013" y="0"/>
                </a:lnTo>
                <a:lnTo>
                  <a:pt x="1148013" y="1242928"/>
                </a:lnTo>
                <a:lnTo>
                  <a:pt x="0" y="1242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6" name="Google Shape;646;p33"/>
          <p:cNvSpPr/>
          <p:nvPr/>
        </p:nvSpPr>
        <p:spPr>
          <a:xfrm>
            <a:off x="13616737" y="5635411"/>
            <a:ext cx="1454593" cy="1303845"/>
          </a:xfrm>
          <a:custGeom>
            <a:rect b="b" l="l" r="r" t="t"/>
            <a:pathLst>
              <a:path extrusionOk="0" h="1303845" w="1454593">
                <a:moveTo>
                  <a:pt x="0" y="0"/>
                </a:moveTo>
                <a:lnTo>
                  <a:pt x="1454593" y="0"/>
                </a:lnTo>
                <a:lnTo>
                  <a:pt x="1454593" y="1303845"/>
                </a:lnTo>
                <a:lnTo>
                  <a:pt x="0" y="1303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7" name="Google Shape;647;p33"/>
          <p:cNvSpPr/>
          <p:nvPr/>
        </p:nvSpPr>
        <p:spPr>
          <a:xfrm>
            <a:off x="13954332" y="3432138"/>
            <a:ext cx="1617294" cy="1660892"/>
          </a:xfrm>
          <a:custGeom>
            <a:rect b="b" l="l" r="r" t="t"/>
            <a:pathLst>
              <a:path extrusionOk="0" h="1660892" w="1617294">
                <a:moveTo>
                  <a:pt x="0" y="0"/>
                </a:moveTo>
                <a:lnTo>
                  <a:pt x="1617294" y="0"/>
                </a:lnTo>
                <a:lnTo>
                  <a:pt x="1617294" y="1660892"/>
                </a:lnTo>
                <a:lnTo>
                  <a:pt x="0" y="1660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8" name="Google Shape;648;p33"/>
          <p:cNvSpPr/>
          <p:nvPr/>
        </p:nvSpPr>
        <p:spPr>
          <a:xfrm>
            <a:off x="10773255" y="6676122"/>
            <a:ext cx="2592858" cy="943152"/>
          </a:xfrm>
          <a:custGeom>
            <a:rect b="b" l="l" r="r" t="t"/>
            <a:pathLst>
              <a:path extrusionOk="0" h="943152" w="2592858">
                <a:moveTo>
                  <a:pt x="0" y="0"/>
                </a:moveTo>
                <a:lnTo>
                  <a:pt x="2592859" y="0"/>
                </a:lnTo>
                <a:lnTo>
                  <a:pt x="2592859" y="943153"/>
                </a:lnTo>
                <a:lnTo>
                  <a:pt x="0" y="943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9" name="Google Shape;649;p33"/>
          <p:cNvSpPr txBox="1"/>
          <p:nvPr/>
        </p:nvSpPr>
        <p:spPr>
          <a:xfrm>
            <a:off x="3259744" y="4819136"/>
            <a:ext cx="2621640" cy="335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Garet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 you Glory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Grand Hotel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Hammersmith One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 ANOTHER HAND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Franklin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Luckiest Guy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Playlist Script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Poppins</a:t>
            </a:r>
            <a:endParaRPr/>
          </a:p>
          <a:p>
            <a:pPr indent="-215900" lvl="1" marL="431801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Staatliches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6ED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4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55" name="Google Shape;655;p34"/>
          <p:cNvSpPr txBox="1"/>
          <p:nvPr/>
        </p:nvSpPr>
        <p:spPr>
          <a:xfrm>
            <a:off x="7108732" y="8257423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656" name="Google Shape;656;p34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657" name="Google Shape;657;p34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658" name="Google Shape;658;p34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ED7843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659" name="Google Shape;659;p34"/>
          <p:cNvSpPr txBox="1"/>
          <p:nvPr/>
        </p:nvSpPr>
        <p:spPr>
          <a:xfrm>
            <a:off x="6110027" y="6282261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pic>
        <p:nvPicPr>
          <p:cNvPr id="660" name="Google Shape;660;p34"/>
          <p:cNvPicPr preferRelativeResize="0"/>
          <p:nvPr/>
        </p:nvPicPr>
        <p:blipFill rotWithShape="1">
          <a:blip r:embed="rId3">
            <a:alphaModFix/>
          </a:blip>
          <a:srcRect b="45618" l="35034" r="34257" t="31125"/>
          <a:stretch/>
        </p:blipFill>
        <p:spPr>
          <a:xfrm>
            <a:off x="6523100" y="3058637"/>
            <a:ext cx="5241806" cy="223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CE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38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15"/>
          <p:cNvGrpSpPr/>
          <p:nvPr/>
        </p:nvGrpSpPr>
        <p:grpSpPr>
          <a:xfrm>
            <a:off x="0" y="0"/>
            <a:ext cx="18287940" cy="10287000"/>
            <a:chOff x="0" y="0"/>
            <a:chExt cx="25932984" cy="13716000"/>
          </a:xfrm>
        </p:grpSpPr>
        <p:sp>
          <p:nvSpPr>
            <p:cNvPr id="169" name="Google Shape;169;p15"/>
            <p:cNvSpPr/>
            <p:nvPr/>
          </p:nvSpPr>
          <p:spPr>
            <a:xfrm>
              <a:off x="0" y="0"/>
              <a:ext cx="13740984" cy="13716000"/>
            </a:xfrm>
            <a:custGeom>
              <a:rect b="b" l="l" r="r" t="t"/>
              <a:pathLst>
                <a:path extrusionOk="0"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0" name="Google Shape;170;p15"/>
            <p:cNvSpPr/>
            <p:nvPr/>
          </p:nvSpPr>
          <p:spPr>
            <a:xfrm>
              <a:off x="12192000" y="0"/>
              <a:ext cx="13740984" cy="13716000"/>
            </a:xfrm>
            <a:custGeom>
              <a:rect b="b" l="l" r="r" t="t"/>
              <a:pathLst>
                <a:path extrusionOk="0"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0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1" name="Google Shape;171;p15"/>
          <p:cNvSpPr/>
          <p:nvPr/>
        </p:nvSpPr>
        <p:spPr>
          <a:xfrm>
            <a:off x="-1803219" y="3340281"/>
            <a:ext cx="3606438" cy="3606438"/>
          </a:xfrm>
          <a:custGeom>
            <a:rect b="b" l="l" r="r" t="t"/>
            <a:pathLst>
              <a:path extrusionOk="0" h="3606438" w="3606438">
                <a:moveTo>
                  <a:pt x="0" y="0"/>
                </a:moveTo>
                <a:lnTo>
                  <a:pt x="3606438" y="0"/>
                </a:lnTo>
                <a:lnTo>
                  <a:pt x="3606438" y="3606438"/>
                </a:lnTo>
                <a:lnTo>
                  <a:pt x="0" y="3606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5"/>
          <p:cNvSpPr/>
          <p:nvPr/>
        </p:nvSpPr>
        <p:spPr>
          <a:xfrm>
            <a:off x="16484600" y="3340281"/>
            <a:ext cx="3606438" cy="3606438"/>
          </a:xfrm>
          <a:custGeom>
            <a:rect b="b" l="l" r="r" t="t"/>
            <a:pathLst>
              <a:path extrusionOk="0" h="3606438" w="3606438">
                <a:moveTo>
                  <a:pt x="0" y="0"/>
                </a:moveTo>
                <a:lnTo>
                  <a:pt x="3606437" y="0"/>
                </a:lnTo>
                <a:lnTo>
                  <a:pt x="3606437" y="3606438"/>
                </a:lnTo>
                <a:lnTo>
                  <a:pt x="0" y="3606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3" name="Google Shape;173;p15"/>
          <p:cNvGrpSpPr/>
          <p:nvPr/>
        </p:nvGrpSpPr>
        <p:grpSpPr>
          <a:xfrm>
            <a:off x="3121106" y="502639"/>
            <a:ext cx="12537275" cy="3847287"/>
            <a:chOff x="0" y="421075"/>
            <a:chExt cx="16716367" cy="5129717"/>
          </a:xfrm>
        </p:grpSpPr>
        <p:sp>
          <p:nvSpPr>
            <p:cNvPr id="174" name="Google Shape;174;p15"/>
            <p:cNvSpPr txBox="1"/>
            <p:nvPr/>
          </p:nvSpPr>
          <p:spPr>
            <a:xfrm>
              <a:off x="0" y="421092"/>
              <a:ext cx="16665900" cy="51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4" u="none" cap="none" strike="noStrike">
                  <a:solidFill>
                    <a:srgbClr val="FF5F40"/>
                  </a:solidFill>
                  <a:latin typeface="Bungee"/>
                  <a:ea typeface="Bungee"/>
                  <a:cs typeface="Bungee"/>
                  <a:sym typeface="Bungee"/>
                </a:rPr>
                <a:t>SORRY</a:t>
              </a:r>
              <a:endParaRPr/>
            </a:p>
          </p:txBody>
        </p:sp>
        <p:sp>
          <p:nvSpPr>
            <p:cNvPr id="175" name="Google Shape;175;p15"/>
            <p:cNvSpPr txBox="1"/>
            <p:nvPr/>
          </p:nvSpPr>
          <p:spPr>
            <a:xfrm>
              <a:off x="50467" y="421075"/>
              <a:ext cx="16665900" cy="51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4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SORRY</a:t>
              </a:r>
              <a:endParaRPr/>
            </a:p>
          </p:txBody>
        </p:sp>
      </p:grpSp>
      <p:grpSp>
        <p:nvGrpSpPr>
          <p:cNvPr id="176" name="Google Shape;176;p15"/>
          <p:cNvGrpSpPr/>
          <p:nvPr/>
        </p:nvGrpSpPr>
        <p:grpSpPr>
          <a:xfrm>
            <a:off x="3121106" y="5236548"/>
            <a:ext cx="12575127" cy="4363986"/>
            <a:chOff x="0" y="-923925"/>
            <a:chExt cx="16766836" cy="5818648"/>
          </a:xfrm>
        </p:grpSpPr>
        <p:sp>
          <p:nvSpPr>
            <p:cNvPr id="177" name="Google Shape;177;p15"/>
            <p:cNvSpPr txBox="1"/>
            <p:nvPr/>
          </p:nvSpPr>
          <p:spPr>
            <a:xfrm>
              <a:off x="0" y="-923925"/>
              <a:ext cx="16766836" cy="5818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92" u="none" cap="none" strike="noStrike">
                  <a:solidFill>
                    <a:srgbClr val="FF5F40"/>
                  </a:solidFill>
                  <a:latin typeface="Bungee"/>
                  <a:ea typeface="Bungee"/>
                  <a:cs typeface="Bungee"/>
                  <a:sym typeface="Bungee"/>
                </a:rPr>
                <a:t>CLOSED</a:t>
              </a:r>
              <a:endParaRPr/>
            </a:p>
          </p:txBody>
        </p:sp>
        <p:sp>
          <p:nvSpPr>
            <p:cNvPr id="178" name="Google Shape;178;p15"/>
            <p:cNvSpPr txBox="1"/>
            <p:nvPr/>
          </p:nvSpPr>
          <p:spPr>
            <a:xfrm>
              <a:off x="0" y="-923925"/>
              <a:ext cx="16766836" cy="5818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92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CLOSED</a:t>
              </a:r>
              <a:endParaRPr/>
            </a:p>
          </p:txBody>
        </p:sp>
      </p:grpSp>
      <p:grpSp>
        <p:nvGrpSpPr>
          <p:cNvPr id="179" name="Google Shape;179;p15"/>
          <p:cNvGrpSpPr/>
          <p:nvPr/>
        </p:nvGrpSpPr>
        <p:grpSpPr>
          <a:xfrm>
            <a:off x="6167956" y="3592041"/>
            <a:ext cx="6142197" cy="2681392"/>
            <a:chOff x="0" y="-571500"/>
            <a:chExt cx="8189595" cy="3575190"/>
          </a:xfrm>
        </p:grpSpPr>
        <p:sp>
          <p:nvSpPr>
            <p:cNvPr id="180" name="Google Shape;180;p15"/>
            <p:cNvSpPr txBox="1"/>
            <p:nvPr/>
          </p:nvSpPr>
          <p:spPr>
            <a:xfrm>
              <a:off x="0" y="-571500"/>
              <a:ext cx="8189595" cy="3575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808" u="none" cap="none" strike="noStrike">
                  <a:solidFill>
                    <a:srgbClr val="FF5F40"/>
                  </a:solidFill>
                  <a:latin typeface="Bungee"/>
                  <a:ea typeface="Bungee"/>
                  <a:cs typeface="Bungee"/>
                  <a:sym typeface="Bungee"/>
                </a:rPr>
                <a:t>WE’RE</a:t>
              </a:r>
              <a:endParaRPr/>
            </a:p>
          </p:txBody>
        </p:sp>
        <p:sp>
          <p:nvSpPr>
            <p:cNvPr id="181" name="Google Shape;181;p15"/>
            <p:cNvSpPr txBox="1"/>
            <p:nvPr/>
          </p:nvSpPr>
          <p:spPr>
            <a:xfrm>
              <a:off x="0" y="-571500"/>
              <a:ext cx="8189595" cy="3575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808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WE’RE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0D0D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6"/>
          <p:cNvGrpSpPr/>
          <p:nvPr/>
        </p:nvGrpSpPr>
        <p:grpSpPr>
          <a:xfrm rot="-472204">
            <a:off x="-256622" y="6051947"/>
            <a:ext cx="19083147" cy="6349638"/>
            <a:chOff x="0" y="0"/>
            <a:chExt cx="5592889" cy="1672338"/>
          </a:xfrm>
        </p:grpSpPr>
        <p:sp>
          <p:nvSpPr>
            <p:cNvPr id="187" name="Google Shape;187;p16"/>
            <p:cNvSpPr/>
            <p:nvPr/>
          </p:nvSpPr>
          <p:spPr>
            <a:xfrm>
              <a:off x="0" y="0"/>
              <a:ext cx="5592889" cy="1672338"/>
            </a:xfrm>
            <a:custGeom>
              <a:rect b="b" l="l" r="r" t="t"/>
              <a:pathLst>
                <a:path extrusionOk="0" h="1672338" w="5592889">
                  <a:moveTo>
                    <a:pt x="0" y="0"/>
                  </a:moveTo>
                  <a:lnTo>
                    <a:pt x="5592889" y="0"/>
                  </a:lnTo>
                  <a:lnTo>
                    <a:pt x="5592889" y="1672338"/>
                  </a:lnTo>
                  <a:lnTo>
                    <a:pt x="0" y="1672338"/>
                  </a:lnTo>
                  <a:close/>
                </a:path>
              </a:pathLst>
            </a:custGeom>
            <a:solidFill>
              <a:srgbClr val="0B4577"/>
            </a:solidFill>
            <a:ln>
              <a:noFill/>
            </a:ln>
          </p:spPr>
        </p:sp>
        <p:sp>
          <p:nvSpPr>
            <p:cNvPr id="188" name="Google Shape;188;p16"/>
            <p:cNvSpPr txBox="1"/>
            <p:nvPr/>
          </p:nvSpPr>
          <p:spPr>
            <a:xfrm>
              <a:off x="0" y="38100"/>
              <a:ext cx="5592889" cy="16342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9" name="Google Shape;189;p16"/>
          <p:cNvCxnSpPr/>
          <p:nvPr/>
        </p:nvCxnSpPr>
        <p:spPr>
          <a:xfrm flipH="1" rot="10800000">
            <a:off x="9820707" y="7136004"/>
            <a:ext cx="4112697" cy="1101994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16"/>
          <p:cNvCxnSpPr/>
          <p:nvPr/>
        </p:nvCxnSpPr>
        <p:spPr>
          <a:xfrm flipH="1" rot="10800000">
            <a:off x="-297625" y="9334000"/>
            <a:ext cx="2354100" cy="6306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" name="Google Shape;191;p16"/>
          <p:cNvSpPr/>
          <p:nvPr/>
        </p:nvSpPr>
        <p:spPr>
          <a:xfrm>
            <a:off x="10193476" y="0"/>
            <a:ext cx="8103818" cy="10287000"/>
          </a:xfrm>
          <a:custGeom>
            <a:rect b="b" l="l" r="r" t="t"/>
            <a:pathLst>
              <a:path extrusionOk="0" h="10287000" w="10193482">
                <a:moveTo>
                  <a:pt x="0" y="0"/>
                </a:moveTo>
                <a:lnTo>
                  <a:pt x="10193482" y="0"/>
                </a:lnTo>
                <a:lnTo>
                  <a:pt x="101934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6"/>
          <p:cNvSpPr/>
          <p:nvPr/>
        </p:nvSpPr>
        <p:spPr>
          <a:xfrm>
            <a:off x="0" y="0"/>
            <a:ext cx="10193482" cy="10287000"/>
          </a:xfrm>
          <a:custGeom>
            <a:rect b="b" l="l" r="r" t="t"/>
            <a:pathLst>
              <a:path extrusionOk="0" h="10287000" w="10193482">
                <a:moveTo>
                  <a:pt x="0" y="0"/>
                </a:moveTo>
                <a:lnTo>
                  <a:pt x="10193482" y="0"/>
                </a:lnTo>
                <a:lnTo>
                  <a:pt x="101934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6"/>
          <p:cNvSpPr/>
          <p:nvPr/>
        </p:nvSpPr>
        <p:spPr>
          <a:xfrm rot="-799018">
            <a:off x="14618319" y="4121641"/>
            <a:ext cx="2921056" cy="1642813"/>
          </a:xfrm>
          <a:custGeom>
            <a:rect b="b" l="l" r="r" t="t"/>
            <a:pathLst>
              <a:path extrusionOk="0" h="1642813" w="2921056">
                <a:moveTo>
                  <a:pt x="0" y="0"/>
                </a:moveTo>
                <a:lnTo>
                  <a:pt x="2921056" y="0"/>
                </a:lnTo>
                <a:lnTo>
                  <a:pt x="2921056" y="1642813"/>
                </a:lnTo>
                <a:lnTo>
                  <a:pt x="0" y="16428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4" name="Google Shape;1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6"/>
          <p:cNvGrpSpPr/>
          <p:nvPr/>
        </p:nvGrpSpPr>
        <p:grpSpPr>
          <a:xfrm>
            <a:off x="4342631" y="3429080"/>
            <a:ext cx="11770074" cy="5212800"/>
            <a:chOff x="22983" y="-23048"/>
            <a:chExt cx="15693432" cy="6950400"/>
          </a:xfrm>
        </p:grpSpPr>
        <p:sp>
          <p:nvSpPr>
            <p:cNvPr id="196" name="Google Shape;196;p16"/>
            <p:cNvSpPr txBox="1"/>
            <p:nvPr/>
          </p:nvSpPr>
          <p:spPr>
            <a:xfrm rot="-483944">
              <a:off x="290077" y="1015284"/>
              <a:ext cx="15144412" cy="4873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748" u="none" cap="none" strike="noStrike">
                  <a:solidFill>
                    <a:srgbClr val="5EB0C5"/>
                  </a:solidFill>
                  <a:latin typeface="Bungee"/>
                  <a:ea typeface="Bungee"/>
                  <a:cs typeface="Bungee"/>
                  <a:sym typeface="Bungee"/>
                </a:rPr>
                <a:t>OPEN</a:t>
              </a:r>
              <a:endParaRPr/>
            </a:p>
          </p:txBody>
        </p:sp>
        <p:sp>
          <p:nvSpPr>
            <p:cNvPr id="197" name="Google Shape;197;p16"/>
            <p:cNvSpPr txBox="1"/>
            <p:nvPr/>
          </p:nvSpPr>
          <p:spPr>
            <a:xfrm rot="-483944">
              <a:off x="304909" y="1015284"/>
              <a:ext cx="15144412" cy="4873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748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OPEN</a:t>
              </a:r>
              <a:endParaRPr/>
            </a:p>
          </p:txBody>
        </p:sp>
      </p:grpSp>
      <p:sp>
        <p:nvSpPr>
          <p:cNvPr id="198" name="Google Shape;198;p16"/>
          <p:cNvSpPr/>
          <p:nvPr/>
        </p:nvSpPr>
        <p:spPr>
          <a:xfrm>
            <a:off x="0" y="6340097"/>
            <a:ext cx="8648592" cy="3946903"/>
          </a:xfrm>
          <a:custGeom>
            <a:rect b="b" l="l" r="r" t="t"/>
            <a:pathLst>
              <a:path extrusionOk="0" h="3946903" w="8648592">
                <a:moveTo>
                  <a:pt x="0" y="0"/>
                </a:moveTo>
                <a:lnTo>
                  <a:pt x="8648592" y="0"/>
                </a:lnTo>
                <a:lnTo>
                  <a:pt x="8648592" y="3946903"/>
                </a:lnTo>
                <a:lnTo>
                  <a:pt x="0" y="3946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6"/>
          <p:cNvSpPr/>
          <p:nvPr/>
        </p:nvSpPr>
        <p:spPr>
          <a:xfrm rot="-1013355">
            <a:off x="7482457" y="7693276"/>
            <a:ext cx="2332271" cy="1311678"/>
          </a:xfrm>
          <a:custGeom>
            <a:rect b="b" l="l" r="r" t="t"/>
            <a:pathLst>
              <a:path extrusionOk="0" h="1311678" w="2332271">
                <a:moveTo>
                  <a:pt x="0" y="0"/>
                </a:moveTo>
                <a:lnTo>
                  <a:pt x="2332271" y="0"/>
                </a:lnTo>
                <a:lnTo>
                  <a:pt x="2332271" y="1311677"/>
                </a:lnTo>
                <a:lnTo>
                  <a:pt x="0" y="1311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0" name="Google Shape;200;p16"/>
          <p:cNvGrpSpPr/>
          <p:nvPr/>
        </p:nvGrpSpPr>
        <p:grpSpPr>
          <a:xfrm>
            <a:off x="3907578" y="1214583"/>
            <a:ext cx="6814574" cy="3021076"/>
            <a:chOff x="-39176" y="247843"/>
            <a:chExt cx="9086100" cy="4028100"/>
          </a:xfrm>
        </p:grpSpPr>
        <p:sp>
          <p:nvSpPr>
            <p:cNvPr id="201" name="Google Shape;201;p16"/>
            <p:cNvSpPr txBox="1"/>
            <p:nvPr/>
          </p:nvSpPr>
          <p:spPr>
            <a:xfrm rot="-483967">
              <a:off x="115559" y="849624"/>
              <a:ext cx="8776629" cy="2824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762" u="none" cap="none" strike="noStrike">
                  <a:solidFill>
                    <a:srgbClr val="5EB0C5"/>
                  </a:solidFill>
                  <a:latin typeface="Bungee"/>
                  <a:ea typeface="Bungee"/>
                  <a:cs typeface="Bungee"/>
                  <a:sym typeface="Bungee"/>
                </a:rPr>
                <a:t>WE’RE</a:t>
              </a:r>
              <a:endParaRPr/>
            </a:p>
          </p:txBody>
        </p:sp>
        <p:sp>
          <p:nvSpPr>
            <p:cNvPr id="202" name="Google Shape;202;p16"/>
            <p:cNvSpPr txBox="1"/>
            <p:nvPr/>
          </p:nvSpPr>
          <p:spPr>
            <a:xfrm rot="-483967">
              <a:off x="115559" y="849624"/>
              <a:ext cx="8776629" cy="28245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762" u="none" cap="none" strike="noStrike">
                  <a:solidFill>
                    <a:srgbClr val="FFDCBF"/>
                  </a:solidFill>
                  <a:latin typeface="Bungee Outline"/>
                  <a:ea typeface="Bungee Outline"/>
                  <a:cs typeface="Bungee Outline"/>
                  <a:sym typeface="Bungee Outline"/>
                </a:rPr>
                <a:t>WE’RE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08" name="Google Shape;208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 b="-48760" l="0" r="-11109" t="-48762"/>
            </a:stretch>
          </a:blipFill>
          <a:ln>
            <a:noFill/>
          </a:ln>
        </p:spPr>
      </p:sp>
      <p:sp>
        <p:nvSpPr>
          <p:cNvPr id="209" name="Google Shape;209;p17"/>
          <p:cNvSpPr/>
          <p:nvPr/>
        </p:nvSpPr>
        <p:spPr>
          <a:xfrm>
            <a:off x="4183994" y="-368364"/>
            <a:ext cx="10734356" cy="11023729"/>
          </a:xfrm>
          <a:custGeom>
            <a:rect b="b" l="l" r="r" t="t"/>
            <a:pathLst>
              <a:path extrusionOk="0" h="11023729" w="10734356">
                <a:moveTo>
                  <a:pt x="0" y="0"/>
                </a:moveTo>
                <a:lnTo>
                  <a:pt x="10734355" y="0"/>
                </a:lnTo>
                <a:lnTo>
                  <a:pt x="10734355" y="11023728"/>
                </a:lnTo>
                <a:lnTo>
                  <a:pt x="0" y="11023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7"/>
          <p:cNvSpPr/>
          <p:nvPr/>
        </p:nvSpPr>
        <p:spPr>
          <a:xfrm>
            <a:off x="-5629047" y="2425764"/>
            <a:ext cx="7499223" cy="8229600"/>
          </a:xfrm>
          <a:custGeom>
            <a:rect b="b" l="l" r="r" t="t"/>
            <a:pathLst>
              <a:path extrusionOk="0" h="8229600" w="7499223">
                <a:moveTo>
                  <a:pt x="0" y="0"/>
                </a:moveTo>
                <a:lnTo>
                  <a:pt x="7499223" y="0"/>
                </a:lnTo>
                <a:lnTo>
                  <a:pt x="74992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7"/>
          <p:cNvSpPr/>
          <p:nvPr/>
        </p:nvSpPr>
        <p:spPr>
          <a:xfrm rot="-6775719">
            <a:off x="14985048" y="5458167"/>
            <a:ext cx="6111206" cy="6235925"/>
          </a:xfrm>
          <a:custGeom>
            <a:rect b="b" l="l" r="r" t="t"/>
            <a:pathLst>
              <a:path extrusionOk="0" h="6235925" w="6111206">
                <a:moveTo>
                  <a:pt x="0" y="0"/>
                </a:moveTo>
                <a:lnTo>
                  <a:pt x="6111206" y="0"/>
                </a:lnTo>
                <a:lnTo>
                  <a:pt x="6111206" y="6235925"/>
                </a:lnTo>
                <a:lnTo>
                  <a:pt x="0" y="6235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2" name="Google Shape;212;p17"/>
          <p:cNvGrpSpPr/>
          <p:nvPr/>
        </p:nvGrpSpPr>
        <p:grpSpPr>
          <a:xfrm>
            <a:off x="6971335" y="8564281"/>
            <a:ext cx="6589296" cy="497528"/>
            <a:chOff x="0" y="0"/>
            <a:chExt cx="630745" cy="47625"/>
          </a:xfrm>
        </p:grpSpPr>
        <p:sp>
          <p:nvSpPr>
            <p:cNvPr id="213" name="Google Shape;213;p17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47625">
              <a:solidFill>
                <a:srgbClr val="0CC0D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7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7"/>
          <p:cNvGrpSpPr/>
          <p:nvPr/>
        </p:nvGrpSpPr>
        <p:grpSpPr>
          <a:xfrm>
            <a:off x="4727370" y="8564281"/>
            <a:ext cx="6589296" cy="497528"/>
            <a:chOff x="0" y="0"/>
            <a:chExt cx="630745" cy="47625"/>
          </a:xfrm>
        </p:grpSpPr>
        <p:sp>
          <p:nvSpPr>
            <p:cNvPr id="216" name="Google Shape;216;p17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gradFill>
              <a:gsLst>
                <a:gs pos="0">
                  <a:srgbClr val="0CC0DF"/>
                </a:gs>
                <a:gs pos="100000">
                  <a:srgbClr val="FFDE5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7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7"/>
          <p:cNvSpPr txBox="1"/>
          <p:nvPr/>
        </p:nvSpPr>
        <p:spPr>
          <a:xfrm>
            <a:off x="490027" y="2514709"/>
            <a:ext cx="10414800" cy="48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37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COMING</a:t>
            </a:r>
            <a:endParaRPr/>
          </a:p>
        </p:txBody>
      </p:sp>
      <p:sp>
        <p:nvSpPr>
          <p:cNvPr id="219" name="Google Shape;219;p17"/>
          <p:cNvSpPr txBox="1"/>
          <p:nvPr/>
        </p:nvSpPr>
        <p:spPr>
          <a:xfrm>
            <a:off x="10620277" y="2514712"/>
            <a:ext cx="7503900" cy="4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706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soon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414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8"/>
          <p:cNvGrpSpPr/>
          <p:nvPr/>
        </p:nvGrpSpPr>
        <p:grpSpPr>
          <a:xfrm rot="670364">
            <a:off x="9768598" y="6588895"/>
            <a:ext cx="10870041" cy="4919129"/>
            <a:chOff x="-1274474" y="-1068884"/>
            <a:chExt cx="14493388" cy="6558840"/>
          </a:xfrm>
        </p:grpSpPr>
        <p:sp>
          <p:nvSpPr>
            <p:cNvPr id="225" name="Google Shape;225;p18"/>
            <p:cNvSpPr txBox="1"/>
            <p:nvPr/>
          </p:nvSpPr>
          <p:spPr>
            <a:xfrm rot="-670297">
              <a:off x="-971268" y="755393"/>
              <a:ext cx="8432587" cy="395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72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26" name="Google Shape;226;p18"/>
            <p:cNvSpPr txBox="1"/>
            <p:nvPr/>
          </p:nvSpPr>
          <p:spPr>
            <a:xfrm rot="-649734">
              <a:off x="6825967" y="-533327"/>
              <a:ext cx="6075794" cy="39514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54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27" name="Google Shape;227;p18"/>
          <p:cNvGrpSpPr/>
          <p:nvPr/>
        </p:nvGrpSpPr>
        <p:grpSpPr>
          <a:xfrm>
            <a:off x="11613721" y="6239742"/>
            <a:ext cx="7180060" cy="2036925"/>
            <a:chOff x="0" y="947653"/>
            <a:chExt cx="9573413" cy="2715900"/>
          </a:xfrm>
        </p:grpSpPr>
        <p:sp>
          <p:nvSpPr>
            <p:cNvPr id="228" name="Google Shape;228;p18"/>
            <p:cNvSpPr txBox="1"/>
            <p:nvPr/>
          </p:nvSpPr>
          <p:spPr>
            <a:xfrm>
              <a:off x="0" y="947653"/>
              <a:ext cx="5790000" cy="27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3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29" name="Google Shape;229;p18"/>
            <p:cNvSpPr txBox="1"/>
            <p:nvPr/>
          </p:nvSpPr>
          <p:spPr>
            <a:xfrm>
              <a:off x="5401913" y="947663"/>
              <a:ext cx="4171500" cy="271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20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30" name="Google Shape;230;p18"/>
          <p:cNvGrpSpPr/>
          <p:nvPr/>
        </p:nvGrpSpPr>
        <p:grpSpPr>
          <a:xfrm rot="670236">
            <a:off x="-1023463" y="5782185"/>
            <a:ext cx="10880248" cy="4868175"/>
            <a:chOff x="-382758" y="-365287"/>
            <a:chExt cx="14506820" cy="6490821"/>
          </a:xfrm>
        </p:grpSpPr>
        <p:sp>
          <p:nvSpPr>
            <p:cNvPr id="231" name="Google Shape;231;p18"/>
            <p:cNvSpPr txBox="1"/>
            <p:nvPr/>
          </p:nvSpPr>
          <p:spPr>
            <a:xfrm rot="-670297">
              <a:off x="-79552" y="1390972"/>
              <a:ext cx="8432587" cy="395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72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32" name="Google Shape;232;p18"/>
            <p:cNvSpPr txBox="1"/>
            <p:nvPr/>
          </p:nvSpPr>
          <p:spPr>
            <a:xfrm rot="-649734">
              <a:off x="7731115" y="170270"/>
              <a:ext cx="6075794" cy="39514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254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sp>
        <p:nvSpPr>
          <p:cNvPr id="233" name="Google Shape;233;p18"/>
          <p:cNvSpPr/>
          <p:nvPr/>
        </p:nvSpPr>
        <p:spPr>
          <a:xfrm rot="-5400000">
            <a:off x="4000500" y="-3761675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5000"/>
            </a:blip>
            <a:stretch>
              <a:fillRect b="-18961" l="0" r="-37927" t="-18961"/>
            </a:stretch>
          </a:blipFill>
          <a:ln>
            <a:noFill/>
          </a:ln>
        </p:spPr>
      </p:sp>
      <p:sp>
        <p:nvSpPr>
          <p:cNvPr id="234" name="Google Shape;234;p18"/>
          <p:cNvSpPr txBox="1"/>
          <p:nvPr/>
        </p:nvSpPr>
        <p:spPr>
          <a:xfrm>
            <a:off x="-11" y="2038019"/>
            <a:ext cx="11758200" cy="55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831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COMING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10967905" y="2040721"/>
            <a:ext cx="8471700" cy="55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796" u="none" cap="none" strike="noStrike">
                <a:solidFill>
                  <a:srgbClr val="DFE6ED"/>
                </a:solidFill>
                <a:latin typeface="Bebas Neue"/>
                <a:ea typeface="Bebas Neue"/>
                <a:cs typeface="Bebas Neue"/>
                <a:sym typeface="Bebas Neue"/>
              </a:rPr>
              <a:t>soon</a:t>
            </a: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12142325" y="3662175"/>
            <a:ext cx="5295748" cy="6624828"/>
          </a:xfrm>
          <a:custGeom>
            <a:rect b="b" l="l" r="r" t="t"/>
            <a:pathLst>
              <a:path extrusionOk="0" h="8229600" w="6789420">
                <a:moveTo>
                  <a:pt x="0" y="0"/>
                </a:moveTo>
                <a:lnTo>
                  <a:pt x="6789420" y="0"/>
                </a:lnTo>
                <a:lnTo>
                  <a:pt x="6789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7" name="Google Shape;237;p18"/>
          <p:cNvGrpSpPr/>
          <p:nvPr/>
        </p:nvGrpSpPr>
        <p:grpSpPr>
          <a:xfrm>
            <a:off x="6971335" y="8564281"/>
            <a:ext cx="6589296" cy="497528"/>
            <a:chOff x="0" y="0"/>
            <a:chExt cx="630745" cy="47625"/>
          </a:xfrm>
        </p:grpSpPr>
        <p:sp>
          <p:nvSpPr>
            <p:cNvPr id="238" name="Google Shape;238;p18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19050">
              <a:solidFill>
                <a:srgbClr val="2FA1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8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8"/>
          <p:cNvGrpSpPr/>
          <p:nvPr/>
        </p:nvGrpSpPr>
        <p:grpSpPr>
          <a:xfrm>
            <a:off x="4727370" y="8564281"/>
            <a:ext cx="6589296" cy="497528"/>
            <a:chOff x="0" y="0"/>
            <a:chExt cx="630745" cy="47625"/>
          </a:xfrm>
        </p:grpSpPr>
        <p:sp>
          <p:nvSpPr>
            <p:cNvPr id="241" name="Google Shape;241;p18"/>
            <p:cNvSpPr/>
            <p:nvPr/>
          </p:nvSpPr>
          <p:spPr>
            <a:xfrm>
              <a:off x="0" y="0"/>
              <a:ext cx="630745" cy="33262"/>
            </a:xfrm>
            <a:custGeom>
              <a:rect b="b" l="l" r="r" t="t"/>
              <a:pathLst>
                <a:path extrusionOk="0" h="33262" w="630745">
                  <a:moveTo>
                    <a:pt x="16631" y="0"/>
                  </a:moveTo>
                  <a:lnTo>
                    <a:pt x="614114" y="0"/>
                  </a:lnTo>
                  <a:cubicBezTo>
                    <a:pt x="618525" y="0"/>
                    <a:pt x="622755" y="1752"/>
                    <a:pt x="625874" y="4871"/>
                  </a:cubicBezTo>
                  <a:cubicBezTo>
                    <a:pt x="628993" y="7990"/>
                    <a:pt x="630745" y="12220"/>
                    <a:pt x="630745" y="16631"/>
                  </a:cubicBezTo>
                  <a:lnTo>
                    <a:pt x="630745" y="16631"/>
                  </a:lnTo>
                  <a:cubicBezTo>
                    <a:pt x="630745" y="21042"/>
                    <a:pt x="628993" y="25272"/>
                    <a:pt x="625874" y="28391"/>
                  </a:cubicBezTo>
                  <a:cubicBezTo>
                    <a:pt x="622755" y="31510"/>
                    <a:pt x="618525" y="33262"/>
                    <a:pt x="614114" y="33262"/>
                  </a:cubicBezTo>
                  <a:lnTo>
                    <a:pt x="16631" y="33262"/>
                  </a:lnTo>
                  <a:cubicBezTo>
                    <a:pt x="12220" y="33262"/>
                    <a:pt x="7990" y="31510"/>
                    <a:pt x="4871" y="28391"/>
                  </a:cubicBezTo>
                  <a:cubicBezTo>
                    <a:pt x="1752" y="25272"/>
                    <a:pt x="0" y="21042"/>
                    <a:pt x="0" y="16631"/>
                  </a:cubicBezTo>
                  <a:lnTo>
                    <a:pt x="0" y="16631"/>
                  </a:lnTo>
                  <a:cubicBezTo>
                    <a:pt x="0" y="12220"/>
                    <a:pt x="1752" y="7990"/>
                    <a:pt x="4871" y="4871"/>
                  </a:cubicBezTo>
                  <a:cubicBezTo>
                    <a:pt x="7990" y="1752"/>
                    <a:pt x="12220" y="0"/>
                    <a:pt x="16631" y="0"/>
                  </a:cubicBezTo>
                  <a:close/>
                </a:path>
              </a:pathLst>
            </a:custGeom>
            <a:gradFill>
              <a:gsLst>
                <a:gs pos="0">
                  <a:srgbClr val="FF5757"/>
                </a:gs>
                <a:gs pos="100000">
                  <a:srgbClr val="8C52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8"/>
            <p:cNvSpPr txBox="1"/>
            <p:nvPr/>
          </p:nvSpPr>
          <p:spPr>
            <a:xfrm flipH="1" rot="10800000">
              <a:off x="0" y="33262"/>
              <a:ext cx="630745" cy="1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18"/>
          <p:cNvSpPr/>
          <p:nvPr/>
        </p:nvSpPr>
        <p:spPr>
          <a:xfrm>
            <a:off x="10235481" y="8000303"/>
            <a:ext cx="1447503" cy="1407696"/>
          </a:xfrm>
          <a:custGeom>
            <a:rect b="b" l="l" r="r" t="t"/>
            <a:pathLst>
              <a:path extrusionOk="0" h="1407696" w="1447503">
                <a:moveTo>
                  <a:pt x="0" y="0"/>
                </a:moveTo>
                <a:lnTo>
                  <a:pt x="1447503" y="0"/>
                </a:lnTo>
                <a:lnTo>
                  <a:pt x="1447503" y="1407696"/>
                </a:lnTo>
                <a:lnTo>
                  <a:pt x="0" y="1407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4" name="Google Shape;244;p18"/>
          <p:cNvGrpSpPr/>
          <p:nvPr/>
        </p:nvGrpSpPr>
        <p:grpSpPr>
          <a:xfrm>
            <a:off x="-342305" y="865796"/>
            <a:ext cx="9034525" cy="2563211"/>
            <a:chOff x="1273633" y="790961"/>
            <a:chExt cx="12046034" cy="3417615"/>
          </a:xfrm>
        </p:grpSpPr>
        <p:sp>
          <p:nvSpPr>
            <p:cNvPr id="245" name="Google Shape;245;p18"/>
            <p:cNvSpPr txBox="1"/>
            <p:nvPr/>
          </p:nvSpPr>
          <p:spPr>
            <a:xfrm>
              <a:off x="1273633" y="790976"/>
              <a:ext cx="7286400" cy="34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5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46" name="Google Shape;246;p18"/>
            <p:cNvSpPr txBox="1"/>
            <p:nvPr/>
          </p:nvSpPr>
          <p:spPr>
            <a:xfrm>
              <a:off x="8069967" y="790961"/>
              <a:ext cx="5249700" cy="34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36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47" name="Google Shape;247;p18"/>
          <p:cNvGrpSpPr/>
          <p:nvPr/>
        </p:nvGrpSpPr>
        <p:grpSpPr>
          <a:xfrm>
            <a:off x="-342294" y="-1610807"/>
            <a:ext cx="11949583" cy="3430560"/>
            <a:chOff x="0" y="1565153"/>
            <a:chExt cx="15932777" cy="4574080"/>
          </a:xfrm>
        </p:grpSpPr>
        <p:sp>
          <p:nvSpPr>
            <p:cNvPr id="248" name="Google Shape;248;p18"/>
            <p:cNvSpPr txBox="1"/>
            <p:nvPr/>
          </p:nvSpPr>
          <p:spPr>
            <a:xfrm>
              <a:off x="0" y="1596333"/>
              <a:ext cx="9685500" cy="45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136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49" name="Google Shape;249;p18"/>
            <p:cNvSpPr txBox="1"/>
            <p:nvPr/>
          </p:nvSpPr>
          <p:spPr>
            <a:xfrm>
              <a:off x="8954477" y="1565153"/>
              <a:ext cx="6978300" cy="453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114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50" name="Google Shape;250;p18"/>
          <p:cNvGrpSpPr/>
          <p:nvPr/>
        </p:nvGrpSpPr>
        <p:grpSpPr>
          <a:xfrm>
            <a:off x="8506065" y="1128942"/>
            <a:ext cx="7143483" cy="2036925"/>
            <a:chOff x="-3747400" y="2452903"/>
            <a:chExt cx="9524644" cy="2715900"/>
          </a:xfrm>
        </p:grpSpPr>
        <p:sp>
          <p:nvSpPr>
            <p:cNvPr id="251" name="Google Shape;251;p18"/>
            <p:cNvSpPr txBox="1"/>
            <p:nvPr/>
          </p:nvSpPr>
          <p:spPr>
            <a:xfrm>
              <a:off x="-3747400" y="2452903"/>
              <a:ext cx="5790000" cy="27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3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52" name="Google Shape;252;p18"/>
            <p:cNvSpPr txBox="1"/>
            <p:nvPr/>
          </p:nvSpPr>
          <p:spPr>
            <a:xfrm rot="-247">
              <a:off x="1605444" y="2453053"/>
              <a:ext cx="4171800" cy="271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220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grpSp>
        <p:nvGrpSpPr>
          <p:cNvPr id="253" name="Google Shape;253;p18"/>
          <p:cNvGrpSpPr/>
          <p:nvPr/>
        </p:nvGrpSpPr>
        <p:grpSpPr>
          <a:xfrm>
            <a:off x="11078120" y="-890429"/>
            <a:ext cx="9034525" cy="2563211"/>
            <a:chOff x="1273633" y="790961"/>
            <a:chExt cx="12046034" cy="3417615"/>
          </a:xfrm>
        </p:grpSpPr>
        <p:sp>
          <p:nvSpPr>
            <p:cNvPr id="254" name="Google Shape;254;p18"/>
            <p:cNvSpPr txBox="1"/>
            <p:nvPr/>
          </p:nvSpPr>
          <p:spPr>
            <a:xfrm>
              <a:off x="1273633" y="790976"/>
              <a:ext cx="7286400" cy="34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53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COMING</a:t>
              </a:r>
              <a:endParaRPr/>
            </a:p>
          </p:txBody>
        </p:sp>
        <p:sp>
          <p:nvSpPr>
            <p:cNvPr id="255" name="Google Shape;255;p18"/>
            <p:cNvSpPr txBox="1"/>
            <p:nvPr/>
          </p:nvSpPr>
          <p:spPr>
            <a:xfrm>
              <a:off x="8069967" y="790961"/>
              <a:ext cx="5249700" cy="34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636" u="none" cap="none" strike="noStrike">
                  <a:solidFill>
                    <a:srgbClr val="5E17EB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soon</a:t>
              </a:r>
              <a:endParaRPr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6525964" y="-1458407"/>
            <a:ext cx="5233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909" l="0" r="0" t="-24865"/>
            </a:stretch>
          </a:blipFill>
          <a:ln>
            <a:noFill/>
          </a:ln>
        </p:spPr>
      </p:sp>
      <p:sp>
        <p:nvSpPr>
          <p:cNvPr id="262" name="Google Shape;262;p19"/>
          <p:cNvSpPr/>
          <p:nvPr/>
        </p:nvSpPr>
        <p:spPr>
          <a:xfrm>
            <a:off x="3822875" y="4447701"/>
            <a:ext cx="10185081" cy="3450196"/>
          </a:xfrm>
          <a:custGeom>
            <a:rect b="b" l="l" r="r" t="t"/>
            <a:pathLst>
              <a:path extrusionOk="0" h="3450196" w="10185081">
                <a:moveTo>
                  <a:pt x="0" y="0"/>
                </a:moveTo>
                <a:lnTo>
                  <a:pt x="10185081" y="0"/>
                </a:lnTo>
                <a:lnTo>
                  <a:pt x="10185081" y="3450197"/>
                </a:lnTo>
                <a:lnTo>
                  <a:pt x="0" y="3450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9"/>
          <p:cNvSpPr/>
          <p:nvPr/>
        </p:nvSpPr>
        <p:spPr>
          <a:xfrm>
            <a:off x="626584" y="3041712"/>
            <a:ext cx="4204138" cy="4114800"/>
          </a:xfrm>
          <a:custGeom>
            <a:rect b="b" l="l" r="r" t="t"/>
            <a:pathLst>
              <a:path extrusionOk="0" h="4114800" w="4204138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9"/>
          <p:cNvSpPr txBox="1"/>
          <p:nvPr/>
        </p:nvSpPr>
        <p:spPr>
          <a:xfrm>
            <a:off x="6172507" y="2459998"/>
            <a:ext cx="5485800" cy="1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90" u="none" cap="none" strike="noStrike">
                <a:solidFill>
                  <a:srgbClr val="FFFFFF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 ARE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6783500" y="1403830"/>
            <a:ext cx="39699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2264" u="none" cap="none" strike="noStrike">
                <a:solidFill>
                  <a:srgbClr val="FFE161"/>
                </a:solidFill>
                <a:latin typeface="Caveat Medium"/>
                <a:ea typeface="Caveat Medium"/>
                <a:cs typeface="Caveat Medium"/>
                <a:sym typeface="Caveat Medium"/>
              </a:rPr>
              <a:t>Hello! </a:t>
            </a:r>
            <a:endParaRPr>
              <a:latin typeface="Caveat Medium"/>
              <a:ea typeface="Caveat Medium"/>
              <a:cs typeface="Caveat Medium"/>
              <a:sym typeface="Caveat Medium"/>
            </a:endParaRPr>
          </a:p>
        </p:txBody>
      </p:sp>
      <p:sp>
        <p:nvSpPr>
          <p:cNvPr id="266" name="Google Shape;266;p19"/>
          <p:cNvSpPr/>
          <p:nvPr/>
        </p:nvSpPr>
        <p:spPr>
          <a:xfrm>
            <a:off x="13457278" y="3086100"/>
            <a:ext cx="4204138" cy="4114800"/>
          </a:xfrm>
          <a:custGeom>
            <a:rect b="b" l="l" r="r" t="t"/>
            <a:pathLst>
              <a:path extrusionOk="0" h="4114800" w="4204138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9"/>
          <p:cNvSpPr/>
          <p:nvPr/>
        </p:nvSpPr>
        <p:spPr>
          <a:xfrm>
            <a:off x="4171124" y="7897898"/>
            <a:ext cx="9488583" cy="1926460"/>
          </a:xfrm>
          <a:custGeom>
            <a:rect b="b" l="l" r="r" t="t"/>
            <a:pathLst>
              <a:path extrusionOk="0" h="1926460" w="9488583">
                <a:moveTo>
                  <a:pt x="0" y="0"/>
                </a:moveTo>
                <a:lnTo>
                  <a:pt x="9488583" y="0"/>
                </a:lnTo>
                <a:lnTo>
                  <a:pt x="9488583" y="1926459"/>
                </a:lnTo>
                <a:lnTo>
                  <a:pt x="0" y="19264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F0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/>
          <p:nvPr/>
        </p:nvSpPr>
        <p:spPr>
          <a:xfrm rot="5400000">
            <a:off x="-4387574" y="4387574"/>
            <a:ext cx="10287000" cy="1511851"/>
          </a:xfrm>
          <a:custGeom>
            <a:rect b="b" l="l" r="r" t="t"/>
            <a:pathLst>
              <a:path extrusionOk="0" h="359994" w="2449487">
                <a:moveTo>
                  <a:pt x="1585227" y="0"/>
                </a:moveTo>
                <a:lnTo>
                  <a:pt x="1225258" y="359994"/>
                </a:lnTo>
                <a:lnTo>
                  <a:pt x="1354671" y="359994"/>
                </a:lnTo>
                <a:lnTo>
                  <a:pt x="1714640" y="0"/>
                </a:lnTo>
                <a:close/>
                <a:moveTo>
                  <a:pt x="1830146" y="0"/>
                </a:moveTo>
                <a:lnTo>
                  <a:pt x="1470190" y="359994"/>
                </a:lnTo>
                <a:lnTo>
                  <a:pt x="1599603" y="359994"/>
                </a:lnTo>
                <a:lnTo>
                  <a:pt x="1959559" y="0"/>
                </a:lnTo>
                <a:close/>
                <a:moveTo>
                  <a:pt x="1340295" y="0"/>
                </a:moveTo>
                <a:lnTo>
                  <a:pt x="980262" y="359994"/>
                </a:lnTo>
                <a:lnTo>
                  <a:pt x="1109675" y="359994"/>
                </a:lnTo>
                <a:lnTo>
                  <a:pt x="1469720" y="0"/>
                </a:lnTo>
                <a:close/>
                <a:moveTo>
                  <a:pt x="850405" y="0"/>
                </a:moveTo>
                <a:lnTo>
                  <a:pt x="490411" y="359994"/>
                </a:lnTo>
                <a:lnTo>
                  <a:pt x="619824" y="359994"/>
                </a:lnTo>
                <a:lnTo>
                  <a:pt x="979818" y="0"/>
                </a:lnTo>
                <a:close/>
                <a:moveTo>
                  <a:pt x="115519" y="0"/>
                </a:moveTo>
                <a:lnTo>
                  <a:pt x="0" y="115519"/>
                </a:lnTo>
                <a:lnTo>
                  <a:pt x="0" y="244970"/>
                </a:lnTo>
                <a:lnTo>
                  <a:pt x="244932" y="0"/>
                </a:lnTo>
                <a:close/>
                <a:moveTo>
                  <a:pt x="605447" y="0"/>
                </a:moveTo>
                <a:lnTo>
                  <a:pt x="245440" y="359994"/>
                </a:lnTo>
                <a:lnTo>
                  <a:pt x="374853" y="359994"/>
                </a:lnTo>
                <a:lnTo>
                  <a:pt x="734860" y="0"/>
                </a:lnTo>
                <a:close/>
                <a:moveTo>
                  <a:pt x="360515" y="0"/>
                </a:moveTo>
                <a:lnTo>
                  <a:pt x="521" y="359994"/>
                </a:lnTo>
                <a:lnTo>
                  <a:pt x="129921" y="359994"/>
                </a:lnTo>
                <a:lnTo>
                  <a:pt x="489928" y="0"/>
                </a:lnTo>
                <a:close/>
                <a:moveTo>
                  <a:pt x="1095337" y="0"/>
                </a:moveTo>
                <a:lnTo>
                  <a:pt x="735330" y="359994"/>
                </a:lnTo>
                <a:lnTo>
                  <a:pt x="864743" y="359994"/>
                </a:lnTo>
                <a:lnTo>
                  <a:pt x="1224750" y="0"/>
                </a:lnTo>
                <a:close/>
                <a:moveTo>
                  <a:pt x="2075142" y="0"/>
                </a:moveTo>
                <a:lnTo>
                  <a:pt x="1715148" y="359994"/>
                </a:lnTo>
                <a:lnTo>
                  <a:pt x="1844561" y="359994"/>
                </a:lnTo>
                <a:lnTo>
                  <a:pt x="2204568" y="0"/>
                </a:lnTo>
                <a:close/>
                <a:moveTo>
                  <a:pt x="1960080" y="359994"/>
                </a:moveTo>
                <a:lnTo>
                  <a:pt x="2089480" y="359994"/>
                </a:lnTo>
                <a:lnTo>
                  <a:pt x="2449487" y="0"/>
                </a:lnTo>
                <a:lnTo>
                  <a:pt x="2320099" y="0"/>
                </a:lnTo>
                <a:close/>
                <a:moveTo>
                  <a:pt x="2205038" y="359994"/>
                </a:moveTo>
                <a:lnTo>
                  <a:pt x="2334451" y="359994"/>
                </a:lnTo>
                <a:lnTo>
                  <a:pt x="2449487" y="244970"/>
                </a:lnTo>
                <a:lnTo>
                  <a:pt x="2449487" y="115557"/>
                </a:lnTo>
                <a:close/>
              </a:path>
            </a:pathLst>
          </a:custGeom>
          <a:solidFill>
            <a:srgbClr val="141414"/>
          </a:solidFill>
          <a:ln>
            <a:noFill/>
          </a:ln>
        </p:spPr>
      </p:sp>
      <p:sp>
        <p:nvSpPr>
          <p:cNvPr id="273" name="Google Shape;273;p20"/>
          <p:cNvSpPr txBox="1"/>
          <p:nvPr/>
        </p:nvSpPr>
        <p:spPr>
          <a:xfrm>
            <a:off x="7011449" y="3586713"/>
            <a:ext cx="9214732" cy="2639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95" u="none" cap="none" strike="noStrike">
                <a:solidFill>
                  <a:srgbClr val="141414"/>
                </a:solidFill>
                <a:latin typeface="Anton"/>
                <a:ea typeface="Anton"/>
                <a:cs typeface="Anton"/>
                <a:sym typeface="Anton"/>
              </a:rPr>
              <a:t>WARNING!</a:t>
            </a:r>
            <a:endParaRPr/>
          </a:p>
        </p:txBody>
      </p:sp>
      <p:sp>
        <p:nvSpPr>
          <p:cNvPr id="274" name="Google Shape;274;p20"/>
          <p:cNvSpPr txBox="1"/>
          <p:nvPr/>
        </p:nvSpPr>
        <p:spPr>
          <a:xfrm>
            <a:off x="7011449" y="6012996"/>
            <a:ext cx="9214732" cy="14030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311" u="none" cap="none" strike="noStrike">
                <a:solidFill>
                  <a:srgbClr val="141414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DO NOT ENTER</a:t>
            </a:r>
            <a:endParaRPr/>
          </a:p>
        </p:txBody>
      </p:sp>
      <p:sp>
        <p:nvSpPr>
          <p:cNvPr id="275" name="Google Shape;275;p20"/>
          <p:cNvSpPr/>
          <p:nvPr/>
        </p:nvSpPr>
        <p:spPr>
          <a:xfrm rot="5400000">
            <a:off x="12388574" y="4387574"/>
            <a:ext cx="10287000" cy="1511851"/>
          </a:xfrm>
          <a:custGeom>
            <a:rect b="b" l="l" r="r" t="t"/>
            <a:pathLst>
              <a:path extrusionOk="0" h="359994" w="2449487">
                <a:moveTo>
                  <a:pt x="1585227" y="0"/>
                </a:moveTo>
                <a:lnTo>
                  <a:pt x="1225258" y="359994"/>
                </a:lnTo>
                <a:lnTo>
                  <a:pt x="1354671" y="359994"/>
                </a:lnTo>
                <a:lnTo>
                  <a:pt x="1714640" y="0"/>
                </a:lnTo>
                <a:close/>
                <a:moveTo>
                  <a:pt x="1830146" y="0"/>
                </a:moveTo>
                <a:lnTo>
                  <a:pt x="1470190" y="359994"/>
                </a:lnTo>
                <a:lnTo>
                  <a:pt x="1599603" y="359994"/>
                </a:lnTo>
                <a:lnTo>
                  <a:pt x="1959559" y="0"/>
                </a:lnTo>
                <a:close/>
                <a:moveTo>
                  <a:pt x="1340295" y="0"/>
                </a:moveTo>
                <a:lnTo>
                  <a:pt x="980262" y="359994"/>
                </a:lnTo>
                <a:lnTo>
                  <a:pt x="1109675" y="359994"/>
                </a:lnTo>
                <a:lnTo>
                  <a:pt x="1469720" y="0"/>
                </a:lnTo>
                <a:close/>
                <a:moveTo>
                  <a:pt x="850405" y="0"/>
                </a:moveTo>
                <a:lnTo>
                  <a:pt x="490411" y="359994"/>
                </a:lnTo>
                <a:lnTo>
                  <a:pt x="619824" y="359994"/>
                </a:lnTo>
                <a:lnTo>
                  <a:pt x="979818" y="0"/>
                </a:lnTo>
                <a:close/>
                <a:moveTo>
                  <a:pt x="115519" y="0"/>
                </a:moveTo>
                <a:lnTo>
                  <a:pt x="0" y="115519"/>
                </a:lnTo>
                <a:lnTo>
                  <a:pt x="0" y="244970"/>
                </a:lnTo>
                <a:lnTo>
                  <a:pt x="244932" y="0"/>
                </a:lnTo>
                <a:close/>
                <a:moveTo>
                  <a:pt x="605447" y="0"/>
                </a:moveTo>
                <a:lnTo>
                  <a:pt x="245440" y="359994"/>
                </a:lnTo>
                <a:lnTo>
                  <a:pt x="374853" y="359994"/>
                </a:lnTo>
                <a:lnTo>
                  <a:pt x="734860" y="0"/>
                </a:lnTo>
                <a:close/>
                <a:moveTo>
                  <a:pt x="360515" y="0"/>
                </a:moveTo>
                <a:lnTo>
                  <a:pt x="521" y="359994"/>
                </a:lnTo>
                <a:lnTo>
                  <a:pt x="129921" y="359994"/>
                </a:lnTo>
                <a:lnTo>
                  <a:pt x="489928" y="0"/>
                </a:lnTo>
                <a:close/>
                <a:moveTo>
                  <a:pt x="1095337" y="0"/>
                </a:moveTo>
                <a:lnTo>
                  <a:pt x="735330" y="359994"/>
                </a:lnTo>
                <a:lnTo>
                  <a:pt x="864743" y="359994"/>
                </a:lnTo>
                <a:lnTo>
                  <a:pt x="1224750" y="0"/>
                </a:lnTo>
                <a:close/>
                <a:moveTo>
                  <a:pt x="2075142" y="0"/>
                </a:moveTo>
                <a:lnTo>
                  <a:pt x="1715148" y="359994"/>
                </a:lnTo>
                <a:lnTo>
                  <a:pt x="1844561" y="359994"/>
                </a:lnTo>
                <a:lnTo>
                  <a:pt x="2204568" y="0"/>
                </a:lnTo>
                <a:close/>
                <a:moveTo>
                  <a:pt x="1960080" y="359994"/>
                </a:moveTo>
                <a:lnTo>
                  <a:pt x="2089480" y="359994"/>
                </a:lnTo>
                <a:lnTo>
                  <a:pt x="2449487" y="0"/>
                </a:lnTo>
                <a:lnTo>
                  <a:pt x="2320099" y="0"/>
                </a:lnTo>
                <a:close/>
                <a:moveTo>
                  <a:pt x="2205038" y="359994"/>
                </a:moveTo>
                <a:lnTo>
                  <a:pt x="2334451" y="359994"/>
                </a:lnTo>
                <a:lnTo>
                  <a:pt x="2449487" y="244970"/>
                </a:lnTo>
                <a:lnTo>
                  <a:pt x="2449487" y="115557"/>
                </a:lnTo>
                <a:close/>
              </a:path>
            </a:pathLst>
          </a:custGeom>
          <a:solidFill>
            <a:srgbClr val="141414"/>
          </a:solidFill>
          <a:ln>
            <a:noFill/>
          </a:ln>
        </p:spPr>
      </p:sp>
      <p:pic>
        <p:nvPicPr>
          <p:cNvPr id="276" name="Google Shape;276;p20"/>
          <p:cNvPicPr preferRelativeResize="0"/>
          <p:nvPr/>
        </p:nvPicPr>
        <p:blipFill rotWithShape="1">
          <a:blip r:embed="rId3">
            <a:alphaModFix/>
          </a:blip>
          <a:srcRect b="20868" l="8074" r="59792" t="26816"/>
          <a:stretch/>
        </p:blipFill>
        <p:spPr>
          <a:xfrm>
            <a:off x="1444150" y="2622663"/>
            <a:ext cx="5992526" cy="548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30" l="0" r="0" t="-9331"/>
            </a:stretch>
          </a:blipFill>
          <a:ln>
            <a:noFill/>
          </a:ln>
        </p:spPr>
      </p:sp>
      <p:sp>
        <p:nvSpPr>
          <p:cNvPr id="282" name="Google Shape;282;p21"/>
          <p:cNvSpPr txBox="1"/>
          <p:nvPr/>
        </p:nvSpPr>
        <p:spPr>
          <a:xfrm>
            <a:off x="302525" y="640625"/>
            <a:ext cx="12058200" cy="5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film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85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festival</a:t>
            </a:r>
            <a:endParaRPr/>
          </a:p>
        </p:txBody>
      </p:sp>
      <p:graphicFrame>
        <p:nvGraphicFramePr>
          <p:cNvPr id="283" name="Google Shape;283;p21"/>
          <p:cNvGraphicFramePr/>
          <p:nvPr/>
        </p:nvGraphicFramePr>
        <p:xfrm>
          <a:off x="481329" y="85343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{92995389-F78D-4DD6-BDD1-4982BDA1C6DA}</a:tableStyleId>
              </a:tblPr>
              <a:tblGrid>
                <a:gridCol w="2881100"/>
                <a:gridCol w="6099700"/>
                <a:gridCol w="8344825"/>
              </a:tblGrid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TIME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SOUNDTRACK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AWARDS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40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65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2" u="none" cap="none" strike="noStrike">
                          <a:solidFill>
                            <a:srgbClr val="E4E2DD"/>
                          </a:solidFill>
                          <a:latin typeface="Libre Franklin Medium"/>
                          <a:ea typeface="Libre Franklin Medium"/>
                          <a:cs typeface="Libre Franklin Medium"/>
                          <a:sym typeface="Libre Franklin Medium"/>
                        </a:rPr>
                        <a:t>STARRING</a:t>
                      </a:r>
                      <a:endParaRPr sz="1100" u="none" cap="none" strike="noStrike"/>
                    </a:p>
                  </a:txBody>
                  <a:tcPr marT="95450" marB="95450" marR="95450" marL="95450" anchor="ctr">
                    <a:lnL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50">
                      <a:solidFill>
                        <a:srgbClr val="E4E2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4" name="Google Shape;284;p21"/>
          <p:cNvSpPr txBox="1"/>
          <p:nvPr/>
        </p:nvSpPr>
        <p:spPr>
          <a:xfrm>
            <a:off x="9937950" y="6369325"/>
            <a:ext cx="78690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12/12/25</a:t>
            </a:r>
            <a:endParaRPr sz="15000"/>
          </a:p>
        </p:txBody>
      </p:sp>
      <p:sp>
        <p:nvSpPr>
          <p:cNvPr id="285" name="Google Shape;285;p21"/>
          <p:cNvSpPr txBox="1"/>
          <p:nvPr/>
        </p:nvSpPr>
        <p:spPr>
          <a:xfrm>
            <a:off x="1349092" y="8543893"/>
            <a:ext cx="233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5pm - 9pm</a:t>
            </a:r>
            <a:endParaRPr/>
          </a:p>
        </p:txBody>
      </p:sp>
      <p:sp>
        <p:nvSpPr>
          <p:cNvPr id="286" name="Google Shape;286;p21"/>
          <p:cNvSpPr txBox="1"/>
          <p:nvPr/>
        </p:nvSpPr>
        <p:spPr>
          <a:xfrm>
            <a:off x="1486028" y="8894483"/>
            <a:ext cx="47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Best Movie Awards</a:t>
            </a:r>
            <a:endParaRPr/>
          </a:p>
        </p:txBody>
      </p:sp>
      <p:sp>
        <p:nvSpPr>
          <p:cNvPr id="287" name="Google Shape;287;p21"/>
          <p:cNvSpPr txBox="1"/>
          <p:nvPr/>
        </p:nvSpPr>
        <p:spPr>
          <a:xfrm>
            <a:off x="10613689" y="9356170"/>
            <a:ext cx="560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Actors’ names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10831898" y="8543905"/>
            <a:ext cx="650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4E005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Name Surname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481329" y="8050889"/>
            <a:ext cx="138495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E4E2DD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 SINT DUIS VENIAM CILLUM LABORE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