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24.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3.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Lst>
  <p:sldSz cy="13716000" cx="24387025"/>
  <p:notesSz cx="13716000" cy="24387025"/>
  <p:embeddedFontLst>
    <p:embeddedFont>
      <p:font typeface="Lato"/>
      <p:bold r:id="rId29"/>
      <p:boldItalic r:id="rId30"/>
    </p:embeddedFont>
    <p:embeddedFont>
      <p:font typeface="Germania One"/>
      <p:regular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32" roundtripDataSignature="AMtx7mgRHdSUPr5miEWq/e4DRQtodpxg5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Lato-bold.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GermaniaOne-regular.fntdata"/><Relationship Id="rId30" Type="http://schemas.openxmlformats.org/officeDocument/2006/relationships/font" Target="fonts/Lato-boldItalic.fntdata"/><Relationship Id="rId11" Type="http://schemas.openxmlformats.org/officeDocument/2006/relationships/slide" Target="slides/slide7.xml"/><Relationship Id="rId10" Type="http://schemas.openxmlformats.org/officeDocument/2006/relationships/slide" Target="slides/slide6.xml"/><Relationship Id="rId32" Type="http://customschemas.google.com/relationships/presentationmetadata" Target="metadata"/><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 name="Shape 11"/>
        <p:cNvGrpSpPr/>
        <p:nvPr/>
      </p:nvGrpSpPr>
      <p:grpSpPr>
        <a:xfrm>
          <a:off x="0" y="0"/>
          <a:ext cx="0" cy="0"/>
          <a:chOff x="0" y="0"/>
          <a:chExt cx="0" cy="0"/>
        </a:xfrm>
      </p:grpSpPr>
      <p:sp>
        <p:nvSpPr>
          <p:cNvPr id="12" name="Google Shape;12;g273b746f7c4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 name="Google Shape;13;g273b746f7c4_0_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 name="Google Shape;14;g273b746f7c4_0_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g273b746f7c4_0_17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4" name="Google Shape;194;g273b746f7c4_0_17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5" name="Google Shape;195;g273b746f7c4_0_17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7" name="Shape 257"/>
        <p:cNvGrpSpPr/>
        <p:nvPr/>
      </p:nvGrpSpPr>
      <p:grpSpPr>
        <a:xfrm>
          <a:off x="0" y="0"/>
          <a:ext cx="0" cy="0"/>
          <a:chOff x="0" y="0"/>
          <a:chExt cx="0" cy="0"/>
        </a:xfrm>
      </p:grpSpPr>
      <p:sp>
        <p:nvSpPr>
          <p:cNvPr id="258" name="Google Shape;258;g273b746f7c4_0_2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9" name="Google Shape;259;g273b746f7c4_0_23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0" name="Google Shape;260;g273b746f7c4_0_23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8" name="Shape 288"/>
        <p:cNvGrpSpPr/>
        <p:nvPr/>
      </p:nvGrpSpPr>
      <p:grpSpPr>
        <a:xfrm>
          <a:off x="0" y="0"/>
          <a:ext cx="0" cy="0"/>
          <a:chOff x="0" y="0"/>
          <a:chExt cx="0" cy="0"/>
        </a:xfrm>
      </p:grpSpPr>
      <p:sp>
        <p:nvSpPr>
          <p:cNvPr id="289" name="Google Shape;289;g273b746f7c4_0_26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0" name="Google Shape;290;g273b746f7c4_0_26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1" name="Google Shape;291;g273b746f7c4_0_26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g273b746f7c4_0_28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5" name="Google Shape;305;g273b746f7c4_0_28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 name="Google Shape;306;g273b746f7c4_0_28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273b746f7c4_0_3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3" name="Google Shape;333;g273b746f7c4_0_3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4" name="Google Shape;334;g273b746f7c4_0_3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273b746f7c4_0_37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0" name="Google Shape;400;g273b746f7c4_0_37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01" name="Google Shape;401;g273b746f7c4_0_37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g273b746f7c4_0_38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7" name="Google Shape;417;g273b746f7c4_0_389: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18" name="Google Shape;418;g273b746f7c4_0_389: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g273b746f7c4_0_4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4" name="Google Shape;434;g273b746f7c4_0_4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35" name="Google Shape;435;g273b746f7c4_0_4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g273b746f7c4_0_4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1" name="Google Shape;451;g273b746f7c4_0_42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 name="Google Shape;452;g273b746f7c4_0_42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9" name="Shape 459"/>
        <p:cNvGrpSpPr/>
        <p:nvPr/>
      </p:nvGrpSpPr>
      <p:grpSpPr>
        <a:xfrm>
          <a:off x="0" y="0"/>
          <a:ext cx="0" cy="0"/>
          <a:chOff x="0" y="0"/>
          <a:chExt cx="0" cy="0"/>
        </a:xfrm>
      </p:grpSpPr>
      <p:sp>
        <p:nvSpPr>
          <p:cNvPr id="460" name="Google Shape;460;g273b746f7c4_0_4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1" name="Google Shape;461;g273b746f7c4_0_43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2" name="Google Shape;462;g273b746f7c4_0_43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 name="Shape 23"/>
        <p:cNvGrpSpPr/>
        <p:nvPr/>
      </p:nvGrpSpPr>
      <p:grpSpPr>
        <a:xfrm>
          <a:off x="0" y="0"/>
          <a:ext cx="0" cy="0"/>
          <a:chOff x="0" y="0"/>
          <a:chExt cx="0" cy="0"/>
        </a:xfrm>
      </p:grpSpPr>
      <p:sp>
        <p:nvSpPr>
          <p:cNvPr id="24" name="Google Shape;24;g273b746f7c4_0_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 name="Google Shape;25;g273b746f7c4_0_1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 name="Google Shape;26;g273b746f7c4_0_1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2" name="Shape 482"/>
        <p:cNvGrpSpPr/>
        <p:nvPr/>
      </p:nvGrpSpPr>
      <p:grpSpPr>
        <a:xfrm>
          <a:off x="0" y="0"/>
          <a:ext cx="0" cy="0"/>
          <a:chOff x="0" y="0"/>
          <a:chExt cx="0" cy="0"/>
        </a:xfrm>
      </p:grpSpPr>
      <p:sp>
        <p:nvSpPr>
          <p:cNvPr id="483" name="Google Shape;483;g273b746f7c4_0_45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4" name="Google Shape;484;g273b746f7c4_0_452: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5" name="Google Shape;485;g273b746f7c4_0_452: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g273b746f7c4_0_50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40" name="Google Shape;540;g273b746f7c4_0_50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1" name="Google Shape;541;g273b746f7c4_0_50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7" name="Shape 567"/>
        <p:cNvGrpSpPr/>
        <p:nvPr/>
      </p:nvGrpSpPr>
      <p:grpSpPr>
        <a:xfrm>
          <a:off x="0" y="0"/>
          <a:ext cx="0" cy="0"/>
          <a:chOff x="0" y="0"/>
          <a:chExt cx="0" cy="0"/>
        </a:xfrm>
      </p:grpSpPr>
      <p:sp>
        <p:nvSpPr>
          <p:cNvPr id="568" name="Google Shape;568;g273b746f7c4_0_53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69" name="Google Shape;569;g273b746f7c4_0_53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0" name="Google Shape;570;g273b746f7c4_0_53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3" name="Shape 593"/>
        <p:cNvGrpSpPr/>
        <p:nvPr/>
      </p:nvGrpSpPr>
      <p:grpSpPr>
        <a:xfrm>
          <a:off x="0" y="0"/>
          <a:ext cx="0" cy="0"/>
          <a:chOff x="0" y="0"/>
          <a:chExt cx="0" cy="0"/>
        </a:xfrm>
      </p:grpSpPr>
      <p:sp>
        <p:nvSpPr>
          <p:cNvPr id="594" name="Google Shape;594;g273b746f7c4_0_56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95" name="Google Shape;595;g273b746f7c4_0_560: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96" name="Google Shape;596;g273b746f7c4_0_560: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2" name="Shape 662"/>
        <p:cNvGrpSpPr/>
        <p:nvPr/>
      </p:nvGrpSpPr>
      <p:grpSpPr>
        <a:xfrm>
          <a:off x="0" y="0"/>
          <a:ext cx="0" cy="0"/>
          <a:chOff x="0" y="0"/>
          <a:chExt cx="0" cy="0"/>
        </a:xfrm>
      </p:grpSpPr>
      <p:sp>
        <p:nvSpPr>
          <p:cNvPr id="663" name="Google Shape;663;g273b746f7c4_0_6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64" name="Google Shape;664;g273b746f7c4_0_62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65" name="Google Shape;665;g273b746f7c4_0_62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 name="Shape 36"/>
        <p:cNvGrpSpPr/>
        <p:nvPr/>
      </p:nvGrpSpPr>
      <p:grpSpPr>
        <a:xfrm>
          <a:off x="0" y="0"/>
          <a:ext cx="0" cy="0"/>
          <a:chOff x="0" y="0"/>
          <a:chExt cx="0" cy="0"/>
        </a:xfrm>
      </p:grpSpPr>
      <p:sp>
        <p:nvSpPr>
          <p:cNvPr id="37" name="Google Shape;37;g273b746f7c4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 name="Google Shape;38;g273b746f7c4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9" name="Google Shape;39;g273b746f7c4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 name="Shape 71"/>
        <p:cNvGrpSpPr/>
        <p:nvPr/>
      </p:nvGrpSpPr>
      <p:grpSpPr>
        <a:xfrm>
          <a:off x="0" y="0"/>
          <a:ext cx="0" cy="0"/>
          <a:chOff x="0" y="0"/>
          <a:chExt cx="0" cy="0"/>
        </a:xfrm>
      </p:grpSpPr>
      <p:sp>
        <p:nvSpPr>
          <p:cNvPr id="72" name="Google Shape;72;g273b746f7c4_0_5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3" name="Google Shape;73;g273b746f7c4_0_5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 name="Google Shape;74;g273b746f7c4_0_5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g273b746f7c4_0_6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 name="Google Shape;85;g273b746f7c4_0_6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g273b746f7c4_0_6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g273b746f7c4_0_8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4" name="Google Shape;104;g273b746f7c4_0_8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5" name="Google Shape;105;g273b746f7c4_0_8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73b746f7c4_0_10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4" name="Google Shape;124;g273b746f7c4_0_10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5" name="Google Shape;125;g273b746f7c4_0_105: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273b746f7c4_0_1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8" name="Google Shape;138;g273b746f7c4_0_11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9" name="Google Shape;139;g273b746f7c4_0_11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g273b746f7c4_0_14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8" name="Google Shape;168;g273b746f7c4_0_14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9" name="Google Shape;169;g273b746f7c4_0_14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EFAULT">
  <p:cSld name="DEFAULT">
    <p:bg>
      <p:bgPr>
        <a:solidFill>
          <a:schemeClr val="lt1"/>
        </a:solidFill>
      </p:bgPr>
    </p:bg>
    <p:spTree>
      <p:nvGrpSpPr>
        <p:cNvPr id="10" name="Shape 10"/>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 name="Shape 9"/>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png"/><Relationship Id="rId4" Type="http://schemas.openxmlformats.org/officeDocument/2006/relationships/image" Target="../media/image13.png"/><Relationship Id="rId5" Type="http://schemas.openxmlformats.org/officeDocument/2006/relationships/image" Target="../media/image2.png"/><Relationship Id="rId6" Type="http://schemas.openxmlformats.org/officeDocument/2006/relationships/image" Target="../media/image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9.png"/><Relationship Id="rId4" Type="http://schemas.openxmlformats.org/officeDocument/2006/relationships/image" Target="../media/image2.png"/><Relationship Id="rId10" Type="http://schemas.openxmlformats.org/officeDocument/2006/relationships/image" Target="../media/image60.png"/><Relationship Id="rId9" Type="http://schemas.openxmlformats.org/officeDocument/2006/relationships/image" Target="../media/image45.png"/><Relationship Id="rId5" Type="http://schemas.openxmlformats.org/officeDocument/2006/relationships/image" Target="../media/image59.png"/><Relationship Id="rId6" Type="http://schemas.openxmlformats.org/officeDocument/2006/relationships/image" Target="../media/image51.png"/><Relationship Id="rId7" Type="http://schemas.openxmlformats.org/officeDocument/2006/relationships/image" Target="../media/image37.png"/><Relationship Id="rId8" Type="http://schemas.openxmlformats.org/officeDocument/2006/relationships/image" Target="../media/image5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3.png"/><Relationship Id="rId4" Type="http://schemas.openxmlformats.org/officeDocument/2006/relationships/image" Target="../media/image13.png"/><Relationship Id="rId5" Type="http://schemas.openxmlformats.org/officeDocument/2006/relationships/image" Target="../media/image2.png"/><Relationship Id="rId6" Type="http://schemas.openxmlformats.org/officeDocument/2006/relationships/image" Target="../media/image5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14.png"/><Relationship Id="rId4" Type="http://schemas.openxmlformats.org/officeDocument/2006/relationships/image" Target="../media/image6.png"/><Relationship Id="rId5" Type="http://schemas.openxmlformats.org/officeDocument/2006/relationships/image" Target="../media/image2.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19.png"/><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20" Type="http://schemas.openxmlformats.org/officeDocument/2006/relationships/image" Target="../media/image71.png"/><Relationship Id="rId22" Type="http://schemas.openxmlformats.org/officeDocument/2006/relationships/image" Target="../media/image88.png"/><Relationship Id="rId21" Type="http://schemas.openxmlformats.org/officeDocument/2006/relationships/image" Target="../media/image74.png"/><Relationship Id="rId24" Type="http://schemas.openxmlformats.org/officeDocument/2006/relationships/image" Target="../media/image79.png"/><Relationship Id="rId23" Type="http://schemas.openxmlformats.org/officeDocument/2006/relationships/image" Target="../media/image78.png"/><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28.png"/><Relationship Id="rId4" Type="http://schemas.openxmlformats.org/officeDocument/2006/relationships/image" Target="../media/image2.png"/><Relationship Id="rId9" Type="http://schemas.openxmlformats.org/officeDocument/2006/relationships/image" Target="../media/image83.png"/><Relationship Id="rId26" Type="http://schemas.openxmlformats.org/officeDocument/2006/relationships/image" Target="../media/image82.png"/><Relationship Id="rId25" Type="http://schemas.openxmlformats.org/officeDocument/2006/relationships/image" Target="../media/image86.png"/><Relationship Id="rId28" Type="http://schemas.openxmlformats.org/officeDocument/2006/relationships/image" Target="../media/image81.png"/><Relationship Id="rId27" Type="http://schemas.openxmlformats.org/officeDocument/2006/relationships/image" Target="../media/image108.png"/><Relationship Id="rId5" Type="http://schemas.openxmlformats.org/officeDocument/2006/relationships/image" Target="../media/image58.png"/><Relationship Id="rId6" Type="http://schemas.openxmlformats.org/officeDocument/2006/relationships/image" Target="../media/image56.png"/><Relationship Id="rId7" Type="http://schemas.openxmlformats.org/officeDocument/2006/relationships/image" Target="../media/image62.png"/><Relationship Id="rId8" Type="http://schemas.openxmlformats.org/officeDocument/2006/relationships/image" Target="../media/image84.png"/><Relationship Id="rId11" Type="http://schemas.openxmlformats.org/officeDocument/2006/relationships/image" Target="../media/image80.png"/><Relationship Id="rId10" Type="http://schemas.openxmlformats.org/officeDocument/2006/relationships/image" Target="../media/image69.png"/><Relationship Id="rId13" Type="http://schemas.openxmlformats.org/officeDocument/2006/relationships/image" Target="../media/image61.png"/><Relationship Id="rId12" Type="http://schemas.openxmlformats.org/officeDocument/2006/relationships/image" Target="../media/image64.png"/><Relationship Id="rId15" Type="http://schemas.openxmlformats.org/officeDocument/2006/relationships/image" Target="../media/image70.png"/><Relationship Id="rId14" Type="http://schemas.openxmlformats.org/officeDocument/2006/relationships/image" Target="../media/image65.png"/><Relationship Id="rId17" Type="http://schemas.openxmlformats.org/officeDocument/2006/relationships/image" Target="../media/image67.png"/><Relationship Id="rId16" Type="http://schemas.openxmlformats.org/officeDocument/2006/relationships/image" Target="../media/image63.png"/><Relationship Id="rId19" Type="http://schemas.openxmlformats.org/officeDocument/2006/relationships/image" Target="../media/image68.png"/><Relationship Id="rId18" Type="http://schemas.openxmlformats.org/officeDocument/2006/relationships/image" Target="../media/image7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3.png"/><Relationship Id="rId4" Type="http://schemas.openxmlformats.org/officeDocument/2006/relationships/image" Target="../media/image13.png"/><Relationship Id="rId5" Type="http://schemas.openxmlformats.org/officeDocument/2006/relationships/image" Target="../media/image2.png"/><Relationship Id="rId6" Type="http://schemas.openxmlformats.org/officeDocument/2006/relationships/image" Target="../media/image97.png"/><Relationship Id="rId7" Type="http://schemas.openxmlformats.org/officeDocument/2006/relationships/image" Target="../media/image10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9.png"/><Relationship Id="rId4" Type="http://schemas.openxmlformats.org/officeDocument/2006/relationships/image" Target="../media/image2.png"/><Relationship Id="rId5" Type="http://schemas.openxmlformats.org/officeDocument/2006/relationships/image" Target="../media/image117.png"/><Relationship Id="rId6" Type="http://schemas.openxmlformats.org/officeDocument/2006/relationships/image" Target="../media/image9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28.png"/><Relationship Id="rId4" Type="http://schemas.openxmlformats.org/officeDocument/2006/relationships/image" Target="../media/image2.png"/><Relationship Id="rId5" Type="http://schemas.openxmlformats.org/officeDocument/2006/relationships/image" Target="../media/image148.png"/><Relationship Id="rId6" Type="http://schemas.openxmlformats.org/officeDocument/2006/relationships/image" Target="../media/image10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126.png"/><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19.png"/><Relationship Id="rId4" Type="http://schemas.openxmlformats.org/officeDocument/2006/relationships/image" Target="../media/image2.png"/><Relationship Id="rId5" Type="http://schemas.openxmlformats.org/officeDocument/2006/relationships/image" Target="../media/image1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4.png"/><Relationship Id="rId4"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28.png"/><Relationship Id="rId4" Type="http://schemas.openxmlformats.org/officeDocument/2006/relationships/image" Target="../media/image2.png"/><Relationship Id="rId5" Type="http://schemas.openxmlformats.org/officeDocument/2006/relationships/image" Target="../media/image101.png"/><Relationship Id="rId6" Type="http://schemas.openxmlformats.org/officeDocument/2006/relationships/image" Target="../media/image99.png"/><Relationship Id="rId7" Type="http://schemas.openxmlformats.org/officeDocument/2006/relationships/image" Target="../media/image14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 Id="rId3" Type="http://schemas.openxmlformats.org/officeDocument/2006/relationships/image" Target="../media/image3.png"/><Relationship Id="rId4" Type="http://schemas.openxmlformats.org/officeDocument/2006/relationships/image" Target="../media/image13.png"/><Relationship Id="rId5" Type="http://schemas.openxmlformats.org/officeDocument/2006/relationships/image" Target="../media/image2.png"/><Relationship Id="rId6" Type="http://schemas.openxmlformats.org/officeDocument/2006/relationships/image" Target="../media/image134.png"/><Relationship Id="rId7" Type="http://schemas.openxmlformats.org/officeDocument/2006/relationships/image" Target="../media/image123.png"/><Relationship Id="rId8" Type="http://schemas.openxmlformats.org/officeDocument/2006/relationships/image" Target="../media/image12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 Id="rId3" Type="http://schemas.openxmlformats.org/officeDocument/2006/relationships/image" Target="../media/image19.png"/><Relationship Id="rId4" Type="http://schemas.openxmlformats.org/officeDocument/2006/relationships/image" Target="../media/image2.png"/><Relationship Id="rId5" Type="http://schemas.openxmlformats.org/officeDocument/2006/relationships/image" Target="../media/image128.png"/><Relationship Id="rId6" Type="http://schemas.openxmlformats.org/officeDocument/2006/relationships/image" Target="../media/image116.png"/></Relationships>
</file>

<file path=ppt/slides/_rels/slide23.xml.rels><?xml version="1.0" encoding="UTF-8" standalone="yes"?><Relationships xmlns="http://schemas.openxmlformats.org/package/2006/relationships"><Relationship Id="rId20" Type="http://schemas.openxmlformats.org/officeDocument/2006/relationships/image" Target="../media/image152.png"/><Relationship Id="rId1" Type="http://schemas.openxmlformats.org/officeDocument/2006/relationships/slideLayout" Target="../slideLayouts/slideLayout1.xml"/><Relationship Id="rId2" Type="http://schemas.openxmlformats.org/officeDocument/2006/relationships/notesSlide" Target="../notesSlides/notesSlide23.xml"/><Relationship Id="rId3" Type="http://schemas.openxmlformats.org/officeDocument/2006/relationships/image" Target="../media/image28.png"/><Relationship Id="rId4" Type="http://schemas.openxmlformats.org/officeDocument/2006/relationships/image" Target="../media/image2.png"/><Relationship Id="rId9" Type="http://schemas.openxmlformats.org/officeDocument/2006/relationships/image" Target="../media/image140.png"/><Relationship Id="rId5" Type="http://schemas.openxmlformats.org/officeDocument/2006/relationships/hyperlink" Target="https://eatemp.com/powerpoint-org-chart-template/" TargetMode="External"/><Relationship Id="rId6" Type="http://schemas.openxmlformats.org/officeDocument/2006/relationships/image" Target="../media/image125.png"/><Relationship Id="rId7" Type="http://schemas.openxmlformats.org/officeDocument/2006/relationships/image" Target="../media/image127.png"/><Relationship Id="rId8" Type="http://schemas.openxmlformats.org/officeDocument/2006/relationships/image" Target="../media/image122.png"/><Relationship Id="rId11" Type="http://schemas.openxmlformats.org/officeDocument/2006/relationships/image" Target="../media/image145.png"/><Relationship Id="rId10" Type="http://schemas.openxmlformats.org/officeDocument/2006/relationships/image" Target="../media/image124.png"/><Relationship Id="rId13" Type="http://schemas.openxmlformats.org/officeDocument/2006/relationships/image" Target="../media/image149.png"/><Relationship Id="rId12" Type="http://schemas.openxmlformats.org/officeDocument/2006/relationships/image" Target="../media/image151.png"/><Relationship Id="rId15" Type="http://schemas.openxmlformats.org/officeDocument/2006/relationships/image" Target="../media/image130.png"/><Relationship Id="rId14" Type="http://schemas.openxmlformats.org/officeDocument/2006/relationships/image" Target="../media/image137.png"/><Relationship Id="rId17" Type="http://schemas.openxmlformats.org/officeDocument/2006/relationships/image" Target="../media/image135.png"/><Relationship Id="rId16" Type="http://schemas.openxmlformats.org/officeDocument/2006/relationships/image" Target="../media/image129.png"/><Relationship Id="rId19" Type="http://schemas.openxmlformats.org/officeDocument/2006/relationships/image" Target="../media/image136.png"/><Relationship Id="rId18" Type="http://schemas.openxmlformats.org/officeDocument/2006/relationships/image" Target="../media/image14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 Id="rId3" Type="http://schemas.openxmlformats.org/officeDocument/2006/relationships/image" Target="../media/image14.png"/><Relationship Id="rId4"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hyperlink" Target="https://unsplash.com/" TargetMode="External"/><Relationship Id="rId7" Type="http://schemas.openxmlformats.org/officeDocument/2006/relationships/image" Target="../media/image15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9.png"/><Relationship Id="rId4" Type="http://schemas.openxmlformats.org/officeDocument/2006/relationships/image" Target="../media/image2.png"/><Relationship Id="rId5" Type="http://schemas.openxmlformats.org/officeDocument/2006/relationships/image" Target="../media/image9.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8.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png"/><Relationship Id="rId4" Type="http://schemas.openxmlformats.org/officeDocument/2006/relationships/image" Target="../media/image13.png"/><Relationship Id="rId5" Type="http://schemas.openxmlformats.org/officeDocument/2006/relationships/image" Target="../media/image20.png"/><Relationship Id="rId6" Type="http://schemas.openxmlformats.org/officeDocument/2006/relationships/image" Target="../media/image12.png"/><Relationship Id="rId7" Type="http://schemas.openxmlformats.org/officeDocument/2006/relationships/image" Target="../media/image11.png"/><Relationship Id="rId8" Type="http://schemas.openxmlformats.org/officeDocument/2006/relationships/image" Target="../media/image29.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19.png"/><Relationship Id="rId4" Type="http://schemas.openxmlformats.org/officeDocument/2006/relationships/image" Target="../media/image2.png"/><Relationship Id="rId5" Type="http://schemas.openxmlformats.org/officeDocument/2006/relationships/image" Target="../media/image16.png"/><Relationship Id="rId6" Type="http://schemas.openxmlformats.org/officeDocument/2006/relationships/image" Target="../media/image4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4.png"/><Relationship Id="rId4" Type="http://schemas.openxmlformats.org/officeDocument/2006/relationships/image" Target="../media/image6.png"/><Relationship Id="rId5" Type="http://schemas.openxmlformats.org/officeDocument/2006/relationships/image" Target="../media/image2.png"/><Relationship Id="rId6" Type="http://schemas.openxmlformats.org/officeDocument/2006/relationships/image" Target="../media/image36.png"/><Relationship Id="rId7" Type="http://schemas.openxmlformats.org/officeDocument/2006/relationships/image" Target="../media/image5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3.png"/><Relationship Id="rId4" Type="http://schemas.openxmlformats.org/officeDocument/2006/relationships/image" Target="../media/image13.png"/><Relationship Id="rId5" Type="http://schemas.openxmlformats.org/officeDocument/2006/relationships/image" Target="../media/image2.png"/><Relationship Id="rId6" Type="http://schemas.openxmlformats.org/officeDocument/2006/relationships/image" Target="../media/image30.png"/><Relationship Id="rId7" Type="http://schemas.openxmlformats.org/officeDocument/2006/relationships/image" Target="../media/image32.png"/><Relationship Id="rId8" Type="http://schemas.openxmlformats.org/officeDocument/2006/relationships/image" Target="../media/image3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28.png"/><Relationship Id="rId4" Type="http://schemas.openxmlformats.org/officeDocument/2006/relationships/image" Target="../media/image2.png"/><Relationship Id="rId5" Type="http://schemas.openxmlformats.org/officeDocument/2006/relationships/image" Target="../media/image31.png"/><Relationship Id="rId6" Type="http://schemas.openxmlformats.org/officeDocument/2006/relationships/image" Target="../media/image35.png"/><Relationship Id="rId7" Type="http://schemas.openxmlformats.org/officeDocument/2006/relationships/image" Target="../media/image4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EBDA1"/>
        </a:solidFill>
      </p:bgPr>
    </p:bg>
    <p:spTree>
      <p:nvGrpSpPr>
        <p:cNvPr id="15" name="Shape 15"/>
        <p:cNvGrpSpPr/>
        <p:nvPr/>
      </p:nvGrpSpPr>
      <p:grpSpPr>
        <a:xfrm>
          <a:off x="0" y="0"/>
          <a:ext cx="0" cy="0"/>
          <a:chOff x="0" y="0"/>
          <a:chExt cx="0" cy="0"/>
        </a:xfrm>
      </p:grpSpPr>
      <p:pic>
        <p:nvPicPr>
          <p:cNvPr descr=" " id="16" name="Google Shape;16;g273b746f7c4_0_0"/>
          <p:cNvPicPr preferRelativeResize="0"/>
          <p:nvPr/>
        </p:nvPicPr>
        <p:blipFill rotWithShape="1">
          <a:blip r:embed="rId3">
            <a:alphaModFix/>
          </a:blip>
          <a:srcRect b="0" l="0" r="0" t="0"/>
          <a:stretch/>
        </p:blipFill>
        <p:spPr>
          <a:xfrm>
            <a:off x="0" y="2324100"/>
            <a:ext cx="11660057" cy="11391900"/>
          </a:xfrm>
          <a:prstGeom prst="rect">
            <a:avLst/>
          </a:prstGeom>
          <a:noFill/>
          <a:ln>
            <a:noFill/>
          </a:ln>
        </p:spPr>
      </p:pic>
      <p:pic>
        <p:nvPicPr>
          <p:cNvPr descr=" " id="17" name="Google Shape;17;g273b746f7c4_0_0"/>
          <p:cNvPicPr preferRelativeResize="0"/>
          <p:nvPr/>
        </p:nvPicPr>
        <p:blipFill rotWithShape="1">
          <a:blip r:embed="rId4">
            <a:alphaModFix/>
          </a:blip>
          <a:srcRect b="0" l="0" r="0" t="0"/>
          <a:stretch/>
        </p:blipFill>
        <p:spPr>
          <a:xfrm>
            <a:off x="12041105" y="0"/>
            <a:ext cx="12345943" cy="12496800"/>
          </a:xfrm>
          <a:prstGeom prst="rect">
            <a:avLst/>
          </a:prstGeom>
          <a:noFill/>
          <a:ln>
            <a:noFill/>
          </a:ln>
        </p:spPr>
      </p:pic>
      <p:sp>
        <p:nvSpPr>
          <p:cNvPr id="18" name="Google Shape;18;g273b746f7c4_0_0"/>
          <p:cNvSpPr/>
          <p:nvPr/>
        </p:nvSpPr>
        <p:spPr>
          <a:xfrm>
            <a:off x="10262883" y="9855200"/>
            <a:ext cx="14166600" cy="2226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A36669"/>
              </a:buClr>
              <a:buSzPts val="6400"/>
              <a:buFont typeface="Lato"/>
              <a:buNone/>
            </a:pPr>
            <a:r>
              <a:rPr b="1" i="0" lang="en-US" sz="6400" u="none" cap="none" strike="noStrike">
                <a:solidFill>
                  <a:srgbClr val="A36669"/>
                </a:solidFill>
                <a:latin typeface="Lato"/>
                <a:ea typeface="Lato"/>
                <a:cs typeface="Lato"/>
                <a:sym typeface="Lato"/>
              </a:rPr>
              <a:t>FREE PRESENTATION TEMPLATE BY EATEMP</a:t>
            </a:r>
            <a:endParaRPr b="0" i="0" sz="6400" u="none" cap="none" strike="noStrike">
              <a:solidFill>
                <a:schemeClr val="dk1"/>
              </a:solidFill>
              <a:latin typeface="Calibri"/>
              <a:ea typeface="Calibri"/>
              <a:cs typeface="Calibri"/>
              <a:sym typeface="Calibri"/>
            </a:endParaRPr>
          </a:p>
        </p:txBody>
      </p:sp>
      <p:sp>
        <p:nvSpPr>
          <p:cNvPr id="19" name="Google Shape;19;g273b746f7c4_0_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0" name="Google Shape;20;g273b746f7c4_0_0"/>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1" name="Google Shape;21;g273b746f7c4_0_0"/>
          <p:cNvSpPr/>
          <p:nvPr/>
        </p:nvSpPr>
        <p:spPr>
          <a:xfrm>
            <a:off x="10262883" y="2768600"/>
            <a:ext cx="13387500" cy="810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1716"/>
              </a:buClr>
              <a:buSzPts val="24000"/>
              <a:buFont typeface="Germania One"/>
              <a:buNone/>
            </a:pPr>
            <a:r>
              <a:rPr b="0" i="0" lang="en-US" sz="24000" u="none" cap="none" strike="noStrike">
                <a:solidFill>
                  <a:srgbClr val="971716"/>
                </a:solidFill>
                <a:latin typeface="Germania One"/>
                <a:ea typeface="Germania One"/>
                <a:cs typeface="Germania One"/>
                <a:sym typeface="Germania One"/>
              </a:rPr>
              <a:t>Napoleon</a:t>
            </a:r>
            <a:endParaRPr b="0" i="0" sz="24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971716"/>
              </a:buClr>
              <a:buSzPts val="24000"/>
              <a:buFont typeface="Germania One"/>
              <a:buNone/>
            </a:pPr>
            <a:r>
              <a:rPr b="0" i="0" lang="en-US" sz="24000" u="none" cap="none" strike="noStrike">
                <a:solidFill>
                  <a:srgbClr val="971716"/>
                </a:solidFill>
                <a:latin typeface="Germania One"/>
                <a:ea typeface="Germania One"/>
                <a:cs typeface="Germania One"/>
                <a:sym typeface="Germania One"/>
              </a:rPr>
              <a:t>Bonaparte</a:t>
            </a:r>
            <a:endParaRPr b="0" i="0" sz="24000" u="none" cap="none" strike="noStrike">
              <a:solidFill>
                <a:schemeClr val="dk1"/>
              </a:solidFill>
              <a:latin typeface="Calibri"/>
              <a:ea typeface="Calibri"/>
              <a:cs typeface="Calibri"/>
              <a:sym typeface="Calibri"/>
            </a:endParaRPr>
          </a:p>
        </p:txBody>
      </p:sp>
      <p:pic>
        <p:nvPicPr>
          <p:cNvPr descr=" " id="22" name="Google Shape;22;g273b746f7c4_0_0"/>
          <p:cNvPicPr preferRelativeResize="0"/>
          <p:nvPr/>
        </p:nvPicPr>
        <p:blipFill rotWithShape="1">
          <a:blip r:embed="rId6">
            <a:alphaModFix/>
          </a:blip>
          <a:srcRect b="0" l="0" r="0" t="0"/>
          <a:stretch/>
        </p:blipFill>
        <p:spPr>
          <a:xfrm>
            <a:off x="1930641" y="2260600"/>
            <a:ext cx="7938492" cy="97409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EBDA1"/>
        </a:solidFill>
      </p:bgPr>
    </p:bg>
    <p:spTree>
      <p:nvGrpSpPr>
        <p:cNvPr id="196" name="Shape 196"/>
        <p:cNvGrpSpPr/>
        <p:nvPr/>
      </p:nvGrpSpPr>
      <p:grpSpPr>
        <a:xfrm>
          <a:off x="0" y="0"/>
          <a:ext cx="0" cy="0"/>
          <a:chOff x="0" y="0"/>
          <a:chExt cx="0" cy="0"/>
        </a:xfrm>
      </p:grpSpPr>
      <p:pic>
        <p:nvPicPr>
          <p:cNvPr descr=" " id="197" name="Google Shape;197;g273b746f7c4_0_172"/>
          <p:cNvPicPr preferRelativeResize="0"/>
          <p:nvPr/>
        </p:nvPicPr>
        <p:blipFill rotWithShape="1">
          <a:blip r:embed="rId3">
            <a:alphaModFix/>
          </a:blip>
          <a:srcRect b="0" l="0" r="0" t="0"/>
          <a:stretch/>
        </p:blipFill>
        <p:spPr>
          <a:xfrm>
            <a:off x="9145143" y="0"/>
            <a:ext cx="15241905" cy="13716000"/>
          </a:xfrm>
          <a:prstGeom prst="rect">
            <a:avLst/>
          </a:prstGeom>
          <a:noFill/>
          <a:ln>
            <a:noFill/>
          </a:ln>
        </p:spPr>
      </p:pic>
      <p:sp>
        <p:nvSpPr>
          <p:cNvPr id="198" name="Google Shape;198;g273b746f7c4_0_17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99" name="Google Shape;199;g273b746f7c4_0_17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200" name="Google Shape;200;g273b746f7c4_0_172"/>
          <p:cNvPicPr preferRelativeResize="0"/>
          <p:nvPr/>
        </p:nvPicPr>
        <p:blipFill rotWithShape="1">
          <a:blip r:embed="rId5">
            <a:alphaModFix/>
          </a:blip>
          <a:srcRect b="0" l="0" r="0" t="0"/>
          <a:stretch/>
        </p:blipFill>
        <p:spPr>
          <a:xfrm>
            <a:off x="381048" y="2146300"/>
            <a:ext cx="23637654" cy="9144000"/>
          </a:xfrm>
          <a:prstGeom prst="rect">
            <a:avLst/>
          </a:prstGeom>
          <a:noFill/>
          <a:ln>
            <a:noFill/>
          </a:ln>
        </p:spPr>
      </p:pic>
      <p:sp>
        <p:nvSpPr>
          <p:cNvPr id="201" name="Google Shape;201;g273b746f7c4_0_172"/>
          <p:cNvSpPr/>
          <p:nvPr/>
        </p:nvSpPr>
        <p:spPr>
          <a:xfrm>
            <a:off x="381048" y="3619500"/>
            <a:ext cx="5347500" cy="75564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2" name="Google Shape;202;g273b746f7c4_0_172"/>
          <p:cNvSpPr/>
          <p:nvPr/>
        </p:nvSpPr>
        <p:spPr>
          <a:xfrm>
            <a:off x="685886" y="5029200"/>
            <a:ext cx="4737600" cy="584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g273b746f7c4_0_172"/>
          <p:cNvSpPr/>
          <p:nvPr/>
        </p:nvSpPr>
        <p:spPr>
          <a:xfrm>
            <a:off x="685886" y="5029200"/>
            <a:ext cx="4737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g273b746f7c4_0_172"/>
          <p:cNvSpPr/>
          <p:nvPr/>
        </p:nvSpPr>
        <p:spPr>
          <a:xfrm>
            <a:off x="685886" y="5029200"/>
            <a:ext cx="4737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g273b746f7c4_0_172"/>
          <p:cNvSpPr/>
          <p:nvPr/>
        </p:nvSpPr>
        <p:spPr>
          <a:xfrm>
            <a:off x="609676" y="5029200"/>
            <a:ext cx="4890000"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Eclipse</a:t>
            </a:r>
            <a:endParaRPr b="0" i="0" sz="3600" u="none" cap="none" strike="noStrike">
              <a:solidFill>
                <a:schemeClr val="dk1"/>
              </a:solidFill>
              <a:latin typeface="Calibri"/>
              <a:ea typeface="Calibri"/>
              <a:cs typeface="Calibri"/>
              <a:sym typeface="Calibri"/>
            </a:endParaRPr>
          </a:p>
        </p:txBody>
      </p:sp>
      <p:sp>
        <p:nvSpPr>
          <p:cNvPr id="206" name="Google Shape;206;g273b746f7c4_0_172"/>
          <p:cNvSpPr/>
          <p:nvPr/>
        </p:nvSpPr>
        <p:spPr>
          <a:xfrm>
            <a:off x="618144"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07" name="Google Shape;207;g273b746f7c4_0_172"/>
          <p:cNvPicPr preferRelativeResize="0"/>
          <p:nvPr/>
        </p:nvPicPr>
        <p:blipFill rotWithShape="1">
          <a:blip r:embed="rId6">
            <a:alphaModFix/>
          </a:blip>
          <a:srcRect b="0" l="0" r="0" t="0"/>
          <a:stretch/>
        </p:blipFill>
        <p:spPr>
          <a:xfrm>
            <a:off x="2241830" y="7137400"/>
            <a:ext cx="1625803" cy="1625600"/>
          </a:xfrm>
          <a:prstGeom prst="rect">
            <a:avLst/>
          </a:prstGeom>
          <a:noFill/>
          <a:ln>
            <a:noFill/>
          </a:ln>
        </p:spPr>
      </p:pic>
      <p:pic>
        <p:nvPicPr>
          <p:cNvPr descr=" " id="208" name="Google Shape;208;g273b746f7c4_0_172"/>
          <p:cNvPicPr preferRelativeResize="0"/>
          <p:nvPr/>
        </p:nvPicPr>
        <p:blipFill rotWithShape="1">
          <a:blip r:embed="rId7">
            <a:alphaModFix/>
          </a:blip>
          <a:srcRect b="0" l="0" r="0" t="0"/>
          <a:stretch/>
        </p:blipFill>
        <p:spPr>
          <a:xfrm>
            <a:off x="2326518" y="7222083"/>
            <a:ext cx="1456422" cy="1456246"/>
          </a:xfrm>
          <a:prstGeom prst="rect">
            <a:avLst/>
          </a:prstGeom>
          <a:noFill/>
          <a:ln>
            <a:noFill/>
          </a:ln>
        </p:spPr>
      </p:pic>
      <p:sp>
        <p:nvSpPr>
          <p:cNvPr id="209" name="Google Shape;209;g273b746f7c4_0_172"/>
          <p:cNvSpPr/>
          <p:nvPr/>
        </p:nvSpPr>
        <p:spPr>
          <a:xfrm>
            <a:off x="685886" y="9169400"/>
            <a:ext cx="4737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g273b746f7c4_0_172"/>
          <p:cNvSpPr/>
          <p:nvPr/>
        </p:nvSpPr>
        <p:spPr>
          <a:xfrm>
            <a:off x="685886" y="9169400"/>
            <a:ext cx="4737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g273b746f7c4_0_172"/>
          <p:cNvSpPr/>
          <p:nvPr/>
        </p:nvSpPr>
        <p:spPr>
          <a:xfrm>
            <a:off x="609676" y="9169400"/>
            <a:ext cx="4890000"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Quest</a:t>
            </a:r>
            <a:endParaRPr b="0" i="0" sz="3600" u="none" cap="none" strike="noStrike">
              <a:solidFill>
                <a:schemeClr val="dk1"/>
              </a:solidFill>
              <a:latin typeface="Calibri"/>
              <a:ea typeface="Calibri"/>
              <a:cs typeface="Calibri"/>
              <a:sym typeface="Calibri"/>
            </a:endParaRPr>
          </a:p>
        </p:txBody>
      </p:sp>
      <p:sp>
        <p:nvSpPr>
          <p:cNvPr id="212" name="Google Shape;212;g273b746f7c4_0_172"/>
          <p:cNvSpPr/>
          <p:nvPr/>
        </p:nvSpPr>
        <p:spPr>
          <a:xfrm>
            <a:off x="618144" y="99060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13" name="Google Shape;213;g273b746f7c4_0_172"/>
          <p:cNvSpPr/>
          <p:nvPr/>
        </p:nvSpPr>
        <p:spPr>
          <a:xfrm>
            <a:off x="6477810" y="3619500"/>
            <a:ext cx="5347500" cy="75564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g273b746f7c4_0_172"/>
          <p:cNvSpPr/>
          <p:nvPr/>
        </p:nvSpPr>
        <p:spPr>
          <a:xfrm>
            <a:off x="6782648" y="5029200"/>
            <a:ext cx="4737600" cy="584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g273b746f7c4_0_172"/>
          <p:cNvSpPr/>
          <p:nvPr/>
        </p:nvSpPr>
        <p:spPr>
          <a:xfrm>
            <a:off x="6782648" y="5029200"/>
            <a:ext cx="4737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6" name="Google Shape;216;g273b746f7c4_0_172"/>
          <p:cNvSpPr/>
          <p:nvPr/>
        </p:nvSpPr>
        <p:spPr>
          <a:xfrm>
            <a:off x="6782648" y="5029200"/>
            <a:ext cx="4737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g273b746f7c4_0_172"/>
          <p:cNvSpPr/>
          <p:nvPr/>
        </p:nvSpPr>
        <p:spPr>
          <a:xfrm>
            <a:off x="6706438" y="5029200"/>
            <a:ext cx="4890000"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Eclipse</a:t>
            </a:r>
            <a:endParaRPr b="0" i="0" sz="3600" u="none" cap="none" strike="noStrike">
              <a:solidFill>
                <a:schemeClr val="dk1"/>
              </a:solidFill>
              <a:latin typeface="Calibri"/>
              <a:ea typeface="Calibri"/>
              <a:cs typeface="Calibri"/>
              <a:sym typeface="Calibri"/>
            </a:endParaRPr>
          </a:p>
        </p:txBody>
      </p:sp>
      <p:sp>
        <p:nvSpPr>
          <p:cNvPr id="218" name="Google Shape;218;g273b746f7c4_0_172"/>
          <p:cNvSpPr/>
          <p:nvPr/>
        </p:nvSpPr>
        <p:spPr>
          <a:xfrm>
            <a:off x="6714906"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19" name="Google Shape;219;g273b746f7c4_0_172"/>
          <p:cNvPicPr preferRelativeResize="0"/>
          <p:nvPr/>
        </p:nvPicPr>
        <p:blipFill rotWithShape="1">
          <a:blip r:embed="rId6">
            <a:alphaModFix/>
          </a:blip>
          <a:srcRect b="0" l="0" r="0" t="0"/>
          <a:stretch/>
        </p:blipFill>
        <p:spPr>
          <a:xfrm>
            <a:off x="8338592" y="7137400"/>
            <a:ext cx="1625803" cy="1625600"/>
          </a:xfrm>
          <a:prstGeom prst="rect">
            <a:avLst/>
          </a:prstGeom>
          <a:noFill/>
          <a:ln>
            <a:noFill/>
          </a:ln>
        </p:spPr>
      </p:pic>
      <p:pic>
        <p:nvPicPr>
          <p:cNvPr descr=" " id="220" name="Google Shape;220;g273b746f7c4_0_172"/>
          <p:cNvPicPr preferRelativeResize="0"/>
          <p:nvPr/>
        </p:nvPicPr>
        <p:blipFill rotWithShape="1">
          <a:blip r:embed="rId8">
            <a:alphaModFix/>
          </a:blip>
          <a:srcRect b="0" l="0" r="0" t="0"/>
          <a:stretch/>
        </p:blipFill>
        <p:spPr>
          <a:xfrm>
            <a:off x="8541818" y="7340600"/>
            <a:ext cx="1192256" cy="1190414"/>
          </a:xfrm>
          <a:prstGeom prst="rect">
            <a:avLst/>
          </a:prstGeom>
          <a:noFill/>
          <a:ln>
            <a:noFill/>
          </a:ln>
        </p:spPr>
      </p:pic>
      <p:sp>
        <p:nvSpPr>
          <p:cNvPr id="221" name="Google Shape;221;g273b746f7c4_0_172"/>
          <p:cNvSpPr/>
          <p:nvPr/>
        </p:nvSpPr>
        <p:spPr>
          <a:xfrm>
            <a:off x="6782648" y="9169400"/>
            <a:ext cx="4737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g273b746f7c4_0_172"/>
          <p:cNvSpPr/>
          <p:nvPr/>
        </p:nvSpPr>
        <p:spPr>
          <a:xfrm>
            <a:off x="6782648" y="9169400"/>
            <a:ext cx="4737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g273b746f7c4_0_172"/>
          <p:cNvSpPr/>
          <p:nvPr/>
        </p:nvSpPr>
        <p:spPr>
          <a:xfrm>
            <a:off x="6706438" y="9169400"/>
            <a:ext cx="4890000"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Quest</a:t>
            </a:r>
            <a:endParaRPr b="0" i="0" sz="3600" u="none" cap="none" strike="noStrike">
              <a:solidFill>
                <a:schemeClr val="dk1"/>
              </a:solidFill>
              <a:latin typeface="Calibri"/>
              <a:ea typeface="Calibri"/>
              <a:cs typeface="Calibri"/>
              <a:sym typeface="Calibri"/>
            </a:endParaRPr>
          </a:p>
        </p:txBody>
      </p:sp>
      <p:sp>
        <p:nvSpPr>
          <p:cNvPr id="224" name="Google Shape;224;g273b746f7c4_0_172"/>
          <p:cNvSpPr/>
          <p:nvPr/>
        </p:nvSpPr>
        <p:spPr>
          <a:xfrm>
            <a:off x="6714906" y="99060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25" name="Google Shape;225;g273b746f7c4_0_172"/>
          <p:cNvSpPr/>
          <p:nvPr/>
        </p:nvSpPr>
        <p:spPr>
          <a:xfrm>
            <a:off x="12574572" y="3619500"/>
            <a:ext cx="5347500" cy="75564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g273b746f7c4_0_172"/>
          <p:cNvSpPr/>
          <p:nvPr/>
        </p:nvSpPr>
        <p:spPr>
          <a:xfrm>
            <a:off x="12879410" y="5029200"/>
            <a:ext cx="4737600" cy="584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7" name="Google Shape;227;g273b746f7c4_0_172"/>
          <p:cNvSpPr/>
          <p:nvPr/>
        </p:nvSpPr>
        <p:spPr>
          <a:xfrm>
            <a:off x="12879410" y="5029200"/>
            <a:ext cx="4737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g273b746f7c4_0_172"/>
          <p:cNvSpPr/>
          <p:nvPr/>
        </p:nvSpPr>
        <p:spPr>
          <a:xfrm>
            <a:off x="12879410" y="5029200"/>
            <a:ext cx="4737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9" name="Google Shape;229;g273b746f7c4_0_172"/>
          <p:cNvSpPr/>
          <p:nvPr/>
        </p:nvSpPr>
        <p:spPr>
          <a:xfrm>
            <a:off x="12803200" y="5029200"/>
            <a:ext cx="4890000"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Eclipse</a:t>
            </a:r>
            <a:endParaRPr b="0" i="0" sz="3600" u="none" cap="none" strike="noStrike">
              <a:solidFill>
                <a:schemeClr val="dk1"/>
              </a:solidFill>
              <a:latin typeface="Calibri"/>
              <a:ea typeface="Calibri"/>
              <a:cs typeface="Calibri"/>
              <a:sym typeface="Calibri"/>
            </a:endParaRPr>
          </a:p>
        </p:txBody>
      </p:sp>
      <p:sp>
        <p:nvSpPr>
          <p:cNvPr id="230" name="Google Shape;230;g273b746f7c4_0_172"/>
          <p:cNvSpPr/>
          <p:nvPr/>
        </p:nvSpPr>
        <p:spPr>
          <a:xfrm>
            <a:off x="12811668"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31" name="Google Shape;231;g273b746f7c4_0_172"/>
          <p:cNvPicPr preferRelativeResize="0"/>
          <p:nvPr/>
        </p:nvPicPr>
        <p:blipFill rotWithShape="1">
          <a:blip r:embed="rId6">
            <a:alphaModFix/>
          </a:blip>
          <a:srcRect b="0" l="0" r="0" t="0"/>
          <a:stretch/>
        </p:blipFill>
        <p:spPr>
          <a:xfrm>
            <a:off x="14435354" y="7137400"/>
            <a:ext cx="1625803" cy="1625600"/>
          </a:xfrm>
          <a:prstGeom prst="rect">
            <a:avLst/>
          </a:prstGeom>
          <a:noFill/>
          <a:ln>
            <a:noFill/>
          </a:ln>
        </p:spPr>
      </p:pic>
      <p:pic>
        <p:nvPicPr>
          <p:cNvPr descr=" " id="232" name="Google Shape;232;g273b746f7c4_0_172"/>
          <p:cNvPicPr preferRelativeResize="0"/>
          <p:nvPr/>
        </p:nvPicPr>
        <p:blipFill rotWithShape="1">
          <a:blip r:embed="rId9">
            <a:alphaModFix/>
          </a:blip>
          <a:srcRect b="0" l="0" r="0" t="0"/>
          <a:stretch/>
        </p:blipFill>
        <p:spPr>
          <a:xfrm>
            <a:off x="14536942" y="7142162"/>
            <a:ext cx="1519452" cy="1519262"/>
          </a:xfrm>
          <a:prstGeom prst="rect">
            <a:avLst/>
          </a:prstGeom>
          <a:noFill/>
          <a:ln>
            <a:noFill/>
          </a:ln>
        </p:spPr>
      </p:pic>
      <p:sp>
        <p:nvSpPr>
          <p:cNvPr id="233" name="Google Shape;233;g273b746f7c4_0_172"/>
          <p:cNvSpPr/>
          <p:nvPr/>
        </p:nvSpPr>
        <p:spPr>
          <a:xfrm>
            <a:off x="12879410" y="9169400"/>
            <a:ext cx="4737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g273b746f7c4_0_172"/>
          <p:cNvSpPr/>
          <p:nvPr/>
        </p:nvSpPr>
        <p:spPr>
          <a:xfrm>
            <a:off x="12879410" y="9169400"/>
            <a:ext cx="4737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5" name="Google Shape;235;g273b746f7c4_0_172"/>
          <p:cNvSpPr/>
          <p:nvPr/>
        </p:nvSpPr>
        <p:spPr>
          <a:xfrm>
            <a:off x="12803200" y="9169400"/>
            <a:ext cx="4890000"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Quest</a:t>
            </a:r>
            <a:endParaRPr b="0" i="0" sz="3600" u="none" cap="none" strike="noStrike">
              <a:solidFill>
                <a:schemeClr val="dk1"/>
              </a:solidFill>
              <a:latin typeface="Calibri"/>
              <a:ea typeface="Calibri"/>
              <a:cs typeface="Calibri"/>
              <a:sym typeface="Calibri"/>
            </a:endParaRPr>
          </a:p>
        </p:txBody>
      </p:sp>
      <p:sp>
        <p:nvSpPr>
          <p:cNvPr id="236" name="Google Shape;236;g273b746f7c4_0_172"/>
          <p:cNvSpPr/>
          <p:nvPr/>
        </p:nvSpPr>
        <p:spPr>
          <a:xfrm>
            <a:off x="12811668" y="99060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37" name="Google Shape;237;g273b746f7c4_0_172"/>
          <p:cNvSpPr/>
          <p:nvPr/>
        </p:nvSpPr>
        <p:spPr>
          <a:xfrm>
            <a:off x="18671334" y="3619500"/>
            <a:ext cx="5347500" cy="75564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8" name="Google Shape;238;g273b746f7c4_0_172"/>
          <p:cNvSpPr/>
          <p:nvPr/>
        </p:nvSpPr>
        <p:spPr>
          <a:xfrm>
            <a:off x="18976172" y="5029200"/>
            <a:ext cx="4737600" cy="584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9" name="Google Shape;239;g273b746f7c4_0_172"/>
          <p:cNvSpPr/>
          <p:nvPr/>
        </p:nvSpPr>
        <p:spPr>
          <a:xfrm>
            <a:off x="18976172" y="5029200"/>
            <a:ext cx="4737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0" name="Google Shape;240;g273b746f7c4_0_172"/>
          <p:cNvSpPr/>
          <p:nvPr/>
        </p:nvSpPr>
        <p:spPr>
          <a:xfrm>
            <a:off x="18976172" y="5029200"/>
            <a:ext cx="4737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1" name="Google Shape;241;g273b746f7c4_0_172"/>
          <p:cNvSpPr/>
          <p:nvPr/>
        </p:nvSpPr>
        <p:spPr>
          <a:xfrm>
            <a:off x="18899962" y="5029200"/>
            <a:ext cx="4890000"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Eclipse</a:t>
            </a:r>
            <a:endParaRPr b="0" i="0" sz="3600" u="none" cap="none" strike="noStrike">
              <a:solidFill>
                <a:schemeClr val="dk1"/>
              </a:solidFill>
              <a:latin typeface="Calibri"/>
              <a:ea typeface="Calibri"/>
              <a:cs typeface="Calibri"/>
              <a:sym typeface="Calibri"/>
            </a:endParaRPr>
          </a:p>
        </p:txBody>
      </p:sp>
      <p:sp>
        <p:nvSpPr>
          <p:cNvPr id="242" name="Google Shape;242;g273b746f7c4_0_172"/>
          <p:cNvSpPr/>
          <p:nvPr/>
        </p:nvSpPr>
        <p:spPr>
          <a:xfrm>
            <a:off x="18908430" y="57658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Rare event causes unpredictable magic.</a:t>
            </a:r>
            <a:endParaRPr b="0" i="0" sz="3200" u="none" cap="none" strike="noStrike">
              <a:solidFill>
                <a:schemeClr val="dk1"/>
              </a:solidFill>
              <a:latin typeface="Calibri"/>
              <a:ea typeface="Calibri"/>
              <a:cs typeface="Calibri"/>
              <a:sym typeface="Calibri"/>
            </a:endParaRPr>
          </a:p>
        </p:txBody>
      </p:sp>
      <p:pic>
        <p:nvPicPr>
          <p:cNvPr descr=" " id="243" name="Google Shape;243;g273b746f7c4_0_172"/>
          <p:cNvPicPr preferRelativeResize="0"/>
          <p:nvPr/>
        </p:nvPicPr>
        <p:blipFill rotWithShape="1">
          <a:blip r:embed="rId6">
            <a:alphaModFix/>
          </a:blip>
          <a:srcRect b="0" l="0" r="0" t="0"/>
          <a:stretch/>
        </p:blipFill>
        <p:spPr>
          <a:xfrm>
            <a:off x="20532116" y="7137400"/>
            <a:ext cx="1625803" cy="1625600"/>
          </a:xfrm>
          <a:prstGeom prst="rect">
            <a:avLst/>
          </a:prstGeom>
          <a:noFill/>
          <a:ln>
            <a:noFill/>
          </a:ln>
        </p:spPr>
      </p:pic>
      <p:pic>
        <p:nvPicPr>
          <p:cNvPr descr=" " id="244" name="Google Shape;244;g273b746f7c4_0_172"/>
          <p:cNvPicPr preferRelativeResize="0"/>
          <p:nvPr/>
        </p:nvPicPr>
        <p:blipFill rotWithShape="1">
          <a:blip r:embed="rId10">
            <a:alphaModFix/>
          </a:blip>
          <a:srcRect b="0" l="0" r="0" t="0"/>
          <a:stretch/>
        </p:blipFill>
        <p:spPr>
          <a:xfrm>
            <a:off x="20599860" y="7137400"/>
            <a:ext cx="1490319" cy="1625600"/>
          </a:xfrm>
          <a:prstGeom prst="rect">
            <a:avLst/>
          </a:prstGeom>
          <a:noFill/>
          <a:ln>
            <a:noFill/>
          </a:ln>
        </p:spPr>
      </p:pic>
      <p:sp>
        <p:nvSpPr>
          <p:cNvPr id="245" name="Google Shape;245;g273b746f7c4_0_172"/>
          <p:cNvSpPr/>
          <p:nvPr/>
        </p:nvSpPr>
        <p:spPr>
          <a:xfrm>
            <a:off x="18976172" y="9169400"/>
            <a:ext cx="4737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6" name="Google Shape;246;g273b746f7c4_0_172"/>
          <p:cNvSpPr/>
          <p:nvPr/>
        </p:nvSpPr>
        <p:spPr>
          <a:xfrm>
            <a:off x="18976172" y="9169400"/>
            <a:ext cx="4737600" cy="1701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7" name="Google Shape;247;g273b746f7c4_0_172"/>
          <p:cNvSpPr/>
          <p:nvPr/>
        </p:nvSpPr>
        <p:spPr>
          <a:xfrm>
            <a:off x="18899962" y="9169400"/>
            <a:ext cx="4890000"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Quest</a:t>
            </a:r>
            <a:endParaRPr b="0" i="0" sz="3600" u="none" cap="none" strike="noStrike">
              <a:solidFill>
                <a:schemeClr val="dk1"/>
              </a:solidFill>
              <a:latin typeface="Calibri"/>
              <a:ea typeface="Calibri"/>
              <a:cs typeface="Calibri"/>
              <a:sym typeface="Calibri"/>
            </a:endParaRPr>
          </a:p>
        </p:txBody>
      </p:sp>
      <p:sp>
        <p:nvSpPr>
          <p:cNvPr id="248" name="Google Shape;248;g273b746f7c4_0_172"/>
          <p:cNvSpPr/>
          <p:nvPr/>
        </p:nvSpPr>
        <p:spPr>
          <a:xfrm>
            <a:off x="18908430" y="9906000"/>
            <a:ext cx="48732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Adventurers seek immortal artifact.</a:t>
            </a:r>
            <a:endParaRPr b="0" i="0" sz="3200" u="none" cap="none" strike="noStrike">
              <a:solidFill>
                <a:schemeClr val="dk1"/>
              </a:solidFill>
              <a:latin typeface="Calibri"/>
              <a:ea typeface="Calibri"/>
              <a:cs typeface="Calibri"/>
              <a:sym typeface="Calibri"/>
            </a:endParaRPr>
          </a:p>
        </p:txBody>
      </p:sp>
      <p:sp>
        <p:nvSpPr>
          <p:cNvPr id="249" name="Google Shape;249;g273b746f7c4_0_172"/>
          <p:cNvSpPr/>
          <p:nvPr/>
        </p:nvSpPr>
        <p:spPr>
          <a:xfrm>
            <a:off x="1994149" y="2146300"/>
            <a:ext cx="2133900" cy="2133600"/>
          </a:xfrm>
          <a:prstGeom prst="roundRect">
            <a:avLst>
              <a:gd fmla="val 198429" name="adj"/>
            </a:avLst>
          </a:prstGeom>
          <a:solidFill>
            <a:srgbClr val="971716"/>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0" name="Google Shape;250;g273b746f7c4_0_172"/>
          <p:cNvSpPr/>
          <p:nvPr/>
        </p:nvSpPr>
        <p:spPr>
          <a:xfrm>
            <a:off x="2819752" y="2622550"/>
            <a:ext cx="8214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Germania One"/>
              <a:buNone/>
            </a:pPr>
            <a:r>
              <a:rPr b="0" i="0" lang="en-US" sz="8000" u="none" cap="none" strike="noStrike">
                <a:solidFill>
                  <a:srgbClr val="FFFFFF"/>
                </a:solidFill>
                <a:latin typeface="Germania One"/>
                <a:ea typeface="Germania One"/>
                <a:cs typeface="Germania One"/>
                <a:sym typeface="Germania One"/>
              </a:rPr>
              <a:t>S</a:t>
            </a:r>
            <a:endParaRPr b="0" i="0" sz="8000" u="none" cap="none" strike="noStrike">
              <a:solidFill>
                <a:schemeClr val="dk1"/>
              </a:solidFill>
              <a:latin typeface="Calibri"/>
              <a:ea typeface="Calibri"/>
              <a:cs typeface="Calibri"/>
              <a:sym typeface="Calibri"/>
            </a:endParaRPr>
          </a:p>
        </p:txBody>
      </p:sp>
      <p:sp>
        <p:nvSpPr>
          <p:cNvPr id="251" name="Google Shape;251;g273b746f7c4_0_172"/>
          <p:cNvSpPr/>
          <p:nvPr/>
        </p:nvSpPr>
        <p:spPr>
          <a:xfrm>
            <a:off x="8090911" y="2146300"/>
            <a:ext cx="2133900" cy="2133600"/>
          </a:xfrm>
          <a:prstGeom prst="roundRect">
            <a:avLst>
              <a:gd fmla="val 198429" name="adj"/>
            </a:avLst>
          </a:prstGeom>
          <a:solidFill>
            <a:srgbClr val="971716"/>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2" name="Google Shape;252;g273b746f7c4_0_172"/>
          <p:cNvSpPr/>
          <p:nvPr/>
        </p:nvSpPr>
        <p:spPr>
          <a:xfrm>
            <a:off x="8776797" y="2622550"/>
            <a:ext cx="11007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Germania One"/>
              <a:buNone/>
            </a:pPr>
            <a:r>
              <a:rPr b="0" i="0" lang="en-US" sz="8000" u="none" cap="none" strike="noStrike">
                <a:solidFill>
                  <a:srgbClr val="FFFFFF"/>
                </a:solidFill>
                <a:latin typeface="Germania One"/>
                <a:ea typeface="Germania One"/>
                <a:cs typeface="Germania One"/>
                <a:sym typeface="Germania One"/>
              </a:rPr>
              <a:t>W</a:t>
            </a:r>
            <a:endParaRPr b="0" i="0" sz="8000" u="none" cap="none" strike="noStrike">
              <a:solidFill>
                <a:schemeClr val="dk1"/>
              </a:solidFill>
              <a:latin typeface="Calibri"/>
              <a:ea typeface="Calibri"/>
              <a:cs typeface="Calibri"/>
              <a:sym typeface="Calibri"/>
            </a:endParaRPr>
          </a:p>
        </p:txBody>
      </p:sp>
      <p:sp>
        <p:nvSpPr>
          <p:cNvPr id="253" name="Google Shape;253;g273b746f7c4_0_172"/>
          <p:cNvSpPr/>
          <p:nvPr/>
        </p:nvSpPr>
        <p:spPr>
          <a:xfrm>
            <a:off x="14187673" y="2146300"/>
            <a:ext cx="2133900" cy="2133600"/>
          </a:xfrm>
          <a:prstGeom prst="roundRect">
            <a:avLst>
              <a:gd fmla="val 198429" name="adj"/>
            </a:avLst>
          </a:prstGeom>
          <a:solidFill>
            <a:srgbClr val="971716"/>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4" name="Google Shape;254;g273b746f7c4_0_172"/>
          <p:cNvSpPr/>
          <p:nvPr/>
        </p:nvSpPr>
        <p:spPr>
          <a:xfrm>
            <a:off x="15013276" y="2622550"/>
            <a:ext cx="8214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Germania One"/>
              <a:buNone/>
            </a:pPr>
            <a:r>
              <a:rPr b="0" i="0" lang="en-US" sz="8000" u="none" cap="none" strike="noStrike">
                <a:solidFill>
                  <a:srgbClr val="FFFFFF"/>
                </a:solidFill>
                <a:latin typeface="Germania One"/>
                <a:ea typeface="Germania One"/>
                <a:cs typeface="Germania One"/>
                <a:sym typeface="Germania One"/>
              </a:rPr>
              <a:t>O</a:t>
            </a:r>
            <a:endParaRPr b="0" i="0" sz="8000" u="none" cap="none" strike="noStrike">
              <a:solidFill>
                <a:schemeClr val="dk1"/>
              </a:solidFill>
              <a:latin typeface="Calibri"/>
              <a:ea typeface="Calibri"/>
              <a:cs typeface="Calibri"/>
              <a:sym typeface="Calibri"/>
            </a:endParaRPr>
          </a:p>
        </p:txBody>
      </p:sp>
      <p:sp>
        <p:nvSpPr>
          <p:cNvPr id="255" name="Google Shape;255;g273b746f7c4_0_172"/>
          <p:cNvSpPr/>
          <p:nvPr/>
        </p:nvSpPr>
        <p:spPr>
          <a:xfrm>
            <a:off x="20284435" y="2146300"/>
            <a:ext cx="2133900" cy="2133600"/>
          </a:xfrm>
          <a:prstGeom prst="roundRect">
            <a:avLst>
              <a:gd fmla="val 198429" name="adj"/>
            </a:avLst>
          </a:prstGeom>
          <a:solidFill>
            <a:srgbClr val="971716"/>
          </a:solidFill>
          <a:ln cap="flat" cmpd="sng" w="50800">
            <a:solidFill>
              <a:srgbClr val="272727"/>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6" name="Google Shape;256;g273b746f7c4_0_172"/>
          <p:cNvSpPr/>
          <p:nvPr/>
        </p:nvSpPr>
        <p:spPr>
          <a:xfrm>
            <a:off x="21135442" y="2622550"/>
            <a:ext cx="7707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8000"/>
              <a:buFont typeface="Germania One"/>
              <a:buNone/>
            </a:pPr>
            <a:r>
              <a:rPr b="0" i="0" lang="en-US" sz="8000" u="none" cap="none" strike="noStrike">
                <a:solidFill>
                  <a:srgbClr val="FFFFFF"/>
                </a:solidFill>
                <a:latin typeface="Germania One"/>
                <a:ea typeface="Germania One"/>
                <a:cs typeface="Germania One"/>
                <a:sym typeface="Germania One"/>
              </a:rPr>
              <a:t>T</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EBDA1"/>
        </a:solidFill>
      </p:bgPr>
    </p:bg>
    <p:spTree>
      <p:nvGrpSpPr>
        <p:cNvPr id="261" name="Shape 261"/>
        <p:cNvGrpSpPr/>
        <p:nvPr/>
      </p:nvGrpSpPr>
      <p:grpSpPr>
        <a:xfrm>
          <a:off x="0" y="0"/>
          <a:ext cx="0" cy="0"/>
          <a:chOff x="0" y="0"/>
          <a:chExt cx="0" cy="0"/>
        </a:xfrm>
      </p:grpSpPr>
      <p:pic>
        <p:nvPicPr>
          <p:cNvPr descr=" " id="262" name="Google Shape;262;g273b746f7c4_0_236"/>
          <p:cNvPicPr preferRelativeResize="0"/>
          <p:nvPr/>
        </p:nvPicPr>
        <p:blipFill rotWithShape="1">
          <a:blip r:embed="rId3">
            <a:alphaModFix/>
          </a:blip>
          <a:srcRect b="0" l="0" r="0" t="0"/>
          <a:stretch/>
        </p:blipFill>
        <p:spPr>
          <a:xfrm>
            <a:off x="0" y="2324100"/>
            <a:ext cx="11660057" cy="11391900"/>
          </a:xfrm>
          <a:prstGeom prst="rect">
            <a:avLst/>
          </a:prstGeom>
          <a:noFill/>
          <a:ln>
            <a:noFill/>
          </a:ln>
        </p:spPr>
      </p:pic>
      <p:pic>
        <p:nvPicPr>
          <p:cNvPr descr=" " id="263" name="Google Shape;263;g273b746f7c4_0_236"/>
          <p:cNvPicPr preferRelativeResize="0"/>
          <p:nvPr/>
        </p:nvPicPr>
        <p:blipFill rotWithShape="1">
          <a:blip r:embed="rId4">
            <a:alphaModFix/>
          </a:blip>
          <a:srcRect b="0" l="0" r="0" t="0"/>
          <a:stretch/>
        </p:blipFill>
        <p:spPr>
          <a:xfrm>
            <a:off x="12041105" y="0"/>
            <a:ext cx="12345943" cy="12496800"/>
          </a:xfrm>
          <a:prstGeom prst="rect">
            <a:avLst/>
          </a:prstGeom>
          <a:noFill/>
          <a:ln>
            <a:noFill/>
          </a:ln>
        </p:spPr>
      </p:pic>
      <p:sp>
        <p:nvSpPr>
          <p:cNvPr id="264" name="Google Shape;264;g273b746f7c4_0_23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65" name="Google Shape;265;g273b746f7c4_0_23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266" name="Google Shape;266;g273b746f7c4_0_236"/>
          <p:cNvPicPr preferRelativeResize="0"/>
          <p:nvPr/>
        </p:nvPicPr>
        <p:blipFill rotWithShape="1">
          <a:blip r:embed="rId6">
            <a:alphaModFix/>
          </a:blip>
          <a:srcRect b="0" l="0" r="0" t="0"/>
          <a:stretch/>
        </p:blipFill>
        <p:spPr>
          <a:xfrm>
            <a:off x="317540" y="1803400"/>
            <a:ext cx="12168121" cy="11010900"/>
          </a:xfrm>
          <a:prstGeom prst="rect">
            <a:avLst/>
          </a:prstGeom>
          <a:noFill/>
          <a:ln>
            <a:noFill/>
          </a:ln>
        </p:spPr>
      </p:pic>
      <p:sp>
        <p:nvSpPr>
          <p:cNvPr id="267" name="Google Shape;267;g273b746f7c4_0_236"/>
          <p:cNvSpPr/>
          <p:nvPr/>
        </p:nvSpPr>
        <p:spPr>
          <a:xfrm>
            <a:off x="12879410" y="2425700"/>
            <a:ext cx="5715600" cy="17907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68" name="Google Shape;268;g273b746f7c4_0_236"/>
          <p:cNvSpPr/>
          <p:nvPr/>
        </p:nvSpPr>
        <p:spPr>
          <a:xfrm>
            <a:off x="13641505" y="2730500"/>
            <a:ext cx="45303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D5CB"/>
              </a:buClr>
              <a:buSzPts val="8000"/>
              <a:buFont typeface="Germania One"/>
              <a:buNone/>
            </a:pPr>
            <a:r>
              <a:rPr b="0" i="0" lang="en-US" sz="8000" u="none" cap="none" strike="noStrike">
                <a:solidFill>
                  <a:srgbClr val="F6D5CB"/>
                </a:solidFill>
                <a:latin typeface="Germania One"/>
                <a:ea typeface="Germania One"/>
                <a:cs typeface="Germania One"/>
                <a:sym typeface="Germania One"/>
              </a:rPr>
              <a:t>Some Data</a:t>
            </a:r>
            <a:endParaRPr b="0" i="0" sz="8000" u="none" cap="none" strike="noStrike">
              <a:solidFill>
                <a:schemeClr val="dk1"/>
              </a:solidFill>
              <a:latin typeface="Calibri"/>
              <a:ea typeface="Calibri"/>
              <a:cs typeface="Calibri"/>
              <a:sym typeface="Calibri"/>
            </a:endParaRPr>
          </a:p>
        </p:txBody>
      </p:sp>
      <p:sp>
        <p:nvSpPr>
          <p:cNvPr id="269" name="Google Shape;269;g273b746f7c4_0_236"/>
          <p:cNvSpPr/>
          <p:nvPr/>
        </p:nvSpPr>
        <p:spPr>
          <a:xfrm>
            <a:off x="12879410" y="5524500"/>
            <a:ext cx="8573700" cy="65913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0" name="Google Shape;270;g273b746f7c4_0_236"/>
          <p:cNvSpPr/>
          <p:nvPr/>
        </p:nvSpPr>
        <p:spPr>
          <a:xfrm>
            <a:off x="12879410" y="5524500"/>
            <a:ext cx="85737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1" name="Google Shape;271;g273b746f7c4_0_236"/>
          <p:cNvSpPr/>
          <p:nvPr/>
        </p:nvSpPr>
        <p:spPr>
          <a:xfrm>
            <a:off x="12879410" y="5524500"/>
            <a:ext cx="3226200" cy="17907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2" name="Google Shape;272;g273b746f7c4_0_236"/>
          <p:cNvSpPr/>
          <p:nvPr/>
        </p:nvSpPr>
        <p:spPr>
          <a:xfrm>
            <a:off x="13641505" y="5829300"/>
            <a:ext cx="20406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D5CB"/>
              </a:buClr>
              <a:buSzPts val="8000"/>
              <a:buFont typeface="Germania One"/>
              <a:buNone/>
            </a:pPr>
            <a:r>
              <a:rPr b="0" i="0" lang="en-US" sz="8000" u="none" cap="none" strike="noStrike">
                <a:solidFill>
                  <a:srgbClr val="F6D5CB"/>
                </a:solidFill>
                <a:latin typeface="Germania One"/>
                <a:ea typeface="Germania One"/>
                <a:cs typeface="Germania One"/>
                <a:sym typeface="Germania One"/>
              </a:rPr>
              <a:t>70%</a:t>
            </a:r>
            <a:endParaRPr b="0" i="0" sz="8000" u="none" cap="none" strike="noStrike">
              <a:solidFill>
                <a:schemeClr val="dk1"/>
              </a:solidFill>
              <a:latin typeface="Calibri"/>
              <a:ea typeface="Calibri"/>
              <a:cs typeface="Calibri"/>
              <a:sym typeface="Calibri"/>
            </a:endParaRPr>
          </a:p>
        </p:txBody>
      </p:sp>
      <p:sp>
        <p:nvSpPr>
          <p:cNvPr id="273" name="Google Shape;273;g273b746f7c4_0_236"/>
          <p:cNvSpPr/>
          <p:nvPr/>
        </p:nvSpPr>
        <p:spPr>
          <a:xfrm>
            <a:off x="16308838" y="5619750"/>
            <a:ext cx="51441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4" name="Google Shape;274;g273b746f7c4_0_236"/>
          <p:cNvSpPr/>
          <p:nvPr/>
        </p:nvSpPr>
        <p:spPr>
          <a:xfrm>
            <a:off x="16308838" y="5619750"/>
            <a:ext cx="52965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ermania One"/>
              <a:buNone/>
            </a:pPr>
            <a:r>
              <a:rPr b="0" i="0" lang="en-US" sz="3600" u="none" cap="none" strike="noStrike">
                <a:solidFill>
                  <a:srgbClr val="0E0E0E"/>
                </a:solidFill>
                <a:latin typeface="Germania One"/>
                <a:ea typeface="Germania One"/>
                <a:cs typeface="Germania One"/>
                <a:sym typeface="Germania One"/>
              </a:rPr>
              <a:t>Enchanted Creatures</a:t>
            </a:r>
            <a:endParaRPr b="0" i="0" sz="3600" u="none" cap="none" strike="noStrike">
              <a:solidFill>
                <a:schemeClr val="dk1"/>
              </a:solidFill>
              <a:latin typeface="Calibri"/>
              <a:ea typeface="Calibri"/>
              <a:cs typeface="Calibri"/>
              <a:sym typeface="Calibri"/>
            </a:endParaRPr>
          </a:p>
        </p:txBody>
      </p:sp>
      <p:sp>
        <p:nvSpPr>
          <p:cNvPr id="275" name="Google Shape;275;g273b746f7c4_0_236"/>
          <p:cNvSpPr/>
          <p:nvPr/>
        </p:nvSpPr>
        <p:spPr>
          <a:xfrm>
            <a:off x="16308838" y="6254750"/>
            <a:ext cx="5279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possess the ability to cast spells.</a:t>
            </a:r>
            <a:endParaRPr b="0" i="0" sz="3200" u="none" cap="none" strike="noStrike">
              <a:solidFill>
                <a:schemeClr val="dk1"/>
              </a:solidFill>
              <a:latin typeface="Calibri"/>
              <a:ea typeface="Calibri"/>
              <a:cs typeface="Calibri"/>
              <a:sym typeface="Calibri"/>
            </a:endParaRPr>
          </a:p>
        </p:txBody>
      </p:sp>
      <p:sp>
        <p:nvSpPr>
          <p:cNvPr id="276" name="Google Shape;276;g273b746f7c4_0_236"/>
          <p:cNvSpPr/>
          <p:nvPr/>
        </p:nvSpPr>
        <p:spPr>
          <a:xfrm>
            <a:off x="12879410" y="7924800"/>
            <a:ext cx="85737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7" name="Google Shape;277;g273b746f7c4_0_236"/>
          <p:cNvSpPr/>
          <p:nvPr/>
        </p:nvSpPr>
        <p:spPr>
          <a:xfrm>
            <a:off x="12879410" y="7924800"/>
            <a:ext cx="3226200" cy="17907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8" name="Google Shape;278;g273b746f7c4_0_236"/>
          <p:cNvSpPr/>
          <p:nvPr/>
        </p:nvSpPr>
        <p:spPr>
          <a:xfrm>
            <a:off x="13641505" y="8229600"/>
            <a:ext cx="20406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D5CB"/>
              </a:buClr>
              <a:buSzPts val="8000"/>
              <a:buFont typeface="Germania One"/>
              <a:buNone/>
            </a:pPr>
            <a:r>
              <a:rPr b="0" i="0" lang="en-US" sz="8000" u="none" cap="none" strike="noStrike">
                <a:solidFill>
                  <a:srgbClr val="F6D5CB"/>
                </a:solidFill>
                <a:latin typeface="Germania One"/>
                <a:ea typeface="Germania One"/>
                <a:cs typeface="Germania One"/>
                <a:sym typeface="Germania One"/>
              </a:rPr>
              <a:t>60%</a:t>
            </a:r>
            <a:endParaRPr b="0" i="0" sz="8000" u="none" cap="none" strike="noStrike">
              <a:solidFill>
                <a:schemeClr val="dk1"/>
              </a:solidFill>
              <a:latin typeface="Calibri"/>
              <a:ea typeface="Calibri"/>
              <a:cs typeface="Calibri"/>
              <a:sym typeface="Calibri"/>
            </a:endParaRPr>
          </a:p>
        </p:txBody>
      </p:sp>
      <p:sp>
        <p:nvSpPr>
          <p:cNvPr id="279" name="Google Shape;279;g273b746f7c4_0_236"/>
          <p:cNvSpPr/>
          <p:nvPr/>
        </p:nvSpPr>
        <p:spPr>
          <a:xfrm>
            <a:off x="16308838" y="8261350"/>
            <a:ext cx="5144100" cy="1117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0" name="Google Shape;280;g273b746f7c4_0_236"/>
          <p:cNvSpPr/>
          <p:nvPr/>
        </p:nvSpPr>
        <p:spPr>
          <a:xfrm>
            <a:off x="16308838" y="8261350"/>
            <a:ext cx="52965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ermania One"/>
              <a:buNone/>
            </a:pPr>
            <a:r>
              <a:rPr b="0" i="0" lang="en-US" sz="3600" u="none" cap="none" strike="noStrike">
                <a:solidFill>
                  <a:srgbClr val="0E0E0E"/>
                </a:solidFill>
                <a:latin typeface="Germania One"/>
                <a:ea typeface="Germania One"/>
                <a:cs typeface="Germania One"/>
                <a:sym typeface="Germania One"/>
              </a:rPr>
              <a:t>Magic-Wielding Individuals</a:t>
            </a:r>
            <a:endParaRPr b="0" i="0" sz="3600" u="none" cap="none" strike="noStrike">
              <a:solidFill>
                <a:schemeClr val="dk1"/>
              </a:solidFill>
              <a:latin typeface="Calibri"/>
              <a:ea typeface="Calibri"/>
              <a:cs typeface="Calibri"/>
              <a:sym typeface="Calibri"/>
            </a:endParaRPr>
          </a:p>
        </p:txBody>
      </p:sp>
      <p:sp>
        <p:nvSpPr>
          <p:cNvPr id="281" name="Google Shape;281;g273b746f7c4_0_236"/>
          <p:cNvSpPr/>
          <p:nvPr/>
        </p:nvSpPr>
        <p:spPr>
          <a:xfrm>
            <a:off x="16308838" y="8896350"/>
            <a:ext cx="5279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practice the art of illusions.</a:t>
            </a:r>
            <a:endParaRPr b="0" i="0" sz="3200" u="none" cap="none" strike="noStrike">
              <a:solidFill>
                <a:schemeClr val="dk1"/>
              </a:solidFill>
              <a:latin typeface="Calibri"/>
              <a:ea typeface="Calibri"/>
              <a:cs typeface="Calibri"/>
              <a:sym typeface="Calibri"/>
            </a:endParaRPr>
          </a:p>
        </p:txBody>
      </p:sp>
      <p:sp>
        <p:nvSpPr>
          <p:cNvPr id="282" name="Google Shape;282;g273b746f7c4_0_236"/>
          <p:cNvSpPr/>
          <p:nvPr/>
        </p:nvSpPr>
        <p:spPr>
          <a:xfrm>
            <a:off x="12879410" y="10325100"/>
            <a:ext cx="8573700" cy="1790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3" name="Google Shape;283;g273b746f7c4_0_236"/>
          <p:cNvSpPr/>
          <p:nvPr/>
        </p:nvSpPr>
        <p:spPr>
          <a:xfrm>
            <a:off x="12879410" y="10325100"/>
            <a:ext cx="3226200" cy="17907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4" name="Google Shape;284;g273b746f7c4_0_236"/>
          <p:cNvSpPr/>
          <p:nvPr/>
        </p:nvSpPr>
        <p:spPr>
          <a:xfrm>
            <a:off x="13641505" y="10629900"/>
            <a:ext cx="20406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D5CB"/>
              </a:buClr>
              <a:buSzPts val="8000"/>
              <a:buFont typeface="Germania One"/>
              <a:buNone/>
            </a:pPr>
            <a:r>
              <a:rPr b="0" i="0" lang="en-US" sz="8000" u="none" cap="none" strike="noStrike">
                <a:solidFill>
                  <a:srgbClr val="F6D5CB"/>
                </a:solidFill>
                <a:latin typeface="Germania One"/>
                <a:ea typeface="Germania One"/>
                <a:cs typeface="Germania One"/>
                <a:sym typeface="Germania One"/>
              </a:rPr>
              <a:t>90%</a:t>
            </a:r>
            <a:endParaRPr b="0" i="0" sz="8000" u="none" cap="none" strike="noStrike">
              <a:solidFill>
                <a:schemeClr val="dk1"/>
              </a:solidFill>
              <a:latin typeface="Calibri"/>
              <a:ea typeface="Calibri"/>
              <a:cs typeface="Calibri"/>
              <a:sym typeface="Calibri"/>
            </a:endParaRPr>
          </a:p>
        </p:txBody>
      </p:sp>
      <p:sp>
        <p:nvSpPr>
          <p:cNvPr id="285" name="Google Shape;285;g273b746f7c4_0_236"/>
          <p:cNvSpPr/>
          <p:nvPr/>
        </p:nvSpPr>
        <p:spPr>
          <a:xfrm>
            <a:off x="16308838" y="10420350"/>
            <a:ext cx="5144100" cy="1600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6" name="Google Shape;286;g273b746f7c4_0_236"/>
          <p:cNvSpPr/>
          <p:nvPr/>
        </p:nvSpPr>
        <p:spPr>
          <a:xfrm>
            <a:off x="16308838" y="10420350"/>
            <a:ext cx="52965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ermania One"/>
              <a:buNone/>
            </a:pPr>
            <a:r>
              <a:rPr b="0" i="0" lang="en-US" sz="3600" u="none" cap="none" strike="noStrike">
                <a:solidFill>
                  <a:srgbClr val="0E0E0E"/>
                </a:solidFill>
                <a:latin typeface="Germania One"/>
                <a:ea typeface="Germania One"/>
                <a:cs typeface="Germania One"/>
                <a:sym typeface="Germania One"/>
              </a:rPr>
              <a:t>Spells Cast</a:t>
            </a:r>
            <a:endParaRPr b="0" i="0" sz="3600" u="none" cap="none" strike="noStrike">
              <a:solidFill>
                <a:schemeClr val="dk1"/>
              </a:solidFill>
              <a:latin typeface="Calibri"/>
              <a:ea typeface="Calibri"/>
              <a:cs typeface="Calibri"/>
              <a:sym typeface="Calibri"/>
            </a:endParaRPr>
          </a:p>
        </p:txBody>
      </p:sp>
      <p:sp>
        <p:nvSpPr>
          <p:cNvPr id="287" name="Google Shape;287;g273b746f7c4_0_236"/>
          <p:cNvSpPr/>
          <p:nvPr/>
        </p:nvSpPr>
        <p:spPr>
          <a:xfrm>
            <a:off x="16308838" y="11055350"/>
            <a:ext cx="5279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are dark magic, foretelling danger.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EBDA1"/>
        </a:solidFill>
      </p:bgPr>
    </p:bg>
    <p:spTree>
      <p:nvGrpSpPr>
        <p:cNvPr id="292" name="Shape 292"/>
        <p:cNvGrpSpPr/>
        <p:nvPr/>
      </p:nvGrpSpPr>
      <p:grpSpPr>
        <a:xfrm>
          <a:off x="0" y="0"/>
          <a:ext cx="0" cy="0"/>
          <a:chOff x="0" y="0"/>
          <a:chExt cx="0" cy="0"/>
        </a:xfrm>
      </p:grpSpPr>
      <p:pic>
        <p:nvPicPr>
          <p:cNvPr descr=" " id="293" name="Google Shape;293;g273b746f7c4_0_266"/>
          <p:cNvPicPr preferRelativeResize="0"/>
          <p:nvPr/>
        </p:nvPicPr>
        <p:blipFill rotWithShape="1">
          <a:blip r:embed="rId3">
            <a:alphaModFix/>
          </a:blip>
          <a:srcRect b="0" l="0" r="0" t="0"/>
          <a:stretch/>
        </p:blipFill>
        <p:spPr>
          <a:xfrm>
            <a:off x="0" y="0"/>
            <a:ext cx="21122740" cy="11861800"/>
          </a:xfrm>
          <a:prstGeom prst="rect">
            <a:avLst/>
          </a:prstGeom>
          <a:noFill/>
          <a:ln>
            <a:noFill/>
          </a:ln>
        </p:spPr>
      </p:pic>
      <p:pic>
        <p:nvPicPr>
          <p:cNvPr descr=" " id="294" name="Google Shape;294;g273b746f7c4_0_266"/>
          <p:cNvPicPr preferRelativeResize="0"/>
          <p:nvPr/>
        </p:nvPicPr>
        <p:blipFill rotWithShape="1">
          <a:blip r:embed="rId4">
            <a:alphaModFix/>
          </a:blip>
          <a:srcRect b="0" l="0" r="0" t="0"/>
          <a:stretch/>
        </p:blipFill>
        <p:spPr>
          <a:xfrm>
            <a:off x="5868133" y="2819400"/>
            <a:ext cx="18518915" cy="10896600"/>
          </a:xfrm>
          <a:prstGeom prst="rect">
            <a:avLst/>
          </a:prstGeom>
          <a:noFill/>
          <a:ln>
            <a:noFill/>
          </a:ln>
        </p:spPr>
      </p:pic>
      <p:sp>
        <p:nvSpPr>
          <p:cNvPr id="295" name="Google Shape;295;g273b746f7c4_0_26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296" name="Google Shape;296;g273b746f7c4_0_266"/>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297" name="Google Shape;297;g273b746f7c4_0_266"/>
          <p:cNvSpPr/>
          <p:nvPr/>
        </p:nvSpPr>
        <p:spPr>
          <a:xfrm>
            <a:off x="4305838" y="3403600"/>
            <a:ext cx="15762600" cy="6705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8" name="Google Shape;298;g273b746f7c4_0_266"/>
          <p:cNvSpPr/>
          <p:nvPr/>
        </p:nvSpPr>
        <p:spPr>
          <a:xfrm>
            <a:off x="4305838" y="3403600"/>
            <a:ext cx="15762600" cy="533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9" name="Google Shape;299;g273b746f7c4_0_266"/>
          <p:cNvSpPr/>
          <p:nvPr/>
        </p:nvSpPr>
        <p:spPr>
          <a:xfrm>
            <a:off x="6712789" y="3403600"/>
            <a:ext cx="10948800" cy="41529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00" name="Google Shape;300;g273b746f7c4_0_266"/>
          <p:cNvSpPr/>
          <p:nvPr/>
        </p:nvSpPr>
        <p:spPr>
          <a:xfrm>
            <a:off x="7474884" y="3708400"/>
            <a:ext cx="10440600" cy="4559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D5CB"/>
              </a:buClr>
              <a:buSzPts val="24000"/>
              <a:buFont typeface="Germania One"/>
              <a:buNone/>
            </a:pPr>
            <a:r>
              <a:rPr b="0" i="0" lang="en-US" sz="24000" u="none" cap="none" strike="noStrike">
                <a:solidFill>
                  <a:srgbClr val="F6D5CB"/>
                </a:solidFill>
                <a:latin typeface="Germania One"/>
                <a:ea typeface="Germania One"/>
                <a:cs typeface="Germania One"/>
                <a:sym typeface="Germania One"/>
              </a:rPr>
              <a:t>234,567</a:t>
            </a:r>
            <a:endParaRPr b="0" i="0" sz="24000" u="none" cap="none" strike="noStrike">
              <a:solidFill>
                <a:schemeClr val="dk1"/>
              </a:solidFill>
              <a:latin typeface="Calibri"/>
              <a:ea typeface="Calibri"/>
              <a:cs typeface="Calibri"/>
              <a:sym typeface="Calibri"/>
            </a:endParaRPr>
          </a:p>
        </p:txBody>
      </p:sp>
      <p:sp>
        <p:nvSpPr>
          <p:cNvPr id="301" name="Google Shape;301;g273b746f7c4_0_266"/>
          <p:cNvSpPr/>
          <p:nvPr/>
        </p:nvSpPr>
        <p:spPr>
          <a:xfrm>
            <a:off x="4170355" y="7759700"/>
            <a:ext cx="16033500" cy="12489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6400"/>
              <a:buFont typeface="Lato"/>
              <a:buNone/>
            </a:pPr>
            <a:r>
              <a:rPr b="1" i="0" lang="en-US" sz="6400" u="none" cap="none" strike="noStrike">
                <a:solidFill>
                  <a:srgbClr val="0E0E0E"/>
                </a:solidFill>
                <a:latin typeface="Lato"/>
                <a:ea typeface="Lato"/>
                <a:cs typeface="Lato"/>
                <a:sym typeface="Lato"/>
              </a:rPr>
              <a:t>UNICORN SIGHTINGS</a:t>
            </a:r>
            <a:endParaRPr b="0" i="0" sz="6400" u="none" cap="none" strike="noStrike">
              <a:solidFill>
                <a:schemeClr val="dk1"/>
              </a:solidFill>
              <a:latin typeface="Calibri"/>
              <a:ea typeface="Calibri"/>
              <a:cs typeface="Calibri"/>
              <a:sym typeface="Calibri"/>
            </a:endParaRPr>
          </a:p>
        </p:txBody>
      </p:sp>
      <p:sp>
        <p:nvSpPr>
          <p:cNvPr id="302" name="Google Shape;302;g273b746f7c4_0_266"/>
          <p:cNvSpPr/>
          <p:nvPr/>
        </p:nvSpPr>
        <p:spPr>
          <a:xfrm>
            <a:off x="7483352" y="9144000"/>
            <a:ext cx="94077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tally of the number of unicorns spotted in the fantasy realm.</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EBDA1"/>
        </a:solidFill>
      </p:bgPr>
    </p:bg>
    <p:spTree>
      <p:nvGrpSpPr>
        <p:cNvPr id="307" name="Shape 307"/>
        <p:cNvGrpSpPr/>
        <p:nvPr/>
      </p:nvGrpSpPr>
      <p:grpSpPr>
        <a:xfrm>
          <a:off x="0" y="0"/>
          <a:ext cx="0" cy="0"/>
          <a:chOff x="0" y="0"/>
          <a:chExt cx="0" cy="0"/>
        </a:xfrm>
      </p:grpSpPr>
      <p:pic>
        <p:nvPicPr>
          <p:cNvPr descr=" " id="308" name="Google Shape;308;g273b746f7c4_0_280"/>
          <p:cNvPicPr preferRelativeResize="0"/>
          <p:nvPr/>
        </p:nvPicPr>
        <p:blipFill rotWithShape="1">
          <a:blip r:embed="rId3">
            <a:alphaModFix/>
          </a:blip>
          <a:srcRect b="0" l="0" r="0" t="0"/>
          <a:stretch/>
        </p:blipFill>
        <p:spPr>
          <a:xfrm>
            <a:off x="9145143" y="0"/>
            <a:ext cx="15241905" cy="13716000"/>
          </a:xfrm>
          <a:prstGeom prst="rect">
            <a:avLst/>
          </a:prstGeom>
          <a:noFill/>
          <a:ln>
            <a:noFill/>
          </a:ln>
        </p:spPr>
      </p:pic>
      <p:sp>
        <p:nvSpPr>
          <p:cNvPr id="309" name="Google Shape;309;g273b746f7c4_0_28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0" name="Google Shape;310;g273b746f7c4_0_28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11" name="Google Shape;311;g273b746f7c4_0_280"/>
          <p:cNvSpPr/>
          <p:nvPr/>
        </p:nvSpPr>
        <p:spPr>
          <a:xfrm>
            <a:off x="3391324" y="2476500"/>
            <a:ext cx="78750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2" name="Google Shape;312;g273b746f7c4_0_280"/>
          <p:cNvSpPr/>
          <p:nvPr/>
        </p:nvSpPr>
        <p:spPr>
          <a:xfrm>
            <a:off x="3569146" y="2476500"/>
            <a:ext cx="7519200" cy="25020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3" name="Google Shape;313;g273b746f7c4_0_280"/>
          <p:cNvSpPr/>
          <p:nvPr/>
        </p:nvSpPr>
        <p:spPr>
          <a:xfrm>
            <a:off x="3789307" y="2781300"/>
            <a:ext cx="6537000" cy="2434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6D5CB"/>
              </a:buClr>
              <a:buSzPts val="12800"/>
              <a:buFont typeface="Germania One"/>
              <a:buNone/>
            </a:pPr>
            <a:r>
              <a:rPr b="0" i="0" lang="en-US" sz="12800" u="none" cap="none" strike="noStrike">
                <a:solidFill>
                  <a:srgbClr val="F6D5CB"/>
                </a:solidFill>
                <a:latin typeface="Germania One"/>
                <a:ea typeface="Germania One"/>
                <a:cs typeface="Germania One"/>
                <a:sym typeface="Germania One"/>
              </a:rPr>
              <a:t>233 Coins</a:t>
            </a:r>
            <a:endParaRPr b="0" i="0" sz="12800" u="none" cap="none" strike="noStrike">
              <a:solidFill>
                <a:schemeClr val="dk1"/>
              </a:solidFill>
              <a:latin typeface="Calibri"/>
              <a:ea typeface="Calibri"/>
              <a:cs typeface="Calibri"/>
              <a:sym typeface="Calibri"/>
            </a:endParaRPr>
          </a:p>
        </p:txBody>
      </p:sp>
      <p:sp>
        <p:nvSpPr>
          <p:cNvPr id="314" name="Google Shape;314;g273b746f7c4_0_280"/>
          <p:cNvSpPr/>
          <p:nvPr/>
        </p:nvSpPr>
        <p:spPr>
          <a:xfrm>
            <a:off x="3391324" y="52832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5" name="Google Shape;315;g273b746f7c4_0_280"/>
          <p:cNvSpPr/>
          <p:nvPr/>
        </p:nvSpPr>
        <p:spPr>
          <a:xfrm>
            <a:off x="3323582" y="52832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Treasure Found</a:t>
            </a:r>
            <a:endParaRPr b="0" i="0" sz="3200" u="none" cap="none" strike="noStrike">
              <a:solidFill>
                <a:schemeClr val="dk1"/>
              </a:solidFill>
              <a:latin typeface="Calibri"/>
              <a:ea typeface="Calibri"/>
              <a:cs typeface="Calibri"/>
              <a:sym typeface="Calibri"/>
            </a:endParaRPr>
          </a:p>
        </p:txBody>
      </p:sp>
      <p:sp>
        <p:nvSpPr>
          <p:cNvPr id="316" name="Google Shape;316;g273b746f7c4_0_280"/>
          <p:cNvSpPr/>
          <p:nvPr/>
        </p:nvSpPr>
        <p:spPr>
          <a:xfrm>
            <a:off x="3391324" y="7226300"/>
            <a:ext cx="78750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7" name="Google Shape;317;g273b746f7c4_0_280"/>
          <p:cNvSpPr/>
          <p:nvPr/>
        </p:nvSpPr>
        <p:spPr>
          <a:xfrm>
            <a:off x="3410376" y="7226300"/>
            <a:ext cx="7836900" cy="25020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8" name="Google Shape;318;g273b746f7c4_0_280"/>
          <p:cNvSpPr/>
          <p:nvPr/>
        </p:nvSpPr>
        <p:spPr>
          <a:xfrm>
            <a:off x="3630537" y="7531100"/>
            <a:ext cx="6854700" cy="2434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6D5CB"/>
              </a:buClr>
              <a:buSzPts val="12800"/>
              <a:buFont typeface="Germania One"/>
              <a:buNone/>
            </a:pPr>
            <a:r>
              <a:rPr b="0" i="0" lang="en-US" sz="12800" u="none" cap="none" strike="noStrike">
                <a:solidFill>
                  <a:srgbClr val="F6D5CB"/>
                </a:solidFill>
                <a:latin typeface="Germania One"/>
                <a:ea typeface="Germania One"/>
                <a:cs typeface="Germania One"/>
                <a:sym typeface="Germania One"/>
              </a:rPr>
              <a:t>456 Hours</a:t>
            </a:r>
            <a:endParaRPr b="0" i="0" sz="12800" u="none" cap="none" strike="noStrike">
              <a:solidFill>
                <a:schemeClr val="dk1"/>
              </a:solidFill>
              <a:latin typeface="Calibri"/>
              <a:ea typeface="Calibri"/>
              <a:cs typeface="Calibri"/>
              <a:sym typeface="Calibri"/>
            </a:endParaRPr>
          </a:p>
        </p:txBody>
      </p:sp>
      <p:sp>
        <p:nvSpPr>
          <p:cNvPr id="319" name="Google Shape;319;g273b746f7c4_0_280"/>
          <p:cNvSpPr/>
          <p:nvPr/>
        </p:nvSpPr>
        <p:spPr>
          <a:xfrm>
            <a:off x="3391324" y="100330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0" name="Google Shape;320;g273b746f7c4_0_280"/>
          <p:cNvSpPr/>
          <p:nvPr/>
        </p:nvSpPr>
        <p:spPr>
          <a:xfrm>
            <a:off x="3323582" y="100330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Duration of Spell Casting</a:t>
            </a:r>
            <a:endParaRPr b="0" i="0" sz="3200" u="none" cap="none" strike="noStrike">
              <a:solidFill>
                <a:schemeClr val="dk1"/>
              </a:solidFill>
              <a:latin typeface="Calibri"/>
              <a:ea typeface="Calibri"/>
              <a:cs typeface="Calibri"/>
              <a:sym typeface="Calibri"/>
            </a:endParaRPr>
          </a:p>
        </p:txBody>
      </p:sp>
      <p:sp>
        <p:nvSpPr>
          <p:cNvPr id="321" name="Google Shape;321;g273b746f7c4_0_280"/>
          <p:cNvSpPr/>
          <p:nvPr/>
        </p:nvSpPr>
        <p:spPr>
          <a:xfrm>
            <a:off x="13552594" y="2476500"/>
            <a:ext cx="78750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2" name="Google Shape;322;g273b746f7c4_0_280"/>
          <p:cNvSpPr/>
          <p:nvPr/>
        </p:nvSpPr>
        <p:spPr>
          <a:xfrm>
            <a:off x="15368921" y="2476500"/>
            <a:ext cx="4242300" cy="25020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3" name="Google Shape;323;g273b746f7c4_0_280"/>
          <p:cNvSpPr/>
          <p:nvPr/>
        </p:nvSpPr>
        <p:spPr>
          <a:xfrm>
            <a:off x="15589082" y="2781300"/>
            <a:ext cx="3260100" cy="2434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6D5CB"/>
              </a:buClr>
              <a:buSzPts val="12800"/>
              <a:buFont typeface="Germania One"/>
              <a:buNone/>
            </a:pPr>
            <a:r>
              <a:rPr b="0" i="0" lang="en-US" sz="12800" u="none" cap="none" strike="noStrike">
                <a:solidFill>
                  <a:srgbClr val="F6D5CB"/>
                </a:solidFill>
                <a:latin typeface="Germania One"/>
                <a:ea typeface="Germania One"/>
                <a:cs typeface="Germania One"/>
                <a:sym typeface="Germania One"/>
              </a:rPr>
              <a:t>85%</a:t>
            </a:r>
            <a:endParaRPr b="0" i="0" sz="12800" u="none" cap="none" strike="noStrike">
              <a:solidFill>
                <a:schemeClr val="dk1"/>
              </a:solidFill>
              <a:latin typeface="Calibri"/>
              <a:ea typeface="Calibri"/>
              <a:cs typeface="Calibri"/>
              <a:sym typeface="Calibri"/>
            </a:endParaRPr>
          </a:p>
        </p:txBody>
      </p:sp>
      <p:sp>
        <p:nvSpPr>
          <p:cNvPr id="324" name="Google Shape;324;g273b746f7c4_0_280"/>
          <p:cNvSpPr/>
          <p:nvPr/>
        </p:nvSpPr>
        <p:spPr>
          <a:xfrm>
            <a:off x="13552594" y="52832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5" name="Google Shape;325;g273b746f7c4_0_280"/>
          <p:cNvSpPr/>
          <p:nvPr/>
        </p:nvSpPr>
        <p:spPr>
          <a:xfrm>
            <a:off x="13484852" y="52832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Wished Granted</a:t>
            </a:r>
            <a:endParaRPr b="0" i="0" sz="3200" u="none" cap="none" strike="noStrike">
              <a:solidFill>
                <a:schemeClr val="dk1"/>
              </a:solidFill>
              <a:latin typeface="Calibri"/>
              <a:ea typeface="Calibri"/>
              <a:cs typeface="Calibri"/>
              <a:sym typeface="Calibri"/>
            </a:endParaRPr>
          </a:p>
        </p:txBody>
      </p:sp>
      <p:sp>
        <p:nvSpPr>
          <p:cNvPr id="326" name="Google Shape;326;g273b746f7c4_0_280"/>
          <p:cNvSpPr/>
          <p:nvPr/>
        </p:nvSpPr>
        <p:spPr>
          <a:xfrm>
            <a:off x="13552594" y="7226300"/>
            <a:ext cx="7875000" cy="3289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7" name="Google Shape;327;g273b746f7c4_0_280"/>
          <p:cNvSpPr/>
          <p:nvPr/>
        </p:nvSpPr>
        <p:spPr>
          <a:xfrm>
            <a:off x="14371846" y="7226300"/>
            <a:ext cx="6236400" cy="25020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g273b746f7c4_0_280"/>
          <p:cNvSpPr/>
          <p:nvPr/>
        </p:nvSpPr>
        <p:spPr>
          <a:xfrm>
            <a:off x="14592007" y="7531100"/>
            <a:ext cx="5254200" cy="2434200"/>
          </a:xfrm>
          <a:prstGeom prst="rect">
            <a:avLst/>
          </a:prstGeom>
          <a:noFill/>
          <a:ln>
            <a:noFill/>
          </a:ln>
        </p:spPr>
        <p:txBody>
          <a:bodyPr anchorCtr="0" anchor="t" bIns="0" lIns="0" spcFirstLastPara="1" rIns="0" wrap="square" tIns="0">
            <a:noAutofit/>
          </a:bodyPr>
          <a:lstStyle/>
          <a:p>
            <a:pPr indent="0" lvl="0" marL="0" marR="0" rtl="0" algn="r">
              <a:spcBef>
                <a:spcPts val="0"/>
              </a:spcBef>
              <a:spcAft>
                <a:spcPts val="0"/>
              </a:spcAft>
              <a:buClr>
                <a:srgbClr val="F6D5CB"/>
              </a:buClr>
              <a:buSzPts val="12800"/>
              <a:buFont typeface="Germania One"/>
              <a:buNone/>
            </a:pPr>
            <a:r>
              <a:rPr b="0" i="0" lang="en-US" sz="12800" u="none" cap="none" strike="noStrike">
                <a:solidFill>
                  <a:srgbClr val="F6D5CB"/>
                </a:solidFill>
                <a:latin typeface="Germania One"/>
                <a:ea typeface="Germania One"/>
                <a:cs typeface="Germania One"/>
                <a:sym typeface="Germania One"/>
              </a:rPr>
              <a:t>674 Km</a:t>
            </a:r>
            <a:endParaRPr b="0" i="0" sz="12800" u="none" cap="none" strike="noStrike">
              <a:solidFill>
                <a:schemeClr val="dk1"/>
              </a:solidFill>
              <a:latin typeface="Calibri"/>
              <a:ea typeface="Calibri"/>
              <a:cs typeface="Calibri"/>
              <a:sym typeface="Calibri"/>
            </a:endParaRPr>
          </a:p>
        </p:txBody>
      </p:sp>
      <p:sp>
        <p:nvSpPr>
          <p:cNvPr id="329" name="Google Shape;329;g273b746f7c4_0_280"/>
          <p:cNvSpPr/>
          <p:nvPr/>
        </p:nvSpPr>
        <p:spPr>
          <a:xfrm>
            <a:off x="13552594" y="10033000"/>
            <a:ext cx="7875000" cy="48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0" name="Google Shape;330;g273b746f7c4_0_280"/>
          <p:cNvSpPr/>
          <p:nvPr/>
        </p:nvSpPr>
        <p:spPr>
          <a:xfrm>
            <a:off x="13484852" y="10033000"/>
            <a:ext cx="80106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Journey Distance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EBDA1"/>
        </a:solidFill>
      </p:bgPr>
    </p:bg>
    <p:spTree>
      <p:nvGrpSpPr>
        <p:cNvPr id="335" name="Shape 335"/>
        <p:cNvGrpSpPr/>
        <p:nvPr/>
      </p:nvGrpSpPr>
      <p:grpSpPr>
        <a:xfrm>
          <a:off x="0" y="0"/>
          <a:ext cx="0" cy="0"/>
          <a:chOff x="0" y="0"/>
          <a:chExt cx="0" cy="0"/>
        </a:xfrm>
      </p:grpSpPr>
      <p:pic>
        <p:nvPicPr>
          <p:cNvPr descr=" " id="336" name="Google Shape;336;g273b746f7c4_0_307"/>
          <p:cNvPicPr preferRelativeResize="0"/>
          <p:nvPr/>
        </p:nvPicPr>
        <p:blipFill rotWithShape="1">
          <a:blip r:embed="rId3">
            <a:alphaModFix/>
          </a:blip>
          <a:srcRect b="0" l="0" r="0" t="0"/>
          <a:stretch/>
        </p:blipFill>
        <p:spPr>
          <a:xfrm>
            <a:off x="0" y="0"/>
            <a:ext cx="15826178" cy="13716000"/>
          </a:xfrm>
          <a:prstGeom prst="rect">
            <a:avLst/>
          </a:prstGeom>
          <a:noFill/>
          <a:ln>
            <a:noFill/>
          </a:ln>
        </p:spPr>
      </p:pic>
      <p:sp>
        <p:nvSpPr>
          <p:cNvPr id="337" name="Google Shape;337;g273b746f7c4_0_3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38" name="Google Shape;338;g273b746f7c4_0_30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339" name="Google Shape;339;g273b746f7c4_0_307"/>
          <p:cNvSpPr/>
          <p:nvPr/>
        </p:nvSpPr>
        <p:spPr>
          <a:xfrm>
            <a:off x="9087986" y="1143000"/>
            <a:ext cx="6211200" cy="17907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0" name="Google Shape;340;g273b746f7c4_0_307"/>
          <p:cNvSpPr/>
          <p:nvPr/>
        </p:nvSpPr>
        <p:spPr>
          <a:xfrm>
            <a:off x="9850081" y="1447800"/>
            <a:ext cx="50256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D5CB"/>
              </a:buClr>
              <a:buSzPts val="8000"/>
              <a:buFont typeface="Germania One"/>
              <a:buNone/>
            </a:pPr>
            <a:r>
              <a:rPr b="0" i="0" lang="en-US" sz="8000" u="none" cap="none" strike="noStrike">
                <a:solidFill>
                  <a:srgbClr val="F6D5CB"/>
                </a:solidFill>
                <a:latin typeface="Germania One"/>
                <a:ea typeface="Germania One"/>
                <a:cs typeface="Germania One"/>
                <a:sym typeface="Germania One"/>
              </a:rPr>
              <a:t>Some Graph</a:t>
            </a:r>
            <a:endParaRPr b="0" i="0" sz="8000" u="none" cap="none" strike="noStrike">
              <a:solidFill>
                <a:schemeClr val="dk1"/>
              </a:solidFill>
              <a:latin typeface="Calibri"/>
              <a:ea typeface="Calibri"/>
              <a:cs typeface="Calibri"/>
              <a:sym typeface="Calibri"/>
            </a:endParaRPr>
          </a:p>
        </p:txBody>
      </p:sp>
      <p:sp>
        <p:nvSpPr>
          <p:cNvPr id="341" name="Google Shape;341;g273b746f7c4_0_307"/>
          <p:cNvSpPr/>
          <p:nvPr/>
        </p:nvSpPr>
        <p:spPr>
          <a:xfrm>
            <a:off x="2718140" y="3771900"/>
            <a:ext cx="8941800" cy="618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42" name="Google Shape;342;g273b746f7c4_0_307"/>
          <p:cNvSpPr/>
          <p:nvPr/>
        </p:nvSpPr>
        <p:spPr>
          <a:xfrm>
            <a:off x="2986455" y="8999513"/>
            <a:ext cx="2169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1716"/>
              </a:buClr>
              <a:buSzPts val="1820"/>
              <a:buFont typeface="Lato"/>
              <a:buNone/>
            </a:pPr>
            <a:r>
              <a:rPr b="0" i="0" lang="en-US" sz="1820" u="none" cap="none" strike="noStrike">
                <a:solidFill>
                  <a:srgbClr val="971716"/>
                </a:solidFill>
                <a:latin typeface="Lato"/>
                <a:ea typeface="Lato"/>
                <a:cs typeface="Lato"/>
                <a:sym typeface="Lato"/>
              </a:rPr>
              <a:t>0</a:t>
            </a:r>
            <a:endParaRPr b="0" i="0" sz="1820" u="none" cap="none" strike="noStrike">
              <a:solidFill>
                <a:schemeClr val="dk1"/>
              </a:solidFill>
              <a:latin typeface="Calibri"/>
              <a:ea typeface="Calibri"/>
              <a:cs typeface="Calibri"/>
              <a:sym typeface="Calibri"/>
            </a:endParaRPr>
          </a:p>
        </p:txBody>
      </p:sp>
      <p:sp>
        <p:nvSpPr>
          <p:cNvPr id="343" name="Google Shape;343;g273b746f7c4_0_307"/>
          <p:cNvSpPr/>
          <p:nvPr/>
        </p:nvSpPr>
        <p:spPr>
          <a:xfrm>
            <a:off x="333165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1716"/>
              </a:buClr>
              <a:buSzPts val="2185"/>
              <a:buFont typeface="Lato"/>
              <a:buNone/>
            </a:pPr>
            <a:r>
              <a:rPr b="0" i="0" lang="en-US" sz="2185" u="none" cap="none" strike="noStrike">
                <a:solidFill>
                  <a:srgbClr val="971716"/>
                </a:solidFill>
                <a:latin typeface="Lato"/>
                <a:ea typeface="Lato"/>
                <a:cs typeface="Lato"/>
                <a:sym typeface="Lato"/>
              </a:rPr>
              <a:t>1</a:t>
            </a:r>
            <a:endParaRPr b="0" i="0" sz="2185" u="none" cap="none" strike="noStrike">
              <a:solidFill>
                <a:schemeClr val="dk1"/>
              </a:solidFill>
              <a:latin typeface="Calibri"/>
              <a:ea typeface="Calibri"/>
              <a:cs typeface="Calibri"/>
              <a:sym typeface="Calibri"/>
            </a:endParaRPr>
          </a:p>
        </p:txBody>
      </p:sp>
      <p:sp>
        <p:nvSpPr>
          <p:cNvPr id="344" name="Google Shape;344;g273b746f7c4_0_307"/>
          <p:cNvSpPr/>
          <p:nvPr/>
        </p:nvSpPr>
        <p:spPr>
          <a:xfrm>
            <a:off x="4470732"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1716"/>
              </a:buClr>
              <a:buSzPts val="2185"/>
              <a:buFont typeface="Lato"/>
              <a:buNone/>
            </a:pPr>
            <a:r>
              <a:rPr b="0" i="0" lang="en-US" sz="2185" u="none" cap="none" strike="noStrike">
                <a:solidFill>
                  <a:srgbClr val="971716"/>
                </a:solidFill>
                <a:latin typeface="Lato"/>
                <a:ea typeface="Lato"/>
                <a:cs typeface="Lato"/>
                <a:sym typeface="Lato"/>
              </a:rPr>
              <a:t>2</a:t>
            </a:r>
            <a:endParaRPr b="0" i="0" sz="2185" u="none" cap="none" strike="noStrike">
              <a:solidFill>
                <a:schemeClr val="dk1"/>
              </a:solidFill>
              <a:latin typeface="Calibri"/>
              <a:ea typeface="Calibri"/>
              <a:cs typeface="Calibri"/>
              <a:sym typeface="Calibri"/>
            </a:endParaRPr>
          </a:p>
        </p:txBody>
      </p:sp>
      <p:sp>
        <p:nvSpPr>
          <p:cNvPr id="345" name="Google Shape;345;g273b746f7c4_0_307"/>
          <p:cNvSpPr/>
          <p:nvPr/>
        </p:nvSpPr>
        <p:spPr>
          <a:xfrm>
            <a:off x="5609804"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1716"/>
              </a:buClr>
              <a:buSzPts val="2185"/>
              <a:buFont typeface="Lato"/>
              <a:buNone/>
            </a:pPr>
            <a:r>
              <a:rPr b="0" i="0" lang="en-US" sz="2185" u="none" cap="none" strike="noStrike">
                <a:solidFill>
                  <a:srgbClr val="971716"/>
                </a:solidFill>
                <a:latin typeface="Lato"/>
                <a:ea typeface="Lato"/>
                <a:cs typeface="Lato"/>
                <a:sym typeface="Lato"/>
              </a:rPr>
              <a:t>3</a:t>
            </a:r>
            <a:endParaRPr b="0" i="0" sz="2185" u="none" cap="none" strike="noStrike">
              <a:solidFill>
                <a:schemeClr val="dk1"/>
              </a:solidFill>
              <a:latin typeface="Calibri"/>
              <a:ea typeface="Calibri"/>
              <a:cs typeface="Calibri"/>
              <a:sym typeface="Calibri"/>
            </a:endParaRPr>
          </a:p>
        </p:txBody>
      </p:sp>
      <p:sp>
        <p:nvSpPr>
          <p:cNvPr id="346" name="Google Shape;346;g273b746f7c4_0_307"/>
          <p:cNvSpPr/>
          <p:nvPr/>
        </p:nvSpPr>
        <p:spPr>
          <a:xfrm>
            <a:off x="6748878"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1716"/>
              </a:buClr>
              <a:buSzPts val="2185"/>
              <a:buFont typeface="Lato"/>
              <a:buNone/>
            </a:pPr>
            <a:r>
              <a:rPr b="0" i="0" lang="en-US" sz="2185" u="none" cap="none" strike="noStrike">
                <a:solidFill>
                  <a:srgbClr val="971716"/>
                </a:solidFill>
                <a:latin typeface="Lato"/>
                <a:ea typeface="Lato"/>
                <a:cs typeface="Lato"/>
                <a:sym typeface="Lato"/>
              </a:rPr>
              <a:t>4</a:t>
            </a:r>
            <a:endParaRPr b="0" i="0" sz="2185" u="none" cap="none" strike="noStrike">
              <a:solidFill>
                <a:schemeClr val="dk1"/>
              </a:solidFill>
              <a:latin typeface="Calibri"/>
              <a:ea typeface="Calibri"/>
              <a:cs typeface="Calibri"/>
              <a:sym typeface="Calibri"/>
            </a:endParaRPr>
          </a:p>
        </p:txBody>
      </p:sp>
      <p:sp>
        <p:nvSpPr>
          <p:cNvPr id="347" name="Google Shape;347;g273b746f7c4_0_307"/>
          <p:cNvSpPr/>
          <p:nvPr/>
        </p:nvSpPr>
        <p:spPr>
          <a:xfrm>
            <a:off x="788799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1716"/>
              </a:buClr>
              <a:buSzPts val="2185"/>
              <a:buFont typeface="Lato"/>
              <a:buNone/>
            </a:pPr>
            <a:r>
              <a:rPr b="0" i="0" lang="en-US" sz="2185" u="none" cap="none" strike="noStrike">
                <a:solidFill>
                  <a:srgbClr val="971716"/>
                </a:solidFill>
                <a:latin typeface="Lato"/>
                <a:ea typeface="Lato"/>
                <a:cs typeface="Lato"/>
                <a:sym typeface="Lato"/>
              </a:rPr>
              <a:t>5</a:t>
            </a:r>
            <a:endParaRPr b="0" i="0" sz="2185" u="none" cap="none" strike="noStrike">
              <a:solidFill>
                <a:schemeClr val="dk1"/>
              </a:solidFill>
              <a:latin typeface="Calibri"/>
              <a:ea typeface="Calibri"/>
              <a:cs typeface="Calibri"/>
              <a:sym typeface="Calibri"/>
            </a:endParaRPr>
          </a:p>
        </p:txBody>
      </p:sp>
      <p:sp>
        <p:nvSpPr>
          <p:cNvPr id="348" name="Google Shape;348;g273b746f7c4_0_307"/>
          <p:cNvSpPr/>
          <p:nvPr/>
        </p:nvSpPr>
        <p:spPr>
          <a:xfrm>
            <a:off x="9027070"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1716"/>
              </a:buClr>
              <a:buSzPts val="2185"/>
              <a:buFont typeface="Lato"/>
              <a:buNone/>
            </a:pPr>
            <a:r>
              <a:rPr b="0" i="0" lang="en-US" sz="2185" u="none" cap="none" strike="noStrike">
                <a:solidFill>
                  <a:srgbClr val="971716"/>
                </a:solidFill>
                <a:latin typeface="Lato"/>
                <a:ea typeface="Lato"/>
                <a:cs typeface="Lato"/>
                <a:sym typeface="Lato"/>
              </a:rPr>
              <a:t>6</a:t>
            </a:r>
            <a:endParaRPr b="0" i="0" sz="2185" u="none" cap="none" strike="noStrike">
              <a:solidFill>
                <a:schemeClr val="dk1"/>
              </a:solidFill>
              <a:latin typeface="Calibri"/>
              <a:ea typeface="Calibri"/>
              <a:cs typeface="Calibri"/>
              <a:sym typeface="Calibri"/>
            </a:endParaRPr>
          </a:p>
        </p:txBody>
      </p:sp>
      <p:sp>
        <p:nvSpPr>
          <p:cNvPr id="349" name="Google Shape;349;g273b746f7c4_0_307"/>
          <p:cNvSpPr/>
          <p:nvPr/>
        </p:nvSpPr>
        <p:spPr>
          <a:xfrm>
            <a:off x="10166145"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1716"/>
              </a:buClr>
              <a:buSzPts val="2185"/>
              <a:buFont typeface="Lato"/>
              <a:buNone/>
            </a:pPr>
            <a:r>
              <a:rPr b="0" i="0" lang="en-US" sz="2185" u="none" cap="none" strike="noStrike">
                <a:solidFill>
                  <a:srgbClr val="971716"/>
                </a:solidFill>
                <a:latin typeface="Lato"/>
                <a:ea typeface="Lato"/>
                <a:cs typeface="Lato"/>
                <a:sym typeface="Lato"/>
              </a:rPr>
              <a:t>7</a:t>
            </a:r>
            <a:endParaRPr b="0" i="0" sz="2185" u="none" cap="none" strike="noStrike">
              <a:solidFill>
                <a:schemeClr val="dk1"/>
              </a:solidFill>
              <a:latin typeface="Calibri"/>
              <a:ea typeface="Calibri"/>
              <a:cs typeface="Calibri"/>
              <a:sym typeface="Calibri"/>
            </a:endParaRPr>
          </a:p>
        </p:txBody>
      </p:sp>
      <p:sp>
        <p:nvSpPr>
          <p:cNvPr id="350" name="Google Shape;350;g273b746f7c4_0_307"/>
          <p:cNvSpPr/>
          <p:nvPr/>
        </p:nvSpPr>
        <p:spPr>
          <a:xfrm>
            <a:off x="11281636" y="9622606"/>
            <a:ext cx="257700" cy="422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1716"/>
              </a:buClr>
              <a:buSzPts val="2185"/>
              <a:buFont typeface="Lato"/>
              <a:buNone/>
            </a:pPr>
            <a:r>
              <a:rPr b="0" i="0" lang="en-US" sz="2185" u="none" cap="none" strike="noStrike">
                <a:solidFill>
                  <a:srgbClr val="971716"/>
                </a:solidFill>
                <a:latin typeface="Lato"/>
                <a:ea typeface="Lato"/>
                <a:cs typeface="Lato"/>
                <a:sym typeface="Lato"/>
              </a:rPr>
              <a:t>8</a:t>
            </a:r>
            <a:endParaRPr b="0" i="0" sz="2185" u="none" cap="none" strike="noStrike">
              <a:solidFill>
                <a:schemeClr val="dk1"/>
              </a:solidFill>
              <a:latin typeface="Calibri"/>
              <a:ea typeface="Calibri"/>
              <a:cs typeface="Calibri"/>
              <a:sym typeface="Calibri"/>
            </a:endParaRPr>
          </a:p>
        </p:txBody>
      </p:sp>
      <p:sp>
        <p:nvSpPr>
          <p:cNvPr id="351" name="Google Shape;351;g273b746f7c4_0_307"/>
          <p:cNvSpPr/>
          <p:nvPr/>
        </p:nvSpPr>
        <p:spPr>
          <a:xfrm>
            <a:off x="2852319" y="848208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1716"/>
              </a:buClr>
              <a:buSzPts val="1820"/>
              <a:buFont typeface="Lato"/>
              <a:buNone/>
            </a:pPr>
            <a:r>
              <a:rPr b="0" i="0" lang="en-US" sz="1820" u="none" cap="none" strike="noStrike">
                <a:solidFill>
                  <a:srgbClr val="971716"/>
                </a:solidFill>
                <a:latin typeface="Lato"/>
                <a:ea typeface="Lato"/>
                <a:cs typeface="Lato"/>
                <a:sym typeface="Lato"/>
              </a:rPr>
              <a:t>10</a:t>
            </a:r>
            <a:endParaRPr b="0" i="0" sz="1820" u="none" cap="none" strike="noStrike">
              <a:solidFill>
                <a:schemeClr val="dk1"/>
              </a:solidFill>
              <a:latin typeface="Calibri"/>
              <a:ea typeface="Calibri"/>
              <a:cs typeface="Calibri"/>
              <a:sym typeface="Calibri"/>
            </a:endParaRPr>
          </a:p>
        </p:txBody>
      </p:sp>
      <p:sp>
        <p:nvSpPr>
          <p:cNvPr id="352" name="Google Shape;352;g273b746f7c4_0_307"/>
          <p:cNvSpPr/>
          <p:nvPr/>
        </p:nvSpPr>
        <p:spPr>
          <a:xfrm>
            <a:off x="2852319" y="7964612"/>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1716"/>
              </a:buClr>
              <a:buSzPts val="1820"/>
              <a:buFont typeface="Lato"/>
              <a:buNone/>
            </a:pPr>
            <a:r>
              <a:rPr b="0" i="0" lang="en-US" sz="1820" u="none" cap="none" strike="noStrike">
                <a:solidFill>
                  <a:srgbClr val="971716"/>
                </a:solidFill>
                <a:latin typeface="Lato"/>
                <a:ea typeface="Lato"/>
                <a:cs typeface="Lato"/>
                <a:sym typeface="Lato"/>
              </a:rPr>
              <a:t>20</a:t>
            </a:r>
            <a:endParaRPr b="0" i="0" sz="1820" u="none" cap="none" strike="noStrike">
              <a:solidFill>
                <a:schemeClr val="dk1"/>
              </a:solidFill>
              <a:latin typeface="Calibri"/>
              <a:ea typeface="Calibri"/>
              <a:cs typeface="Calibri"/>
              <a:sym typeface="Calibri"/>
            </a:endParaRPr>
          </a:p>
        </p:txBody>
      </p:sp>
      <p:sp>
        <p:nvSpPr>
          <p:cNvPr id="353" name="Google Shape;353;g273b746f7c4_0_307"/>
          <p:cNvSpPr/>
          <p:nvPr/>
        </p:nvSpPr>
        <p:spPr>
          <a:xfrm>
            <a:off x="2852319" y="744716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1716"/>
              </a:buClr>
              <a:buSzPts val="1820"/>
              <a:buFont typeface="Lato"/>
              <a:buNone/>
            </a:pPr>
            <a:r>
              <a:rPr b="0" i="0" lang="en-US" sz="1820" u="none" cap="none" strike="noStrike">
                <a:solidFill>
                  <a:srgbClr val="971716"/>
                </a:solidFill>
                <a:latin typeface="Lato"/>
                <a:ea typeface="Lato"/>
                <a:cs typeface="Lato"/>
                <a:sym typeface="Lato"/>
              </a:rPr>
              <a:t>30</a:t>
            </a:r>
            <a:endParaRPr b="0" i="0" sz="1820" u="none" cap="none" strike="noStrike">
              <a:solidFill>
                <a:schemeClr val="dk1"/>
              </a:solidFill>
              <a:latin typeface="Calibri"/>
              <a:ea typeface="Calibri"/>
              <a:cs typeface="Calibri"/>
              <a:sym typeface="Calibri"/>
            </a:endParaRPr>
          </a:p>
        </p:txBody>
      </p:sp>
      <p:sp>
        <p:nvSpPr>
          <p:cNvPr id="354" name="Google Shape;354;g273b746f7c4_0_307"/>
          <p:cNvSpPr/>
          <p:nvPr/>
        </p:nvSpPr>
        <p:spPr>
          <a:xfrm>
            <a:off x="2852319" y="6929611"/>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1716"/>
              </a:buClr>
              <a:buSzPts val="1820"/>
              <a:buFont typeface="Lato"/>
              <a:buNone/>
            </a:pPr>
            <a:r>
              <a:rPr b="0" i="0" lang="en-US" sz="1820" u="none" cap="none" strike="noStrike">
                <a:solidFill>
                  <a:srgbClr val="971716"/>
                </a:solidFill>
                <a:latin typeface="Lato"/>
                <a:ea typeface="Lato"/>
                <a:cs typeface="Lato"/>
                <a:sym typeface="Lato"/>
              </a:rPr>
              <a:t>40</a:t>
            </a:r>
            <a:endParaRPr b="0" i="0" sz="1820" u="none" cap="none" strike="noStrike">
              <a:solidFill>
                <a:schemeClr val="dk1"/>
              </a:solidFill>
              <a:latin typeface="Calibri"/>
              <a:ea typeface="Calibri"/>
              <a:cs typeface="Calibri"/>
              <a:sym typeface="Calibri"/>
            </a:endParaRPr>
          </a:p>
        </p:txBody>
      </p:sp>
      <p:sp>
        <p:nvSpPr>
          <p:cNvPr id="355" name="Google Shape;355;g273b746f7c4_0_307"/>
          <p:cNvSpPr/>
          <p:nvPr/>
        </p:nvSpPr>
        <p:spPr>
          <a:xfrm>
            <a:off x="2852319" y="64123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1716"/>
              </a:buClr>
              <a:buSzPts val="1820"/>
              <a:buFont typeface="Lato"/>
              <a:buNone/>
            </a:pPr>
            <a:r>
              <a:rPr b="0" i="0" lang="en-US" sz="1820" u="none" cap="none" strike="noStrike">
                <a:solidFill>
                  <a:srgbClr val="971716"/>
                </a:solidFill>
                <a:latin typeface="Lato"/>
                <a:ea typeface="Lato"/>
                <a:cs typeface="Lato"/>
                <a:sym typeface="Lato"/>
              </a:rPr>
              <a:t>50</a:t>
            </a:r>
            <a:endParaRPr b="0" i="0" sz="1820" u="none" cap="none" strike="noStrike">
              <a:solidFill>
                <a:schemeClr val="dk1"/>
              </a:solidFill>
              <a:latin typeface="Calibri"/>
              <a:ea typeface="Calibri"/>
              <a:cs typeface="Calibri"/>
              <a:sym typeface="Calibri"/>
            </a:endParaRPr>
          </a:p>
        </p:txBody>
      </p:sp>
      <p:sp>
        <p:nvSpPr>
          <p:cNvPr id="356" name="Google Shape;356;g273b746f7c4_0_307"/>
          <p:cNvSpPr/>
          <p:nvPr/>
        </p:nvSpPr>
        <p:spPr>
          <a:xfrm>
            <a:off x="2852319" y="5894809"/>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1716"/>
              </a:buClr>
              <a:buSzPts val="1820"/>
              <a:buFont typeface="Lato"/>
              <a:buNone/>
            </a:pPr>
            <a:r>
              <a:rPr b="0" i="0" lang="en-US" sz="1820" u="none" cap="none" strike="noStrike">
                <a:solidFill>
                  <a:srgbClr val="971716"/>
                </a:solidFill>
                <a:latin typeface="Lato"/>
                <a:ea typeface="Lato"/>
                <a:cs typeface="Lato"/>
                <a:sym typeface="Lato"/>
              </a:rPr>
              <a:t>60</a:t>
            </a:r>
            <a:endParaRPr b="0" i="0" sz="1820" u="none" cap="none" strike="noStrike">
              <a:solidFill>
                <a:schemeClr val="dk1"/>
              </a:solidFill>
              <a:latin typeface="Calibri"/>
              <a:ea typeface="Calibri"/>
              <a:cs typeface="Calibri"/>
              <a:sym typeface="Calibri"/>
            </a:endParaRPr>
          </a:p>
        </p:txBody>
      </p:sp>
      <p:sp>
        <p:nvSpPr>
          <p:cNvPr id="357" name="Google Shape;357;g273b746f7c4_0_307"/>
          <p:cNvSpPr/>
          <p:nvPr/>
        </p:nvSpPr>
        <p:spPr>
          <a:xfrm>
            <a:off x="2852319" y="5377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1716"/>
              </a:buClr>
              <a:buSzPts val="1820"/>
              <a:buFont typeface="Lato"/>
              <a:buNone/>
            </a:pPr>
            <a:r>
              <a:rPr b="0" i="0" lang="en-US" sz="1820" u="none" cap="none" strike="noStrike">
                <a:solidFill>
                  <a:srgbClr val="971716"/>
                </a:solidFill>
                <a:latin typeface="Lato"/>
                <a:ea typeface="Lato"/>
                <a:cs typeface="Lato"/>
                <a:sym typeface="Lato"/>
              </a:rPr>
              <a:t>70</a:t>
            </a:r>
            <a:endParaRPr b="0" i="0" sz="1820" u="none" cap="none" strike="noStrike">
              <a:solidFill>
                <a:schemeClr val="dk1"/>
              </a:solidFill>
              <a:latin typeface="Calibri"/>
              <a:ea typeface="Calibri"/>
              <a:cs typeface="Calibri"/>
              <a:sym typeface="Calibri"/>
            </a:endParaRPr>
          </a:p>
        </p:txBody>
      </p:sp>
      <p:sp>
        <p:nvSpPr>
          <p:cNvPr id="358" name="Google Shape;358;g273b746f7c4_0_307"/>
          <p:cNvSpPr/>
          <p:nvPr/>
        </p:nvSpPr>
        <p:spPr>
          <a:xfrm>
            <a:off x="2852319" y="486005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1716"/>
              </a:buClr>
              <a:buSzPts val="1820"/>
              <a:buFont typeface="Lato"/>
              <a:buNone/>
            </a:pPr>
            <a:r>
              <a:rPr b="0" i="0" lang="en-US" sz="1820" u="none" cap="none" strike="noStrike">
                <a:solidFill>
                  <a:srgbClr val="971716"/>
                </a:solidFill>
                <a:latin typeface="Lato"/>
                <a:ea typeface="Lato"/>
                <a:cs typeface="Lato"/>
                <a:sym typeface="Lato"/>
              </a:rPr>
              <a:t>80</a:t>
            </a:r>
            <a:endParaRPr b="0" i="0" sz="1820" u="none" cap="none" strike="noStrike">
              <a:solidFill>
                <a:schemeClr val="dk1"/>
              </a:solidFill>
              <a:latin typeface="Calibri"/>
              <a:ea typeface="Calibri"/>
              <a:cs typeface="Calibri"/>
              <a:sym typeface="Calibri"/>
            </a:endParaRPr>
          </a:p>
        </p:txBody>
      </p:sp>
      <p:sp>
        <p:nvSpPr>
          <p:cNvPr id="359" name="Google Shape;359;g273b746f7c4_0_307"/>
          <p:cNvSpPr/>
          <p:nvPr/>
        </p:nvSpPr>
        <p:spPr>
          <a:xfrm>
            <a:off x="2852319" y="4342507"/>
            <a:ext cx="3564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1716"/>
              </a:buClr>
              <a:buSzPts val="1820"/>
              <a:buFont typeface="Lato"/>
              <a:buNone/>
            </a:pPr>
            <a:r>
              <a:rPr b="0" i="0" lang="en-US" sz="1820" u="none" cap="none" strike="noStrike">
                <a:solidFill>
                  <a:srgbClr val="971716"/>
                </a:solidFill>
                <a:latin typeface="Lato"/>
                <a:ea typeface="Lato"/>
                <a:cs typeface="Lato"/>
                <a:sym typeface="Lato"/>
              </a:rPr>
              <a:t>90</a:t>
            </a:r>
            <a:endParaRPr b="0" i="0" sz="1820" u="none" cap="none" strike="noStrike">
              <a:solidFill>
                <a:schemeClr val="dk1"/>
              </a:solidFill>
              <a:latin typeface="Calibri"/>
              <a:ea typeface="Calibri"/>
              <a:cs typeface="Calibri"/>
              <a:sym typeface="Calibri"/>
            </a:endParaRPr>
          </a:p>
        </p:txBody>
      </p:sp>
      <p:sp>
        <p:nvSpPr>
          <p:cNvPr id="360" name="Google Shape;360;g273b746f7c4_0_307"/>
          <p:cNvSpPr/>
          <p:nvPr/>
        </p:nvSpPr>
        <p:spPr>
          <a:xfrm>
            <a:off x="2718140" y="3825032"/>
            <a:ext cx="483600" cy="356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1716"/>
              </a:buClr>
              <a:buSzPts val="1820"/>
              <a:buFont typeface="Lato"/>
              <a:buNone/>
            </a:pPr>
            <a:r>
              <a:rPr b="0" i="0" lang="en-US" sz="1820" u="none" cap="none" strike="noStrike">
                <a:solidFill>
                  <a:srgbClr val="971716"/>
                </a:solidFill>
                <a:latin typeface="Lato"/>
                <a:ea typeface="Lato"/>
                <a:cs typeface="Lato"/>
                <a:sym typeface="Lato"/>
              </a:rPr>
              <a:t>100</a:t>
            </a:r>
            <a:endParaRPr b="0" i="0" sz="1820" u="none" cap="none" strike="noStrike">
              <a:solidFill>
                <a:schemeClr val="dk1"/>
              </a:solidFill>
              <a:latin typeface="Calibri"/>
              <a:ea typeface="Calibri"/>
              <a:cs typeface="Calibri"/>
              <a:sym typeface="Calibri"/>
            </a:endParaRPr>
          </a:p>
        </p:txBody>
      </p:sp>
      <p:pic>
        <p:nvPicPr>
          <p:cNvPr descr=" " id="361" name="Google Shape;361;g273b746f7c4_0_307"/>
          <p:cNvPicPr preferRelativeResize="0"/>
          <p:nvPr/>
        </p:nvPicPr>
        <p:blipFill rotWithShape="1">
          <a:blip r:embed="rId5">
            <a:alphaModFix/>
          </a:blip>
          <a:srcRect b="0" l="0" r="0" t="0"/>
          <a:stretch/>
        </p:blipFill>
        <p:spPr>
          <a:xfrm>
            <a:off x="3368467" y="3771900"/>
            <a:ext cx="8291592" cy="5511006"/>
          </a:xfrm>
          <a:prstGeom prst="rect">
            <a:avLst/>
          </a:prstGeom>
          <a:noFill/>
          <a:ln>
            <a:noFill/>
          </a:ln>
        </p:spPr>
      </p:pic>
      <p:pic>
        <p:nvPicPr>
          <p:cNvPr descr=" " id="362" name="Google Shape;362;g273b746f7c4_0_307"/>
          <p:cNvPicPr preferRelativeResize="0"/>
          <p:nvPr/>
        </p:nvPicPr>
        <p:blipFill rotWithShape="1">
          <a:blip r:embed="rId6">
            <a:alphaModFix/>
          </a:blip>
          <a:srcRect b="0" l="0" r="0" t="0"/>
          <a:stretch/>
        </p:blipFill>
        <p:spPr>
          <a:xfrm>
            <a:off x="4512766" y="4185444"/>
            <a:ext cx="11567" cy="5258445"/>
          </a:xfrm>
          <a:prstGeom prst="rect">
            <a:avLst/>
          </a:prstGeom>
          <a:noFill/>
          <a:ln>
            <a:noFill/>
          </a:ln>
        </p:spPr>
      </p:pic>
      <p:pic>
        <p:nvPicPr>
          <p:cNvPr descr=" " id="363" name="Google Shape;363;g273b746f7c4_0_307"/>
          <p:cNvPicPr preferRelativeResize="0"/>
          <p:nvPr/>
        </p:nvPicPr>
        <p:blipFill rotWithShape="1">
          <a:blip r:embed="rId7">
            <a:alphaModFix/>
          </a:blip>
          <a:srcRect b="0" l="0" r="0" t="0"/>
          <a:stretch/>
        </p:blipFill>
        <p:spPr>
          <a:xfrm>
            <a:off x="5651279" y="4185444"/>
            <a:ext cx="11567" cy="5258445"/>
          </a:xfrm>
          <a:prstGeom prst="rect">
            <a:avLst/>
          </a:prstGeom>
          <a:noFill/>
          <a:ln>
            <a:noFill/>
          </a:ln>
        </p:spPr>
      </p:pic>
      <p:pic>
        <p:nvPicPr>
          <p:cNvPr descr=" " id="364" name="Google Shape;364;g273b746f7c4_0_307"/>
          <p:cNvPicPr preferRelativeResize="0"/>
          <p:nvPr/>
        </p:nvPicPr>
        <p:blipFill rotWithShape="1">
          <a:blip r:embed="rId8">
            <a:alphaModFix/>
          </a:blip>
          <a:srcRect b="0" l="0" r="0" t="0"/>
          <a:stretch/>
        </p:blipFill>
        <p:spPr>
          <a:xfrm>
            <a:off x="6789795" y="4185444"/>
            <a:ext cx="11567" cy="5258445"/>
          </a:xfrm>
          <a:prstGeom prst="rect">
            <a:avLst/>
          </a:prstGeom>
          <a:noFill/>
          <a:ln>
            <a:noFill/>
          </a:ln>
        </p:spPr>
      </p:pic>
      <p:pic>
        <p:nvPicPr>
          <p:cNvPr descr=" " id="365" name="Google Shape;365;g273b746f7c4_0_307"/>
          <p:cNvPicPr preferRelativeResize="0"/>
          <p:nvPr/>
        </p:nvPicPr>
        <p:blipFill rotWithShape="1">
          <a:blip r:embed="rId9">
            <a:alphaModFix/>
          </a:blip>
          <a:srcRect b="0" l="0" r="0" t="0"/>
          <a:stretch/>
        </p:blipFill>
        <p:spPr>
          <a:xfrm>
            <a:off x="7928309" y="4185444"/>
            <a:ext cx="11567" cy="5258445"/>
          </a:xfrm>
          <a:prstGeom prst="rect">
            <a:avLst/>
          </a:prstGeom>
          <a:noFill/>
          <a:ln>
            <a:noFill/>
          </a:ln>
        </p:spPr>
      </p:pic>
      <p:pic>
        <p:nvPicPr>
          <p:cNvPr descr=" " id="366" name="Google Shape;366;g273b746f7c4_0_307"/>
          <p:cNvPicPr preferRelativeResize="0"/>
          <p:nvPr/>
        </p:nvPicPr>
        <p:blipFill rotWithShape="1">
          <a:blip r:embed="rId10">
            <a:alphaModFix/>
          </a:blip>
          <a:srcRect b="0" l="0" r="0" t="0"/>
          <a:stretch/>
        </p:blipFill>
        <p:spPr>
          <a:xfrm>
            <a:off x="9066828" y="4185444"/>
            <a:ext cx="11567" cy="5258445"/>
          </a:xfrm>
          <a:prstGeom prst="rect">
            <a:avLst/>
          </a:prstGeom>
          <a:noFill/>
          <a:ln>
            <a:noFill/>
          </a:ln>
        </p:spPr>
      </p:pic>
      <p:pic>
        <p:nvPicPr>
          <p:cNvPr descr=" " id="367" name="Google Shape;367;g273b746f7c4_0_307"/>
          <p:cNvPicPr preferRelativeResize="0"/>
          <p:nvPr/>
        </p:nvPicPr>
        <p:blipFill rotWithShape="1">
          <a:blip r:embed="rId11">
            <a:alphaModFix/>
          </a:blip>
          <a:srcRect b="0" l="0" r="0" t="0"/>
          <a:stretch/>
        </p:blipFill>
        <p:spPr>
          <a:xfrm>
            <a:off x="10205341" y="4185444"/>
            <a:ext cx="11567" cy="5258445"/>
          </a:xfrm>
          <a:prstGeom prst="rect">
            <a:avLst/>
          </a:prstGeom>
          <a:noFill/>
          <a:ln>
            <a:noFill/>
          </a:ln>
        </p:spPr>
      </p:pic>
      <p:pic>
        <p:nvPicPr>
          <p:cNvPr descr=" " id="368" name="Google Shape;368;g273b746f7c4_0_307"/>
          <p:cNvPicPr preferRelativeResize="0"/>
          <p:nvPr/>
        </p:nvPicPr>
        <p:blipFill rotWithShape="1">
          <a:blip r:embed="rId12">
            <a:alphaModFix/>
          </a:blip>
          <a:srcRect b="0" l="0" r="0" t="0"/>
          <a:stretch/>
        </p:blipFill>
        <p:spPr>
          <a:xfrm>
            <a:off x="11343854" y="4185444"/>
            <a:ext cx="11567" cy="5258445"/>
          </a:xfrm>
          <a:prstGeom prst="rect">
            <a:avLst/>
          </a:prstGeom>
          <a:noFill/>
          <a:ln>
            <a:noFill/>
          </a:ln>
        </p:spPr>
      </p:pic>
      <p:pic>
        <p:nvPicPr>
          <p:cNvPr descr=" " id="369" name="Google Shape;369;g273b746f7c4_0_307"/>
          <p:cNvPicPr preferRelativeResize="0"/>
          <p:nvPr/>
        </p:nvPicPr>
        <p:blipFill rotWithShape="1">
          <a:blip r:embed="rId13">
            <a:alphaModFix/>
          </a:blip>
          <a:srcRect b="0" l="0" r="0" t="0"/>
          <a:stretch/>
        </p:blipFill>
        <p:spPr>
          <a:xfrm>
            <a:off x="3355539" y="5483845"/>
            <a:ext cx="8050167" cy="2373585"/>
          </a:xfrm>
          <a:prstGeom prst="rect">
            <a:avLst/>
          </a:prstGeom>
          <a:noFill/>
          <a:ln>
            <a:noFill/>
          </a:ln>
        </p:spPr>
      </p:pic>
      <p:pic>
        <p:nvPicPr>
          <p:cNvPr descr=" " id="370" name="Google Shape;370;g273b746f7c4_0_307"/>
          <p:cNvPicPr preferRelativeResize="0"/>
          <p:nvPr/>
        </p:nvPicPr>
        <p:blipFill rotWithShape="1">
          <a:blip r:embed="rId14">
            <a:alphaModFix/>
          </a:blip>
          <a:srcRect b="0" l="0" r="0" t="0"/>
          <a:stretch/>
        </p:blipFill>
        <p:spPr>
          <a:xfrm>
            <a:off x="3369143" y="6359525"/>
            <a:ext cx="8044030" cy="2268538"/>
          </a:xfrm>
          <a:prstGeom prst="rect">
            <a:avLst/>
          </a:prstGeom>
          <a:noFill/>
          <a:ln>
            <a:noFill/>
          </a:ln>
        </p:spPr>
      </p:pic>
      <p:pic>
        <p:nvPicPr>
          <p:cNvPr descr=" " id="371" name="Google Shape;371;g273b746f7c4_0_307"/>
          <p:cNvPicPr preferRelativeResize="0"/>
          <p:nvPr/>
        </p:nvPicPr>
        <p:blipFill rotWithShape="1">
          <a:blip r:embed="rId15">
            <a:alphaModFix/>
          </a:blip>
          <a:srcRect b="0" l="0" r="0" t="0"/>
          <a:stretch/>
        </p:blipFill>
        <p:spPr>
          <a:xfrm>
            <a:off x="4441751" y="6055643"/>
            <a:ext cx="153591" cy="153566"/>
          </a:xfrm>
          <a:prstGeom prst="rect">
            <a:avLst/>
          </a:prstGeom>
          <a:noFill/>
          <a:ln>
            <a:noFill/>
          </a:ln>
        </p:spPr>
      </p:pic>
      <p:pic>
        <p:nvPicPr>
          <p:cNvPr descr=" " id="372" name="Google Shape;372;g273b746f7c4_0_307"/>
          <p:cNvPicPr preferRelativeResize="0"/>
          <p:nvPr/>
        </p:nvPicPr>
        <p:blipFill rotWithShape="1">
          <a:blip r:embed="rId16">
            <a:alphaModFix/>
          </a:blip>
          <a:srcRect b="0" l="0" r="0" t="0"/>
          <a:stretch/>
        </p:blipFill>
        <p:spPr>
          <a:xfrm>
            <a:off x="4441751" y="6981130"/>
            <a:ext cx="153591" cy="153566"/>
          </a:xfrm>
          <a:prstGeom prst="rect">
            <a:avLst/>
          </a:prstGeom>
          <a:noFill/>
          <a:ln>
            <a:noFill/>
          </a:ln>
        </p:spPr>
      </p:pic>
      <p:pic>
        <p:nvPicPr>
          <p:cNvPr descr=" " id="373" name="Google Shape;373;g273b746f7c4_0_307"/>
          <p:cNvPicPr preferRelativeResize="0"/>
          <p:nvPr/>
        </p:nvPicPr>
        <p:blipFill rotWithShape="1">
          <a:blip r:embed="rId17">
            <a:alphaModFix/>
          </a:blip>
          <a:srcRect b="0" l="0" r="0" t="0"/>
          <a:stretch/>
        </p:blipFill>
        <p:spPr>
          <a:xfrm>
            <a:off x="5580267" y="5651277"/>
            <a:ext cx="153591" cy="153566"/>
          </a:xfrm>
          <a:prstGeom prst="rect">
            <a:avLst/>
          </a:prstGeom>
          <a:noFill/>
          <a:ln>
            <a:noFill/>
          </a:ln>
        </p:spPr>
      </p:pic>
      <p:pic>
        <p:nvPicPr>
          <p:cNvPr descr=" " id="374" name="Google Shape;374;g273b746f7c4_0_307"/>
          <p:cNvPicPr preferRelativeResize="0"/>
          <p:nvPr/>
        </p:nvPicPr>
        <p:blipFill rotWithShape="1">
          <a:blip r:embed="rId18">
            <a:alphaModFix/>
          </a:blip>
          <a:srcRect b="0" l="0" r="0" t="0"/>
          <a:stretch/>
        </p:blipFill>
        <p:spPr>
          <a:xfrm>
            <a:off x="5580267" y="7415510"/>
            <a:ext cx="153591" cy="153566"/>
          </a:xfrm>
          <a:prstGeom prst="rect">
            <a:avLst/>
          </a:prstGeom>
          <a:noFill/>
          <a:ln>
            <a:noFill/>
          </a:ln>
        </p:spPr>
      </p:pic>
      <p:pic>
        <p:nvPicPr>
          <p:cNvPr descr=" " id="375" name="Google Shape;375;g273b746f7c4_0_307"/>
          <p:cNvPicPr preferRelativeResize="0"/>
          <p:nvPr/>
        </p:nvPicPr>
        <p:blipFill rotWithShape="1">
          <a:blip r:embed="rId19">
            <a:alphaModFix/>
          </a:blip>
          <a:srcRect b="0" l="0" r="0" t="0"/>
          <a:stretch/>
        </p:blipFill>
        <p:spPr>
          <a:xfrm>
            <a:off x="6718783" y="7732812"/>
            <a:ext cx="153591" cy="153566"/>
          </a:xfrm>
          <a:prstGeom prst="rect">
            <a:avLst/>
          </a:prstGeom>
          <a:noFill/>
          <a:ln>
            <a:noFill/>
          </a:ln>
        </p:spPr>
      </p:pic>
      <p:pic>
        <p:nvPicPr>
          <p:cNvPr descr=" " id="376" name="Google Shape;376;g273b746f7c4_0_307"/>
          <p:cNvPicPr preferRelativeResize="0"/>
          <p:nvPr/>
        </p:nvPicPr>
        <p:blipFill rotWithShape="1">
          <a:blip r:embed="rId20">
            <a:alphaModFix/>
          </a:blip>
          <a:srcRect b="0" l="0" r="0" t="0"/>
          <a:stretch/>
        </p:blipFill>
        <p:spPr>
          <a:xfrm>
            <a:off x="6718783" y="6311826"/>
            <a:ext cx="153591" cy="153566"/>
          </a:xfrm>
          <a:prstGeom prst="rect">
            <a:avLst/>
          </a:prstGeom>
          <a:noFill/>
          <a:ln>
            <a:noFill/>
          </a:ln>
        </p:spPr>
      </p:pic>
      <p:pic>
        <p:nvPicPr>
          <p:cNvPr descr=" " id="377" name="Google Shape;377;g273b746f7c4_0_307"/>
          <p:cNvPicPr preferRelativeResize="0"/>
          <p:nvPr/>
        </p:nvPicPr>
        <p:blipFill rotWithShape="1">
          <a:blip r:embed="rId21">
            <a:alphaModFix/>
          </a:blip>
          <a:srcRect b="0" l="0" r="0" t="0"/>
          <a:stretch/>
        </p:blipFill>
        <p:spPr>
          <a:xfrm>
            <a:off x="7861923" y="6733232"/>
            <a:ext cx="153591" cy="153566"/>
          </a:xfrm>
          <a:prstGeom prst="rect">
            <a:avLst/>
          </a:prstGeom>
          <a:noFill/>
          <a:ln>
            <a:noFill/>
          </a:ln>
        </p:spPr>
      </p:pic>
      <p:pic>
        <p:nvPicPr>
          <p:cNvPr descr=" " id="378" name="Google Shape;378;g273b746f7c4_0_307"/>
          <p:cNvPicPr preferRelativeResize="0"/>
          <p:nvPr/>
        </p:nvPicPr>
        <p:blipFill rotWithShape="1">
          <a:blip r:embed="rId22">
            <a:alphaModFix/>
          </a:blip>
          <a:srcRect b="0" l="0" r="0" t="0"/>
          <a:stretch/>
        </p:blipFill>
        <p:spPr>
          <a:xfrm>
            <a:off x="7861923" y="6420644"/>
            <a:ext cx="153591" cy="153566"/>
          </a:xfrm>
          <a:prstGeom prst="rect">
            <a:avLst/>
          </a:prstGeom>
          <a:noFill/>
          <a:ln>
            <a:noFill/>
          </a:ln>
        </p:spPr>
      </p:pic>
      <p:pic>
        <p:nvPicPr>
          <p:cNvPr descr=" " id="379" name="Google Shape;379;g273b746f7c4_0_307"/>
          <p:cNvPicPr preferRelativeResize="0"/>
          <p:nvPr/>
        </p:nvPicPr>
        <p:blipFill rotWithShape="1">
          <a:blip r:embed="rId23">
            <a:alphaModFix/>
          </a:blip>
          <a:srcRect b="0" l="0" r="0" t="0"/>
          <a:stretch/>
        </p:blipFill>
        <p:spPr>
          <a:xfrm>
            <a:off x="8995813" y="7667575"/>
            <a:ext cx="153591" cy="153566"/>
          </a:xfrm>
          <a:prstGeom prst="rect">
            <a:avLst/>
          </a:prstGeom>
          <a:noFill/>
          <a:ln>
            <a:noFill/>
          </a:ln>
        </p:spPr>
      </p:pic>
      <p:pic>
        <p:nvPicPr>
          <p:cNvPr descr=" " id="380" name="Google Shape;380;g273b746f7c4_0_307"/>
          <p:cNvPicPr preferRelativeResize="0"/>
          <p:nvPr/>
        </p:nvPicPr>
        <p:blipFill rotWithShape="1">
          <a:blip r:embed="rId24">
            <a:alphaModFix/>
          </a:blip>
          <a:srcRect b="0" l="0" r="0" t="0"/>
          <a:stretch/>
        </p:blipFill>
        <p:spPr>
          <a:xfrm>
            <a:off x="8995813" y="7076877"/>
            <a:ext cx="153591" cy="153566"/>
          </a:xfrm>
          <a:prstGeom prst="rect">
            <a:avLst/>
          </a:prstGeom>
          <a:noFill/>
          <a:ln>
            <a:noFill/>
          </a:ln>
        </p:spPr>
      </p:pic>
      <p:pic>
        <p:nvPicPr>
          <p:cNvPr descr=" " id="381" name="Google Shape;381;g273b746f7c4_0_307"/>
          <p:cNvPicPr preferRelativeResize="0"/>
          <p:nvPr/>
        </p:nvPicPr>
        <p:blipFill rotWithShape="1">
          <a:blip r:embed="rId25">
            <a:alphaModFix/>
          </a:blip>
          <a:srcRect b="0" l="0" r="0" t="0"/>
          <a:stretch/>
        </p:blipFill>
        <p:spPr>
          <a:xfrm>
            <a:off x="10138955" y="6972449"/>
            <a:ext cx="153591" cy="153566"/>
          </a:xfrm>
          <a:prstGeom prst="rect">
            <a:avLst/>
          </a:prstGeom>
          <a:noFill/>
          <a:ln>
            <a:noFill/>
          </a:ln>
        </p:spPr>
      </p:pic>
      <p:pic>
        <p:nvPicPr>
          <p:cNvPr descr=" " id="382" name="Google Shape;382;g273b746f7c4_0_307"/>
          <p:cNvPicPr preferRelativeResize="0"/>
          <p:nvPr/>
        </p:nvPicPr>
        <p:blipFill rotWithShape="1">
          <a:blip r:embed="rId26">
            <a:alphaModFix/>
          </a:blip>
          <a:srcRect b="0" l="0" r="0" t="0"/>
          <a:stretch/>
        </p:blipFill>
        <p:spPr>
          <a:xfrm>
            <a:off x="10138955" y="6572771"/>
            <a:ext cx="153591" cy="153566"/>
          </a:xfrm>
          <a:prstGeom prst="rect">
            <a:avLst/>
          </a:prstGeom>
          <a:noFill/>
          <a:ln>
            <a:noFill/>
          </a:ln>
        </p:spPr>
      </p:pic>
      <p:sp>
        <p:nvSpPr>
          <p:cNvPr id="383" name="Google Shape;383;g273b746f7c4_0_30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g273b746f7c4_0_307"/>
          <p:cNvSpPr/>
          <p:nvPr/>
        </p:nvSpPr>
        <p:spPr>
          <a:xfrm>
            <a:off x="14403600" y="4191000"/>
            <a:ext cx="5601300" cy="7620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85" name="Google Shape;385;g273b746f7c4_0_307"/>
          <p:cNvPicPr preferRelativeResize="0"/>
          <p:nvPr/>
        </p:nvPicPr>
        <p:blipFill rotWithShape="1">
          <a:blip r:embed="rId27">
            <a:alphaModFix/>
          </a:blip>
          <a:srcRect b="0" l="0" r="0" t="0"/>
          <a:stretch/>
        </p:blipFill>
        <p:spPr>
          <a:xfrm>
            <a:off x="14403600" y="4191000"/>
            <a:ext cx="5575997" cy="5575300"/>
          </a:xfrm>
          <a:prstGeom prst="rect">
            <a:avLst/>
          </a:prstGeom>
          <a:noFill/>
          <a:ln>
            <a:noFill/>
          </a:ln>
        </p:spPr>
      </p:pic>
      <p:pic>
        <p:nvPicPr>
          <p:cNvPr descr=" " id="386" name="Google Shape;386;g273b746f7c4_0_307"/>
          <p:cNvPicPr preferRelativeResize="0"/>
          <p:nvPr/>
        </p:nvPicPr>
        <p:blipFill rotWithShape="1">
          <a:blip r:embed="rId28">
            <a:alphaModFix/>
          </a:blip>
          <a:srcRect b="0" l="0" r="0" t="0"/>
          <a:stretch/>
        </p:blipFill>
        <p:spPr>
          <a:xfrm>
            <a:off x="14403600" y="4191000"/>
            <a:ext cx="5575997" cy="5575300"/>
          </a:xfrm>
          <a:prstGeom prst="rect">
            <a:avLst/>
          </a:prstGeom>
          <a:noFill/>
          <a:ln>
            <a:noFill/>
          </a:ln>
        </p:spPr>
      </p:pic>
      <p:sp>
        <p:nvSpPr>
          <p:cNvPr id="387" name="Google Shape;387;g273b746f7c4_0_307"/>
          <p:cNvSpPr/>
          <p:nvPr/>
        </p:nvSpPr>
        <p:spPr>
          <a:xfrm>
            <a:off x="16385048" y="6365379"/>
            <a:ext cx="1625700" cy="1226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g273b746f7c4_0_307"/>
          <p:cNvSpPr/>
          <p:nvPr/>
        </p:nvSpPr>
        <p:spPr>
          <a:xfrm>
            <a:off x="16385048" y="6381750"/>
            <a:ext cx="18291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ermania One"/>
              <a:buNone/>
            </a:pPr>
            <a:r>
              <a:rPr b="0" i="0" lang="en-US" sz="4800" u="none" cap="none" strike="noStrike">
                <a:solidFill>
                  <a:srgbClr val="0E0E0E"/>
                </a:solidFill>
                <a:latin typeface="Germania One"/>
                <a:ea typeface="Germania One"/>
                <a:cs typeface="Germania One"/>
                <a:sym typeface="Germania One"/>
              </a:rPr>
              <a:t>34.574</a:t>
            </a:r>
            <a:endParaRPr b="0" i="0" sz="4800" u="none" cap="none" strike="noStrike">
              <a:solidFill>
                <a:schemeClr val="dk1"/>
              </a:solidFill>
              <a:latin typeface="Calibri"/>
              <a:ea typeface="Calibri"/>
              <a:cs typeface="Calibri"/>
              <a:sym typeface="Calibri"/>
            </a:endParaRPr>
          </a:p>
        </p:txBody>
      </p:sp>
      <p:sp>
        <p:nvSpPr>
          <p:cNvPr id="389" name="Google Shape;389;g273b746f7c4_0_307"/>
          <p:cNvSpPr/>
          <p:nvPr/>
        </p:nvSpPr>
        <p:spPr>
          <a:xfrm>
            <a:off x="16753394" y="7092950"/>
            <a:ext cx="10245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Total</a:t>
            </a:r>
            <a:endParaRPr b="0" i="0" sz="3200" u="none" cap="none" strike="noStrike">
              <a:solidFill>
                <a:schemeClr val="dk1"/>
              </a:solidFill>
              <a:latin typeface="Calibri"/>
              <a:ea typeface="Calibri"/>
              <a:cs typeface="Calibri"/>
              <a:sym typeface="Calibri"/>
            </a:endParaRPr>
          </a:p>
        </p:txBody>
      </p:sp>
      <p:sp>
        <p:nvSpPr>
          <p:cNvPr id="390" name="Google Shape;390;g273b746f7c4_0_307"/>
          <p:cNvSpPr/>
          <p:nvPr/>
        </p:nvSpPr>
        <p:spPr>
          <a:xfrm>
            <a:off x="13260457" y="10515600"/>
            <a:ext cx="78750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g273b746f7c4_0_307"/>
          <p:cNvSpPr/>
          <p:nvPr/>
        </p:nvSpPr>
        <p:spPr>
          <a:xfrm>
            <a:off x="13260457" y="10515600"/>
            <a:ext cx="78750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g273b746f7c4_0_307"/>
          <p:cNvSpPr/>
          <p:nvPr/>
        </p:nvSpPr>
        <p:spPr>
          <a:xfrm>
            <a:off x="13158845" y="10515600"/>
            <a:ext cx="80781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ermania One"/>
              <a:buNone/>
            </a:pPr>
            <a:r>
              <a:rPr b="0" i="0" lang="en-US" sz="4800" u="none" cap="none" strike="noStrike">
                <a:solidFill>
                  <a:srgbClr val="0E0E0E"/>
                </a:solidFill>
                <a:latin typeface="Germania One"/>
                <a:ea typeface="Germania One"/>
                <a:cs typeface="Germania One"/>
                <a:sym typeface="Germania One"/>
              </a:rPr>
              <a:t>Treasure Found</a:t>
            </a:r>
            <a:endParaRPr b="0" i="0" sz="4800" u="none" cap="none" strike="noStrike">
              <a:solidFill>
                <a:schemeClr val="dk1"/>
              </a:solidFill>
              <a:latin typeface="Calibri"/>
              <a:ea typeface="Calibri"/>
              <a:cs typeface="Calibri"/>
              <a:sym typeface="Calibri"/>
            </a:endParaRPr>
          </a:p>
        </p:txBody>
      </p:sp>
      <p:sp>
        <p:nvSpPr>
          <p:cNvPr id="393" name="Google Shape;393;g273b746f7c4_0_307"/>
          <p:cNvSpPr/>
          <p:nvPr/>
        </p:nvSpPr>
        <p:spPr>
          <a:xfrm>
            <a:off x="13192716" y="113284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amount of treasure found per month</a:t>
            </a:r>
            <a:endParaRPr b="0" i="0" sz="3200" u="none" cap="none" strike="noStrike">
              <a:solidFill>
                <a:schemeClr val="dk1"/>
              </a:solidFill>
              <a:latin typeface="Calibri"/>
              <a:ea typeface="Calibri"/>
              <a:cs typeface="Calibri"/>
              <a:sym typeface="Calibri"/>
            </a:endParaRPr>
          </a:p>
        </p:txBody>
      </p:sp>
      <p:sp>
        <p:nvSpPr>
          <p:cNvPr id="394" name="Google Shape;394;g273b746f7c4_0_307"/>
          <p:cNvSpPr/>
          <p:nvPr/>
        </p:nvSpPr>
        <p:spPr>
          <a:xfrm>
            <a:off x="3251606" y="10515600"/>
            <a:ext cx="78750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5" name="Google Shape;395;g273b746f7c4_0_307"/>
          <p:cNvSpPr/>
          <p:nvPr/>
        </p:nvSpPr>
        <p:spPr>
          <a:xfrm>
            <a:off x="3251606" y="10515600"/>
            <a:ext cx="78750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6" name="Google Shape;396;g273b746f7c4_0_307"/>
          <p:cNvSpPr/>
          <p:nvPr/>
        </p:nvSpPr>
        <p:spPr>
          <a:xfrm>
            <a:off x="3149994" y="10515600"/>
            <a:ext cx="80781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ermania One"/>
              <a:buNone/>
            </a:pPr>
            <a:r>
              <a:rPr b="0" i="0" lang="en-US" sz="4800" u="none" cap="none" strike="noStrike">
                <a:solidFill>
                  <a:srgbClr val="0E0E0E"/>
                </a:solidFill>
                <a:latin typeface="Germania One"/>
                <a:ea typeface="Germania One"/>
                <a:cs typeface="Germania One"/>
                <a:sym typeface="Germania One"/>
              </a:rPr>
              <a:t>Spellcasting Progress</a:t>
            </a:r>
            <a:endParaRPr b="0" i="0" sz="4800" u="none" cap="none" strike="noStrike">
              <a:solidFill>
                <a:schemeClr val="dk1"/>
              </a:solidFill>
              <a:latin typeface="Calibri"/>
              <a:ea typeface="Calibri"/>
              <a:cs typeface="Calibri"/>
              <a:sym typeface="Calibri"/>
            </a:endParaRPr>
          </a:p>
        </p:txBody>
      </p:sp>
      <p:sp>
        <p:nvSpPr>
          <p:cNvPr id="397" name="Google Shape;397;g273b746f7c4_0_307"/>
          <p:cNvSpPr/>
          <p:nvPr/>
        </p:nvSpPr>
        <p:spPr>
          <a:xfrm>
            <a:off x="3183865" y="11328400"/>
            <a:ext cx="8010600" cy="11007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spells cast per year</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EBDA1"/>
        </a:solidFill>
      </p:bgPr>
    </p:bg>
    <p:spTree>
      <p:nvGrpSpPr>
        <p:cNvPr id="402" name="Shape 402"/>
        <p:cNvGrpSpPr/>
        <p:nvPr/>
      </p:nvGrpSpPr>
      <p:grpSpPr>
        <a:xfrm>
          <a:off x="0" y="0"/>
          <a:ext cx="0" cy="0"/>
          <a:chOff x="0" y="0"/>
          <a:chExt cx="0" cy="0"/>
        </a:xfrm>
      </p:grpSpPr>
      <p:pic>
        <p:nvPicPr>
          <p:cNvPr descr=" " id="403" name="Google Shape;403;g273b746f7c4_0_373"/>
          <p:cNvPicPr preferRelativeResize="0"/>
          <p:nvPr/>
        </p:nvPicPr>
        <p:blipFill rotWithShape="1">
          <a:blip r:embed="rId3">
            <a:alphaModFix/>
          </a:blip>
          <a:srcRect b="0" l="0" r="0" t="0"/>
          <a:stretch/>
        </p:blipFill>
        <p:spPr>
          <a:xfrm>
            <a:off x="0" y="2324100"/>
            <a:ext cx="11660057" cy="11391900"/>
          </a:xfrm>
          <a:prstGeom prst="rect">
            <a:avLst/>
          </a:prstGeom>
          <a:noFill/>
          <a:ln>
            <a:noFill/>
          </a:ln>
        </p:spPr>
      </p:pic>
      <p:pic>
        <p:nvPicPr>
          <p:cNvPr descr=" " id="404" name="Google Shape;404;g273b746f7c4_0_373"/>
          <p:cNvPicPr preferRelativeResize="0"/>
          <p:nvPr/>
        </p:nvPicPr>
        <p:blipFill rotWithShape="1">
          <a:blip r:embed="rId4">
            <a:alphaModFix/>
          </a:blip>
          <a:srcRect b="0" l="0" r="0" t="0"/>
          <a:stretch/>
        </p:blipFill>
        <p:spPr>
          <a:xfrm>
            <a:off x="12041105" y="0"/>
            <a:ext cx="12345943" cy="12496800"/>
          </a:xfrm>
          <a:prstGeom prst="rect">
            <a:avLst/>
          </a:prstGeom>
          <a:noFill/>
          <a:ln>
            <a:noFill/>
          </a:ln>
        </p:spPr>
      </p:pic>
      <p:sp>
        <p:nvSpPr>
          <p:cNvPr id="405" name="Google Shape;405;g273b746f7c4_0_37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06" name="Google Shape;406;g273b746f7c4_0_373"/>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407" name="Google Shape;407;g273b746f7c4_0_373"/>
          <p:cNvSpPr/>
          <p:nvPr/>
        </p:nvSpPr>
        <p:spPr>
          <a:xfrm>
            <a:off x="13450981" y="5753100"/>
            <a:ext cx="8738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8" name="Google Shape;408;g273b746f7c4_0_373"/>
          <p:cNvSpPr/>
          <p:nvPr/>
        </p:nvSpPr>
        <p:spPr>
          <a:xfrm>
            <a:off x="13450981" y="5753100"/>
            <a:ext cx="8738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09" name="Google Shape;409;g273b746f7c4_0_373"/>
          <p:cNvSpPr/>
          <p:nvPr/>
        </p:nvSpPr>
        <p:spPr>
          <a:xfrm>
            <a:off x="13450981" y="5753100"/>
            <a:ext cx="89418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ermania One"/>
              <a:buNone/>
            </a:pPr>
            <a:r>
              <a:rPr b="0" i="0" lang="en-US" sz="4800" u="none" cap="none" strike="noStrike">
                <a:solidFill>
                  <a:srgbClr val="0E0E0E"/>
                </a:solidFill>
                <a:latin typeface="Germania One"/>
                <a:ea typeface="Germania One"/>
                <a:cs typeface="Germania One"/>
                <a:sym typeface="Germania One"/>
              </a:rPr>
              <a:t>A web application</a:t>
            </a:r>
            <a:endParaRPr b="0" i="0" sz="4800" u="none" cap="none" strike="noStrike">
              <a:solidFill>
                <a:schemeClr val="dk1"/>
              </a:solidFill>
              <a:latin typeface="Calibri"/>
              <a:ea typeface="Calibri"/>
              <a:cs typeface="Calibri"/>
              <a:sym typeface="Calibri"/>
            </a:endParaRPr>
          </a:p>
        </p:txBody>
      </p:sp>
      <p:sp>
        <p:nvSpPr>
          <p:cNvPr id="410" name="Google Shape;410;g273b746f7c4_0_373"/>
          <p:cNvSpPr/>
          <p:nvPr/>
        </p:nvSpPr>
        <p:spPr>
          <a:xfrm>
            <a:off x="13450981" y="66675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pic>
        <p:nvPicPr>
          <p:cNvPr descr=" " id="411" name="Google Shape;411;g273b746f7c4_0_373"/>
          <p:cNvPicPr preferRelativeResize="0"/>
          <p:nvPr/>
        </p:nvPicPr>
        <p:blipFill rotWithShape="1">
          <a:blip r:embed="rId6">
            <a:alphaModFix/>
          </a:blip>
          <a:srcRect b="0" l="0" r="0" t="0"/>
          <a:stretch/>
        </p:blipFill>
        <p:spPr>
          <a:xfrm>
            <a:off x="254032" y="3251200"/>
            <a:ext cx="13768521" cy="8166100"/>
          </a:xfrm>
          <a:prstGeom prst="rect">
            <a:avLst/>
          </a:prstGeom>
          <a:noFill/>
          <a:ln>
            <a:noFill/>
          </a:ln>
        </p:spPr>
      </p:pic>
      <p:pic>
        <p:nvPicPr>
          <p:cNvPr descr=" " id="412" name="Google Shape;412;g273b746f7c4_0_373"/>
          <p:cNvPicPr preferRelativeResize="0"/>
          <p:nvPr/>
        </p:nvPicPr>
        <p:blipFill rotWithShape="1">
          <a:blip r:embed="rId7">
            <a:alphaModFix/>
          </a:blip>
          <a:srcRect b="0" l="0" r="0" t="0"/>
          <a:stretch/>
        </p:blipFill>
        <p:spPr>
          <a:xfrm>
            <a:off x="2184673" y="3594100"/>
            <a:ext cx="9894537" cy="6489700"/>
          </a:xfrm>
          <a:prstGeom prst="rect">
            <a:avLst/>
          </a:prstGeom>
          <a:noFill/>
          <a:ln>
            <a:noFill/>
          </a:ln>
        </p:spPr>
      </p:pic>
      <p:sp>
        <p:nvSpPr>
          <p:cNvPr id="413" name="Google Shape;413;g273b746f7c4_0_373"/>
          <p:cNvSpPr/>
          <p:nvPr/>
        </p:nvSpPr>
        <p:spPr>
          <a:xfrm>
            <a:off x="7551094" y="1219200"/>
            <a:ext cx="9285000" cy="17907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4" name="Google Shape;414;g273b746f7c4_0_373"/>
          <p:cNvSpPr/>
          <p:nvPr/>
        </p:nvSpPr>
        <p:spPr>
          <a:xfrm>
            <a:off x="8313189" y="1524000"/>
            <a:ext cx="80994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D5CB"/>
              </a:buClr>
              <a:buSzPts val="8000"/>
              <a:buFont typeface="Germania One"/>
              <a:buNone/>
            </a:pPr>
            <a:r>
              <a:rPr b="0" i="0" lang="en-US" sz="8000" u="none" cap="none" strike="noStrike">
                <a:solidFill>
                  <a:srgbClr val="F6D5CB"/>
                </a:solidFill>
                <a:latin typeface="Germania One"/>
                <a:ea typeface="Germania One"/>
                <a:cs typeface="Germania One"/>
                <a:sym typeface="Germania One"/>
              </a:rPr>
              <a:t>Portal to Adventure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EBDA1"/>
        </a:solidFill>
      </p:bgPr>
    </p:bg>
    <p:spTree>
      <p:nvGrpSpPr>
        <p:cNvPr id="419" name="Shape 419"/>
        <p:cNvGrpSpPr/>
        <p:nvPr/>
      </p:nvGrpSpPr>
      <p:grpSpPr>
        <a:xfrm>
          <a:off x="0" y="0"/>
          <a:ext cx="0" cy="0"/>
          <a:chOff x="0" y="0"/>
          <a:chExt cx="0" cy="0"/>
        </a:xfrm>
      </p:grpSpPr>
      <p:pic>
        <p:nvPicPr>
          <p:cNvPr descr=" " id="420" name="Google Shape;420;g273b746f7c4_0_389"/>
          <p:cNvPicPr preferRelativeResize="0"/>
          <p:nvPr/>
        </p:nvPicPr>
        <p:blipFill rotWithShape="1">
          <a:blip r:embed="rId3">
            <a:alphaModFix/>
          </a:blip>
          <a:srcRect b="0" l="0" r="0" t="0"/>
          <a:stretch/>
        </p:blipFill>
        <p:spPr>
          <a:xfrm>
            <a:off x="9145143" y="0"/>
            <a:ext cx="15241905" cy="13716000"/>
          </a:xfrm>
          <a:prstGeom prst="rect">
            <a:avLst/>
          </a:prstGeom>
          <a:noFill/>
          <a:ln>
            <a:noFill/>
          </a:ln>
        </p:spPr>
      </p:pic>
      <p:sp>
        <p:nvSpPr>
          <p:cNvPr id="421" name="Google Shape;421;g273b746f7c4_0_389"/>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22" name="Google Shape;422;g273b746f7c4_0_389"/>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23" name="Google Shape;423;g273b746f7c4_0_389"/>
          <p:cNvSpPr/>
          <p:nvPr/>
        </p:nvSpPr>
        <p:spPr>
          <a:xfrm>
            <a:off x="2946768" y="4660900"/>
            <a:ext cx="8738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4" name="Google Shape;424;g273b746f7c4_0_389"/>
          <p:cNvSpPr/>
          <p:nvPr/>
        </p:nvSpPr>
        <p:spPr>
          <a:xfrm>
            <a:off x="2946768" y="4660900"/>
            <a:ext cx="87387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5" name="Google Shape;425;g273b746f7c4_0_389"/>
          <p:cNvSpPr/>
          <p:nvPr/>
        </p:nvSpPr>
        <p:spPr>
          <a:xfrm>
            <a:off x="2946768" y="4660900"/>
            <a:ext cx="89418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ermania One"/>
              <a:buNone/>
            </a:pPr>
            <a:r>
              <a:rPr b="0" i="0" lang="en-US" sz="4800" u="none" cap="none" strike="noStrike">
                <a:solidFill>
                  <a:srgbClr val="0E0E0E"/>
                </a:solidFill>
                <a:latin typeface="Germania One"/>
                <a:ea typeface="Germania One"/>
                <a:cs typeface="Germania One"/>
                <a:sym typeface="Germania One"/>
              </a:rPr>
              <a:t>An mobile app</a:t>
            </a:r>
            <a:endParaRPr b="0" i="0" sz="4800" u="none" cap="none" strike="noStrike">
              <a:solidFill>
                <a:schemeClr val="dk1"/>
              </a:solidFill>
              <a:latin typeface="Calibri"/>
              <a:ea typeface="Calibri"/>
              <a:cs typeface="Calibri"/>
              <a:sym typeface="Calibri"/>
            </a:endParaRPr>
          </a:p>
        </p:txBody>
      </p:sp>
      <p:sp>
        <p:nvSpPr>
          <p:cNvPr id="426" name="Google Shape;426;g273b746f7c4_0_389"/>
          <p:cNvSpPr/>
          <p:nvPr/>
        </p:nvSpPr>
        <p:spPr>
          <a:xfrm>
            <a:off x="2946768" y="5575300"/>
            <a:ext cx="88743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app designed for exploring and experiencing the enchanting realm of fantasy</a:t>
            </a:r>
            <a:endParaRPr b="0" i="0" sz="3200" u="none" cap="none" strike="noStrike">
              <a:solidFill>
                <a:schemeClr val="dk1"/>
              </a:solidFill>
              <a:latin typeface="Calibri"/>
              <a:ea typeface="Calibri"/>
              <a:cs typeface="Calibri"/>
              <a:sym typeface="Calibri"/>
            </a:endParaRPr>
          </a:p>
        </p:txBody>
      </p:sp>
      <p:sp>
        <p:nvSpPr>
          <p:cNvPr id="427" name="Google Shape;427;g273b746f7c4_0_389"/>
          <p:cNvSpPr/>
          <p:nvPr/>
        </p:nvSpPr>
        <p:spPr>
          <a:xfrm>
            <a:off x="2946768" y="7658100"/>
            <a:ext cx="9090000" cy="33612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a magical world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Experience fantasy firsthand</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in a realm of magic</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Discover untold wonders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Live your fantasy dreams</a:t>
            </a:r>
            <a:endParaRPr b="0" i="0" sz="3200" u="none" cap="none" strike="noStrike">
              <a:solidFill>
                <a:schemeClr val="dk1"/>
              </a:solidFill>
              <a:latin typeface="Calibri"/>
              <a:ea typeface="Calibri"/>
              <a:cs typeface="Calibri"/>
              <a:sym typeface="Calibri"/>
            </a:endParaRPr>
          </a:p>
        </p:txBody>
      </p:sp>
      <p:sp>
        <p:nvSpPr>
          <p:cNvPr id="428" name="Google Shape;428;g273b746f7c4_0_389"/>
          <p:cNvSpPr/>
          <p:nvPr/>
        </p:nvSpPr>
        <p:spPr>
          <a:xfrm>
            <a:off x="2895962" y="1854200"/>
            <a:ext cx="10275600" cy="17907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9" name="Google Shape;429;g273b746f7c4_0_389"/>
          <p:cNvSpPr/>
          <p:nvPr/>
        </p:nvSpPr>
        <p:spPr>
          <a:xfrm>
            <a:off x="3658057" y="2159000"/>
            <a:ext cx="90900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D5CB"/>
              </a:buClr>
              <a:buSzPts val="8000"/>
              <a:buFont typeface="Germania One"/>
              <a:buNone/>
            </a:pPr>
            <a:r>
              <a:rPr b="0" i="0" lang="en-US" sz="8000" u="none" cap="none" strike="noStrike">
                <a:solidFill>
                  <a:srgbClr val="F6D5CB"/>
                </a:solidFill>
                <a:latin typeface="Germania One"/>
                <a:ea typeface="Germania One"/>
                <a:cs typeface="Germania One"/>
                <a:sym typeface="Germania One"/>
              </a:rPr>
              <a:t>The Future of Fantasy</a:t>
            </a:r>
            <a:endParaRPr b="0" i="0" sz="8000" u="none" cap="none" strike="noStrike">
              <a:solidFill>
                <a:schemeClr val="dk1"/>
              </a:solidFill>
              <a:latin typeface="Calibri"/>
              <a:ea typeface="Calibri"/>
              <a:cs typeface="Calibri"/>
              <a:sym typeface="Calibri"/>
            </a:endParaRPr>
          </a:p>
        </p:txBody>
      </p:sp>
      <p:pic>
        <p:nvPicPr>
          <p:cNvPr descr=" " id="430" name="Google Shape;430;g273b746f7c4_0_389"/>
          <p:cNvPicPr preferRelativeResize="0"/>
          <p:nvPr/>
        </p:nvPicPr>
        <p:blipFill rotWithShape="1">
          <a:blip r:embed="rId5">
            <a:alphaModFix/>
          </a:blip>
          <a:srcRect b="0" l="0" r="0" t="0"/>
          <a:stretch/>
        </p:blipFill>
        <p:spPr>
          <a:xfrm>
            <a:off x="15457832" y="1028700"/>
            <a:ext cx="5474384" cy="11849100"/>
          </a:xfrm>
          <a:prstGeom prst="rect">
            <a:avLst/>
          </a:prstGeom>
          <a:noFill/>
          <a:ln>
            <a:noFill/>
          </a:ln>
        </p:spPr>
      </p:pic>
      <p:pic>
        <p:nvPicPr>
          <p:cNvPr descr=" " id="431" name="Google Shape;431;g273b746f7c4_0_389"/>
          <p:cNvPicPr preferRelativeResize="0"/>
          <p:nvPr/>
        </p:nvPicPr>
        <p:blipFill rotWithShape="1">
          <a:blip r:embed="rId6">
            <a:alphaModFix/>
          </a:blip>
          <a:srcRect b="0" l="0" r="0" t="0"/>
          <a:stretch/>
        </p:blipFill>
        <p:spPr>
          <a:xfrm>
            <a:off x="15648356" y="1765300"/>
            <a:ext cx="5106038" cy="107950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EBDA1"/>
        </a:solidFill>
      </p:bgPr>
    </p:bg>
    <p:spTree>
      <p:nvGrpSpPr>
        <p:cNvPr id="436" name="Shape 436"/>
        <p:cNvGrpSpPr/>
        <p:nvPr/>
      </p:nvGrpSpPr>
      <p:grpSpPr>
        <a:xfrm>
          <a:off x="0" y="0"/>
          <a:ext cx="0" cy="0"/>
          <a:chOff x="0" y="0"/>
          <a:chExt cx="0" cy="0"/>
        </a:xfrm>
      </p:grpSpPr>
      <p:pic>
        <p:nvPicPr>
          <p:cNvPr descr=" " id="437" name="Google Shape;437;g273b746f7c4_0_405"/>
          <p:cNvPicPr preferRelativeResize="0"/>
          <p:nvPr/>
        </p:nvPicPr>
        <p:blipFill rotWithShape="1">
          <a:blip r:embed="rId3">
            <a:alphaModFix/>
          </a:blip>
          <a:srcRect b="0" l="0" r="0" t="0"/>
          <a:stretch/>
        </p:blipFill>
        <p:spPr>
          <a:xfrm>
            <a:off x="0" y="0"/>
            <a:ext cx="15826178" cy="13716000"/>
          </a:xfrm>
          <a:prstGeom prst="rect">
            <a:avLst/>
          </a:prstGeom>
          <a:noFill/>
          <a:ln>
            <a:noFill/>
          </a:ln>
        </p:spPr>
      </p:pic>
      <p:sp>
        <p:nvSpPr>
          <p:cNvPr id="438" name="Google Shape;438;g273b746f7c4_0_4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39" name="Google Shape;439;g273b746f7c4_0_40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40" name="Google Shape;440;g273b746f7c4_0_405"/>
          <p:cNvSpPr/>
          <p:nvPr/>
        </p:nvSpPr>
        <p:spPr>
          <a:xfrm>
            <a:off x="876410" y="8369300"/>
            <a:ext cx="5715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1" name="Google Shape;441;g273b746f7c4_0_405"/>
          <p:cNvSpPr/>
          <p:nvPr/>
        </p:nvSpPr>
        <p:spPr>
          <a:xfrm>
            <a:off x="876410" y="8369300"/>
            <a:ext cx="5715600" cy="1879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2" name="Google Shape;442;g273b746f7c4_0_405"/>
          <p:cNvSpPr/>
          <p:nvPr/>
        </p:nvSpPr>
        <p:spPr>
          <a:xfrm>
            <a:off x="876410" y="8369300"/>
            <a:ext cx="59190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ermania One"/>
              <a:buNone/>
            </a:pPr>
            <a:r>
              <a:rPr b="0" i="0" lang="en-US" sz="4800" u="none" cap="none" strike="noStrike">
                <a:solidFill>
                  <a:srgbClr val="0E0E0E"/>
                </a:solidFill>
                <a:latin typeface="Germania One"/>
                <a:ea typeface="Germania One"/>
                <a:cs typeface="Germania One"/>
                <a:sym typeface="Germania One"/>
              </a:rPr>
              <a:t>A web application</a:t>
            </a:r>
            <a:endParaRPr b="0" i="0" sz="4800" u="none" cap="none" strike="noStrike">
              <a:solidFill>
                <a:schemeClr val="dk1"/>
              </a:solidFill>
              <a:latin typeface="Calibri"/>
              <a:ea typeface="Calibri"/>
              <a:cs typeface="Calibri"/>
              <a:sym typeface="Calibri"/>
            </a:endParaRPr>
          </a:p>
        </p:txBody>
      </p:sp>
      <p:sp>
        <p:nvSpPr>
          <p:cNvPr id="443" name="Google Shape;443;g273b746f7c4_0_405"/>
          <p:cNvSpPr/>
          <p:nvPr/>
        </p:nvSpPr>
        <p:spPr>
          <a:xfrm>
            <a:off x="876410" y="9283700"/>
            <a:ext cx="58512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web application designed for discovering the world of fantasy</a:t>
            </a:r>
            <a:endParaRPr b="0" i="0" sz="3200" u="none" cap="none" strike="noStrike">
              <a:solidFill>
                <a:schemeClr val="dk1"/>
              </a:solidFill>
              <a:latin typeface="Calibri"/>
              <a:ea typeface="Calibri"/>
              <a:cs typeface="Calibri"/>
              <a:sym typeface="Calibri"/>
            </a:endParaRPr>
          </a:p>
        </p:txBody>
      </p:sp>
      <p:sp>
        <p:nvSpPr>
          <p:cNvPr id="444" name="Google Shape;444;g273b746f7c4_0_405"/>
          <p:cNvSpPr/>
          <p:nvPr/>
        </p:nvSpPr>
        <p:spPr>
          <a:xfrm>
            <a:off x="825603" y="1231900"/>
            <a:ext cx="6769800" cy="53340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5" name="Google Shape;445;g273b746f7c4_0_405"/>
          <p:cNvSpPr/>
          <p:nvPr/>
        </p:nvSpPr>
        <p:spPr>
          <a:xfrm>
            <a:off x="1587698" y="1536700"/>
            <a:ext cx="5584500" cy="50631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D5CB"/>
              </a:buClr>
              <a:buSzPts val="8000"/>
              <a:buFont typeface="Germania One"/>
              <a:buNone/>
            </a:pPr>
            <a:r>
              <a:rPr b="0" i="0" lang="en-US" sz="8000" u="none" cap="none" strike="noStrike">
                <a:solidFill>
                  <a:srgbClr val="F6D5CB"/>
                </a:solidFill>
                <a:latin typeface="Germania One"/>
                <a:ea typeface="Germania One"/>
                <a:cs typeface="Germania One"/>
                <a:sym typeface="Germania One"/>
              </a:rPr>
              <a:t>A Gateway to</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6D5CB"/>
              </a:buClr>
              <a:buSzPts val="8000"/>
              <a:buFont typeface="Germania One"/>
              <a:buNone/>
            </a:pPr>
            <a:r>
              <a:rPr b="0" i="0" lang="en-US" sz="8000" u="none" cap="none" strike="noStrike">
                <a:solidFill>
                  <a:srgbClr val="F6D5CB"/>
                </a:solidFill>
                <a:latin typeface="Germania One"/>
                <a:ea typeface="Germania One"/>
                <a:cs typeface="Germania One"/>
                <a:sym typeface="Germania One"/>
              </a:rPr>
              <a:t>a World of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6D5CB"/>
              </a:buClr>
              <a:buSzPts val="8000"/>
              <a:buFont typeface="Germania One"/>
              <a:buNone/>
            </a:pPr>
            <a:r>
              <a:rPr b="0" i="0" lang="en-US" sz="8000" u="none" cap="none" strike="noStrike">
                <a:solidFill>
                  <a:srgbClr val="F6D5CB"/>
                </a:solidFill>
                <a:latin typeface="Germania One"/>
                <a:ea typeface="Germania One"/>
                <a:cs typeface="Germania One"/>
                <a:sym typeface="Germania One"/>
              </a:rPr>
              <a:t>Fantasy and </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6D5CB"/>
              </a:buClr>
              <a:buSzPts val="8000"/>
              <a:buFont typeface="Germania One"/>
              <a:buNone/>
            </a:pPr>
            <a:r>
              <a:rPr b="0" i="0" lang="en-US" sz="8000" u="none" cap="none" strike="noStrike">
                <a:solidFill>
                  <a:srgbClr val="F6D5CB"/>
                </a:solidFill>
                <a:latin typeface="Germania One"/>
                <a:ea typeface="Germania One"/>
                <a:cs typeface="Germania One"/>
                <a:sym typeface="Germania One"/>
              </a:rPr>
              <a:t>Wonder</a:t>
            </a:r>
            <a:endParaRPr b="0" i="0" sz="8000" u="none" cap="none" strike="noStrike">
              <a:solidFill>
                <a:schemeClr val="dk1"/>
              </a:solidFill>
              <a:latin typeface="Calibri"/>
              <a:ea typeface="Calibri"/>
              <a:cs typeface="Calibri"/>
              <a:sym typeface="Calibri"/>
            </a:endParaRPr>
          </a:p>
        </p:txBody>
      </p:sp>
      <p:sp>
        <p:nvSpPr>
          <p:cNvPr id="446" name="Google Shape;446;g273b746f7c4_0_405"/>
          <p:cNvSpPr/>
          <p:nvPr/>
        </p:nvSpPr>
        <p:spPr>
          <a:xfrm>
            <a:off x="18125165" y="4711700"/>
            <a:ext cx="5381100" cy="55710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Immerse yourself in the world of magic and mystery</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Explore uncharted territories and fantastical lands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Meet mythical creatures and legendary beings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0E0E0E"/>
              </a:buClr>
              <a:buSzPts val="3200"/>
              <a:buFont typeface="Lato"/>
              <a:buChar char="•"/>
            </a:pPr>
            <a:r>
              <a:rPr b="0" i="0" lang="en-US" sz="3200" u="none" cap="none" strike="noStrike">
                <a:solidFill>
                  <a:srgbClr val="0E0E0E"/>
                </a:solidFill>
                <a:latin typeface="Lato"/>
                <a:ea typeface="Lato"/>
                <a:cs typeface="Lato"/>
                <a:sym typeface="Lato"/>
              </a:rPr>
              <a:t>Uncover hidden treasures and secret treasures</a:t>
            </a:r>
            <a:endParaRPr b="0" i="0" sz="3200" u="none" cap="none" strike="noStrike">
              <a:solidFill>
                <a:schemeClr val="dk1"/>
              </a:solidFill>
              <a:latin typeface="Calibri"/>
              <a:ea typeface="Calibri"/>
              <a:cs typeface="Calibri"/>
              <a:sym typeface="Calibri"/>
            </a:endParaRPr>
          </a:p>
        </p:txBody>
      </p:sp>
      <p:pic>
        <p:nvPicPr>
          <p:cNvPr descr=" " id="447" name="Google Shape;447;g273b746f7c4_0_405"/>
          <p:cNvPicPr preferRelativeResize="0"/>
          <p:nvPr/>
        </p:nvPicPr>
        <p:blipFill rotWithShape="1">
          <a:blip r:embed="rId5">
            <a:alphaModFix/>
          </a:blip>
          <a:srcRect b="0" l="0" r="0" t="0"/>
          <a:stretch/>
        </p:blipFill>
        <p:spPr>
          <a:xfrm>
            <a:off x="8814902" y="749300"/>
            <a:ext cx="8573572" cy="12331700"/>
          </a:xfrm>
          <a:prstGeom prst="rect">
            <a:avLst/>
          </a:prstGeom>
          <a:noFill/>
          <a:ln>
            <a:noFill/>
          </a:ln>
        </p:spPr>
      </p:pic>
      <p:pic>
        <p:nvPicPr>
          <p:cNvPr descr=" " id="448" name="Google Shape;448;g273b746f7c4_0_405"/>
          <p:cNvPicPr preferRelativeResize="0"/>
          <p:nvPr/>
        </p:nvPicPr>
        <p:blipFill rotWithShape="1">
          <a:blip r:embed="rId6">
            <a:alphaModFix/>
          </a:blip>
          <a:srcRect b="0" l="0" r="0" t="0"/>
          <a:stretch/>
        </p:blipFill>
        <p:spPr>
          <a:xfrm>
            <a:off x="9310264" y="1803400"/>
            <a:ext cx="7582848" cy="1023620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EBDA1"/>
        </a:solidFill>
      </p:bgPr>
    </p:bg>
    <p:spTree>
      <p:nvGrpSpPr>
        <p:cNvPr id="453" name="Shape 453"/>
        <p:cNvGrpSpPr/>
        <p:nvPr/>
      </p:nvGrpSpPr>
      <p:grpSpPr>
        <a:xfrm>
          <a:off x="0" y="0"/>
          <a:ext cx="0" cy="0"/>
          <a:chOff x="0" y="0"/>
          <a:chExt cx="0" cy="0"/>
        </a:xfrm>
      </p:grpSpPr>
      <p:pic>
        <p:nvPicPr>
          <p:cNvPr descr=" " id="454" name="Google Shape;454;g273b746f7c4_0_421"/>
          <p:cNvPicPr preferRelativeResize="0"/>
          <p:nvPr/>
        </p:nvPicPr>
        <p:blipFill rotWithShape="1">
          <a:blip r:embed="rId3">
            <a:alphaModFix/>
          </a:blip>
          <a:srcRect b="0" l="0" r="0" t="0"/>
          <a:stretch/>
        </p:blipFill>
        <p:spPr>
          <a:xfrm>
            <a:off x="0" y="0"/>
            <a:ext cx="24387048" cy="13716000"/>
          </a:xfrm>
          <a:prstGeom prst="rect">
            <a:avLst/>
          </a:prstGeom>
          <a:noFill/>
          <a:ln>
            <a:noFill/>
          </a:ln>
        </p:spPr>
      </p:pic>
      <p:sp>
        <p:nvSpPr>
          <p:cNvPr id="455" name="Google Shape;455;g273b746f7c4_0_42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56" name="Google Shape;456;g273b746f7c4_0_421"/>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57" name="Google Shape;457;g273b746f7c4_0_421"/>
          <p:cNvSpPr/>
          <p:nvPr/>
        </p:nvSpPr>
        <p:spPr>
          <a:xfrm>
            <a:off x="15851581" y="698500"/>
            <a:ext cx="7671900" cy="17907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8" name="Google Shape;458;g273b746f7c4_0_421"/>
          <p:cNvSpPr/>
          <p:nvPr/>
        </p:nvSpPr>
        <p:spPr>
          <a:xfrm>
            <a:off x="16613676" y="1003300"/>
            <a:ext cx="64863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D5CB"/>
              </a:buClr>
              <a:buSzPts val="8000"/>
              <a:buFont typeface="Germania One"/>
              <a:buNone/>
            </a:pPr>
            <a:r>
              <a:rPr b="0" i="0" lang="en-US" sz="8000" u="none" cap="none" strike="noStrike">
                <a:solidFill>
                  <a:srgbClr val="F6D5CB"/>
                </a:solidFill>
                <a:latin typeface="Germania One"/>
                <a:ea typeface="Germania One"/>
                <a:cs typeface="Germania One"/>
                <a:sym typeface="Germania One"/>
              </a:rPr>
              <a:t>A Magic Picture</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EBDA1"/>
        </a:solidFill>
      </p:bgPr>
    </p:bg>
    <p:spTree>
      <p:nvGrpSpPr>
        <p:cNvPr id="463" name="Shape 463"/>
        <p:cNvGrpSpPr/>
        <p:nvPr/>
      </p:nvGrpSpPr>
      <p:grpSpPr>
        <a:xfrm>
          <a:off x="0" y="0"/>
          <a:ext cx="0" cy="0"/>
          <a:chOff x="0" y="0"/>
          <a:chExt cx="0" cy="0"/>
        </a:xfrm>
      </p:grpSpPr>
      <p:pic>
        <p:nvPicPr>
          <p:cNvPr descr=" " id="464" name="Google Shape;464;g273b746f7c4_0_430"/>
          <p:cNvPicPr preferRelativeResize="0"/>
          <p:nvPr/>
        </p:nvPicPr>
        <p:blipFill rotWithShape="1">
          <a:blip r:embed="rId3">
            <a:alphaModFix/>
          </a:blip>
          <a:srcRect b="0" l="0" r="0" t="0"/>
          <a:stretch/>
        </p:blipFill>
        <p:spPr>
          <a:xfrm>
            <a:off x="9145143" y="0"/>
            <a:ext cx="15241905" cy="13716000"/>
          </a:xfrm>
          <a:prstGeom prst="rect">
            <a:avLst/>
          </a:prstGeom>
          <a:noFill/>
          <a:ln>
            <a:noFill/>
          </a:ln>
        </p:spPr>
      </p:pic>
      <p:sp>
        <p:nvSpPr>
          <p:cNvPr id="465" name="Google Shape;465;g273b746f7c4_0_43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66" name="Google Shape;466;g273b746f7c4_0_43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467" name="Google Shape;467;g273b746f7c4_0_430"/>
          <p:cNvPicPr preferRelativeResize="0"/>
          <p:nvPr/>
        </p:nvPicPr>
        <p:blipFill rotWithShape="1">
          <a:blip r:embed="rId5">
            <a:alphaModFix/>
          </a:blip>
          <a:srcRect b="0" l="0" r="0" t="0"/>
          <a:stretch/>
        </p:blipFill>
        <p:spPr>
          <a:xfrm>
            <a:off x="508063" y="3911600"/>
            <a:ext cx="14479810" cy="7861300"/>
          </a:xfrm>
          <a:prstGeom prst="rect">
            <a:avLst/>
          </a:prstGeom>
          <a:noFill/>
          <a:ln>
            <a:noFill/>
          </a:ln>
        </p:spPr>
      </p:pic>
      <p:sp>
        <p:nvSpPr>
          <p:cNvPr id="468" name="Google Shape;468;g273b746f7c4_0_430"/>
          <p:cNvSpPr/>
          <p:nvPr/>
        </p:nvSpPr>
        <p:spPr>
          <a:xfrm>
            <a:off x="6172972" y="990600"/>
            <a:ext cx="12028500" cy="17907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9" name="Google Shape;469;g273b746f7c4_0_430"/>
          <p:cNvSpPr/>
          <p:nvPr/>
        </p:nvSpPr>
        <p:spPr>
          <a:xfrm>
            <a:off x="6935067" y="1295400"/>
            <a:ext cx="108429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D5CB"/>
              </a:buClr>
              <a:buSzPts val="8000"/>
              <a:buFont typeface="Germania One"/>
              <a:buNone/>
            </a:pPr>
            <a:r>
              <a:rPr b="0" i="0" lang="en-US" sz="8000" u="none" cap="none" strike="noStrike">
                <a:solidFill>
                  <a:srgbClr val="F6D5CB"/>
                </a:solidFill>
                <a:latin typeface="Germania One"/>
                <a:ea typeface="Germania One"/>
                <a:cs typeface="Germania One"/>
                <a:sym typeface="Germania One"/>
              </a:rPr>
              <a:t>Fantasy Realm at a Glance</a:t>
            </a:r>
            <a:endParaRPr b="0" i="0" sz="8000" u="none" cap="none" strike="noStrike">
              <a:solidFill>
                <a:schemeClr val="dk1"/>
              </a:solidFill>
              <a:latin typeface="Calibri"/>
              <a:ea typeface="Calibri"/>
              <a:cs typeface="Calibri"/>
              <a:sym typeface="Calibri"/>
            </a:endParaRPr>
          </a:p>
        </p:txBody>
      </p:sp>
      <p:sp>
        <p:nvSpPr>
          <p:cNvPr id="470" name="Google Shape;470;g273b746f7c4_0_430"/>
          <p:cNvSpPr/>
          <p:nvPr/>
        </p:nvSpPr>
        <p:spPr>
          <a:xfrm>
            <a:off x="16118315" y="3727450"/>
            <a:ext cx="69351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1" name="Google Shape;471;g273b746f7c4_0_430"/>
          <p:cNvSpPr/>
          <p:nvPr/>
        </p:nvSpPr>
        <p:spPr>
          <a:xfrm>
            <a:off x="16118315" y="3727450"/>
            <a:ext cx="69351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2" name="Google Shape;472;g273b746f7c4_0_430"/>
          <p:cNvSpPr/>
          <p:nvPr/>
        </p:nvSpPr>
        <p:spPr>
          <a:xfrm>
            <a:off x="16118315" y="3727450"/>
            <a:ext cx="71382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ermania One"/>
              <a:buNone/>
            </a:pPr>
            <a:r>
              <a:rPr b="0" i="0" lang="en-US" sz="4800" u="none" cap="none" strike="noStrike">
                <a:solidFill>
                  <a:srgbClr val="0E0E0E"/>
                </a:solidFill>
                <a:latin typeface="Germania One"/>
                <a:ea typeface="Germania One"/>
                <a:cs typeface="Germania One"/>
                <a:sym typeface="Germania One"/>
              </a:rPr>
              <a:t>The Forest</a:t>
            </a:r>
            <a:endParaRPr b="0" i="0" sz="4800" u="none" cap="none" strike="noStrike">
              <a:solidFill>
                <a:schemeClr val="dk1"/>
              </a:solidFill>
              <a:latin typeface="Calibri"/>
              <a:ea typeface="Calibri"/>
              <a:cs typeface="Calibri"/>
              <a:sym typeface="Calibri"/>
            </a:endParaRPr>
          </a:p>
        </p:txBody>
      </p:sp>
      <p:sp>
        <p:nvSpPr>
          <p:cNvPr id="473" name="Google Shape;473;g273b746f7c4_0_430"/>
          <p:cNvSpPr/>
          <p:nvPr/>
        </p:nvSpPr>
        <p:spPr>
          <a:xfrm>
            <a:off x="16118315" y="454025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magical forest filled with animals and enchanted creatures.</a:t>
            </a:r>
            <a:endParaRPr b="0" i="0" sz="3200" u="none" cap="none" strike="noStrike">
              <a:solidFill>
                <a:schemeClr val="dk1"/>
              </a:solidFill>
              <a:latin typeface="Calibri"/>
              <a:ea typeface="Calibri"/>
              <a:cs typeface="Calibri"/>
              <a:sym typeface="Calibri"/>
            </a:endParaRPr>
          </a:p>
        </p:txBody>
      </p:sp>
      <p:sp>
        <p:nvSpPr>
          <p:cNvPr id="474" name="Google Shape;474;g273b746f7c4_0_430"/>
          <p:cNvSpPr/>
          <p:nvPr/>
        </p:nvSpPr>
        <p:spPr>
          <a:xfrm>
            <a:off x="16118315" y="6896100"/>
            <a:ext cx="69351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5" name="Google Shape;475;g273b746f7c4_0_430"/>
          <p:cNvSpPr/>
          <p:nvPr/>
        </p:nvSpPr>
        <p:spPr>
          <a:xfrm>
            <a:off x="16118315" y="6896100"/>
            <a:ext cx="69351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6" name="Google Shape;476;g273b746f7c4_0_430"/>
          <p:cNvSpPr/>
          <p:nvPr/>
        </p:nvSpPr>
        <p:spPr>
          <a:xfrm>
            <a:off x="16118315" y="6896100"/>
            <a:ext cx="71382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ermania One"/>
              <a:buNone/>
            </a:pPr>
            <a:r>
              <a:rPr b="0" i="0" lang="en-US" sz="4800" u="none" cap="none" strike="noStrike">
                <a:solidFill>
                  <a:srgbClr val="0E0E0E"/>
                </a:solidFill>
                <a:latin typeface="Germania One"/>
                <a:ea typeface="Germania One"/>
                <a:cs typeface="Germania One"/>
                <a:sym typeface="Germania One"/>
              </a:rPr>
              <a:t>The Caves</a:t>
            </a:r>
            <a:endParaRPr b="0" i="0" sz="4800" u="none" cap="none" strike="noStrike">
              <a:solidFill>
                <a:schemeClr val="dk1"/>
              </a:solidFill>
              <a:latin typeface="Calibri"/>
              <a:ea typeface="Calibri"/>
              <a:cs typeface="Calibri"/>
              <a:sym typeface="Calibri"/>
            </a:endParaRPr>
          </a:p>
        </p:txBody>
      </p:sp>
      <p:sp>
        <p:nvSpPr>
          <p:cNvPr id="477" name="Google Shape;477;g273b746f7c4_0_430"/>
          <p:cNvSpPr/>
          <p:nvPr/>
        </p:nvSpPr>
        <p:spPr>
          <a:xfrm>
            <a:off x="16118315" y="77089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network of underground caves filled with gems and crystals.</a:t>
            </a:r>
            <a:endParaRPr b="0" i="0" sz="3200" u="none" cap="none" strike="noStrike">
              <a:solidFill>
                <a:schemeClr val="dk1"/>
              </a:solidFill>
              <a:latin typeface="Calibri"/>
              <a:ea typeface="Calibri"/>
              <a:cs typeface="Calibri"/>
              <a:sym typeface="Calibri"/>
            </a:endParaRPr>
          </a:p>
        </p:txBody>
      </p:sp>
      <p:sp>
        <p:nvSpPr>
          <p:cNvPr id="478" name="Google Shape;478;g273b746f7c4_0_430"/>
          <p:cNvSpPr/>
          <p:nvPr/>
        </p:nvSpPr>
        <p:spPr>
          <a:xfrm>
            <a:off x="16118315" y="10058400"/>
            <a:ext cx="69351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79" name="Google Shape;479;g273b746f7c4_0_430"/>
          <p:cNvSpPr/>
          <p:nvPr/>
        </p:nvSpPr>
        <p:spPr>
          <a:xfrm>
            <a:off x="16118315" y="10058400"/>
            <a:ext cx="6935100" cy="1778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0" name="Google Shape;480;g273b746f7c4_0_430"/>
          <p:cNvSpPr/>
          <p:nvPr/>
        </p:nvSpPr>
        <p:spPr>
          <a:xfrm>
            <a:off x="16118315" y="10058400"/>
            <a:ext cx="71382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ermania One"/>
              <a:buNone/>
            </a:pPr>
            <a:r>
              <a:rPr b="0" i="0" lang="en-US" sz="4800" u="none" cap="none" strike="noStrike">
                <a:solidFill>
                  <a:srgbClr val="0E0E0E"/>
                </a:solidFill>
                <a:latin typeface="Germania One"/>
                <a:ea typeface="Germania One"/>
                <a:cs typeface="Germania One"/>
                <a:sym typeface="Germania One"/>
              </a:rPr>
              <a:t>The Lair</a:t>
            </a:r>
            <a:endParaRPr b="0" i="0" sz="4800" u="none" cap="none" strike="noStrike">
              <a:solidFill>
                <a:schemeClr val="dk1"/>
              </a:solidFill>
              <a:latin typeface="Calibri"/>
              <a:ea typeface="Calibri"/>
              <a:cs typeface="Calibri"/>
              <a:sym typeface="Calibri"/>
            </a:endParaRPr>
          </a:p>
        </p:txBody>
      </p:sp>
      <p:sp>
        <p:nvSpPr>
          <p:cNvPr id="481" name="Google Shape;481;g273b746f7c4_0_430"/>
          <p:cNvSpPr/>
          <p:nvPr/>
        </p:nvSpPr>
        <p:spPr>
          <a:xfrm>
            <a:off x="16118315" y="10871200"/>
            <a:ext cx="7070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dangerous and mysterious place where dragons reside.</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EBDA1"/>
        </a:solidFill>
      </p:bgPr>
    </p:bg>
    <p:spTree>
      <p:nvGrpSpPr>
        <p:cNvPr id="27" name="Shape 27"/>
        <p:cNvGrpSpPr/>
        <p:nvPr/>
      </p:nvGrpSpPr>
      <p:grpSpPr>
        <a:xfrm>
          <a:off x="0" y="0"/>
          <a:ext cx="0" cy="0"/>
          <a:chOff x="0" y="0"/>
          <a:chExt cx="0" cy="0"/>
        </a:xfrm>
      </p:grpSpPr>
      <p:pic>
        <p:nvPicPr>
          <p:cNvPr descr=" " id="28" name="Google Shape;28;g273b746f7c4_0_11"/>
          <p:cNvPicPr preferRelativeResize="0"/>
          <p:nvPr/>
        </p:nvPicPr>
        <p:blipFill rotWithShape="1">
          <a:blip r:embed="rId3">
            <a:alphaModFix/>
          </a:blip>
          <a:srcRect b="0" l="0" r="0" t="0"/>
          <a:stretch/>
        </p:blipFill>
        <p:spPr>
          <a:xfrm>
            <a:off x="0" y="0"/>
            <a:ext cx="21122740" cy="11861800"/>
          </a:xfrm>
          <a:prstGeom prst="rect">
            <a:avLst/>
          </a:prstGeom>
          <a:noFill/>
          <a:ln>
            <a:noFill/>
          </a:ln>
        </p:spPr>
      </p:pic>
      <p:pic>
        <p:nvPicPr>
          <p:cNvPr descr=" " id="29" name="Google Shape;29;g273b746f7c4_0_11"/>
          <p:cNvPicPr preferRelativeResize="0"/>
          <p:nvPr/>
        </p:nvPicPr>
        <p:blipFill rotWithShape="1">
          <a:blip r:embed="rId4">
            <a:alphaModFix/>
          </a:blip>
          <a:srcRect b="0" l="0" r="0" t="0"/>
          <a:stretch/>
        </p:blipFill>
        <p:spPr>
          <a:xfrm>
            <a:off x="5868133" y="2819400"/>
            <a:ext cx="18518915" cy="10896600"/>
          </a:xfrm>
          <a:prstGeom prst="rect">
            <a:avLst/>
          </a:prstGeom>
          <a:noFill/>
          <a:ln>
            <a:noFill/>
          </a:ln>
        </p:spPr>
      </p:pic>
      <p:sp>
        <p:nvSpPr>
          <p:cNvPr id="30" name="Google Shape;30;g273b746f7c4_0_11"/>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31" name="Google Shape;31;g273b746f7c4_0_11"/>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32" name="Google Shape;32;g273b746f7c4_0_11"/>
          <p:cNvSpPr/>
          <p:nvPr/>
        </p:nvSpPr>
        <p:spPr>
          <a:xfrm>
            <a:off x="1536892" y="3619500"/>
            <a:ext cx="7049400" cy="25020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g273b746f7c4_0_11"/>
          <p:cNvSpPr/>
          <p:nvPr/>
        </p:nvSpPr>
        <p:spPr>
          <a:xfrm>
            <a:off x="2298987" y="3924300"/>
            <a:ext cx="6067200" cy="243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D5CB"/>
              </a:buClr>
              <a:buSzPts val="12800"/>
              <a:buFont typeface="Germania One"/>
              <a:buNone/>
            </a:pPr>
            <a:r>
              <a:rPr b="0" i="0" lang="en-US" sz="12800" u="none" cap="none" strike="noStrike">
                <a:solidFill>
                  <a:srgbClr val="F6D5CB"/>
                </a:solidFill>
                <a:latin typeface="Germania One"/>
                <a:ea typeface="Germania One"/>
                <a:cs typeface="Germania One"/>
                <a:sym typeface="Germania One"/>
              </a:rPr>
              <a:t>Welcome</a:t>
            </a:r>
            <a:endParaRPr b="0" i="0" sz="12800" u="none" cap="none" strike="noStrike">
              <a:solidFill>
                <a:schemeClr val="dk1"/>
              </a:solidFill>
              <a:latin typeface="Calibri"/>
              <a:ea typeface="Calibri"/>
              <a:cs typeface="Calibri"/>
              <a:sym typeface="Calibri"/>
            </a:endParaRPr>
          </a:p>
        </p:txBody>
      </p:sp>
      <p:sp>
        <p:nvSpPr>
          <p:cNvPr id="34" name="Google Shape;34;g273b746f7c4_0_11"/>
          <p:cNvSpPr/>
          <p:nvPr/>
        </p:nvSpPr>
        <p:spPr>
          <a:xfrm>
            <a:off x="1536892" y="6921500"/>
            <a:ext cx="8239200" cy="3031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world of fantasy! Join us on a journey to explore the mystical creatures, enchanted lands, and magical wonders that exist beyond our reality. Discover the wonders and secrets of this exciting realm and unlock the power of imagination.</a:t>
            </a:r>
            <a:endParaRPr b="0" i="0" sz="3200" u="none" cap="none" strike="noStrike">
              <a:solidFill>
                <a:schemeClr val="dk1"/>
              </a:solidFill>
              <a:latin typeface="Calibri"/>
              <a:ea typeface="Calibri"/>
              <a:cs typeface="Calibri"/>
              <a:sym typeface="Calibri"/>
            </a:endParaRPr>
          </a:p>
        </p:txBody>
      </p:sp>
      <p:pic>
        <p:nvPicPr>
          <p:cNvPr descr=" " id="35" name="Google Shape;35;g273b746f7c4_0_11"/>
          <p:cNvPicPr preferRelativeResize="0"/>
          <p:nvPr/>
        </p:nvPicPr>
        <p:blipFill rotWithShape="1">
          <a:blip r:embed="rId6">
            <a:alphaModFix/>
          </a:blip>
          <a:srcRect b="0" l="0" r="0" t="0"/>
          <a:stretch/>
        </p:blipFill>
        <p:spPr>
          <a:xfrm>
            <a:off x="10364495" y="685800"/>
            <a:ext cx="13006426" cy="123444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EBDA1"/>
        </a:solidFill>
      </p:bgPr>
    </p:bg>
    <p:spTree>
      <p:nvGrpSpPr>
        <p:cNvPr id="486" name="Shape 486"/>
        <p:cNvGrpSpPr/>
        <p:nvPr/>
      </p:nvGrpSpPr>
      <p:grpSpPr>
        <a:xfrm>
          <a:off x="0" y="0"/>
          <a:ext cx="0" cy="0"/>
          <a:chOff x="0" y="0"/>
          <a:chExt cx="0" cy="0"/>
        </a:xfrm>
      </p:grpSpPr>
      <p:pic>
        <p:nvPicPr>
          <p:cNvPr descr=" " id="487" name="Google Shape;487;g273b746f7c4_0_452"/>
          <p:cNvPicPr preferRelativeResize="0"/>
          <p:nvPr/>
        </p:nvPicPr>
        <p:blipFill rotWithShape="1">
          <a:blip r:embed="rId3">
            <a:alphaModFix/>
          </a:blip>
          <a:srcRect b="0" l="0" r="0" t="0"/>
          <a:stretch/>
        </p:blipFill>
        <p:spPr>
          <a:xfrm>
            <a:off x="0" y="0"/>
            <a:ext cx="15826178" cy="13716000"/>
          </a:xfrm>
          <a:prstGeom prst="rect">
            <a:avLst/>
          </a:prstGeom>
          <a:noFill/>
          <a:ln>
            <a:noFill/>
          </a:ln>
        </p:spPr>
      </p:pic>
      <p:sp>
        <p:nvSpPr>
          <p:cNvPr id="488" name="Google Shape;488;g273b746f7c4_0_452"/>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89" name="Google Shape;489;g273b746f7c4_0_452"/>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490" name="Google Shape;490;g273b746f7c4_0_452"/>
          <p:cNvSpPr/>
          <p:nvPr/>
        </p:nvSpPr>
        <p:spPr>
          <a:xfrm>
            <a:off x="8992724" y="444500"/>
            <a:ext cx="6414300" cy="17907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1" name="Google Shape;491;g273b746f7c4_0_452"/>
          <p:cNvSpPr/>
          <p:nvPr/>
        </p:nvSpPr>
        <p:spPr>
          <a:xfrm>
            <a:off x="9754819" y="749300"/>
            <a:ext cx="52287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D5CB"/>
              </a:buClr>
              <a:buSzPts val="8000"/>
              <a:buFont typeface="Germania One"/>
              <a:buNone/>
            </a:pPr>
            <a:r>
              <a:rPr b="0" i="0" lang="en-US" sz="8000" u="none" cap="none" strike="noStrike">
                <a:solidFill>
                  <a:srgbClr val="F6D5CB"/>
                </a:solidFill>
                <a:latin typeface="Germania One"/>
                <a:ea typeface="Germania One"/>
                <a:cs typeface="Germania One"/>
                <a:sym typeface="Germania One"/>
              </a:rPr>
              <a:t>The Timeline</a:t>
            </a:r>
            <a:endParaRPr b="0" i="0" sz="8000" u="none" cap="none" strike="noStrike">
              <a:solidFill>
                <a:schemeClr val="dk1"/>
              </a:solidFill>
              <a:latin typeface="Calibri"/>
              <a:ea typeface="Calibri"/>
              <a:cs typeface="Calibri"/>
              <a:sym typeface="Calibri"/>
            </a:endParaRPr>
          </a:p>
        </p:txBody>
      </p:sp>
      <p:sp>
        <p:nvSpPr>
          <p:cNvPr id="492" name="Google Shape;492;g273b746f7c4_0_452"/>
          <p:cNvSpPr/>
          <p:nvPr/>
        </p:nvSpPr>
        <p:spPr>
          <a:xfrm>
            <a:off x="1143143" y="3086100"/>
            <a:ext cx="22100700" cy="946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3" name="Google Shape;493;g273b746f7c4_0_452"/>
          <p:cNvSpPr/>
          <p:nvPr/>
        </p:nvSpPr>
        <p:spPr>
          <a:xfrm>
            <a:off x="1143143" y="3086100"/>
            <a:ext cx="4572600" cy="946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4" name="Google Shape;494;g273b746f7c4_0_452"/>
          <p:cNvSpPr/>
          <p:nvPr/>
        </p:nvSpPr>
        <p:spPr>
          <a:xfrm>
            <a:off x="2616527" y="30861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495" name="Google Shape;495;g273b746f7c4_0_452"/>
          <p:cNvPicPr preferRelativeResize="0"/>
          <p:nvPr/>
        </p:nvPicPr>
        <p:blipFill rotWithShape="1">
          <a:blip r:embed="rId5">
            <a:alphaModFix/>
          </a:blip>
          <a:srcRect b="0" l="0" r="0" t="0"/>
          <a:stretch/>
        </p:blipFill>
        <p:spPr>
          <a:xfrm>
            <a:off x="3334167" y="3086100"/>
            <a:ext cx="190524" cy="2603500"/>
          </a:xfrm>
          <a:prstGeom prst="rect">
            <a:avLst/>
          </a:prstGeom>
          <a:noFill/>
          <a:ln>
            <a:noFill/>
          </a:ln>
        </p:spPr>
      </p:pic>
      <p:pic>
        <p:nvPicPr>
          <p:cNvPr descr=" " id="496" name="Google Shape;496;g273b746f7c4_0_452"/>
          <p:cNvPicPr preferRelativeResize="0"/>
          <p:nvPr/>
        </p:nvPicPr>
        <p:blipFill rotWithShape="1">
          <a:blip r:embed="rId6">
            <a:alphaModFix/>
          </a:blip>
          <a:srcRect b="0" l="0" r="0" t="0"/>
          <a:stretch/>
        </p:blipFill>
        <p:spPr>
          <a:xfrm>
            <a:off x="2616527" y="5689600"/>
            <a:ext cx="1625803" cy="1625600"/>
          </a:xfrm>
          <a:prstGeom prst="rect">
            <a:avLst/>
          </a:prstGeom>
          <a:noFill/>
          <a:ln>
            <a:noFill/>
          </a:ln>
        </p:spPr>
      </p:pic>
      <p:sp>
        <p:nvSpPr>
          <p:cNvPr id="497" name="Google Shape;497;g273b746f7c4_0_452"/>
          <p:cNvSpPr/>
          <p:nvPr/>
        </p:nvSpPr>
        <p:spPr>
          <a:xfrm>
            <a:off x="2616527" y="56896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98" name="Google Shape;498;g273b746f7c4_0_452"/>
          <p:cNvSpPr/>
          <p:nvPr/>
        </p:nvSpPr>
        <p:spPr>
          <a:xfrm>
            <a:off x="2921365" y="6159500"/>
            <a:ext cx="1016100" cy="685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Germania One"/>
              <a:buNone/>
            </a:pPr>
            <a:r>
              <a:rPr b="0" i="0" lang="en-US" sz="3600" u="none" cap="none" strike="noStrike">
                <a:solidFill>
                  <a:srgbClr val="000000"/>
                </a:solidFill>
                <a:latin typeface="Germania One"/>
                <a:ea typeface="Germania One"/>
                <a:cs typeface="Germania One"/>
                <a:sym typeface="Germania One"/>
              </a:rPr>
              <a:t>2015</a:t>
            </a:r>
            <a:endParaRPr b="0" i="0" sz="3600" u="none" cap="none" strike="noStrike">
              <a:solidFill>
                <a:schemeClr val="dk1"/>
              </a:solidFill>
              <a:latin typeface="Calibri"/>
              <a:ea typeface="Calibri"/>
              <a:cs typeface="Calibri"/>
              <a:sym typeface="Calibri"/>
            </a:endParaRPr>
          </a:p>
        </p:txBody>
      </p:sp>
      <p:sp>
        <p:nvSpPr>
          <p:cNvPr id="499" name="Google Shape;499;g273b746f7c4_0_452"/>
          <p:cNvSpPr/>
          <p:nvPr/>
        </p:nvSpPr>
        <p:spPr>
          <a:xfrm>
            <a:off x="1143143" y="7924800"/>
            <a:ext cx="45726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0" name="Google Shape;500;g273b746f7c4_0_452"/>
          <p:cNvSpPr/>
          <p:nvPr/>
        </p:nvSpPr>
        <p:spPr>
          <a:xfrm>
            <a:off x="1143143" y="7924800"/>
            <a:ext cx="45726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1" name="Google Shape;501;g273b746f7c4_0_452"/>
          <p:cNvSpPr/>
          <p:nvPr/>
        </p:nvSpPr>
        <p:spPr>
          <a:xfrm>
            <a:off x="1143143" y="7924800"/>
            <a:ext cx="45726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2" name="Google Shape;502;g273b746f7c4_0_452"/>
          <p:cNvSpPr/>
          <p:nvPr/>
        </p:nvSpPr>
        <p:spPr>
          <a:xfrm>
            <a:off x="1066933" y="7924800"/>
            <a:ext cx="4725000"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Germania One"/>
              <a:buNone/>
            </a:pPr>
            <a:r>
              <a:rPr b="0" i="0" lang="en-US" sz="3600" u="none" cap="none" strike="noStrike">
                <a:solidFill>
                  <a:srgbClr val="0E0E0E"/>
                </a:solidFill>
                <a:latin typeface="Germania One"/>
                <a:ea typeface="Germania One"/>
                <a:cs typeface="Germania One"/>
                <a:sym typeface="Germania One"/>
              </a:rPr>
              <a:t>Eclipse</a:t>
            </a:r>
            <a:endParaRPr b="0" i="0" sz="3600" u="none" cap="none" strike="noStrike">
              <a:solidFill>
                <a:schemeClr val="dk1"/>
              </a:solidFill>
              <a:latin typeface="Calibri"/>
              <a:ea typeface="Calibri"/>
              <a:cs typeface="Calibri"/>
              <a:sym typeface="Calibri"/>
            </a:endParaRPr>
          </a:p>
        </p:txBody>
      </p:sp>
      <p:sp>
        <p:nvSpPr>
          <p:cNvPr id="503" name="Google Shape;503;g273b746f7c4_0_452"/>
          <p:cNvSpPr/>
          <p:nvPr/>
        </p:nvSpPr>
        <p:spPr>
          <a:xfrm>
            <a:off x="1075401" y="86614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rare eclipse occurs, causing strange and unpredictable magical effects.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Forest.</a:t>
            </a:r>
            <a:endParaRPr b="0" i="0" sz="3200" u="none" cap="none" strike="noStrike">
              <a:solidFill>
                <a:schemeClr val="dk1"/>
              </a:solidFill>
              <a:latin typeface="Calibri"/>
              <a:ea typeface="Calibri"/>
              <a:cs typeface="Calibri"/>
              <a:sym typeface="Calibri"/>
            </a:endParaRPr>
          </a:p>
        </p:txBody>
      </p:sp>
      <p:sp>
        <p:nvSpPr>
          <p:cNvPr id="504" name="Google Shape;504;g273b746f7c4_0_452"/>
          <p:cNvSpPr/>
          <p:nvPr/>
        </p:nvSpPr>
        <p:spPr>
          <a:xfrm>
            <a:off x="6985873" y="3086100"/>
            <a:ext cx="4572600" cy="946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5" name="Google Shape;505;g273b746f7c4_0_452"/>
          <p:cNvSpPr/>
          <p:nvPr/>
        </p:nvSpPr>
        <p:spPr>
          <a:xfrm>
            <a:off x="8459257" y="30861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06" name="Google Shape;506;g273b746f7c4_0_452"/>
          <p:cNvPicPr preferRelativeResize="0"/>
          <p:nvPr/>
        </p:nvPicPr>
        <p:blipFill rotWithShape="1">
          <a:blip r:embed="rId5">
            <a:alphaModFix/>
          </a:blip>
          <a:srcRect b="0" l="0" r="0" t="0"/>
          <a:stretch/>
        </p:blipFill>
        <p:spPr>
          <a:xfrm>
            <a:off x="9176897" y="3086100"/>
            <a:ext cx="190524" cy="2603500"/>
          </a:xfrm>
          <a:prstGeom prst="rect">
            <a:avLst/>
          </a:prstGeom>
          <a:noFill/>
          <a:ln>
            <a:noFill/>
          </a:ln>
        </p:spPr>
      </p:pic>
      <p:pic>
        <p:nvPicPr>
          <p:cNvPr descr=" " id="507" name="Google Shape;507;g273b746f7c4_0_452"/>
          <p:cNvPicPr preferRelativeResize="0"/>
          <p:nvPr/>
        </p:nvPicPr>
        <p:blipFill rotWithShape="1">
          <a:blip r:embed="rId6">
            <a:alphaModFix/>
          </a:blip>
          <a:srcRect b="0" l="0" r="0" t="0"/>
          <a:stretch/>
        </p:blipFill>
        <p:spPr>
          <a:xfrm>
            <a:off x="8459257" y="5689600"/>
            <a:ext cx="1625803" cy="1625600"/>
          </a:xfrm>
          <a:prstGeom prst="rect">
            <a:avLst/>
          </a:prstGeom>
          <a:noFill/>
          <a:ln>
            <a:noFill/>
          </a:ln>
        </p:spPr>
      </p:pic>
      <p:sp>
        <p:nvSpPr>
          <p:cNvPr id="508" name="Google Shape;508;g273b746f7c4_0_452"/>
          <p:cNvSpPr/>
          <p:nvPr/>
        </p:nvSpPr>
        <p:spPr>
          <a:xfrm>
            <a:off x="8459257" y="56896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09" name="Google Shape;509;g273b746f7c4_0_452"/>
          <p:cNvSpPr/>
          <p:nvPr/>
        </p:nvSpPr>
        <p:spPr>
          <a:xfrm>
            <a:off x="8764095" y="6159500"/>
            <a:ext cx="1016100" cy="685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Germania One"/>
              <a:buNone/>
            </a:pPr>
            <a:r>
              <a:rPr b="0" i="0" lang="en-US" sz="3600" u="none" cap="none" strike="noStrike">
                <a:solidFill>
                  <a:srgbClr val="000000"/>
                </a:solidFill>
                <a:latin typeface="Germania One"/>
                <a:ea typeface="Germania One"/>
                <a:cs typeface="Germania One"/>
                <a:sym typeface="Germania One"/>
              </a:rPr>
              <a:t>2015</a:t>
            </a:r>
            <a:endParaRPr b="0" i="0" sz="3600" u="none" cap="none" strike="noStrike">
              <a:solidFill>
                <a:schemeClr val="dk1"/>
              </a:solidFill>
              <a:latin typeface="Calibri"/>
              <a:ea typeface="Calibri"/>
              <a:cs typeface="Calibri"/>
              <a:sym typeface="Calibri"/>
            </a:endParaRPr>
          </a:p>
        </p:txBody>
      </p:sp>
      <p:sp>
        <p:nvSpPr>
          <p:cNvPr id="510" name="Google Shape;510;g273b746f7c4_0_452"/>
          <p:cNvSpPr/>
          <p:nvPr/>
        </p:nvSpPr>
        <p:spPr>
          <a:xfrm>
            <a:off x="6985873" y="7924800"/>
            <a:ext cx="45726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1" name="Google Shape;511;g273b746f7c4_0_452"/>
          <p:cNvSpPr/>
          <p:nvPr/>
        </p:nvSpPr>
        <p:spPr>
          <a:xfrm>
            <a:off x="6985873" y="7924800"/>
            <a:ext cx="45726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2" name="Google Shape;512;g273b746f7c4_0_452"/>
          <p:cNvSpPr/>
          <p:nvPr/>
        </p:nvSpPr>
        <p:spPr>
          <a:xfrm>
            <a:off x="6985873" y="7924800"/>
            <a:ext cx="45726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3" name="Google Shape;513;g273b746f7c4_0_452"/>
          <p:cNvSpPr/>
          <p:nvPr/>
        </p:nvSpPr>
        <p:spPr>
          <a:xfrm>
            <a:off x="6909664" y="7924800"/>
            <a:ext cx="4725000"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Germania One"/>
              <a:buNone/>
            </a:pPr>
            <a:r>
              <a:rPr b="0" i="0" lang="en-US" sz="3600" u="none" cap="none" strike="noStrike">
                <a:solidFill>
                  <a:srgbClr val="0E0E0E"/>
                </a:solidFill>
                <a:latin typeface="Germania One"/>
                <a:ea typeface="Germania One"/>
                <a:cs typeface="Germania One"/>
                <a:sym typeface="Germania One"/>
              </a:rPr>
              <a:t>War</a:t>
            </a:r>
            <a:endParaRPr b="0" i="0" sz="3600" u="none" cap="none" strike="noStrike">
              <a:solidFill>
                <a:schemeClr val="dk1"/>
              </a:solidFill>
              <a:latin typeface="Calibri"/>
              <a:ea typeface="Calibri"/>
              <a:cs typeface="Calibri"/>
              <a:sym typeface="Calibri"/>
            </a:endParaRPr>
          </a:p>
        </p:txBody>
      </p:sp>
      <p:sp>
        <p:nvSpPr>
          <p:cNvPr id="514" name="Google Shape;514;g273b746f7c4_0_452"/>
          <p:cNvSpPr/>
          <p:nvPr/>
        </p:nvSpPr>
        <p:spPr>
          <a:xfrm>
            <a:off x="6918131" y="86614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volcanic eruption devastates a nearby city, forcing its inhabitants.</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civilization of the Shimmering City is founded by a group of powerful wizards.</a:t>
            </a:r>
            <a:endParaRPr b="0" i="0" sz="3200" u="none" cap="none" strike="noStrike">
              <a:solidFill>
                <a:schemeClr val="dk1"/>
              </a:solidFill>
              <a:latin typeface="Calibri"/>
              <a:ea typeface="Calibri"/>
              <a:cs typeface="Calibri"/>
              <a:sym typeface="Calibri"/>
            </a:endParaRPr>
          </a:p>
        </p:txBody>
      </p:sp>
      <p:sp>
        <p:nvSpPr>
          <p:cNvPr id="515" name="Google Shape;515;g273b746f7c4_0_452"/>
          <p:cNvSpPr/>
          <p:nvPr/>
        </p:nvSpPr>
        <p:spPr>
          <a:xfrm>
            <a:off x="12828603" y="3086100"/>
            <a:ext cx="4572600" cy="946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6" name="Google Shape;516;g273b746f7c4_0_452"/>
          <p:cNvSpPr/>
          <p:nvPr/>
        </p:nvSpPr>
        <p:spPr>
          <a:xfrm>
            <a:off x="14301988" y="30861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17" name="Google Shape;517;g273b746f7c4_0_452"/>
          <p:cNvPicPr preferRelativeResize="0"/>
          <p:nvPr/>
        </p:nvPicPr>
        <p:blipFill rotWithShape="1">
          <a:blip r:embed="rId5">
            <a:alphaModFix/>
          </a:blip>
          <a:srcRect b="0" l="0" r="0" t="0"/>
          <a:stretch/>
        </p:blipFill>
        <p:spPr>
          <a:xfrm>
            <a:off x="15019627" y="3086100"/>
            <a:ext cx="190524" cy="2603500"/>
          </a:xfrm>
          <a:prstGeom prst="rect">
            <a:avLst/>
          </a:prstGeom>
          <a:noFill/>
          <a:ln>
            <a:noFill/>
          </a:ln>
        </p:spPr>
      </p:pic>
      <p:pic>
        <p:nvPicPr>
          <p:cNvPr descr=" " id="518" name="Google Shape;518;g273b746f7c4_0_452"/>
          <p:cNvPicPr preferRelativeResize="0"/>
          <p:nvPr/>
        </p:nvPicPr>
        <p:blipFill rotWithShape="1">
          <a:blip r:embed="rId6">
            <a:alphaModFix/>
          </a:blip>
          <a:srcRect b="0" l="0" r="0" t="0"/>
          <a:stretch/>
        </p:blipFill>
        <p:spPr>
          <a:xfrm>
            <a:off x="14301988" y="5689600"/>
            <a:ext cx="1625803" cy="1625600"/>
          </a:xfrm>
          <a:prstGeom prst="rect">
            <a:avLst/>
          </a:prstGeom>
          <a:noFill/>
          <a:ln>
            <a:noFill/>
          </a:ln>
        </p:spPr>
      </p:pic>
      <p:sp>
        <p:nvSpPr>
          <p:cNvPr id="519" name="Google Shape;519;g273b746f7c4_0_452"/>
          <p:cNvSpPr/>
          <p:nvPr/>
        </p:nvSpPr>
        <p:spPr>
          <a:xfrm>
            <a:off x="14301988" y="56896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0" name="Google Shape;520;g273b746f7c4_0_452"/>
          <p:cNvSpPr/>
          <p:nvPr/>
        </p:nvSpPr>
        <p:spPr>
          <a:xfrm>
            <a:off x="14606826" y="6159500"/>
            <a:ext cx="1016100" cy="685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Germania One"/>
              <a:buNone/>
            </a:pPr>
            <a:r>
              <a:rPr b="0" i="0" lang="en-US" sz="3600" u="none" cap="none" strike="noStrike">
                <a:solidFill>
                  <a:srgbClr val="000000"/>
                </a:solidFill>
                <a:latin typeface="Germania One"/>
                <a:ea typeface="Germania One"/>
                <a:cs typeface="Germania One"/>
                <a:sym typeface="Germania One"/>
              </a:rPr>
              <a:t>2015</a:t>
            </a:r>
            <a:endParaRPr b="0" i="0" sz="3600" u="none" cap="none" strike="noStrike">
              <a:solidFill>
                <a:schemeClr val="dk1"/>
              </a:solidFill>
              <a:latin typeface="Calibri"/>
              <a:ea typeface="Calibri"/>
              <a:cs typeface="Calibri"/>
              <a:sym typeface="Calibri"/>
            </a:endParaRPr>
          </a:p>
        </p:txBody>
      </p:sp>
      <p:sp>
        <p:nvSpPr>
          <p:cNvPr id="521" name="Google Shape;521;g273b746f7c4_0_452"/>
          <p:cNvSpPr/>
          <p:nvPr/>
        </p:nvSpPr>
        <p:spPr>
          <a:xfrm>
            <a:off x="12828603" y="7924800"/>
            <a:ext cx="45726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2" name="Google Shape;522;g273b746f7c4_0_452"/>
          <p:cNvSpPr/>
          <p:nvPr/>
        </p:nvSpPr>
        <p:spPr>
          <a:xfrm>
            <a:off x="12828603" y="7924800"/>
            <a:ext cx="45726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3" name="Google Shape;523;g273b746f7c4_0_452"/>
          <p:cNvSpPr/>
          <p:nvPr/>
        </p:nvSpPr>
        <p:spPr>
          <a:xfrm>
            <a:off x="12828603" y="7924800"/>
            <a:ext cx="45726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4" name="Google Shape;524;g273b746f7c4_0_452"/>
          <p:cNvSpPr/>
          <p:nvPr/>
        </p:nvSpPr>
        <p:spPr>
          <a:xfrm>
            <a:off x="12752394" y="7924800"/>
            <a:ext cx="4725000"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Germania One"/>
              <a:buNone/>
            </a:pPr>
            <a:r>
              <a:rPr b="0" i="0" lang="en-US" sz="3600" u="none" cap="none" strike="noStrike">
                <a:solidFill>
                  <a:srgbClr val="0E0E0E"/>
                </a:solidFill>
                <a:latin typeface="Germania One"/>
                <a:ea typeface="Germania One"/>
                <a:cs typeface="Germania One"/>
                <a:sym typeface="Germania One"/>
              </a:rPr>
              <a:t>Obtain</a:t>
            </a:r>
            <a:endParaRPr b="0" i="0" sz="3600" u="none" cap="none" strike="noStrike">
              <a:solidFill>
                <a:schemeClr val="dk1"/>
              </a:solidFill>
              <a:latin typeface="Calibri"/>
              <a:ea typeface="Calibri"/>
              <a:cs typeface="Calibri"/>
              <a:sym typeface="Calibri"/>
            </a:endParaRPr>
          </a:p>
        </p:txBody>
      </p:sp>
      <p:sp>
        <p:nvSpPr>
          <p:cNvPr id="525" name="Google Shape;525;g273b746f7c4_0_452"/>
          <p:cNvSpPr/>
          <p:nvPr/>
        </p:nvSpPr>
        <p:spPr>
          <a:xfrm>
            <a:off x="12760862" y="86614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group of adventurers sets out to recover an ancient artifact.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p:txBody>
      </p:sp>
      <p:sp>
        <p:nvSpPr>
          <p:cNvPr id="526" name="Google Shape;526;g273b746f7c4_0_452"/>
          <p:cNvSpPr/>
          <p:nvPr/>
        </p:nvSpPr>
        <p:spPr>
          <a:xfrm>
            <a:off x="18671334" y="3086100"/>
            <a:ext cx="4572600" cy="946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7" name="Google Shape;527;g273b746f7c4_0_452"/>
          <p:cNvSpPr/>
          <p:nvPr/>
        </p:nvSpPr>
        <p:spPr>
          <a:xfrm>
            <a:off x="20144718" y="3086100"/>
            <a:ext cx="1625700" cy="4229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28" name="Google Shape;528;g273b746f7c4_0_452"/>
          <p:cNvPicPr preferRelativeResize="0"/>
          <p:nvPr/>
        </p:nvPicPr>
        <p:blipFill rotWithShape="1">
          <a:blip r:embed="rId5">
            <a:alphaModFix/>
          </a:blip>
          <a:srcRect b="0" l="0" r="0" t="0"/>
          <a:stretch/>
        </p:blipFill>
        <p:spPr>
          <a:xfrm>
            <a:off x="20862357" y="3086100"/>
            <a:ext cx="190524" cy="2603500"/>
          </a:xfrm>
          <a:prstGeom prst="rect">
            <a:avLst/>
          </a:prstGeom>
          <a:noFill/>
          <a:ln>
            <a:noFill/>
          </a:ln>
        </p:spPr>
      </p:pic>
      <p:pic>
        <p:nvPicPr>
          <p:cNvPr descr=" " id="529" name="Google Shape;529;g273b746f7c4_0_452"/>
          <p:cNvPicPr preferRelativeResize="0"/>
          <p:nvPr/>
        </p:nvPicPr>
        <p:blipFill rotWithShape="1">
          <a:blip r:embed="rId6">
            <a:alphaModFix/>
          </a:blip>
          <a:srcRect b="0" l="0" r="0" t="0"/>
          <a:stretch/>
        </p:blipFill>
        <p:spPr>
          <a:xfrm>
            <a:off x="20144718" y="5689600"/>
            <a:ext cx="1625803" cy="1625600"/>
          </a:xfrm>
          <a:prstGeom prst="rect">
            <a:avLst/>
          </a:prstGeom>
          <a:noFill/>
          <a:ln>
            <a:noFill/>
          </a:ln>
        </p:spPr>
      </p:pic>
      <p:sp>
        <p:nvSpPr>
          <p:cNvPr id="530" name="Google Shape;530;g273b746f7c4_0_452"/>
          <p:cNvSpPr/>
          <p:nvPr/>
        </p:nvSpPr>
        <p:spPr>
          <a:xfrm>
            <a:off x="20144718" y="5689600"/>
            <a:ext cx="1625700" cy="1625700"/>
          </a:xfrm>
          <a:prstGeom prst="roundRect">
            <a:avLst>
              <a:gd fmla="val 12375" name="adj"/>
            </a:avLst>
          </a:prstGeom>
          <a:noFill/>
          <a:ln cap="flat" cmpd="sng" w="5080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1" name="Google Shape;531;g273b746f7c4_0_452"/>
          <p:cNvSpPr/>
          <p:nvPr/>
        </p:nvSpPr>
        <p:spPr>
          <a:xfrm>
            <a:off x="20449556" y="6159500"/>
            <a:ext cx="1016100" cy="6858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000000"/>
              </a:buClr>
              <a:buSzPts val="3600"/>
              <a:buFont typeface="Germania One"/>
              <a:buNone/>
            </a:pPr>
            <a:r>
              <a:rPr b="0" i="0" lang="en-US" sz="3600" u="none" cap="none" strike="noStrike">
                <a:solidFill>
                  <a:srgbClr val="000000"/>
                </a:solidFill>
                <a:latin typeface="Germania One"/>
                <a:ea typeface="Germania One"/>
                <a:cs typeface="Germania One"/>
                <a:sym typeface="Germania One"/>
              </a:rPr>
              <a:t>2015</a:t>
            </a:r>
            <a:endParaRPr b="0" i="0" sz="3600" u="none" cap="none" strike="noStrike">
              <a:solidFill>
                <a:schemeClr val="dk1"/>
              </a:solidFill>
              <a:latin typeface="Calibri"/>
              <a:ea typeface="Calibri"/>
              <a:cs typeface="Calibri"/>
              <a:sym typeface="Calibri"/>
            </a:endParaRPr>
          </a:p>
        </p:txBody>
      </p:sp>
      <p:sp>
        <p:nvSpPr>
          <p:cNvPr id="532" name="Google Shape;532;g273b746f7c4_0_452"/>
          <p:cNvSpPr/>
          <p:nvPr/>
        </p:nvSpPr>
        <p:spPr>
          <a:xfrm>
            <a:off x="18671334" y="7924800"/>
            <a:ext cx="45726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3" name="Google Shape;533;g273b746f7c4_0_452"/>
          <p:cNvSpPr/>
          <p:nvPr/>
        </p:nvSpPr>
        <p:spPr>
          <a:xfrm>
            <a:off x="18671334" y="7924800"/>
            <a:ext cx="45726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4" name="Google Shape;534;g273b746f7c4_0_452"/>
          <p:cNvSpPr/>
          <p:nvPr/>
        </p:nvSpPr>
        <p:spPr>
          <a:xfrm>
            <a:off x="18671334" y="7924800"/>
            <a:ext cx="4572600" cy="4622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5" name="Google Shape;535;g273b746f7c4_0_452"/>
          <p:cNvSpPr/>
          <p:nvPr/>
        </p:nvSpPr>
        <p:spPr>
          <a:xfrm>
            <a:off x="18595124" y="7924800"/>
            <a:ext cx="4725000" cy="685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600"/>
              <a:buFont typeface="Germania One"/>
              <a:buNone/>
            </a:pPr>
            <a:r>
              <a:rPr b="0" i="0" lang="en-US" sz="3600" u="none" cap="none" strike="noStrike">
                <a:solidFill>
                  <a:srgbClr val="0E0E0E"/>
                </a:solidFill>
                <a:latin typeface="Germania One"/>
                <a:ea typeface="Germania One"/>
                <a:cs typeface="Germania One"/>
                <a:sym typeface="Germania One"/>
              </a:rPr>
              <a:t>Foundation</a:t>
            </a:r>
            <a:endParaRPr b="0" i="0" sz="3600" u="none" cap="none" strike="noStrike">
              <a:solidFill>
                <a:schemeClr val="dk1"/>
              </a:solidFill>
              <a:latin typeface="Calibri"/>
              <a:ea typeface="Calibri"/>
              <a:cs typeface="Calibri"/>
              <a:sym typeface="Calibri"/>
            </a:endParaRPr>
          </a:p>
        </p:txBody>
      </p:sp>
      <p:sp>
        <p:nvSpPr>
          <p:cNvPr id="536" name="Google Shape;536;g273b746f7c4_0_452"/>
          <p:cNvSpPr/>
          <p:nvPr/>
        </p:nvSpPr>
        <p:spPr>
          <a:xfrm>
            <a:off x="18603592" y="8661400"/>
            <a:ext cx="4708200" cy="40218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An elf helps humans obtain the Crystal of the Unicorn from the Elven Forest.</a:t>
            </a:r>
            <a:endParaRPr b="0" i="0" sz="3200" u="none" cap="none" strike="noStrike">
              <a:solidFill>
                <a:schemeClr val="dk1"/>
              </a:solidFill>
              <a:latin typeface="Calibri"/>
              <a:ea typeface="Calibri"/>
              <a:cs typeface="Calibri"/>
              <a:sym typeface="Calibri"/>
            </a:endParaRPr>
          </a:p>
          <a:p>
            <a:pPr indent="0" lvl="0" marL="0" marR="0" rtl="0" algn="ctr">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civilization of the Shimmering City is founded by wizards.</a:t>
            </a:r>
            <a:endParaRPr b="0" i="0" sz="3200" u="none" cap="none" strike="noStrike">
              <a:solidFill>
                <a:schemeClr val="dk1"/>
              </a:solidFill>
              <a:latin typeface="Calibri"/>
              <a:ea typeface="Calibri"/>
              <a:cs typeface="Calibri"/>
              <a:sym typeface="Calibri"/>
            </a:endParaRPr>
          </a:p>
        </p:txBody>
      </p:sp>
      <p:pic>
        <p:nvPicPr>
          <p:cNvPr descr=" " id="537" name="Google Shape;537;g273b746f7c4_0_452"/>
          <p:cNvPicPr preferRelativeResize="0"/>
          <p:nvPr/>
        </p:nvPicPr>
        <p:blipFill rotWithShape="1">
          <a:blip r:embed="rId7">
            <a:alphaModFix/>
          </a:blip>
          <a:srcRect b="0" l="0" r="0" t="0"/>
          <a:stretch/>
        </p:blipFill>
        <p:spPr>
          <a:xfrm>
            <a:off x="3429429" y="3162300"/>
            <a:ext cx="17528191" cy="38102"/>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EBDA1"/>
        </a:solidFill>
      </p:bgPr>
    </p:bg>
    <p:spTree>
      <p:nvGrpSpPr>
        <p:cNvPr id="542" name="Shape 542"/>
        <p:cNvGrpSpPr/>
        <p:nvPr/>
      </p:nvGrpSpPr>
      <p:grpSpPr>
        <a:xfrm>
          <a:off x="0" y="0"/>
          <a:ext cx="0" cy="0"/>
          <a:chOff x="0" y="0"/>
          <a:chExt cx="0" cy="0"/>
        </a:xfrm>
      </p:grpSpPr>
      <p:pic>
        <p:nvPicPr>
          <p:cNvPr descr=" " id="543" name="Google Shape;543;g273b746f7c4_0_507"/>
          <p:cNvPicPr preferRelativeResize="0"/>
          <p:nvPr/>
        </p:nvPicPr>
        <p:blipFill rotWithShape="1">
          <a:blip r:embed="rId3">
            <a:alphaModFix/>
          </a:blip>
          <a:srcRect b="0" l="0" r="0" t="0"/>
          <a:stretch/>
        </p:blipFill>
        <p:spPr>
          <a:xfrm>
            <a:off x="0" y="2324100"/>
            <a:ext cx="11660057" cy="11391900"/>
          </a:xfrm>
          <a:prstGeom prst="rect">
            <a:avLst/>
          </a:prstGeom>
          <a:noFill/>
          <a:ln>
            <a:noFill/>
          </a:ln>
        </p:spPr>
      </p:pic>
      <p:pic>
        <p:nvPicPr>
          <p:cNvPr descr=" " id="544" name="Google Shape;544;g273b746f7c4_0_507"/>
          <p:cNvPicPr preferRelativeResize="0"/>
          <p:nvPr/>
        </p:nvPicPr>
        <p:blipFill rotWithShape="1">
          <a:blip r:embed="rId4">
            <a:alphaModFix/>
          </a:blip>
          <a:srcRect b="0" l="0" r="0" t="0"/>
          <a:stretch/>
        </p:blipFill>
        <p:spPr>
          <a:xfrm>
            <a:off x="12041105" y="0"/>
            <a:ext cx="12345943" cy="12496800"/>
          </a:xfrm>
          <a:prstGeom prst="rect">
            <a:avLst/>
          </a:prstGeom>
          <a:noFill/>
          <a:ln>
            <a:noFill/>
          </a:ln>
        </p:spPr>
      </p:pic>
      <p:sp>
        <p:nvSpPr>
          <p:cNvPr id="545" name="Google Shape;545;g273b746f7c4_0_50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46" name="Google Shape;546;g273b746f7c4_0_507"/>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547" name="Google Shape;547;g273b746f7c4_0_507"/>
          <p:cNvSpPr/>
          <p:nvPr/>
        </p:nvSpPr>
        <p:spPr>
          <a:xfrm>
            <a:off x="9615102" y="1276350"/>
            <a:ext cx="5156700" cy="17907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8" name="Google Shape;548;g273b746f7c4_0_507"/>
          <p:cNvSpPr/>
          <p:nvPr/>
        </p:nvSpPr>
        <p:spPr>
          <a:xfrm>
            <a:off x="10377197" y="1581150"/>
            <a:ext cx="39714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D5CB"/>
              </a:buClr>
              <a:buSzPts val="8000"/>
              <a:buFont typeface="Germania One"/>
              <a:buNone/>
            </a:pPr>
            <a:r>
              <a:rPr b="0" i="0" lang="en-US" sz="8000" u="none" cap="none" strike="noStrike">
                <a:solidFill>
                  <a:srgbClr val="F6D5CB"/>
                </a:solidFill>
                <a:latin typeface="Germania One"/>
                <a:ea typeface="Germania One"/>
                <a:cs typeface="Germania One"/>
                <a:sym typeface="Germania One"/>
              </a:rPr>
              <a:t>Our Team</a:t>
            </a:r>
            <a:endParaRPr b="0" i="0" sz="8000" u="none" cap="none" strike="noStrike">
              <a:solidFill>
                <a:schemeClr val="dk1"/>
              </a:solidFill>
              <a:latin typeface="Calibri"/>
              <a:ea typeface="Calibri"/>
              <a:cs typeface="Calibri"/>
              <a:sym typeface="Calibri"/>
            </a:endParaRPr>
          </a:p>
        </p:txBody>
      </p:sp>
      <p:sp>
        <p:nvSpPr>
          <p:cNvPr id="549" name="Google Shape;549;g273b746f7c4_0_507"/>
          <p:cNvSpPr/>
          <p:nvPr/>
        </p:nvSpPr>
        <p:spPr>
          <a:xfrm>
            <a:off x="2070359" y="3987800"/>
            <a:ext cx="6096900" cy="764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0" name="Google Shape;550;g273b746f7c4_0_507"/>
          <p:cNvPicPr preferRelativeResize="0"/>
          <p:nvPr/>
        </p:nvPicPr>
        <p:blipFill rotWithShape="1">
          <a:blip r:embed="rId6">
            <a:alphaModFix/>
          </a:blip>
          <a:srcRect b="0" l="0" r="0" t="0"/>
          <a:stretch/>
        </p:blipFill>
        <p:spPr>
          <a:xfrm>
            <a:off x="2070359" y="3987800"/>
            <a:ext cx="6096762" cy="6096000"/>
          </a:xfrm>
          <a:prstGeom prst="rect">
            <a:avLst/>
          </a:prstGeom>
          <a:noFill/>
          <a:ln>
            <a:noFill/>
          </a:ln>
        </p:spPr>
      </p:pic>
      <p:sp>
        <p:nvSpPr>
          <p:cNvPr id="551" name="Google Shape;551;g273b746f7c4_0_507"/>
          <p:cNvSpPr/>
          <p:nvPr/>
        </p:nvSpPr>
        <p:spPr>
          <a:xfrm>
            <a:off x="2070359" y="10287000"/>
            <a:ext cx="60969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2" name="Google Shape;552;g273b746f7c4_0_507"/>
          <p:cNvSpPr/>
          <p:nvPr/>
        </p:nvSpPr>
        <p:spPr>
          <a:xfrm>
            <a:off x="2070359" y="10287000"/>
            <a:ext cx="60969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3" name="Google Shape;553;g273b746f7c4_0_507"/>
          <p:cNvSpPr/>
          <p:nvPr/>
        </p:nvSpPr>
        <p:spPr>
          <a:xfrm>
            <a:off x="1968746" y="10287000"/>
            <a:ext cx="63000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ermania One"/>
              <a:buNone/>
            </a:pPr>
            <a:r>
              <a:rPr b="0" i="0" lang="en-US" sz="4800" u="none" cap="none" strike="noStrike">
                <a:solidFill>
                  <a:srgbClr val="0E0E0E"/>
                </a:solidFill>
                <a:latin typeface="Germania One"/>
                <a:ea typeface="Germania One"/>
                <a:cs typeface="Germania One"/>
                <a:sym typeface="Germania One"/>
              </a:rPr>
              <a:t>Eldruin</a:t>
            </a:r>
            <a:endParaRPr b="0" i="0" sz="4800" u="none" cap="none" strike="noStrike">
              <a:solidFill>
                <a:schemeClr val="dk1"/>
              </a:solidFill>
              <a:latin typeface="Calibri"/>
              <a:ea typeface="Calibri"/>
              <a:cs typeface="Calibri"/>
              <a:sym typeface="Calibri"/>
            </a:endParaRPr>
          </a:p>
        </p:txBody>
      </p:sp>
      <p:sp>
        <p:nvSpPr>
          <p:cNvPr id="554" name="Google Shape;554;g273b746f7c4_0_507"/>
          <p:cNvSpPr/>
          <p:nvPr/>
        </p:nvSpPr>
        <p:spPr>
          <a:xfrm>
            <a:off x="2002617" y="111506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Fire Mage</a:t>
            </a:r>
            <a:endParaRPr b="0" i="0" sz="3200" u="none" cap="none" strike="noStrike">
              <a:solidFill>
                <a:schemeClr val="dk1"/>
              </a:solidFill>
              <a:latin typeface="Calibri"/>
              <a:ea typeface="Calibri"/>
              <a:cs typeface="Calibri"/>
              <a:sym typeface="Calibri"/>
            </a:endParaRPr>
          </a:p>
        </p:txBody>
      </p:sp>
      <p:sp>
        <p:nvSpPr>
          <p:cNvPr id="555" name="Google Shape;555;g273b746f7c4_0_507"/>
          <p:cNvSpPr/>
          <p:nvPr/>
        </p:nvSpPr>
        <p:spPr>
          <a:xfrm>
            <a:off x="9145143" y="3987800"/>
            <a:ext cx="6096900" cy="764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56" name="Google Shape;556;g273b746f7c4_0_507"/>
          <p:cNvPicPr preferRelativeResize="0"/>
          <p:nvPr/>
        </p:nvPicPr>
        <p:blipFill rotWithShape="1">
          <a:blip r:embed="rId7">
            <a:alphaModFix/>
          </a:blip>
          <a:srcRect b="0" l="0" r="0" t="0"/>
          <a:stretch/>
        </p:blipFill>
        <p:spPr>
          <a:xfrm>
            <a:off x="9145143" y="3987800"/>
            <a:ext cx="6096762" cy="6096000"/>
          </a:xfrm>
          <a:prstGeom prst="rect">
            <a:avLst/>
          </a:prstGeom>
          <a:noFill/>
          <a:ln>
            <a:noFill/>
          </a:ln>
        </p:spPr>
      </p:pic>
      <p:sp>
        <p:nvSpPr>
          <p:cNvPr id="557" name="Google Shape;557;g273b746f7c4_0_507"/>
          <p:cNvSpPr/>
          <p:nvPr/>
        </p:nvSpPr>
        <p:spPr>
          <a:xfrm>
            <a:off x="9145143" y="10287000"/>
            <a:ext cx="60969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8" name="Google Shape;558;g273b746f7c4_0_507"/>
          <p:cNvSpPr/>
          <p:nvPr/>
        </p:nvSpPr>
        <p:spPr>
          <a:xfrm>
            <a:off x="9145143" y="10287000"/>
            <a:ext cx="60969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59" name="Google Shape;559;g273b746f7c4_0_507"/>
          <p:cNvSpPr/>
          <p:nvPr/>
        </p:nvSpPr>
        <p:spPr>
          <a:xfrm>
            <a:off x="9043530" y="10287000"/>
            <a:ext cx="63000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ermania One"/>
              <a:buNone/>
            </a:pPr>
            <a:r>
              <a:rPr b="0" i="0" lang="en-US" sz="4800" u="none" cap="none" strike="noStrike">
                <a:solidFill>
                  <a:srgbClr val="0E0E0E"/>
                </a:solidFill>
                <a:latin typeface="Germania One"/>
                <a:ea typeface="Germania One"/>
                <a:cs typeface="Germania One"/>
                <a:sym typeface="Germania One"/>
              </a:rPr>
              <a:t>Elementalen</a:t>
            </a:r>
            <a:endParaRPr b="0" i="0" sz="4800" u="none" cap="none" strike="noStrike">
              <a:solidFill>
                <a:schemeClr val="dk1"/>
              </a:solidFill>
              <a:latin typeface="Calibri"/>
              <a:ea typeface="Calibri"/>
              <a:cs typeface="Calibri"/>
              <a:sym typeface="Calibri"/>
            </a:endParaRPr>
          </a:p>
        </p:txBody>
      </p:sp>
      <p:sp>
        <p:nvSpPr>
          <p:cNvPr id="560" name="Google Shape;560;g273b746f7c4_0_507"/>
          <p:cNvSpPr/>
          <p:nvPr/>
        </p:nvSpPr>
        <p:spPr>
          <a:xfrm>
            <a:off x="9077401" y="111506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Guardian</a:t>
            </a:r>
            <a:endParaRPr b="0" i="0" sz="3200" u="none" cap="none" strike="noStrike">
              <a:solidFill>
                <a:schemeClr val="dk1"/>
              </a:solidFill>
              <a:latin typeface="Calibri"/>
              <a:ea typeface="Calibri"/>
              <a:cs typeface="Calibri"/>
              <a:sym typeface="Calibri"/>
            </a:endParaRPr>
          </a:p>
        </p:txBody>
      </p:sp>
      <p:sp>
        <p:nvSpPr>
          <p:cNvPr id="561" name="Google Shape;561;g273b746f7c4_0_507"/>
          <p:cNvSpPr/>
          <p:nvPr/>
        </p:nvSpPr>
        <p:spPr>
          <a:xfrm>
            <a:off x="16219927" y="3987800"/>
            <a:ext cx="6096900" cy="7645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62" name="Google Shape;562;g273b746f7c4_0_507"/>
          <p:cNvPicPr preferRelativeResize="0"/>
          <p:nvPr/>
        </p:nvPicPr>
        <p:blipFill rotWithShape="1">
          <a:blip r:embed="rId8">
            <a:alphaModFix/>
          </a:blip>
          <a:srcRect b="0" l="0" r="0" t="0"/>
          <a:stretch/>
        </p:blipFill>
        <p:spPr>
          <a:xfrm>
            <a:off x="16219927" y="3987800"/>
            <a:ext cx="6096762" cy="6096000"/>
          </a:xfrm>
          <a:prstGeom prst="rect">
            <a:avLst/>
          </a:prstGeom>
          <a:noFill/>
          <a:ln>
            <a:noFill/>
          </a:ln>
        </p:spPr>
      </p:pic>
      <p:sp>
        <p:nvSpPr>
          <p:cNvPr id="563" name="Google Shape;563;g273b746f7c4_0_507"/>
          <p:cNvSpPr/>
          <p:nvPr/>
        </p:nvSpPr>
        <p:spPr>
          <a:xfrm>
            <a:off x="16219927" y="10287000"/>
            <a:ext cx="60969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4" name="Google Shape;564;g273b746f7c4_0_507"/>
          <p:cNvSpPr/>
          <p:nvPr/>
        </p:nvSpPr>
        <p:spPr>
          <a:xfrm>
            <a:off x="16219927" y="10287000"/>
            <a:ext cx="6096900" cy="1346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5" name="Google Shape;565;g273b746f7c4_0_507"/>
          <p:cNvSpPr/>
          <p:nvPr/>
        </p:nvSpPr>
        <p:spPr>
          <a:xfrm>
            <a:off x="16118315" y="10287000"/>
            <a:ext cx="63000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4800"/>
              <a:buFont typeface="Germania One"/>
              <a:buNone/>
            </a:pPr>
            <a:r>
              <a:rPr b="0" i="0" lang="en-US" sz="4800" u="none" cap="none" strike="noStrike">
                <a:solidFill>
                  <a:srgbClr val="0E0E0E"/>
                </a:solidFill>
                <a:latin typeface="Germania One"/>
                <a:ea typeface="Germania One"/>
                <a:cs typeface="Germania One"/>
                <a:sym typeface="Germania One"/>
              </a:rPr>
              <a:t>Lunaria</a:t>
            </a:r>
            <a:endParaRPr b="0" i="0" sz="4800" u="none" cap="none" strike="noStrike">
              <a:solidFill>
                <a:schemeClr val="dk1"/>
              </a:solidFill>
              <a:latin typeface="Calibri"/>
              <a:ea typeface="Calibri"/>
              <a:cs typeface="Calibri"/>
              <a:sym typeface="Calibri"/>
            </a:endParaRPr>
          </a:p>
        </p:txBody>
      </p:sp>
      <p:sp>
        <p:nvSpPr>
          <p:cNvPr id="566" name="Google Shape;566;g273b746f7c4_0_507"/>
          <p:cNvSpPr/>
          <p:nvPr/>
        </p:nvSpPr>
        <p:spPr>
          <a:xfrm>
            <a:off x="16152185" y="11150600"/>
            <a:ext cx="6232200" cy="6180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Moon Priestess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EBDA1"/>
        </a:solidFill>
      </p:bgPr>
    </p:bg>
    <p:spTree>
      <p:nvGrpSpPr>
        <p:cNvPr id="571" name="Shape 571"/>
        <p:cNvGrpSpPr/>
        <p:nvPr/>
      </p:nvGrpSpPr>
      <p:grpSpPr>
        <a:xfrm>
          <a:off x="0" y="0"/>
          <a:ext cx="0" cy="0"/>
          <a:chOff x="0" y="0"/>
          <a:chExt cx="0" cy="0"/>
        </a:xfrm>
      </p:grpSpPr>
      <p:pic>
        <p:nvPicPr>
          <p:cNvPr descr=" " id="572" name="Google Shape;572;g273b746f7c4_0_535"/>
          <p:cNvPicPr preferRelativeResize="0"/>
          <p:nvPr/>
        </p:nvPicPr>
        <p:blipFill rotWithShape="1">
          <a:blip r:embed="rId3">
            <a:alphaModFix/>
          </a:blip>
          <a:srcRect b="0" l="0" r="0" t="0"/>
          <a:stretch/>
        </p:blipFill>
        <p:spPr>
          <a:xfrm>
            <a:off x="9145143" y="0"/>
            <a:ext cx="15241905" cy="13716000"/>
          </a:xfrm>
          <a:prstGeom prst="rect">
            <a:avLst/>
          </a:prstGeom>
          <a:noFill/>
          <a:ln>
            <a:noFill/>
          </a:ln>
        </p:spPr>
      </p:pic>
      <p:sp>
        <p:nvSpPr>
          <p:cNvPr id="573" name="Google Shape;573;g273b746f7c4_0_53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4" name="Google Shape;574;g273b746f7c4_0_535"/>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575" name="Google Shape;575;g273b746f7c4_0_535"/>
          <p:cNvPicPr preferRelativeResize="0"/>
          <p:nvPr/>
        </p:nvPicPr>
        <p:blipFill rotWithShape="1">
          <a:blip r:embed="rId5">
            <a:alphaModFix/>
          </a:blip>
          <a:srcRect b="0" l="0" r="0" t="0"/>
          <a:stretch/>
        </p:blipFill>
        <p:spPr>
          <a:xfrm>
            <a:off x="0" y="1778000"/>
            <a:ext cx="11380622" cy="10744200"/>
          </a:xfrm>
          <a:prstGeom prst="rect">
            <a:avLst/>
          </a:prstGeom>
          <a:noFill/>
          <a:ln>
            <a:noFill/>
          </a:ln>
        </p:spPr>
      </p:pic>
      <p:sp>
        <p:nvSpPr>
          <p:cNvPr id="576" name="Google Shape;576;g273b746f7c4_0_535"/>
          <p:cNvSpPr/>
          <p:nvPr/>
        </p:nvSpPr>
        <p:spPr>
          <a:xfrm>
            <a:off x="11380622" y="2921000"/>
            <a:ext cx="1905300" cy="9601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7" name="Google Shape;577;g273b746f7c4_0_535"/>
          <p:cNvSpPr/>
          <p:nvPr/>
        </p:nvSpPr>
        <p:spPr>
          <a:xfrm>
            <a:off x="11386973" y="2921000"/>
            <a:ext cx="1892400" cy="11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8" name="Google Shape;578;g273b746f7c4_0_535"/>
          <p:cNvSpPr/>
          <p:nvPr/>
        </p:nvSpPr>
        <p:spPr>
          <a:xfrm>
            <a:off x="11386973" y="2921000"/>
            <a:ext cx="22311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1716"/>
              </a:buClr>
              <a:buSzPts val="8000"/>
              <a:buFont typeface="Germania One"/>
              <a:buNone/>
            </a:pPr>
            <a:r>
              <a:rPr b="0" i="0" lang="en-US" sz="8000" u="none" cap="none" strike="noStrike">
                <a:solidFill>
                  <a:srgbClr val="971716"/>
                </a:solidFill>
                <a:latin typeface="Germania One"/>
                <a:ea typeface="Germania One"/>
                <a:cs typeface="Germania One"/>
                <a:sym typeface="Germania One"/>
              </a:rPr>
              <a:t>2023</a:t>
            </a:r>
            <a:endParaRPr b="0" i="0" sz="8000" u="none" cap="none" strike="noStrike">
              <a:solidFill>
                <a:schemeClr val="dk1"/>
              </a:solidFill>
              <a:latin typeface="Calibri"/>
              <a:ea typeface="Calibri"/>
              <a:cs typeface="Calibri"/>
              <a:sym typeface="Calibri"/>
            </a:endParaRPr>
          </a:p>
        </p:txBody>
      </p:sp>
      <p:pic>
        <p:nvPicPr>
          <p:cNvPr descr=" " id="579" name="Google Shape;579;g273b746f7c4_0_535"/>
          <p:cNvPicPr preferRelativeResize="0"/>
          <p:nvPr/>
        </p:nvPicPr>
        <p:blipFill rotWithShape="1">
          <a:blip r:embed="rId6">
            <a:alphaModFix/>
          </a:blip>
          <a:srcRect b="0" l="0" r="0" t="0"/>
          <a:stretch/>
        </p:blipFill>
        <p:spPr>
          <a:xfrm>
            <a:off x="12295137" y="4102100"/>
            <a:ext cx="38105" cy="1625600"/>
          </a:xfrm>
          <a:prstGeom prst="rect">
            <a:avLst/>
          </a:prstGeom>
          <a:noFill/>
          <a:ln>
            <a:noFill/>
          </a:ln>
        </p:spPr>
      </p:pic>
      <p:sp>
        <p:nvSpPr>
          <p:cNvPr id="580" name="Google Shape;580;g273b746f7c4_0_535"/>
          <p:cNvSpPr/>
          <p:nvPr/>
        </p:nvSpPr>
        <p:spPr>
          <a:xfrm>
            <a:off x="11380622" y="5727700"/>
            <a:ext cx="1905300" cy="11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1" name="Google Shape;581;g273b746f7c4_0_535"/>
          <p:cNvSpPr/>
          <p:nvPr/>
        </p:nvSpPr>
        <p:spPr>
          <a:xfrm>
            <a:off x="11380622" y="5727700"/>
            <a:ext cx="22440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1716"/>
              </a:buClr>
              <a:buSzPts val="8000"/>
              <a:buFont typeface="Germania One"/>
              <a:buNone/>
            </a:pPr>
            <a:r>
              <a:rPr b="0" i="0" lang="en-US" sz="8000" u="none" cap="none" strike="noStrike">
                <a:solidFill>
                  <a:srgbClr val="971716"/>
                </a:solidFill>
                <a:latin typeface="Germania One"/>
                <a:ea typeface="Germania One"/>
                <a:cs typeface="Germania One"/>
                <a:sym typeface="Germania One"/>
              </a:rPr>
              <a:t>2024</a:t>
            </a:r>
            <a:endParaRPr b="0" i="0" sz="8000" u="none" cap="none" strike="noStrike">
              <a:solidFill>
                <a:schemeClr val="dk1"/>
              </a:solidFill>
              <a:latin typeface="Calibri"/>
              <a:ea typeface="Calibri"/>
              <a:cs typeface="Calibri"/>
              <a:sym typeface="Calibri"/>
            </a:endParaRPr>
          </a:p>
        </p:txBody>
      </p:sp>
      <p:pic>
        <p:nvPicPr>
          <p:cNvPr descr=" " id="582" name="Google Shape;582;g273b746f7c4_0_535"/>
          <p:cNvPicPr preferRelativeResize="0"/>
          <p:nvPr/>
        </p:nvPicPr>
        <p:blipFill rotWithShape="1">
          <a:blip r:embed="rId6">
            <a:alphaModFix/>
          </a:blip>
          <a:srcRect b="0" l="0" r="0" t="0"/>
          <a:stretch/>
        </p:blipFill>
        <p:spPr>
          <a:xfrm>
            <a:off x="12295137" y="6908800"/>
            <a:ext cx="38105" cy="1625600"/>
          </a:xfrm>
          <a:prstGeom prst="rect">
            <a:avLst/>
          </a:prstGeom>
          <a:noFill/>
          <a:ln>
            <a:noFill/>
          </a:ln>
        </p:spPr>
      </p:pic>
      <p:sp>
        <p:nvSpPr>
          <p:cNvPr id="583" name="Google Shape;583;g273b746f7c4_0_535"/>
          <p:cNvSpPr/>
          <p:nvPr/>
        </p:nvSpPr>
        <p:spPr>
          <a:xfrm>
            <a:off x="11386973" y="8534400"/>
            <a:ext cx="1892400" cy="11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4" name="Google Shape;584;g273b746f7c4_0_535"/>
          <p:cNvSpPr/>
          <p:nvPr/>
        </p:nvSpPr>
        <p:spPr>
          <a:xfrm>
            <a:off x="11386973" y="8534400"/>
            <a:ext cx="22311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1716"/>
              </a:buClr>
              <a:buSzPts val="8000"/>
              <a:buFont typeface="Germania One"/>
              <a:buNone/>
            </a:pPr>
            <a:r>
              <a:rPr b="0" i="0" lang="en-US" sz="8000" u="none" cap="none" strike="noStrike">
                <a:solidFill>
                  <a:srgbClr val="971716"/>
                </a:solidFill>
                <a:latin typeface="Germania One"/>
                <a:ea typeface="Germania One"/>
                <a:cs typeface="Germania One"/>
                <a:sym typeface="Germania One"/>
              </a:rPr>
              <a:t>2025</a:t>
            </a:r>
            <a:endParaRPr b="0" i="0" sz="8000" u="none" cap="none" strike="noStrike">
              <a:solidFill>
                <a:schemeClr val="dk1"/>
              </a:solidFill>
              <a:latin typeface="Calibri"/>
              <a:ea typeface="Calibri"/>
              <a:cs typeface="Calibri"/>
              <a:sym typeface="Calibri"/>
            </a:endParaRPr>
          </a:p>
        </p:txBody>
      </p:sp>
      <p:pic>
        <p:nvPicPr>
          <p:cNvPr descr=" " id="585" name="Google Shape;585;g273b746f7c4_0_535"/>
          <p:cNvPicPr preferRelativeResize="0"/>
          <p:nvPr/>
        </p:nvPicPr>
        <p:blipFill rotWithShape="1">
          <a:blip r:embed="rId6">
            <a:alphaModFix/>
          </a:blip>
          <a:srcRect b="0" l="0" r="0" t="0"/>
          <a:stretch/>
        </p:blipFill>
        <p:spPr>
          <a:xfrm>
            <a:off x="12295137" y="9715500"/>
            <a:ext cx="38105" cy="1625600"/>
          </a:xfrm>
          <a:prstGeom prst="rect">
            <a:avLst/>
          </a:prstGeom>
          <a:noFill/>
          <a:ln>
            <a:noFill/>
          </a:ln>
        </p:spPr>
      </p:pic>
      <p:sp>
        <p:nvSpPr>
          <p:cNvPr id="586" name="Google Shape;586;g273b746f7c4_0_535"/>
          <p:cNvSpPr/>
          <p:nvPr/>
        </p:nvSpPr>
        <p:spPr>
          <a:xfrm>
            <a:off x="11386973" y="11341100"/>
            <a:ext cx="1892400" cy="118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7" name="Google Shape;587;g273b746f7c4_0_535"/>
          <p:cNvSpPr/>
          <p:nvPr/>
        </p:nvSpPr>
        <p:spPr>
          <a:xfrm>
            <a:off x="11386973" y="11341100"/>
            <a:ext cx="22311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971716"/>
              </a:buClr>
              <a:buSzPts val="8000"/>
              <a:buFont typeface="Germania One"/>
              <a:buNone/>
            </a:pPr>
            <a:r>
              <a:rPr b="0" i="0" lang="en-US" sz="8000" u="none" cap="none" strike="noStrike">
                <a:solidFill>
                  <a:srgbClr val="971716"/>
                </a:solidFill>
                <a:latin typeface="Germania One"/>
                <a:ea typeface="Germania One"/>
                <a:cs typeface="Germania One"/>
                <a:sym typeface="Germania One"/>
              </a:rPr>
              <a:t>2026</a:t>
            </a:r>
            <a:endParaRPr b="0" i="0" sz="8000" u="none" cap="none" strike="noStrike">
              <a:solidFill>
                <a:schemeClr val="dk1"/>
              </a:solidFill>
              <a:latin typeface="Calibri"/>
              <a:ea typeface="Calibri"/>
              <a:cs typeface="Calibri"/>
              <a:sym typeface="Calibri"/>
            </a:endParaRPr>
          </a:p>
        </p:txBody>
      </p:sp>
      <p:sp>
        <p:nvSpPr>
          <p:cNvPr id="588" name="Google Shape;588;g273b746f7c4_0_535"/>
          <p:cNvSpPr/>
          <p:nvPr/>
        </p:nvSpPr>
        <p:spPr>
          <a:xfrm>
            <a:off x="13438280" y="4076700"/>
            <a:ext cx="92298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Forbidden Forest: A place of mystery and wonder, where mystical creatures roam and flora flourishes.</a:t>
            </a:r>
            <a:endParaRPr b="0" i="0" sz="3200" u="none" cap="none" strike="noStrike">
              <a:solidFill>
                <a:schemeClr val="dk1"/>
              </a:solidFill>
              <a:latin typeface="Calibri"/>
              <a:ea typeface="Calibri"/>
              <a:cs typeface="Calibri"/>
              <a:sym typeface="Calibri"/>
            </a:endParaRPr>
          </a:p>
        </p:txBody>
      </p:sp>
      <p:sp>
        <p:nvSpPr>
          <p:cNvPr id="589" name="Google Shape;589;g273b746f7c4_0_535"/>
          <p:cNvSpPr/>
          <p:nvPr/>
        </p:nvSpPr>
        <p:spPr>
          <a:xfrm>
            <a:off x="13438280" y="6934200"/>
            <a:ext cx="92298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Crystal Caves: A network of glittering caves filled with precious gems and minerals, guarded by fierce beasts.</a:t>
            </a:r>
            <a:endParaRPr b="0" i="0" sz="3200" u="none" cap="none" strike="noStrike">
              <a:solidFill>
                <a:schemeClr val="dk1"/>
              </a:solidFill>
              <a:latin typeface="Calibri"/>
              <a:ea typeface="Calibri"/>
              <a:cs typeface="Calibri"/>
              <a:sym typeface="Calibri"/>
            </a:endParaRPr>
          </a:p>
        </p:txBody>
      </p:sp>
      <p:sp>
        <p:nvSpPr>
          <p:cNvPr id="590" name="Google Shape;590;g273b746f7c4_0_535"/>
          <p:cNvSpPr/>
          <p:nvPr/>
        </p:nvSpPr>
        <p:spPr>
          <a:xfrm>
            <a:off x="13438280" y="9791700"/>
            <a:ext cx="9229800" cy="11643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Enchanted Garden: A place of pure beauty and tranquility, where the colors of the flowers are vibrant.</a:t>
            </a:r>
            <a:endParaRPr b="0" i="0" sz="3200" u="none" cap="none" strike="noStrike">
              <a:solidFill>
                <a:schemeClr val="dk1"/>
              </a:solidFill>
              <a:latin typeface="Calibri"/>
              <a:ea typeface="Calibri"/>
              <a:cs typeface="Calibri"/>
              <a:sym typeface="Calibri"/>
            </a:endParaRPr>
          </a:p>
        </p:txBody>
      </p:sp>
      <p:sp>
        <p:nvSpPr>
          <p:cNvPr id="591" name="Google Shape;591;g273b746f7c4_0_535"/>
          <p:cNvSpPr/>
          <p:nvPr/>
        </p:nvSpPr>
        <p:spPr>
          <a:xfrm>
            <a:off x="15832529" y="431800"/>
            <a:ext cx="6516000" cy="17907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2" name="Google Shape;592;g273b746f7c4_0_535"/>
          <p:cNvSpPr/>
          <p:nvPr/>
        </p:nvSpPr>
        <p:spPr>
          <a:xfrm>
            <a:off x="16594624" y="736600"/>
            <a:ext cx="53304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D5CB"/>
              </a:buClr>
              <a:buSzPts val="8000"/>
              <a:buFont typeface="Germania One"/>
              <a:buNone/>
            </a:pPr>
            <a:r>
              <a:rPr b="0" i="0" lang="en-US" sz="8000" u="none" cap="none" strike="noStrike">
                <a:solidFill>
                  <a:srgbClr val="F6D5CB"/>
                </a:solidFill>
                <a:latin typeface="Germania One"/>
                <a:ea typeface="Germania One"/>
                <a:cs typeface="Germania One"/>
                <a:sym typeface="Germania One"/>
              </a:rPr>
              <a:t>The Mystery</a:t>
            </a:r>
            <a:endParaRPr b="0" i="0" sz="8000" u="none" cap="none" strike="noStrike">
              <a:solidFill>
                <a:schemeClr val="dk1"/>
              </a:solidFill>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EBDA1"/>
        </a:solidFill>
      </p:bgPr>
    </p:bg>
    <p:spTree>
      <p:nvGrpSpPr>
        <p:cNvPr id="597" name="Shape 597"/>
        <p:cNvGrpSpPr/>
        <p:nvPr/>
      </p:nvGrpSpPr>
      <p:grpSpPr>
        <a:xfrm>
          <a:off x="0" y="0"/>
          <a:ext cx="0" cy="0"/>
          <a:chOff x="0" y="0"/>
          <a:chExt cx="0" cy="0"/>
        </a:xfrm>
      </p:grpSpPr>
      <p:pic>
        <p:nvPicPr>
          <p:cNvPr descr=" " id="598" name="Google Shape;598;g273b746f7c4_0_560"/>
          <p:cNvPicPr preferRelativeResize="0"/>
          <p:nvPr/>
        </p:nvPicPr>
        <p:blipFill rotWithShape="1">
          <a:blip r:embed="rId3">
            <a:alphaModFix/>
          </a:blip>
          <a:srcRect b="0" l="0" r="0" t="0"/>
          <a:stretch/>
        </p:blipFill>
        <p:spPr>
          <a:xfrm>
            <a:off x="0" y="0"/>
            <a:ext cx="15826178" cy="13716000"/>
          </a:xfrm>
          <a:prstGeom prst="rect">
            <a:avLst/>
          </a:prstGeom>
          <a:noFill/>
          <a:ln>
            <a:noFill/>
          </a:ln>
        </p:spPr>
      </p:pic>
      <p:sp>
        <p:nvSpPr>
          <p:cNvPr id="599" name="Google Shape;599;g273b746f7c4_0_560"/>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0" name="Google Shape;600;g273b746f7c4_0_560"/>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601" name="Google Shape;601;g273b746f7c4_0_560"/>
          <p:cNvSpPr/>
          <p:nvPr/>
        </p:nvSpPr>
        <p:spPr>
          <a:xfrm>
            <a:off x="7747968" y="12801600"/>
            <a:ext cx="78072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To download more editable chart, </a:t>
            </a:r>
            <a:r>
              <a:rPr b="0" i="0" lang="en-US" sz="3200" u="sng" cap="none" strike="noStrike">
                <a:solidFill>
                  <a:srgbClr val="0E0E0E"/>
                </a:solidFill>
                <a:latin typeface="Lato"/>
                <a:ea typeface="Lato"/>
                <a:cs typeface="Lato"/>
                <a:sym typeface="Lato"/>
                <a:hlinkClick r:id="rId5">
                  <a:extLst>
                    <a:ext uri="{A12FA001-AC4F-418D-AE19-62706E023703}">
                      <ahyp:hlinkClr val="tx"/>
                    </a:ext>
                  </a:extLst>
                </a:hlinkClick>
              </a:rPr>
              <a:t>click here</a:t>
            </a:r>
            <a:endParaRPr b="0" i="0" sz="3200" u="none" cap="none" strike="noStrike">
              <a:solidFill>
                <a:schemeClr val="dk1"/>
              </a:solidFill>
              <a:latin typeface="Calibri"/>
              <a:ea typeface="Calibri"/>
              <a:cs typeface="Calibri"/>
              <a:sym typeface="Calibri"/>
            </a:endParaRPr>
          </a:p>
        </p:txBody>
      </p:sp>
      <p:sp>
        <p:nvSpPr>
          <p:cNvPr id="602" name="Google Shape;602;g273b746f7c4_0_560"/>
          <p:cNvSpPr/>
          <p:nvPr/>
        </p:nvSpPr>
        <p:spPr>
          <a:xfrm>
            <a:off x="8135367" y="635000"/>
            <a:ext cx="8129100" cy="17907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3" name="Google Shape;603;g273b746f7c4_0_560"/>
          <p:cNvSpPr/>
          <p:nvPr/>
        </p:nvSpPr>
        <p:spPr>
          <a:xfrm>
            <a:off x="8897462" y="939800"/>
            <a:ext cx="69435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D5CB"/>
              </a:buClr>
              <a:buSzPts val="8000"/>
              <a:buFont typeface="Germania One"/>
              <a:buNone/>
            </a:pPr>
            <a:r>
              <a:rPr b="0" i="0" lang="en-US" sz="8000" u="none" cap="none" strike="noStrike">
                <a:solidFill>
                  <a:srgbClr val="F6D5CB"/>
                </a:solidFill>
                <a:latin typeface="Germania One"/>
                <a:ea typeface="Germania One"/>
                <a:cs typeface="Germania One"/>
                <a:sym typeface="Germania One"/>
              </a:rPr>
              <a:t>The Organization</a:t>
            </a:r>
            <a:endParaRPr b="0" i="0" sz="8000" u="none" cap="none" strike="noStrike">
              <a:solidFill>
                <a:schemeClr val="dk1"/>
              </a:solidFill>
              <a:latin typeface="Calibri"/>
              <a:ea typeface="Calibri"/>
              <a:cs typeface="Calibri"/>
              <a:sym typeface="Calibri"/>
            </a:endParaRPr>
          </a:p>
        </p:txBody>
      </p:sp>
      <p:sp>
        <p:nvSpPr>
          <p:cNvPr id="604" name="Google Shape;604;g273b746f7c4_0_560"/>
          <p:cNvSpPr/>
          <p:nvPr/>
        </p:nvSpPr>
        <p:spPr>
          <a:xfrm>
            <a:off x="787498" y="3352800"/>
            <a:ext cx="22812000" cy="8598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5" name="Google Shape;605;g273b746f7c4_0_560"/>
          <p:cNvSpPr/>
          <p:nvPr/>
        </p:nvSpPr>
        <p:spPr>
          <a:xfrm>
            <a:off x="10173972" y="3352800"/>
            <a:ext cx="5487000" cy="15240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06" name="Google Shape;606;g273b746f7c4_0_560"/>
          <p:cNvPicPr preferRelativeResize="0"/>
          <p:nvPr/>
        </p:nvPicPr>
        <p:blipFill rotWithShape="1">
          <a:blip r:embed="rId6">
            <a:alphaModFix/>
          </a:blip>
          <a:srcRect b="0" l="0" r="0" t="0"/>
          <a:stretch/>
        </p:blipFill>
        <p:spPr>
          <a:xfrm>
            <a:off x="10478810" y="3556000"/>
            <a:ext cx="1117740" cy="1117600"/>
          </a:xfrm>
          <a:prstGeom prst="rect">
            <a:avLst/>
          </a:prstGeom>
          <a:noFill/>
          <a:ln>
            <a:noFill/>
          </a:ln>
        </p:spPr>
      </p:pic>
      <p:sp>
        <p:nvSpPr>
          <p:cNvPr id="607" name="Google Shape;607;g273b746f7c4_0_560"/>
          <p:cNvSpPr/>
          <p:nvPr/>
        </p:nvSpPr>
        <p:spPr>
          <a:xfrm>
            <a:off x="11799775" y="3556000"/>
            <a:ext cx="3556500" cy="1117500"/>
          </a:xfrm>
          <a:prstGeom prst="roundRect">
            <a:avLst>
              <a:gd fmla="val 490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8" name="Google Shape;608;g273b746f7c4_0_560"/>
          <p:cNvSpPr/>
          <p:nvPr/>
        </p:nvSpPr>
        <p:spPr>
          <a:xfrm>
            <a:off x="11799775" y="35560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Chloe Ng</a:t>
            </a:r>
            <a:endParaRPr b="0" i="0" sz="3600" u="none" cap="none" strike="noStrike">
              <a:solidFill>
                <a:schemeClr val="dk1"/>
              </a:solidFill>
              <a:latin typeface="Calibri"/>
              <a:ea typeface="Calibri"/>
              <a:cs typeface="Calibri"/>
              <a:sym typeface="Calibri"/>
            </a:endParaRPr>
          </a:p>
        </p:txBody>
      </p:sp>
      <p:sp>
        <p:nvSpPr>
          <p:cNvPr id="609" name="Google Shape;609;g273b746f7c4_0_560"/>
          <p:cNvSpPr/>
          <p:nvPr/>
        </p:nvSpPr>
        <p:spPr>
          <a:xfrm>
            <a:off x="11799775" y="41910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Mage</a:t>
            </a:r>
            <a:endParaRPr b="0" i="0" sz="3200" u="none" cap="none" strike="noStrike">
              <a:solidFill>
                <a:schemeClr val="dk1"/>
              </a:solidFill>
              <a:latin typeface="Calibri"/>
              <a:ea typeface="Calibri"/>
              <a:cs typeface="Calibri"/>
              <a:sym typeface="Calibri"/>
            </a:endParaRPr>
          </a:p>
        </p:txBody>
      </p:sp>
      <p:sp>
        <p:nvSpPr>
          <p:cNvPr id="610" name="Google Shape;610;g273b746f7c4_0_560"/>
          <p:cNvSpPr/>
          <p:nvPr/>
        </p:nvSpPr>
        <p:spPr>
          <a:xfrm>
            <a:off x="787498" y="5715000"/>
            <a:ext cx="5487000" cy="15240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1" name="Google Shape;611;g273b746f7c4_0_560"/>
          <p:cNvPicPr preferRelativeResize="0"/>
          <p:nvPr/>
        </p:nvPicPr>
        <p:blipFill rotWithShape="1">
          <a:blip r:embed="rId7">
            <a:alphaModFix/>
          </a:blip>
          <a:srcRect b="0" l="0" r="0" t="0"/>
          <a:stretch/>
        </p:blipFill>
        <p:spPr>
          <a:xfrm>
            <a:off x="1092337" y="5918200"/>
            <a:ext cx="1117740" cy="1117600"/>
          </a:xfrm>
          <a:prstGeom prst="rect">
            <a:avLst/>
          </a:prstGeom>
          <a:noFill/>
          <a:ln>
            <a:noFill/>
          </a:ln>
        </p:spPr>
      </p:pic>
      <p:sp>
        <p:nvSpPr>
          <p:cNvPr id="612" name="Google Shape;612;g273b746f7c4_0_560"/>
          <p:cNvSpPr/>
          <p:nvPr/>
        </p:nvSpPr>
        <p:spPr>
          <a:xfrm>
            <a:off x="2413302" y="5918200"/>
            <a:ext cx="3556500" cy="1117500"/>
          </a:xfrm>
          <a:prstGeom prst="roundRect">
            <a:avLst>
              <a:gd fmla="val 490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3" name="Google Shape;613;g273b746f7c4_0_560"/>
          <p:cNvSpPr/>
          <p:nvPr/>
        </p:nvSpPr>
        <p:spPr>
          <a:xfrm>
            <a:off x="2413302" y="59182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Valtorin</a:t>
            </a:r>
            <a:endParaRPr b="0" i="0" sz="3600" u="none" cap="none" strike="noStrike">
              <a:solidFill>
                <a:schemeClr val="dk1"/>
              </a:solidFill>
              <a:latin typeface="Calibri"/>
              <a:ea typeface="Calibri"/>
              <a:cs typeface="Calibri"/>
              <a:sym typeface="Calibri"/>
            </a:endParaRPr>
          </a:p>
        </p:txBody>
      </p:sp>
      <p:sp>
        <p:nvSpPr>
          <p:cNvPr id="614" name="Google Shape;614;g273b746f7c4_0_560"/>
          <p:cNvSpPr/>
          <p:nvPr/>
        </p:nvSpPr>
        <p:spPr>
          <a:xfrm>
            <a:off x="2413302" y="65532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Assassin</a:t>
            </a:r>
            <a:endParaRPr b="0" i="0" sz="3200" u="none" cap="none" strike="noStrike">
              <a:solidFill>
                <a:schemeClr val="dk1"/>
              </a:solidFill>
              <a:latin typeface="Calibri"/>
              <a:ea typeface="Calibri"/>
              <a:cs typeface="Calibri"/>
              <a:sym typeface="Calibri"/>
            </a:endParaRPr>
          </a:p>
        </p:txBody>
      </p:sp>
      <p:sp>
        <p:nvSpPr>
          <p:cNvPr id="615" name="Google Shape;615;g273b746f7c4_0_560"/>
          <p:cNvSpPr/>
          <p:nvPr/>
        </p:nvSpPr>
        <p:spPr>
          <a:xfrm>
            <a:off x="3835879" y="8051800"/>
            <a:ext cx="5487000" cy="15240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16" name="Google Shape;616;g273b746f7c4_0_560"/>
          <p:cNvPicPr preferRelativeResize="0"/>
          <p:nvPr/>
        </p:nvPicPr>
        <p:blipFill rotWithShape="1">
          <a:blip r:embed="rId8">
            <a:alphaModFix/>
          </a:blip>
          <a:srcRect b="0" l="0" r="0" t="0"/>
          <a:stretch/>
        </p:blipFill>
        <p:spPr>
          <a:xfrm>
            <a:off x="4140718" y="8255000"/>
            <a:ext cx="1117740" cy="1117600"/>
          </a:xfrm>
          <a:prstGeom prst="rect">
            <a:avLst/>
          </a:prstGeom>
          <a:noFill/>
          <a:ln>
            <a:noFill/>
          </a:ln>
        </p:spPr>
      </p:pic>
      <p:sp>
        <p:nvSpPr>
          <p:cNvPr id="617" name="Google Shape;617;g273b746f7c4_0_560"/>
          <p:cNvSpPr/>
          <p:nvPr/>
        </p:nvSpPr>
        <p:spPr>
          <a:xfrm>
            <a:off x="5461683" y="8255000"/>
            <a:ext cx="3556500" cy="1117500"/>
          </a:xfrm>
          <a:prstGeom prst="roundRect">
            <a:avLst>
              <a:gd fmla="val 490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8" name="Google Shape;618;g273b746f7c4_0_560"/>
          <p:cNvSpPr/>
          <p:nvPr/>
        </p:nvSpPr>
        <p:spPr>
          <a:xfrm>
            <a:off x="5461683" y="82550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Lucian</a:t>
            </a:r>
            <a:endParaRPr b="0" i="0" sz="3600" u="none" cap="none" strike="noStrike">
              <a:solidFill>
                <a:schemeClr val="dk1"/>
              </a:solidFill>
              <a:latin typeface="Calibri"/>
              <a:ea typeface="Calibri"/>
              <a:cs typeface="Calibri"/>
              <a:sym typeface="Calibri"/>
            </a:endParaRPr>
          </a:p>
        </p:txBody>
      </p:sp>
      <p:sp>
        <p:nvSpPr>
          <p:cNvPr id="619" name="Google Shape;619;g273b746f7c4_0_560"/>
          <p:cNvSpPr/>
          <p:nvPr/>
        </p:nvSpPr>
        <p:spPr>
          <a:xfrm>
            <a:off x="5461683" y="88900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Conjurer</a:t>
            </a:r>
            <a:endParaRPr b="0" i="0" sz="3200" u="none" cap="none" strike="noStrike">
              <a:solidFill>
                <a:schemeClr val="dk1"/>
              </a:solidFill>
              <a:latin typeface="Calibri"/>
              <a:ea typeface="Calibri"/>
              <a:cs typeface="Calibri"/>
              <a:sym typeface="Calibri"/>
            </a:endParaRPr>
          </a:p>
        </p:txBody>
      </p:sp>
      <p:sp>
        <p:nvSpPr>
          <p:cNvPr id="620" name="Google Shape;620;g273b746f7c4_0_560"/>
          <p:cNvSpPr/>
          <p:nvPr/>
        </p:nvSpPr>
        <p:spPr>
          <a:xfrm>
            <a:off x="3835879" y="10439400"/>
            <a:ext cx="5487000" cy="15240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1" name="Google Shape;621;g273b746f7c4_0_560"/>
          <p:cNvPicPr preferRelativeResize="0"/>
          <p:nvPr/>
        </p:nvPicPr>
        <p:blipFill rotWithShape="1">
          <a:blip r:embed="rId9">
            <a:alphaModFix/>
          </a:blip>
          <a:srcRect b="0" l="0" r="0" t="0"/>
          <a:stretch/>
        </p:blipFill>
        <p:spPr>
          <a:xfrm>
            <a:off x="4140718" y="10642600"/>
            <a:ext cx="1117740" cy="1117600"/>
          </a:xfrm>
          <a:prstGeom prst="rect">
            <a:avLst/>
          </a:prstGeom>
          <a:noFill/>
          <a:ln>
            <a:noFill/>
          </a:ln>
        </p:spPr>
      </p:pic>
      <p:sp>
        <p:nvSpPr>
          <p:cNvPr id="622" name="Google Shape;622;g273b746f7c4_0_560"/>
          <p:cNvSpPr/>
          <p:nvPr/>
        </p:nvSpPr>
        <p:spPr>
          <a:xfrm>
            <a:off x="5461683" y="10642600"/>
            <a:ext cx="3556500" cy="1117500"/>
          </a:xfrm>
          <a:prstGeom prst="roundRect">
            <a:avLst>
              <a:gd fmla="val 490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3" name="Google Shape;623;g273b746f7c4_0_560"/>
          <p:cNvSpPr/>
          <p:nvPr/>
        </p:nvSpPr>
        <p:spPr>
          <a:xfrm>
            <a:off x="5461683" y="106426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Cedric</a:t>
            </a:r>
            <a:endParaRPr b="0" i="0" sz="3600" u="none" cap="none" strike="noStrike">
              <a:solidFill>
                <a:schemeClr val="dk1"/>
              </a:solidFill>
              <a:latin typeface="Calibri"/>
              <a:ea typeface="Calibri"/>
              <a:cs typeface="Calibri"/>
              <a:sym typeface="Calibri"/>
            </a:endParaRPr>
          </a:p>
        </p:txBody>
      </p:sp>
      <p:sp>
        <p:nvSpPr>
          <p:cNvPr id="624" name="Google Shape;624;g273b746f7c4_0_560"/>
          <p:cNvSpPr/>
          <p:nvPr/>
        </p:nvSpPr>
        <p:spPr>
          <a:xfrm>
            <a:off x="5461683" y="112776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Timekeeper</a:t>
            </a:r>
            <a:endParaRPr b="0" i="0" sz="3200" u="none" cap="none" strike="noStrike">
              <a:solidFill>
                <a:schemeClr val="dk1"/>
              </a:solidFill>
              <a:latin typeface="Calibri"/>
              <a:ea typeface="Calibri"/>
              <a:cs typeface="Calibri"/>
              <a:sym typeface="Calibri"/>
            </a:endParaRPr>
          </a:p>
        </p:txBody>
      </p:sp>
      <p:sp>
        <p:nvSpPr>
          <p:cNvPr id="625" name="Google Shape;625;g273b746f7c4_0_560"/>
          <p:cNvSpPr/>
          <p:nvPr/>
        </p:nvSpPr>
        <p:spPr>
          <a:xfrm>
            <a:off x="15343518" y="8077200"/>
            <a:ext cx="5487000" cy="15240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26" name="Google Shape;626;g273b746f7c4_0_560"/>
          <p:cNvPicPr preferRelativeResize="0"/>
          <p:nvPr/>
        </p:nvPicPr>
        <p:blipFill rotWithShape="1">
          <a:blip r:embed="rId10">
            <a:alphaModFix/>
          </a:blip>
          <a:srcRect b="0" l="0" r="0" t="0"/>
          <a:stretch/>
        </p:blipFill>
        <p:spPr>
          <a:xfrm>
            <a:off x="15648356" y="8280400"/>
            <a:ext cx="1117740" cy="1117600"/>
          </a:xfrm>
          <a:prstGeom prst="rect">
            <a:avLst/>
          </a:prstGeom>
          <a:noFill/>
          <a:ln>
            <a:noFill/>
          </a:ln>
        </p:spPr>
      </p:pic>
      <p:sp>
        <p:nvSpPr>
          <p:cNvPr id="627" name="Google Shape;627;g273b746f7c4_0_560"/>
          <p:cNvSpPr/>
          <p:nvPr/>
        </p:nvSpPr>
        <p:spPr>
          <a:xfrm>
            <a:off x="16969321" y="8280400"/>
            <a:ext cx="3556500" cy="1117500"/>
          </a:xfrm>
          <a:prstGeom prst="roundRect">
            <a:avLst>
              <a:gd fmla="val 490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28" name="Google Shape;628;g273b746f7c4_0_560"/>
          <p:cNvSpPr/>
          <p:nvPr/>
        </p:nvSpPr>
        <p:spPr>
          <a:xfrm>
            <a:off x="16969321" y="82804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Elvina</a:t>
            </a:r>
            <a:endParaRPr b="0" i="0" sz="3600" u="none" cap="none" strike="noStrike">
              <a:solidFill>
                <a:schemeClr val="dk1"/>
              </a:solidFill>
              <a:latin typeface="Calibri"/>
              <a:ea typeface="Calibri"/>
              <a:cs typeface="Calibri"/>
              <a:sym typeface="Calibri"/>
            </a:endParaRPr>
          </a:p>
        </p:txBody>
      </p:sp>
      <p:sp>
        <p:nvSpPr>
          <p:cNvPr id="629" name="Google Shape;629;g273b746f7c4_0_560"/>
          <p:cNvSpPr/>
          <p:nvPr/>
        </p:nvSpPr>
        <p:spPr>
          <a:xfrm>
            <a:off x="16969321" y="89154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Oracle</a:t>
            </a:r>
            <a:endParaRPr b="0" i="0" sz="3200" u="none" cap="none" strike="noStrike">
              <a:solidFill>
                <a:schemeClr val="dk1"/>
              </a:solidFill>
              <a:latin typeface="Calibri"/>
              <a:ea typeface="Calibri"/>
              <a:cs typeface="Calibri"/>
              <a:sym typeface="Calibri"/>
            </a:endParaRPr>
          </a:p>
        </p:txBody>
      </p:sp>
      <p:sp>
        <p:nvSpPr>
          <p:cNvPr id="630" name="Google Shape;630;g273b746f7c4_0_560"/>
          <p:cNvSpPr/>
          <p:nvPr/>
        </p:nvSpPr>
        <p:spPr>
          <a:xfrm>
            <a:off x="15343518" y="10439400"/>
            <a:ext cx="5487000" cy="15240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1" name="Google Shape;631;g273b746f7c4_0_560"/>
          <p:cNvPicPr preferRelativeResize="0"/>
          <p:nvPr/>
        </p:nvPicPr>
        <p:blipFill rotWithShape="1">
          <a:blip r:embed="rId11">
            <a:alphaModFix/>
          </a:blip>
          <a:srcRect b="0" l="0" r="0" t="0"/>
          <a:stretch/>
        </p:blipFill>
        <p:spPr>
          <a:xfrm>
            <a:off x="15648356" y="10642600"/>
            <a:ext cx="1117740" cy="1117600"/>
          </a:xfrm>
          <a:prstGeom prst="rect">
            <a:avLst/>
          </a:prstGeom>
          <a:noFill/>
          <a:ln>
            <a:noFill/>
          </a:ln>
        </p:spPr>
      </p:pic>
      <p:sp>
        <p:nvSpPr>
          <p:cNvPr id="632" name="Google Shape;632;g273b746f7c4_0_560"/>
          <p:cNvSpPr/>
          <p:nvPr/>
        </p:nvSpPr>
        <p:spPr>
          <a:xfrm>
            <a:off x="16969321" y="10642600"/>
            <a:ext cx="3556500" cy="1117500"/>
          </a:xfrm>
          <a:prstGeom prst="roundRect">
            <a:avLst>
              <a:gd fmla="val 490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3" name="Google Shape;633;g273b746f7c4_0_560"/>
          <p:cNvSpPr/>
          <p:nvPr/>
        </p:nvSpPr>
        <p:spPr>
          <a:xfrm>
            <a:off x="16969321" y="106426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Seraphina</a:t>
            </a:r>
            <a:endParaRPr b="0" i="0" sz="3600" u="none" cap="none" strike="noStrike">
              <a:solidFill>
                <a:schemeClr val="dk1"/>
              </a:solidFill>
              <a:latin typeface="Calibri"/>
              <a:ea typeface="Calibri"/>
              <a:cs typeface="Calibri"/>
              <a:sym typeface="Calibri"/>
            </a:endParaRPr>
          </a:p>
        </p:txBody>
      </p:sp>
      <p:sp>
        <p:nvSpPr>
          <p:cNvPr id="634" name="Google Shape;634;g273b746f7c4_0_560"/>
          <p:cNvSpPr/>
          <p:nvPr/>
        </p:nvSpPr>
        <p:spPr>
          <a:xfrm>
            <a:off x="16969321" y="112776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Lightbringer</a:t>
            </a:r>
            <a:endParaRPr b="0" i="0" sz="3200" u="none" cap="none" strike="noStrike">
              <a:solidFill>
                <a:schemeClr val="dk1"/>
              </a:solidFill>
              <a:latin typeface="Calibri"/>
              <a:ea typeface="Calibri"/>
              <a:cs typeface="Calibri"/>
              <a:sym typeface="Calibri"/>
            </a:endParaRPr>
          </a:p>
        </p:txBody>
      </p:sp>
      <p:sp>
        <p:nvSpPr>
          <p:cNvPr id="635" name="Google Shape;635;g273b746f7c4_0_560"/>
          <p:cNvSpPr/>
          <p:nvPr/>
        </p:nvSpPr>
        <p:spPr>
          <a:xfrm>
            <a:off x="6681035" y="5715000"/>
            <a:ext cx="5487000" cy="15240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36" name="Google Shape;636;g273b746f7c4_0_560"/>
          <p:cNvPicPr preferRelativeResize="0"/>
          <p:nvPr/>
        </p:nvPicPr>
        <p:blipFill rotWithShape="1">
          <a:blip r:embed="rId12">
            <a:alphaModFix/>
          </a:blip>
          <a:srcRect b="0" l="0" r="0" t="0"/>
          <a:stretch/>
        </p:blipFill>
        <p:spPr>
          <a:xfrm>
            <a:off x="6985873" y="5918200"/>
            <a:ext cx="1117740" cy="1117600"/>
          </a:xfrm>
          <a:prstGeom prst="rect">
            <a:avLst/>
          </a:prstGeom>
          <a:noFill/>
          <a:ln>
            <a:noFill/>
          </a:ln>
        </p:spPr>
      </p:pic>
      <p:sp>
        <p:nvSpPr>
          <p:cNvPr id="637" name="Google Shape;637;g273b746f7c4_0_560"/>
          <p:cNvSpPr/>
          <p:nvPr/>
        </p:nvSpPr>
        <p:spPr>
          <a:xfrm>
            <a:off x="8306838" y="5918200"/>
            <a:ext cx="3556500" cy="1117500"/>
          </a:xfrm>
          <a:prstGeom prst="roundRect">
            <a:avLst>
              <a:gd fmla="val 490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8" name="Google Shape;638;g273b746f7c4_0_560"/>
          <p:cNvSpPr/>
          <p:nvPr/>
        </p:nvSpPr>
        <p:spPr>
          <a:xfrm>
            <a:off x="8306838" y="59182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Aurielle</a:t>
            </a:r>
            <a:endParaRPr b="0" i="0" sz="3600" u="none" cap="none" strike="noStrike">
              <a:solidFill>
                <a:schemeClr val="dk1"/>
              </a:solidFill>
              <a:latin typeface="Calibri"/>
              <a:ea typeface="Calibri"/>
              <a:cs typeface="Calibri"/>
              <a:sym typeface="Calibri"/>
            </a:endParaRPr>
          </a:p>
        </p:txBody>
      </p:sp>
      <p:sp>
        <p:nvSpPr>
          <p:cNvPr id="639" name="Google Shape;639;g273b746f7c4_0_560"/>
          <p:cNvSpPr/>
          <p:nvPr/>
        </p:nvSpPr>
        <p:spPr>
          <a:xfrm>
            <a:off x="8306838" y="65532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Priestess</a:t>
            </a:r>
            <a:endParaRPr b="0" i="0" sz="3200" u="none" cap="none" strike="noStrike">
              <a:solidFill>
                <a:schemeClr val="dk1"/>
              </a:solidFill>
              <a:latin typeface="Calibri"/>
              <a:ea typeface="Calibri"/>
              <a:cs typeface="Calibri"/>
              <a:sym typeface="Calibri"/>
            </a:endParaRPr>
          </a:p>
        </p:txBody>
      </p:sp>
      <p:sp>
        <p:nvSpPr>
          <p:cNvPr id="640" name="Google Shape;640;g273b746f7c4_0_560"/>
          <p:cNvSpPr/>
          <p:nvPr/>
        </p:nvSpPr>
        <p:spPr>
          <a:xfrm>
            <a:off x="18468108" y="5715000"/>
            <a:ext cx="5487000" cy="15240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1" name="Google Shape;641;g273b746f7c4_0_560"/>
          <p:cNvPicPr preferRelativeResize="0"/>
          <p:nvPr/>
        </p:nvPicPr>
        <p:blipFill rotWithShape="1">
          <a:blip r:embed="rId13">
            <a:alphaModFix/>
          </a:blip>
          <a:srcRect b="0" l="0" r="0" t="0"/>
          <a:stretch/>
        </p:blipFill>
        <p:spPr>
          <a:xfrm>
            <a:off x="18772946" y="5918200"/>
            <a:ext cx="1117740" cy="1117600"/>
          </a:xfrm>
          <a:prstGeom prst="rect">
            <a:avLst/>
          </a:prstGeom>
          <a:noFill/>
          <a:ln>
            <a:noFill/>
          </a:ln>
        </p:spPr>
      </p:pic>
      <p:sp>
        <p:nvSpPr>
          <p:cNvPr id="642" name="Google Shape;642;g273b746f7c4_0_560"/>
          <p:cNvSpPr/>
          <p:nvPr/>
        </p:nvSpPr>
        <p:spPr>
          <a:xfrm>
            <a:off x="20093911" y="5918200"/>
            <a:ext cx="3556500" cy="1117500"/>
          </a:xfrm>
          <a:prstGeom prst="roundRect">
            <a:avLst>
              <a:gd fmla="val 490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3" name="Google Shape;643;g273b746f7c4_0_560"/>
          <p:cNvSpPr/>
          <p:nvPr/>
        </p:nvSpPr>
        <p:spPr>
          <a:xfrm>
            <a:off x="20093911" y="59182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Dariana</a:t>
            </a:r>
            <a:endParaRPr b="0" i="0" sz="3600" u="none" cap="none" strike="noStrike">
              <a:solidFill>
                <a:schemeClr val="dk1"/>
              </a:solidFill>
              <a:latin typeface="Calibri"/>
              <a:ea typeface="Calibri"/>
              <a:cs typeface="Calibri"/>
              <a:sym typeface="Calibri"/>
            </a:endParaRPr>
          </a:p>
        </p:txBody>
      </p:sp>
      <p:sp>
        <p:nvSpPr>
          <p:cNvPr id="644" name="Google Shape;644;g273b746f7c4_0_560"/>
          <p:cNvSpPr/>
          <p:nvPr/>
        </p:nvSpPr>
        <p:spPr>
          <a:xfrm>
            <a:off x="20093911" y="65532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Shaman</a:t>
            </a:r>
            <a:endParaRPr b="0" i="0" sz="3200" u="none" cap="none" strike="noStrike">
              <a:solidFill>
                <a:schemeClr val="dk1"/>
              </a:solidFill>
              <a:latin typeface="Calibri"/>
              <a:ea typeface="Calibri"/>
              <a:cs typeface="Calibri"/>
              <a:sym typeface="Calibri"/>
            </a:endParaRPr>
          </a:p>
        </p:txBody>
      </p:sp>
      <p:sp>
        <p:nvSpPr>
          <p:cNvPr id="645" name="Google Shape;645;g273b746f7c4_0_560"/>
          <p:cNvSpPr/>
          <p:nvPr/>
        </p:nvSpPr>
        <p:spPr>
          <a:xfrm>
            <a:off x="12574572" y="5715000"/>
            <a:ext cx="5487000" cy="15240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46" name="Google Shape;646;g273b746f7c4_0_560"/>
          <p:cNvPicPr preferRelativeResize="0"/>
          <p:nvPr/>
        </p:nvPicPr>
        <p:blipFill rotWithShape="1">
          <a:blip r:embed="rId14">
            <a:alphaModFix/>
          </a:blip>
          <a:srcRect b="0" l="0" r="0" t="0"/>
          <a:stretch/>
        </p:blipFill>
        <p:spPr>
          <a:xfrm>
            <a:off x="12879410" y="5918200"/>
            <a:ext cx="1117740" cy="1117600"/>
          </a:xfrm>
          <a:prstGeom prst="rect">
            <a:avLst/>
          </a:prstGeom>
          <a:noFill/>
          <a:ln>
            <a:noFill/>
          </a:ln>
        </p:spPr>
      </p:pic>
      <p:sp>
        <p:nvSpPr>
          <p:cNvPr id="647" name="Google Shape;647;g273b746f7c4_0_560"/>
          <p:cNvSpPr/>
          <p:nvPr/>
        </p:nvSpPr>
        <p:spPr>
          <a:xfrm>
            <a:off x="14200375" y="5918200"/>
            <a:ext cx="3556500" cy="1117500"/>
          </a:xfrm>
          <a:prstGeom prst="roundRect">
            <a:avLst>
              <a:gd fmla="val 4909" name="adj"/>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8" name="Google Shape;648;g273b746f7c4_0_560"/>
          <p:cNvSpPr/>
          <p:nvPr/>
        </p:nvSpPr>
        <p:spPr>
          <a:xfrm>
            <a:off x="14200375" y="5918200"/>
            <a:ext cx="37089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600"/>
              <a:buFont typeface="Germania One"/>
              <a:buNone/>
            </a:pPr>
            <a:r>
              <a:rPr b="0" i="0" lang="en-US" sz="3600" u="none" cap="none" strike="noStrike">
                <a:solidFill>
                  <a:srgbClr val="FFFFFF"/>
                </a:solidFill>
                <a:latin typeface="Germania One"/>
                <a:ea typeface="Germania One"/>
                <a:cs typeface="Germania One"/>
                <a:sym typeface="Germania One"/>
              </a:rPr>
              <a:t>Theronis</a:t>
            </a:r>
            <a:endParaRPr b="0" i="0" sz="3600" u="none" cap="none" strike="noStrike">
              <a:solidFill>
                <a:schemeClr val="dk1"/>
              </a:solidFill>
              <a:latin typeface="Calibri"/>
              <a:ea typeface="Calibri"/>
              <a:cs typeface="Calibri"/>
              <a:sym typeface="Calibri"/>
            </a:endParaRPr>
          </a:p>
        </p:txBody>
      </p:sp>
      <p:sp>
        <p:nvSpPr>
          <p:cNvPr id="649" name="Google Shape;649;g273b746f7c4_0_560"/>
          <p:cNvSpPr/>
          <p:nvPr/>
        </p:nvSpPr>
        <p:spPr>
          <a:xfrm>
            <a:off x="14200375" y="6553200"/>
            <a:ext cx="36918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The Warrior</a:t>
            </a:r>
            <a:endParaRPr b="0" i="0" sz="3200" u="none" cap="none" strike="noStrike">
              <a:solidFill>
                <a:schemeClr val="dk1"/>
              </a:solidFill>
              <a:latin typeface="Calibri"/>
              <a:ea typeface="Calibri"/>
              <a:cs typeface="Calibri"/>
              <a:sym typeface="Calibri"/>
            </a:endParaRPr>
          </a:p>
        </p:txBody>
      </p:sp>
      <p:pic>
        <p:nvPicPr>
          <p:cNvPr descr=" " id="650" name="Google Shape;650;g273b746f7c4_0_560"/>
          <p:cNvPicPr preferRelativeResize="0"/>
          <p:nvPr/>
        </p:nvPicPr>
        <p:blipFill rotWithShape="1">
          <a:blip r:embed="rId15">
            <a:alphaModFix/>
          </a:blip>
          <a:srcRect b="0" l="0" r="0" t="0"/>
          <a:stretch/>
        </p:blipFill>
        <p:spPr>
          <a:xfrm>
            <a:off x="3353219" y="5295900"/>
            <a:ext cx="17680610" cy="12700"/>
          </a:xfrm>
          <a:prstGeom prst="rect">
            <a:avLst/>
          </a:prstGeom>
          <a:noFill/>
          <a:ln>
            <a:noFill/>
          </a:ln>
        </p:spPr>
      </p:pic>
      <p:pic>
        <p:nvPicPr>
          <p:cNvPr descr=" " id="651" name="Google Shape;651;g273b746f7c4_0_560"/>
          <p:cNvPicPr preferRelativeResize="0"/>
          <p:nvPr/>
        </p:nvPicPr>
        <p:blipFill rotWithShape="1">
          <a:blip r:embed="rId16">
            <a:alphaModFix/>
          </a:blip>
          <a:srcRect b="0" l="0" r="0" t="0"/>
          <a:stretch/>
        </p:blipFill>
        <p:spPr>
          <a:xfrm>
            <a:off x="13006426" y="4902200"/>
            <a:ext cx="12702" cy="406400"/>
          </a:xfrm>
          <a:prstGeom prst="rect">
            <a:avLst/>
          </a:prstGeom>
          <a:noFill/>
          <a:ln>
            <a:noFill/>
          </a:ln>
        </p:spPr>
      </p:pic>
      <p:pic>
        <p:nvPicPr>
          <p:cNvPr descr=" " id="652" name="Google Shape;652;g273b746f7c4_0_560"/>
          <p:cNvPicPr preferRelativeResize="0"/>
          <p:nvPr/>
        </p:nvPicPr>
        <p:blipFill rotWithShape="1">
          <a:blip r:embed="rId17">
            <a:alphaModFix/>
          </a:blip>
          <a:srcRect b="0" l="0" r="0" t="0"/>
          <a:stretch/>
        </p:blipFill>
        <p:spPr>
          <a:xfrm>
            <a:off x="3353219" y="5308600"/>
            <a:ext cx="12702" cy="419100"/>
          </a:xfrm>
          <a:prstGeom prst="rect">
            <a:avLst/>
          </a:prstGeom>
          <a:noFill/>
          <a:ln>
            <a:noFill/>
          </a:ln>
        </p:spPr>
      </p:pic>
      <p:pic>
        <p:nvPicPr>
          <p:cNvPr descr=" " id="653" name="Google Shape;653;g273b746f7c4_0_560"/>
          <p:cNvPicPr preferRelativeResize="0"/>
          <p:nvPr/>
        </p:nvPicPr>
        <p:blipFill rotWithShape="1">
          <a:blip r:embed="rId17">
            <a:alphaModFix/>
          </a:blip>
          <a:srcRect b="0" l="0" r="0" t="0"/>
          <a:stretch/>
        </p:blipFill>
        <p:spPr>
          <a:xfrm>
            <a:off x="9513489" y="5308600"/>
            <a:ext cx="12702" cy="419100"/>
          </a:xfrm>
          <a:prstGeom prst="rect">
            <a:avLst/>
          </a:prstGeom>
          <a:noFill/>
          <a:ln>
            <a:noFill/>
          </a:ln>
        </p:spPr>
      </p:pic>
      <p:pic>
        <p:nvPicPr>
          <p:cNvPr descr=" " id="654" name="Google Shape;654;g273b746f7c4_0_560"/>
          <p:cNvPicPr preferRelativeResize="0"/>
          <p:nvPr/>
        </p:nvPicPr>
        <p:blipFill rotWithShape="1">
          <a:blip r:embed="rId17">
            <a:alphaModFix/>
          </a:blip>
          <a:srcRect b="0" l="0" r="0" t="0"/>
          <a:stretch/>
        </p:blipFill>
        <p:spPr>
          <a:xfrm>
            <a:off x="15407026" y="5308600"/>
            <a:ext cx="12702" cy="419100"/>
          </a:xfrm>
          <a:prstGeom prst="rect">
            <a:avLst/>
          </a:prstGeom>
          <a:noFill/>
          <a:ln>
            <a:noFill/>
          </a:ln>
        </p:spPr>
      </p:pic>
      <p:pic>
        <p:nvPicPr>
          <p:cNvPr descr=" " id="655" name="Google Shape;655;g273b746f7c4_0_560"/>
          <p:cNvPicPr preferRelativeResize="0"/>
          <p:nvPr/>
        </p:nvPicPr>
        <p:blipFill rotWithShape="1">
          <a:blip r:embed="rId17">
            <a:alphaModFix/>
          </a:blip>
          <a:srcRect b="0" l="0" r="0" t="0"/>
          <a:stretch/>
        </p:blipFill>
        <p:spPr>
          <a:xfrm>
            <a:off x="21021127" y="5308600"/>
            <a:ext cx="12702" cy="419100"/>
          </a:xfrm>
          <a:prstGeom prst="rect">
            <a:avLst/>
          </a:prstGeom>
          <a:noFill/>
          <a:ln>
            <a:noFill/>
          </a:ln>
        </p:spPr>
      </p:pic>
      <p:pic>
        <p:nvPicPr>
          <p:cNvPr descr=" " id="656" name="Google Shape;656;g273b746f7c4_0_560"/>
          <p:cNvPicPr preferRelativeResize="0"/>
          <p:nvPr/>
        </p:nvPicPr>
        <p:blipFill rotWithShape="1">
          <a:blip r:embed="rId18">
            <a:alphaModFix/>
          </a:blip>
          <a:srcRect b="0" l="0" r="0" t="0"/>
          <a:stretch/>
        </p:blipFill>
        <p:spPr>
          <a:xfrm>
            <a:off x="9513489" y="7124700"/>
            <a:ext cx="12702" cy="4165600"/>
          </a:xfrm>
          <a:prstGeom prst="rect">
            <a:avLst/>
          </a:prstGeom>
          <a:noFill/>
          <a:ln>
            <a:noFill/>
          </a:ln>
        </p:spPr>
      </p:pic>
      <p:pic>
        <p:nvPicPr>
          <p:cNvPr descr=" " id="657" name="Google Shape;657;g273b746f7c4_0_560"/>
          <p:cNvPicPr preferRelativeResize="0"/>
          <p:nvPr/>
        </p:nvPicPr>
        <p:blipFill rotWithShape="1">
          <a:blip r:embed="rId19">
            <a:alphaModFix/>
          </a:blip>
          <a:srcRect b="0" l="0" r="0" t="0"/>
          <a:stretch/>
        </p:blipFill>
        <p:spPr>
          <a:xfrm>
            <a:off x="9322965" y="8813800"/>
            <a:ext cx="203225" cy="12700"/>
          </a:xfrm>
          <a:prstGeom prst="rect">
            <a:avLst/>
          </a:prstGeom>
          <a:noFill/>
          <a:ln>
            <a:noFill/>
          </a:ln>
        </p:spPr>
      </p:pic>
      <p:pic>
        <p:nvPicPr>
          <p:cNvPr descr=" " id="658" name="Google Shape;658;g273b746f7c4_0_560"/>
          <p:cNvPicPr preferRelativeResize="0"/>
          <p:nvPr/>
        </p:nvPicPr>
        <p:blipFill rotWithShape="1">
          <a:blip r:embed="rId19">
            <a:alphaModFix/>
          </a:blip>
          <a:srcRect b="0" l="0" r="0" t="0"/>
          <a:stretch/>
        </p:blipFill>
        <p:spPr>
          <a:xfrm>
            <a:off x="20830603" y="8813800"/>
            <a:ext cx="203225" cy="12700"/>
          </a:xfrm>
          <a:prstGeom prst="rect">
            <a:avLst/>
          </a:prstGeom>
          <a:noFill/>
          <a:ln>
            <a:noFill/>
          </a:ln>
        </p:spPr>
      </p:pic>
      <p:pic>
        <p:nvPicPr>
          <p:cNvPr descr=" " id="659" name="Google Shape;659;g273b746f7c4_0_560"/>
          <p:cNvPicPr preferRelativeResize="0"/>
          <p:nvPr/>
        </p:nvPicPr>
        <p:blipFill rotWithShape="1">
          <a:blip r:embed="rId19">
            <a:alphaModFix/>
          </a:blip>
          <a:srcRect b="0" l="0" r="0" t="0"/>
          <a:stretch/>
        </p:blipFill>
        <p:spPr>
          <a:xfrm>
            <a:off x="9322965" y="11277600"/>
            <a:ext cx="203225" cy="12700"/>
          </a:xfrm>
          <a:prstGeom prst="rect">
            <a:avLst/>
          </a:prstGeom>
          <a:noFill/>
          <a:ln>
            <a:noFill/>
          </a:ln>
        </p:spPr>
      </p:pic>
      <p:pic>
        <p:nvPicPr>
          <p:cNvPr descr=" " id="660" name="Google Shape;660;g273b746f7c4_0_560"/>
          <p:cNvPicPr preferRelativeResize="0"/>
          <p:nvPr/>
        </p:nvPicPr>
        <p:blipFill rotWithShape="1">
          <a:blip r:embed="rId19">
            <a:alphaModFix/>
          </a:blip>
          <a:srcRect b="0" l="0" r="0" t="0"/>
          <a:stretch/>
        </p:blipFill>
        <p:spPr>
          <a:xfrm>
            <a:off x="20830603" y="11277600"/>
            <a:ext cx="203225" cy="12700"/>
          </a:xfrm>
          <a:prstGeom prst="rect">
            <a:avLst/>
          </a:prstGeom>
          <a:noFill/>
          <a:ln>
            <a:noFill/>
          </a:ln>
        </p:spPr>
      </p:pic>
      <p:pic>
        <p:nvPicPr>
          <p:cNvPr descr=" " id="661" name="Google Shape;661;g273b746f7c4_0_560"/>
          <p:cNvPicPr preferRelativeResize="0"/>
          <p:nvPr/>
        </p:nvPicPr>
        <p:blipFill rotWithShape="1">
          <a:blip r:embed="rId20">
            <a:alphaModFix/>
          </a:blip>
          <a:srcRect b="0" l="0" r="0" t="0"/>
          <a:stretch/>
        </p:blipFill>
        <p:spPr>
          <a:xfrm>
            <a:off x="21021127" y="7264400"/>
            <a:ext cx="12702" cy="40259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EBDA1"/>
        </a:solidFill>
      </p:bgPr>
    </p:bg>
    <p:spTree>
      <p:nvGrpSpPr>
        <p:cNvPr id="666" name="Shape 666"/>
        <p:cNvGrpSpPr/>
        <p:nvPr/>
      </p:nvGrpSpPr>
      <p:grpSpPr>
        <a:xfrm>
          <a:off x="0" y="0"/>
          <a:ext cx="0" cy="0"/>
          <a:chOff x="0" y="0"/>
          <a:chExt cx="0" cy="0"/>
        </a:xfrm>
      </p:grpSpPr>
      <p:pic>
        <p:nvPicPr>
          <p:cNvPr descr=" " id="667" name="Google Shape;667;g273b746f7c4_0_628"/>
          <p:cNvPicPr preferRelativeResize="0"/>
          <p:nvPr/>
        </p:nvPicPr>
        <p:blipFill rotWithShape="1">
          <a:blip r:embed="rId3">
            <a:alphaModFix/>
          </a:blip>
          <a:srcRect b="0" l="0" r="0" t="0"/>
          <a:stretch/>
        </p:blipFill>
        <p:spPr>
          <a:xfrm>
            <a:off x="0" y="0"/>
            <a:ext cx="21122740" cy="11861800"/>
          </a:xfrm>
          <a:prstGeom prst="rect">
            <a:avLst/>
          </a:prstGeom>
          <a:noFill/>
          <a:ln>
            <a:noFill/>
          </a:ln>
        </p:spPr>
      </p:pic>
      <p:pic>
        <p:nvPicPr>
          <p:cNvPr descr=" " id="668" name="Google Shape;668;g273b746f7c4_0_628"/>
          <p:cNvPicPr preferRelativeResize="0"/>
          <p:nvPr/>
        </p:nvPicPr>
        <p:blipFill rotWithShape="1">
          <a:blip r:embed="rId4">
            <a:alphaModFix/>
          </a:blip>
          <a:srcRect b="0" l="0" r="0" t="0"/>
          <a:stretch/>
        </p:blipFill>
        <p:spPr>
          <a:xfrm>
            <a:off x="5868133" y="2819400"/>
            <a:ext cx="18518915" cy="10896600"/>
          </a:xfrm>
          <a:prstGeom prst="rect">
            <a:avLst/>
          </a:prstGeom>
          <a:noFill/>
          <a:ln>
            <a:noFill/>
          </a:ln>
        </p:spPr>
      </p:pic>
      <p:sp>
        <p:nvSpPr>
          <p:cNvPr id="669" name="Google Shape;669;g273b746f7c4_0_62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670" name="Google Shape;670;g273b746f7c4_0_62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671" name="Google Shape;671;g273b746f7c4_0_628"/>
          <p:cNvSpPr/>
          <p:nvPr/>
        </p:nvSpPr>
        <p:spPr>
          <a:xfrm>
            <a:off x="2013202" y="3048000"/>
            <a:ext cx="8154300" cy="29718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2" name="Google Shape;672;g273b746f7c4_0_628"/>
          <p:cNvSpPr/>
          <p:nvPr/>
        </p:nvSpPr>
        <p:spPr>
          <a:xfrm>
            <a:off x="2775297" y="3352800"/>
            <a:ext cx="6969000" cy="2700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D5CB"/>
              </a:buClr>
              <a:buSzPts val="8000"/>
              <a:buFont typeface="Germania One"/>
              <a:buNone/>
            </a:pPr>
            <a:r>
              <a:rPr b="0" i="0" lang="en-US" sz="8000" u="none" cap="none" strike="noStrike">
                <a:solidFill>
                  <a:srgbClr val="F6D5CB"/>
                </a:solidFill>
                <a:latin typeface="Germania One"/>
                <a:ea typeface="Germania One"/>
                <a:cs typeface="Germania One"/>
                <a:sym typeface="Germania One"/>
              </a:rPr>
              <a:t>Thank you for</a:t>
            </a:r>
            <a:endParaRPr b="0" i="0" sz="8000" u="none" cap="none" strike="noStrike">
              <a:solidFill>
                <a:schemeClr val="dk1"/>
              </a:solidFill>
              <a:latin typeface="Calibri"/>
              <a:ea typeface="Calibri"/>
              <a:cs typeface="Calibri"/>
              <a:sym typeface="Calibri"/>
            </a:endParaRPr>
          </a:p>
          <a:p>
            <a:pPr indent="0" lvl="0" marL="0" marR="0" rtl="0" algn="l">
              <a:spcBef>
                <a:spcPts val="0"/>
              </a:spcBef>
              <a:spcAft>
                <a:spcPts val="0"/>
              </a:spcAft>
              <a:buClr>
                <a:srgbClr val="F6D5CB"/>
              </a:buClr>
              <a:buSzPts val="8000"/>
              <a:buFont typeface="Germania One"/>
              <a:buNone/>
            </a:pPr>
            <a:r>
              <a:rPr b="0" i="0" lang="en-US" sz="8000" u="none" cap="none" strike="noStrike">
                <a:solidFill>
                  <a:srgbClr val="F6D5CB"/>
                </a:solidFill>
                <a:latin typeface="Germania One"/>
                <a:ea typeface="Germania One"/>
                <a:cs typeface="Germania One"/>
                <a:sym typeface="Germania One"/>
              </a:rPr>
              <a:t>choosing EaTemp</a:t>
            </a:r>
            <a:endParaRPr b="0" i="0" sz="8000" u="none" cap="none" strike="noStrike">
              <a:solidFill>
                <a:schemeClr val="dk1"/>
              </a:solidFill>
              <a:latin typeface="Calibri"/>
              <a:ea typeface="Calibri"/>
              <a:cs typeface="Calibri"/>
              <a:sym typeface="Calibri"/>
            </a:endParaRPr>
          </a:p>
        </p:txBody>
      </p:sp>
      <p:sp>
        <p:nvSpPr>
          <p:cNvPr id="673" name="Google Shape;673;g273b746f7c4_0_628"/>
          <p:cNvSpPr/>
          <p:nvPr/>
        </p:nvSpPr>
        <p:spPr>
          <a:xfrm>
            <a:off x="2006851" y="6807200"/>
            <a:ext cx="9636300" cy="50376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Yes, you can use this for both personal and commercial projects.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don't have to credit us.</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No, you can't resell or redistribute it, including uploading this template online.</a:t>
            </a:r>
            <a:endParaRPr b="0" i="0" sz="3200" u="none" cap="none" strike="noStrike">
              <a:solidFill>
                <a:schemeClr val="dk1"/>
              </a:solidFill>
              <a:latin typeface="Calibri"/>
              <a:ea typeface="Calibri"/>
              <a:cs typeface="Calibri"/>
              <a:sym typeface="Calibri"/>
            </a:endParaRPr>
          </a:p>
          <a:p>
            <a:pPr indent="0" lvl="0" marL="0" marR="0" rtl="0" algn="l">
              <a:spcBef>
                <a:spcPts val="400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 And you can support us by sharing our site, EaTemp.com, with others.</a:t>
            </a:r>
            <a:endParaRPr b="0" i="0" sz="3200" u="none" cap="none" strike="noStrike">
              <a:solidFill>
                <a:schemeClr val="dk1"/>
              </a:solidFill>
              <a:latin typeface="Calibri"/>
              <a:ea typeface="Calibri"/>
              <a:cs typeface="Calibri"/>
              <a:sym typeface="Calibri"/>
            </a:endParaRPr>
          </a:p>
        </p:txBody>
      </p:sp>
      <p:sp>
        <p:nvSpPr>
          <p:cNvPr id="674" name="Google Shape;674;g273b746f7c4_0_628"/>
          <p:cNvSpPr/>
          <p:nvPr/>
        </p:nvSpPr>
        <p:spPr>
          <a:xfrm rot="-5400000">
            <a:off x="21715273" y="7889982"/>
            <a:ext cx="44541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Credit | Image: </a:t>
            </a:r>
            <a:r>
              <a:rPr b="0" i="0" lang="en-US" sz="3200" u="sng" cap="none" strike="noStrike">
                <a:solidFill>
                  <a:srgbClr val="0E0E0E"/>
                </a:solidFill>
                <a:latin typeface="Lato"/>
                <a:ea typeface="Lato"/>
                <a:cs typeface="Lato"/>
                <a:sym typeface="Lato"/>
                <a:hlinkClick r:id="rId6">
                  <a:extLst>
                    <a:ext uri="{A12FA001-AC4F-418D-AE19-62706E023703}">
                      <ahyp:hlinkClr val="tx"/>
                    </a:ext>
                  </a:extLst>
                </a:hlinkClick>
              </a:rPr>
              <a:t>Unsplash</a:t>
            </a:r>
            <a:r>
              <a:rPr b="0" i="0" lang="en-US" sz="3200" u="none" cap="none" strike="noStrike">
                <a:solidFill>
                  <a:srgbClr val="0E0E0E"/>
                </a:solidFill>
                <a:latin typeface="Lato"/>
                <a:ea typeface="Lato"/>
                <a:cs typeface="Lato"/>
                <a:sym typeface="Lato"/>
              </a:rPr>
              <a:t> </a:t>
            </a:r>
            <a:endParaRPr b="0" i="0" sz="3200" u="none" cap="none" strike="noStrike">
              <a:solidFill>
                <a:schemeClr val="dk1"/>
              </a:solidFill>
              <a:latin typeface="Calibri"/>
              <a:ea typeface="Calibri"/>
              <a:cs typeface="Calibri"/>
              <a:sym typeface="Calibri"/>
            </a:endParaRPr>
          </a:p>
        </p:txBody>
      </p:sp>
      <p:pic>
        <p:nvPicPr>
          <p:cNvPr descr=" " id="675" name="Google Shape;675;g273b746f7c4_0_628"/>
          <p:cNvPicPr preferRelativeResize="0"/>
          <p:nvPr/>
        </p:nvPicPr>
        <p:blipFill rotWithShape="1">
          <a:blip r:embed="rId7">
            <a:alphaModFix/>
          </a:blip>
          <a:srcRect b="0" l="0" r="0" t="0"/>
          <a:stretch/>
        </p:blipFill>
        <p:spPr>
          <a:xfrm>
            <a:off x="12193524" y="2984500"/>
            <a:ext cx="10326391" cy="96139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EBDA1"/>
        </a:solidFill>
      </p:bgPr>
    </p:bg>
    <p:spTree>
      <p:nvGrpSpPr>
        <p:cNvPr id="40" name="Shape 40"/>
        <p:cNvGrpSpPr/>
        <p:nvPr/>
      </p:nvGrpSpPr>
      <p:grpSpPr>
        <a:xfrm>
          <a:off x="0" y="0"/>
          <a:ext cx="0" cy="0"/>
          <a:chOff x="0" y="0"/>
          <a:chExt cx="0" cy="0"/>
        </a:xfrm>
      </p:grpSpPr>
      <p:pic>
        <p:nvPicPr>
          <p:cNvPr descr=" " id="41" name="Google Shape;41;g273b746f7c4_0_23"/>
          <p:cNvPicPr preferRelativeResize="0"/>
          <p:nvPr/>
        </p:nvPicPr>
        <p:blipFill rotWithShape="1">
          <a:blip r:embed="rId3">
            <a:alphaModFix/>
          </a:blip>
          <a:srcRect b="0" l="0" r="0" t="0"/>
          <a:stretch/>
        </p:blipFill>
        <p:spPr>
          <a:xfrm>
            <a:off x="9145143" y="0"/>
            <a:ext cx="15241905" cy="13716000"/>
          </a:xfrm>
          <a:prstGeom prst="rect">
            <a:avLst/>
          </a:prstGeom>
          <a:noFill/>
          <a:ln>
            <a:noFill/>
          </a:ln>
        </p:spPr>
      </p:pic>
      <p:sp>
        <p:nvSpPr>
          <p:cNvPr id="42" name="Google Shape;42;g273b746f7c4_0_23"/>
          <p:cNvSpPr/>
          <p:nvPr/>
        </p:nvSpPr>
        <p:spPr>
          <a:xfrm>
            <a:off x="5957045" y="692150"/>
            <a:ext cx="12485700" cy="25020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3" name="Google Shape;43;g273b746f7c4_0_23"/>
          <p:cNvSpPr/>
          <p:nvPr/>
        </p:nvSpPr>
        <p:spPr>
          <a:xfrm>
            <a:off x="6719140" y="996950"/>
            <a:ext cx="11503500" cy="24342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D5CB"/>
              </a:buClr>
              <a:buSzPts val="12800"/>
              <a:buFont typeface="Germania One"/>
              <a:buNone/>
            </a:pPr>
            <a:r>
              <a:rPr b="0" i="0" lang="en-US" sz="12800" u="none" cap="none" strike="noStrike">
                <a:solidFill>
                  <a:srgbClr val="F6D5CB"/>
                </a:solidFill>
                <a:latin typeface="Germania One"/>
                <a:ea typeface="Germania One"/>
                <a:cs typeface="Germania One"/>
                <a:sym typeface="Germania One"/>
              </a:rPr>
              <a:t>Table of Contents</a:t>
            </a:r>
            <a:endParaRPr b="0" i="0" sz="12800" u="none" cap="none" strike="noStrike">
              <a:solidFill>
                <a:schemeClr val="dk1"/>
              </a:solidFill>
              <a:latin typeface="Calibri"/>
              <a:ea typeface="Calibri"/>
              <a:cs typeface="Calibri"/>
              <a:sym typeface="Calibri"/>
            </a:endParaRPr>
          </a:p>
        </p:txBody>
      </p:sp>
      <p:sp>
        <p:nvSpPr>
          <p:cNvPr id="44" name="Google Shape;44;g273b746f7c4_0_23"/>
          <p:cNvSpPr/>
          <p:nvPr/>
        </p:nvSpPr>
        <p:spPr>
          <a:xfrm>
            <a:off x="17680610" y="4521200"/>
            <a:ext cx="73161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g273b746f7c4_0_23"/>
          <p:cNvSpPr/>
          <p:nvPr/>
        </p:nvSpPr>
        <p:spPr>
          <a:xfrm>
            <a:off x="17680610" y="4521200"/>
            <a:ext cx="1625700" cy="16257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g273b746f7c4_0_23"/>
          <p:cNvSpPr/>
          <p:nvPr/>
        </p:nvSpPr>
        <p:spPr>
          <a:xfrm>
            <a:off x="18106113" y="4876800"/>
            <a:ext cx="7749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6D5CB"/>
              </a:buClr>
              <a:buSzPts val="4800"/>
              <a:buFont typeface="Germania One"/>
              <a:buNone/>
            </a:pPr>
            <a:r>
              <a:rPr b="0" i="0" lang="en-US" sz="4800" u="none" cap="none" strike="noStrike">
                <a:solidFill>
                  <a:srgbClr val="F6D5CB"/>
                </a:solidFill>
                <a:latin typeface="Germania One"/>
                <a:ea typeface="Germania One"/>
                <a:cs typeface="Germania One"/>
                <a:sym typeface="Germania One"/>
              </a:rPr>
              <a:t>03</a:t>
            </a:r>
            <a:endParaRPr b="0" i="0" sz="4800" u="none" cap="none" strike="noStrike">
              <a:solidFill>
                <a:schemeClr val="dk1"/>
              </a:solidFill>
              <a:latin typeface="Calibri"/>
              <a:ea typeface="Calibri"/>
              <a:cs typeface="Calibri"/>
              <a:sym typeface="Calibri"/>
            </a:endParaRPr>
          </a:p>
        </p:txBody>
      </p:sp>
      <p:sp>
        <p:nvSpPr>
          <p:cNvPr id="47" name="Google Shape;47;g273b746f7c4_0_23"/>
          <p:cNvSpPr/>
          <p:nvPr/>
        </p:nvSpPr>
        <p:spPr>
          <a:xfrm>
            <a:off x="17680610" y="6350000"/>
            <a:ext cx="73161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g273b746f7c4_0_23"/>
          <p:cNvSpPr/>
          <p:nvPr/>
        </p:nvSpPr>
        <p:spPr>
          <a:xfrm>
            <a:off x="17680610" y="6350000"/>
            <a:ext cx="75192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ermania One"/>
              <a:buNone/>
            </a:pPr>
            <a:r>
              <a:rPr b="0" i="0" lang="en-US" sz="4800" u="none" cap="none" strike="noStrike">
                <a:solidFill>
                  <a:srgbClr val="0E0E0E"/>
                </a:solidFill>
                <a:latin typeface="Germania One"/>
                <a:ea typeface="Germania One"/>
                <a:cs typeface="Germania One"/>
                <a:sym typeface="Germania One"/>
              </a:rPr>
              <a:t>Wonders</a:t>
            </a:r>
            <a:endParaRPr b="0" i="0" sz="4800" u="none" cap="none" strike="noStrike">
              <a:solidFill>
                <a:schemeClr val="dk1"/>
              </a:solidFill>
              <a:latin typeface="Calibri"/>
              <a:ea typeface="Calibri"/>
              <a:cs typeface="Calibri"/>
              <a:sym typeface="Calibri"/>
            </a:endParaRPr>
          </a:p>
        </p:txBody>
      </p:sp>
      <p:sp>
        <p:nvSpPr>
          <p:cNvPr id="49" name="Google Shape;49;g273b746f7c4_0_23"/>
          <p:cNvSpPr/>
          <p:nvPr/>
        </p:nvSpPr>
        <p:spPr>
          <a:xfrm>
            <a:off x="17680610" y="71628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Wishes Granted</a:t>
            </a:r>
            <a:endParaRPr b="0" i="0" sz="3200" u="none" cap="none" strike="noStrike">
              <a:solidFill>
                <a:schemeClr val="dk1"/>
              </a:solidFill>
              <a:latin typeface="Calibri"/>
              <a:ea typeface="Calibri"/>
              <a:cs typeface="Calibri"/>
              <a:sym typeface="Calibri"/>
            </a:endParaRPr>
          </a:p>
        </p:txBody>
      </p:sp>
      <p:sp>
        <p:nvSpPr>
          <p:cNvPr id="50" name="Google Shape;50;g273b746f7c4_0_23"/>
          <p:cNvSpPr/>
          <p:nvPr/>
        </p:nvSpPr>
        <p:spPr>
          <a:xfrm>
            <a:off x="17680610" y="9156700"/>
            <a:ext cx="73161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g273b746f7c4_0_23"/>
          <p:cNvSpPr/>
          <p:nvPr/>
        </p:nvSpPr>
        <p:spPr>
          <a:xfrm>
            <a:off x="17680610" y="9156700"/>
            <a:ext cx="1625700" cy="1625700"/>
          </a:xfrm>
          <a:prstGeom prst="roundRect">
            <a:avLst>
              <a:gd fmla="val 781313" name="adj"/>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g273b746f7c4_0_23"/>
          <p:cNvSpPr/>
          <p:nvPr/>
        </p:nvSpPr>
        <p:spPr>
          <a:xfrm>
            <a:off x="18099762" y="9512300"/>
            <a:ext cx="7875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6D5CB"/>
              </a:buClr>
              <a:buSzPts val="4800"/>
              <a:buFont typeface="Germania One"/>
              <a:buNone/>
            </a:pPr>
            <a:r>
              <a:rPr b="0" i="0" lang="en-US" sz="4800" u="none" cap="none" strike="noStrike">
                <a:solidFill>
                  <a:srgbClr val="F6D5CB"/>
                </a:solidFill>
                <a:latin typeface="Germania One"/>
                <a:ea typeface="Germania One"/>
                <a:cs typeface="Germania One"/>
                <a:sym typeface="Germania One"/>
              </a:rPr>
              <a:t>04</a:t>
            </a:r>
            <a:endParaRPr b="0" i="0" sz="4800" u="none" cap="none" strike="noStrike">
              <a:solidFill>
                <a:schemeClr val="dk1"/>
              </a:solidFill>
              <a:latin typeface="Calibri"/>
              <a:ea typeface="Calibri"/>
              <a:cs typeface="Calibri"/>
              <a:sym typeface="Calibri"/>
            </a:endParaRPr>
          </a:p>
        </p:txBody>
      </p:sp>
      <p:sp>
        <p:nvSpPr>
          <p:cNvPr id="53" name="Google Shape;53;g273b746f7c4_0_23"/>
          <p:cNvSpPr/>
          <p:nvPr/>
        </p:nvSpPr>
        <p:spPr>
          <a:xfrm>
            <a:off x="17680610" y="10985500"/>
            <a:ext cx="73161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4" name="Google Shape;54;g273b746f7c4_0_23"/>
          <p:cNvSpPr/>
          <p:nvPr/>
        </p:nvSpPr>
        <p:spPr>
          <a:xfrm>
            <a:off x="17680610" y="10985500"/>
            <a:ext cx="75192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ermania One"/>
              <a:buNone/>
            </a:pPr>
            <a:r>
              <a:rPr b="0" i="0" lang="en-US" sz="4800" u="none" cap="none" strike="noStrike">
                <a:solidFill>
                  <a:srgbClr val="0E0E0E"/>
                </a:solidFill>
                <a:latin typeface="Germania One"/>
                <a:ea typeface="Germania One"/>
                <a:cs typeface="Germania One"/>
                <a:sym typeface="Germania One"/>
              </a:rPr>
              <a:t>Magic</a:t>
            </a:r>
            <a:endParaRPr b="0" i="0" sz="4800" u="none" cap="none" strike="noStrike">
              <a:solidFill>
                <a:schemeClr val="dk1"/>
              </a:solidFill>
              <a:latin typeface="Calibri"/>
              <a:ea typeface="Calibri"/>
              <a:cs typeface="Calibri"/>
              <a:sym typeface="Calibri"/>
            </a:endParaRPr>
          </a:p>
        </p:txBody>
      </p:sp>
      <p:sp>
        <p:nvSpPr>
          <p:cNvPr id="55" name="Google Shape;55;g273b746f7c4_0_23"/>
          <p:cNvSpPr/>
          <p:nvPr/>
        </p:nvSpPr>
        <p:spPr>
          <a:xfrm>
            <a:off x="17680610" y="117983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Spellcasting</a:t>
            </a:r>
            <a:endParaRPr b="0" i="0" sz="3200" u="none" cap="none" strike="noStrike">
              <a:solidFill>
                <a:schemeClr val="dk1"/>
              </a:solidFill>
              <a:latin typeface="Calibri"/>
              <a:ea typeface="Calibri"/>
              <a:cs typeface="Calibri"/>
              <a:sym typeface="Calibri"/>
            </a:endParaRPr>
          </a:p>
        </p:txBody>
      </p:sp>
      <p:sp>
        <p:nvSpPr>
          <p:cNvPr id="56" name="Google Shape;56;g273b746f7c4_0_23"/>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57" name="Google Shape;57;g273b746f7c4_0_23"/>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pic>
        <p:nvPicPr>
          <p:cNvPr descr=" " id="58" name="Google Shape;58;g273b746f7c4_0_23"/>
          <p:cNvPicPr preferRelativeResize="0"/>
          <p:nvPr/>
        </p:nvPicPr>
        <p:blipFill rotWithShape="1">
          <a:blip r:embed="rId5">
            <a:alphaModFix/>
          </a:blip>
          <a:srcRect b="0" l="0" r="0" t="0"/>
          <a:stretch/>
        </p:blipFill>
        <p:spPr>
          <a:xfrm>
            <a:off x="393749" y="4356100"/>
            <a:ext cx="10008851" cy="8013700"/>
          </a:xfrm>
          <a:prstGeom prst="rect">
            <a:avLst/>
          </a:prstGeom>
          <a:noFill/>
          <a:ln>
            <a:noFill/>
          </a:ln>
        </p:spPr>
      </p:pic>
      <p:sp>
        <p:nvSpPr>
          <p:cNvPr id="59" name="Google Shape;59;g273b746f7c4_0_23"/>
          <p:cNvSpPr/>
          <p:nvPr/>
        </p:nvSpPr>
        <p:spPr>
          <a:xfrm>
            <a:off x="10859857" y="4521200"/>
            <a:ext cx="73161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g273b746f7c4_0_23"/>
          <p:cNvSpPr/>
          <p:nvPr/>
        </p:nvSpPr>
        <p:spPr>
          <a:xfrm>
            <a:off x="10859857" y="4521200"/>
            <a:ext cx="1625700" cy="1625700"/>
          </a:xfrm>
          <a:prstGeom prst="roundRect">
            <a:avLst>
              <a:gd fmla="val 781313" name="adj"/>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1" name="Google Shape;61;g273b746f7c4_0_23"/>
          <p:cNvSpPr/>
          <p:nvPr/>
        </p:nvSpPr>
        <p:spPr>
          <a:xfrm>
            <a:off x="11279010" y="4876800"/>
            <a:ext cx="7875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6D5CB"/>
              </a:buClr>
              <a:buSzPts val="4800"/>
              <a:buFont typeface="Germania One"/>
              <a:buNone/>
            </a:pPr>
            <a:r>
              <a:rPr b="0" i="0" lang="en-US" sz="4800" u="none" cap="none" strike="noStrike">
                <a:solidFill>
                  <a:srgbClr val="F6D5CB"/>
                </a:solidFill>
                <a:latin typeface="Germania One"/>
                <a:ea typeface="Germania One"/>
                <a:cs typeface="Germania One"/>
                <a:sym typeface="Germania One"/>
              </a:rPr>
              <a:t>01</a:t>
            </a:r>
            <a:endParaRPr b="0" i="0" sz="4800" u="none" cap="none" strike="noStrike">
              <a:solidFill>
                <a:schemeClr val="dk1"/>
              </a:solidFill>
              <a:latin typeface="Calibri"/>
              <a:ea typeface="Calibri"/>
              <a:cs typeface="Calibri"/>
              <a:sym typeface="Calibri"/>
            </a:endParaRPr>
          </a:p>
        </p:txBody>
      </p:sp>
      <p:sp>
        <p:nvSpPr>
          <p:cNvPr id="62" name="Google Shape;62;g273b746f7c4_0_23"/>
          <p:cNvSpPr/>
          <p:nvPr/>
        </p:nvSpPr>
        <p:spPr>
          <a:xfrm>
            <a:off x="10859857" y="6350000"/>
            <a:ext cx="73161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3" name="Google Shape;63;g273b746f7c4_0_23"/>
          <p:cNvSpPr/>
          <p:nvPr/>
        </p:nvSpPr>
        <p:spPr>
          <a:xfrm>
            <a:off x="10859857" y="6350000"/>
            <a:ext cx="75192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ermania One"/>
              <a:buNone/>
            </a:pPr>
            <a:r>
              <a:rPr b="0" i="0" lang="en-US" sz="4800" u="none" cap="none" strike="noStrike">
                <a:solidFill>
                  <a:srgbClr val="0E0E0E"/>
                </a:solidFill>
                <a:latin typeface="Germania One"/>
                <a:ea typeface="Germania One"/>
                <a:cs typeface="Germania One"/>
                <a:sym typeface="Germania One"/>
              </a:rPr>
              <a:t>Introduction</a:t>
            </a:r>
            <a:endParaRPr b="0" i="0" sz="4800" u="none" cap="none" strike="noStrike">
              <a:solidFill>
                <a:schemeClr val="dk1"/>
              </a:solidFill>
              <a:latin typeface="Calibri"/>
              <a:ea typeface="Calibri"/>
              <a:cs typeface="Calibri"/>
              <a:sym typeface="Calibri"/>
            </a:endParaRPr>
          </a:p>
        </p:txBody>
      </p:sp>
      <p:sp>
        <p:nvSpPr>
          <p:cNvPr id="64" name="Google Shape;64;g273b746f7c4_0_23"/>
          <p:cNvSpPr/>
          <p:nvPr/>
        </p:nvSpPr>
        <p:spPr>
          <a:xfrm>
            <a:off x="10859857" y="71628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Extraordinary Realm</a:t>
            </a:r>
            <a:endParaRPr b="0" i="0" sz="3200" u="none" cap="none" strike="noStrike">
              <a:solidFill>
                <a:schemeClr val="dk1"/>
              </a:solidFill>
              <a:latin typeface="Calibri"/>
              <a:ea typeface="Calibri"/>
              <a:cs typeface="Calibri"/>
              <a:sym typeface="Calibri"/>
            </a:endParaRPr>
          </a:p>
        </p:txBody>
      </p:sp>
      <p:sp>
        <p:nvSpPr>
          <p:cNvPr id="65" name="Google Shape;65;g273b746f7c4_0_23"/>
          <p:cNvSpPr/>
          <p:nvPr/>
        </p:nvSpPr>
        <p:spPr>
          <a:xfrm>
            <a:off x="10859857" y="9156700"/>
            <a:ext cx="7316100" cy="31242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g273b746f7c4_0_23"/>
          <p:cNvSpPr/>
          <p:nvPr/>
        </p:nvSpPr>
        <p:spPr>
          <a:xfrm>
            <a:off x="10859857" y="9156700"/>
            <a:ext cx="1625700" cy="16257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g273b746f7c4_0_23"/>
          <p:cNvSpPr/>
          <p:nvPr/>
        </p:nvSpPr>
        <p:spPr>
          <a:xfrm>
            <a:off x="11285360" y="9512300"/>
            <a:ext cx="7749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F6D5CB"/>
              </a:buClr>
              <a:buSzPts val="4800"/>
              <a:buFont typeface="Germania One"/>
              <a:buNone/>
            </a:pPr>
            <a:r>
              <a:rPr b="0" i="0" lang="en-US" sz="4800" u="none" cap="none" strike="noStrike">
                <a:solidFill>
                  <a:srgbClr val="F6D5CB"/>
                </a:solidFill>
                <a:latin typeface="Germania One"/>
                <a:ea typeface="Germania One"/>
                <a:cs typeface="Germania One"/>
                <a:sym typeface="Germania One"/>
              </a:rPr>
              <a:t>02</a:t>
            </a:r>
            <a:endParaRPr b="0" i="0" sz="4800" u="none" cap="none" strike="noStrike">
              <a:solidFill>
                <a:schemeClr val="dk1"/>
              </a:solidFill>
              <a:latin typeface="Calibri"/>
              <a:ea typeface="Calibri"/>
              <a:cs typeface="Calibri"/>
              <a:sym typeface="Calibri"/>
            </a:endParaRPr>
          </a:p>
        </p:txBody>
      </p:sp>
      <p:sp>
        <p:nvSpPr>
          <p:cNvPr id="68" name="Google Shape;68;g273b746f7c4_0_23"/>
          <p:cNvSpPr/>
          <p:nvPr/>
        </p:nvSpPr>
        <p:spPr>
          <a:xfrm>
            <a:off x="10859857" y="10985500"/>
            <a:ext cx="7316100" cy="1295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9" name="Google Shape;69;g273b746f7c4_0_23"/>
          <p:cNvSpPr/>
          <p:nvPr/>
        </p:nvSpPr>
        <p:spPr>
          <a:xfrm>
            <a:off x="10859857" y="10985500"/>
            <a:ext cx="75192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ermania One"/>
              <a:buNone/>
            </a:pPr>
            <a:r>
              <a:rPr b="0" i="0" lang="en-US" sz="4800" u="none" cap="none" strike="noStrike">
                <a:solidFill>
                  <a:srgbClr val="0E0E0E"/>
                </a:solidFill>
                <a:latin typeface="Germania One"/>
                <a:ea typeface="Germania One"/>
                <a:cs typeface="Germania One"/>
                <a:sym typeface="Germania One"/>
              </a:rPr>
              <a:t>Encounters</a:t>
            </a:r>
            <a:endParaRPr b="0" i="0" sz="4800" u="none" cap="none" strike="noStrike">
              <a:solidFill>
                <a:schemeClr val="dk1"/>
              </a:solidFill>
              <a:latin typeface="Calibri"/>
              <a:ea typeface="Calibri"/>
              <a:cs typeface="Calibri"/>
              <a:sym typeface="Calibri"/>
            </a:endParaRPr>
          </a:p>
        </p:txBody>
      </p:sp>
      <p:sp>
        <p:nvSpPr>
          <p:cNvPr id="70" name="Google Shape;70;g273b746f7c4_0_23"/>
          <p:cNvSpPr/>
          <p:nvPr/>
        </p:nvSpPr>
        <p:spPr>
          <a:xfrm>
            <a:off x="10859857" y="11798300"/>
            <a:ext cx="7451700" cy="618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Unicorn Sightings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EBDA1"/>
        </a:solidFill>
      </p:bgPr>
    </p:bg>
    <p:spTree>
      <p:nvGrpSpPr>
        <p:cNvPr id="75" name="Shape 75"/>
        <p:cNvGrpSpPr/>
        <p:nvPr/>
      </p:nvGrpSpPr>
      <p:grpSpPr>
        <a:xfrm>
          <a:off x="0" y="0"/>
          <a:ext cx="0" cy="0"/>
          <a:chOff x="0" y="0"/>
          <a:chExt cx="0" cy="0"/>
        </a:xfrm>
      </p:grpSpPr>
      <p:pic>
        <p:nvPicPr>
          <p:cNvPr descr=" " id="76" name="Google Shape;76;g273b746f7c4_0_57"/>
          <p:cNvPicPr preferRelativeResize="0"/>
          <p:nvPr/>
        </p:nvPicPr>
        <p:blipFill rotWithShape="1">
          <a:blip r:embed="rId3">
            <a:alphaModFix/>
          </a:blip>
          <a:srcRect b="0" l="0" r="0" t="0"/>
          <a:stretch/>
        </p:blipFill>
        <p:spPr>
          <a:xfrm>
            <a:off x="0" y="0"/>
            <a:ext cx="15826178" cy="13716000"/>
          </a:xfrm>
          <a:prstGeom prst="rect">
            <a:avLst/>
          </a:prstGeom>
          <a:noFill/>
          <a:ln>
            <a:noFill/>
          </a:ln>
        </p:spPr>
      </p:pic>
      <p:sp>
        <p:nvSpPr>
          <p:cNvPr id="77" name="Google Shape;77;g273b746f7c4_0_5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78" name="Google Shape;78;g273b746f7c4_0_5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79" name="Google Shape;79;g273b746f7c4_0_57"/>
          <p:cNvSpPr/>
          <p:nvPr/>
        </p:nvSpPr>
        <p:spPr>
          <a:xfrm>
            <a:off x="2959470" y="2171700"/>
            <a:ext cx="13971600" cy="17907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0" name="Google Shape;80;g273b746f7c4_0_57"/>
          <p:cNvSpPr/>
          <p:nvPr/>
        </p:nvSpPr>
        <p:spPr>
          <a:xfrm>
            <a:off x="3721565" y="2476500"/>
            <a:ext cx="127863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D5CB"/>
              </a:buClr>
              <a:buSzPts val="8000"/>
              <a:buFont typeface="Germania One"/>
              <a:buNone/>
            </a:pPr>
            <a:r>
              <a:rPr b="0" i="0" lang="en-US" sz="8000" u="none" cap="none" strike="noStrike">
                <a:solidFill>
                  <a:srgbClr val="F6D5CB"/>
                </a:solidFill>
                <a:latin typeface="Germania One"/>
                <a:ea typeface="Germania One"/>
                <a:cs typeface="Germania One"/>
                <a:sym typeface="Germania One"/>
              </a:rPr>
              <a:t>The Realm of the Extraordinary</a:t>
            </a:r>
            <a:endParaRPr b="0" i="0" sz="8000" u="none" cap="none" strike="noStrike">
              <a:solidFill>
                <a:schemeClr val="dk1"/>
              </a:solidFill>
              <a:latin typeface="Calibri"/>
              <a:ea typeface="Calibri"/>
              <a:cs typeface="Calibri"/>
              <a:sym typeface="Calibri"/>
            </a:endParaRPr>
          </a:p>
        </p:txBody>
      </p:sp>
      <p:sp>
        <p:nvSpPr>
          <p:cNvPr id="81" name="Google Shape;81;g273b746f7c4_0_57"/>
          <p:cNvSpPr/>
          <p:nvPr/>
        </p:nvSpPr>
        <p:spPr>
          <a:xfrm>
            <a:off x="2959470"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b="0" i="0" sz="3200" u="none" cap="none" strike="noStrike">
              <a:solidFill>
                <a:schemeClr val="dk1"/>
              </a:solidFill>
              <a:latin typeface="Calibri"/>
              <a:ea typeface="Calibri"/>
              <a:cs typeface="Calibri"/>
              <a:sym typeface="Calibri"/>
            </a:endParaRPr>
          </a:p>
        </p:txBody>
      </p:sp>
      <p:sp>
        <p:nvSpPr>
          <p:cNvPr id="82" name="Google Shape;82;g273b746f7c4_0_57"/>
          <p:cNvSpPr/>
          <p:nvPr/>
        </p:nvSpPr>
        <p:spPr>
          <a:xfrm>
            <a:off x="12701588" y="4737100"/>
            <a:ext cx="8861400" cy="44790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EBDA1"/>
        </a:solidFill>
      </p:bgPr>
    </p:bg>
    <p:spTree>
      <p:nvGrpSpPr>
        <p:cNvPr id="87" name="Shape 87"/>
        <p:cNvGrpSpPr/>
        <p:nvPr/>
      </p:nvGrpSpPr>
      <p:grpSpPr>
        <a:xfrm>
          <a:off x="0" y="0"/>
          <a:ext cx="0" cy="0"/>
          <a:chOff x="0" y="0"/>
          <a:chExt cx="0" cy="0"/>
        </a:xfrm>
      </p:grpSpPr>
      <p:pic>
        <p:nvPicPr>
          <p:cNvPr descr=" " id="88" name="Google Shape;88;g273b746f7c4_0_68"/>
          <p:cNvPicPr preferRelativeResize="0"/>
          <p:nvPr/>
        </p:nvPicPr>
        <p:blipFill rotWithShape="1">
          <a:blip r:embed="rId3">
            <a:alphaModFix/>
          </a:blip>
          <a:srcRect b="0" l="0" r="0" t="0"/>
          <a:stretch/>
        </p:blipFill>
        <p:spPr>
          <a:xfrm>
            <a:off x="0" y="2324100"/>
            <a:ext cx="11660057" cy="11391900"/>
          </a:xfrm>
          <a:prstGeom prst="rect">
            <a:avLst/>
          </a:prstGeom>
          <a:noFill/>
          <a:ln>
            <a:noFill/>
          </a:ln>
        </p:spPr>
      </p:pic>
      <p:pic>
        <p:nvPicPr>
          <p:cNvPr descr=" " id="89" name="Google Shape;89;g273b746f7c4_0_68"/>
          <p:cNvPicPr preferRelativeResize="0"/>
          <p:nvPr/>
        </p:nvPicPr>
        <p:blipFill rotWithShape="1">
          <a:blip r:embed="rId4">
            <a:alphaModFix/>
          </a:blip>
          <a:srcRect b="0" l="0" r="0" t="0"/>
          <a:stretch/>
        </p:blipFill>
        <p:spPr>
          <a:xfrm>
            <a:off x="12041105" y="0"/>
            <a:ext cx="12345943" cy="12496800"/>
          </a:xfrm>
          <a:prstGeom prst="rect">
            <a:avLst/>
          </a:prstGeom>
          <a:noFill/>
          <a:ln>
            <a:noFill/>
          </a:ln>
        </p:spPr>
      </p:pic>
      <p:pic>
        <p:nvPicPr>
          <p:cNvPr descr=" " id="90" name="Google Shape;90;g273b746f7c4_0_68"/>
          <p:cNvPicPr preferRelativeResize="0"/>
          <p:nvPr/>
        </p:nvPicPr>
        <p:blipFill rotWithShape="1">
          <a:blip r:embed="rId5">
            <a:alphaModFix/>
          </a:blip>
          <a:srcRect b="0" l="0" r="0" t="0"/>
          <a:stretch/>
        </p:blipFill>
        <p:spPr>
          <a:xfrm>
            <a:off x="0" y="3886200"/>
            <a:ext cx="24387048" cy="9829800"/>
          </a:xfrm>
          <a:prstGeom prst="rect">
            <a:avLst/>
          </a:prstGeom>
          <a:noFill/>
          <a:ln>
            <a:noFill/>
          </a:ln>
        </p:spPr>
      </p:pic>
      <p:pic>
        <p:nvPicPr>
          <p:cNvPr descr=" " id="91" name="Google Shape;91;g273b746f7c4_0_68"/>
          <p:cNvPicPr preferRelativeResize="0"/>
          <p:nvPr/>
        </p:nvPicPr>
        <p:blipFill rotWithShape="1">
          <a:blip r:embed="rId6">
            <a:alphaModFix/>
          </a:blip>
          <a:srcRect b="0" l="0" r="0" t="0"/>
          <a:stretch/>
        </p:blipFill>
        <p:spPr>
          <a:xfrm>
            <a:off x="23370921" y="10515600"/>
            <a:ext cx="1016127" cy="3200400"/>
          </a:xfrm>
          <a:prstGeom prst="rect">
            <a:avLst/>
          </a:prstGeom>
          <a:noFill/>
          <a:ln>
            <a:noFill/>
          </a:ln>
        </p:spPr>
      </p:pic>
      <p:sp>
        <p:nvSpPr>
          <p:cNvPr id="92" name="Google Shape;92;g273b746f7c4_0_68"/>
          <p:cNvSpPr/>
          <p:nvPr/>
        </p:nvSpPr>
        <p:spPr>
          <a:xfrm>
            <a:off x="1905238" y="1651000"/>
            <a:ext cx="9869100" cy="45846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3" name="Google Shape;93;g273b746f7c4_0_68"/>
          <p:cNvPicPr preferRelativeResize="0"/>
          <p:nvPr/>
        </p:nvPicPr>
        <p:blipFill rotWithShape="1">
          <a:blip r:embed="rId7">
            <a:alphaModFix/>
          </a:blip>
          <a:srcRect b="0" l="0" r="0" t="0"/>
          <a:stretch/>
        </p:blipFill>
        <p:spPr>
          <a:xfrm>
            <a:off x="6176379" y="1955800"/>
            <a:ext cx="1326854" cy="1409700"/>
          </a:xfrm>
          <a:prstGeom prst="rect">
            <a:avLst/>
          </a:prstGeom>
          <a:noFill/>
          <a:ln>
            <a:noFill/>
          </a:ln>
        </p:spPr>
      </p:pic>
      <p:sp>
        <p:nvSpPr>
          <p:cNvPr id="94" name="Google Shape;94;g273b746f7c4_0_68"/>
          <p:cNvSpPr/>
          <p:nvPr/>
        </p:nvSpPr>
        <p:spPr>
          <a:xfrm>
            <a:off x="2311689" y="3670300"/>
            <a:ext cx="90561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g273b746f7c4_0_68"/>
          <p:cNvSpPr/>
          <p:nvPr/>
        </p:nvSpPr>
        <p:spPr>
          <a:xfrm>
            <a:off x="2210076" y="3670300"/>
            <a:ext cx="92595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Unicorn Sightings</a:t>
            </a:r>
            <a:endParaRPr b="0" i="0" sz="4800" u="none" cap="none" strike="noStrike">
              <a:solidFill>
                <a:schemeClr val="dk1"/>
              </a:solidFill>
              <a:latin typeface="Calibri"/>
              <a:ea typeface="Calibri"/>
              <a:cs typeface="Calibri"/>
              <a:sym typeface="Calibri"/>
            </a:endParaRPr>
          </a:p>
        </p:txBody>
      </p:sp>
      <p:sp>
        <p:nvSpPr>
          <p:cNvPr id="96" name="Google Shape;96;g273b746f7c4_0_68"/>
          <p:cNvSpPr/>
          <p:nvPr/>
        </p:nvSpPr>
        <p:spPr>
          <a:xfrm>
            <a:off x="2243947" y="44831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record of the number of unicorns spotted in the fantasy realm and the beauty and mystery that surrounds these enchanting creatures.</a:t>
            </a:r>
            <a:endParaRPr b="0" i="0" sz="3200" u="none" cap="none" strike="noStrike">
              <a:solidFill>
                <a:schemeClr val="dk1"/>
              </a:solidFill>
              <a:latin typeface="Calibri"/>
              <a:ea typeface="Calibri"/>
              <a:cs typeface="Calibri"/>
              <a:sym typeface="Calibri"/>
            </a:endParaRPr>
          </a:p>
        </p:txBody>
      </p:sp>
      <p:sp>
        <p:nvSpPr>
          <p:cNvPr id="97" name="Google Shape;97;g273b746f7c4_0_68"/>
          <p:cNvSpPr/>
          <p:nvPr/>
        </p:nvSpPr>
        <p:spPr>
          <a:xfrm>
            <a:off x="12612676" y="1600200"/>
            <a:ext cx="9869100" cy="45846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98" name="Google Shape;98;g273b746f7c4_0_68"/>
          <p:cNvPicPr preferRelativeResize="0"/>
          <p:nvPr/>
        </p:nvPicPr>
        <p:blipFill rotWithShape="1">
          <a:blip r:embed="rId8">
            <a:alphaModFix/>
          </a:blip>
          <a:srcRect b="0" l="0" r="0" t="0"/>
          <a:stretch/>
        </p:blipFill>
        <p:spPr>
          <a:xfrm>
            <a:off x="17304049" y="1905000"/>
            <a:ext cx="486388" cy="1409700"/>
          </a:xfrm>
          <a:prstGeom prst="rect">
            <a:avLst/>
          </a:prstGeom>
          <a:noFill/>
          <a:ln>
            <a:noFill/>
          </a:ln>
        </p:spPr>
      </p:pic>
      <p:sp>
        <p:nvSpPr>
          <p:cNvPr id="99" name="Google Shape;99;g273b746f7c4_0_68"/>
          <p:cNvSpPr/>
          <p:nvPr/>
        </p:nvSpPr>
        <p:spPr>
          <a:xfrm>
            <a:off x="13019127" y="3619500"/>
            <a:ext cx="9056100" cy="22605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0" name="Google Shape;100;g273b746f7c4_0_68"/>
          <p:cNvSpPr/>
          <p:nvPr/>
        </p:nvSpPr>
        <p:spPr>
          <a:xfrm>
            <a:off x="12917514" y="3619500"/>
            <a:ext cx="92595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Dragon Taming</a:t>
            </a:r>
            <a:endParaRPr b="0" i="0" sz="4800" u="none" cap="none" strike="noStrike">
              <a:solidFill>
                <a:schemeClr val="dk1"/>
              </a:solidFill>
              <a:latin typeface="Calibri"/>
              <a:ea typeface="Calibri"/>
              <a:cs typeface="Calibri"/>
              <a:sym typeface="Calibri"/>
            </a:endParaRPr>
          </a:p>
        </p:txBody>
      </p:sp>
      <p:sp>
        <p:nvSpPr>
          <p:cNvPr id="101" name="Google Shape;101;g273b746f7c4_0_68"/>
          <p:cNvSpPr/>
          <p:nvPr/>
        </p:nvSpPr>
        <p:spPr>
          <a:xfrm>
            <a:off x="12951385" y="4432300"/>
            <a:ext cx="9191700" cy="1583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3200"/>
              <a:buFont typeface="Lato"/>
              <a:buNone/>
            </a:pPr>
            <a:r>
              <a:rPr b="0" i="0" lang="en-US" sz="3200" u="none" cap="none" strike="noStrike">
                <a:solidFill>
                  <a:srgbClr val="FFFFFF"/>
                </a:solidFill>
                <a:latin typeface="Lato"/>
                <a:ea typeface="Lato"/>
                <a:cs typeface="Lato"/>
                <a:sym typeface="Lato"/>
              </a:rPr>
              <a:t>A closer look at the art of taming dragons and the brave adventurers who dare to take on these fearsome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EBDA1"/>
        </a:solidFill>
      </p:bgPr>
    </p:bg>
    <p:spTree>
      <p:nvGrpSpPr>
        <p:cNvPr id="106" name="Shape 106"/>
        <p:cNvGrpSpPr/>
        <p:nvPr/>
      </p:nvGrpSpPr>
      <p:grpSpPr>
        <a:xfrm>
          <a:off x="0" y="0"/>
          <a:ext cx="0" cy="0"/>
          <a:chOff x="0" y="0"/>
          <a:chExt cx="0" cy="0"/>
        </a:xfrm>
      </p:grpSpPr>
      <p:pic>
        <p:nvPicPr>
          <p:cNvPr descr=" " id="107" name="Google Shape;107;g273b746f7c4_0_86"/>
          <p:cNvPicPr preferRelativeResize="0"/>
          <p:nvPr/>
        </p:nvPicPr>
        <p:blipFill rotWithShape="1">
          <a:blip r:embed="rId3">
            <a:alphaModFix/>
          </a:blip>
          <a:srcRect b="0" l="0" r="0" t="0"/>
          <a:stretch/>
        </p:blipFill>
        <p:spPr>
          <a:xfrm>
            <a:off x="9145143" y="0"/>
            <a:ext cx="15241905" cy="13716000"/>
          </a:xfrm>
          <a:prstGeom prst="rect">
            <a:avLst/>
          </a:prstGeom>
          <a:noFill/>
          <a:ln>
            <a:noFill/>
          </a:ln>
        </p:spPr>
      </p:pic>
      <p:sp>
        <p:nvSpPr>
          <p:cNvPr id="108" name="Google Shape;108;g273b746f7c4_0_86"/>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09" name="Google Shape;109;g273b746f7c4_0_86"/>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10" name="Google Shape;110;g273b746f7c4_0_86"/>
          <p:cNvSpPr/>
          <p:nvPr/>
        </p:nvSpPr>
        <p:spPr>
          <a:xfrm>
            <a:off x="2934067"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1" name="Google Shape;111;g273b746f7c4_0_86"/>
          <p:cNvPicPr preferRelativeResize="0"/>
          <p:nvPr/>
        </p:nvPicPr>
        <p:blipFill rotWithShape="1">
          <a:blip r:embed="rId5">
            <a:alphaModFix/>
          </a:blip>
          <a:srcRect b="0" l="0" r="0" t="0"/>
          <a:stretch/>
        </p:blipFill>
        <p:spPr>
          <a:xfrm>
            <a:off x="2934067" y="1384300"/>
            <a:ext cx="8129016" cy="7708900"/>
          </a:xfrm>
          <a:prstGeom prst="rect">
            <a:avLst/>
          </a:prstGeom>
          <a:noFill/>
          <a:ln>
            <a:noFill/>
          </a:ln>
        </p:spPr>
      </p:pic>
      <p:sp>
        <p:nvSpPr>
          <p:cNvPr id="112" name="Google Shape;112;g273b746f7c4_0_86"/>
          <p:cNvSpPr/>
          <p:nvPr/>
        </p:nvSpPr>
        <p:spPr>
          <a:xfrm>
            <a:off x="2934067" y="9702800"/>
            <a:ext cx="8129100" cy="13209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g273b746f7c4_0_86"/>
          <p:cNvSpPr/>
          <p:nvPr/>
        </p:nvSpPr>
        <p:spPr>
          <a:xfrm>
            <a:off x="3696162" y="10007600"/>
            <a:ext cx="43311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D5CB"/>
              </a:buClr>
              <a:buSzPts val="4800"/>
              <a:buFont typeface="Germania One"/>
              <a:buNone/>
            </a:pPr>
            <a:r>
              <a:rPr b="0" i="0" lang="en-US" sz="4800" u="none" cap="none" strike="noStrike">
                <a:solidFill>
                  <a:srgbClr val="F6D5CB"/>
                </a:solidFill>
                <a:latin typeface="Germania One"/>
                <a:ea typeface="Germania One"/>
                <a:cs typeface="Germania One"/>
                <a:sym typeface="Germania One"/>
              </a:rPr>
              <a:t>Unicorn Sightings</a:t>
            </a:r>
            <a:endParaRPr b="0" i="0" sz="4800" u="none" cap="none" strike="noStrike">
              <a:solidFill>
                <a:schemeClr val="dk1"/>
              </a:solidFill>
              <a:latin typeface="Calibri"/>
              <a:ea typeface="Calibri"/>
              <a:cs typeface="Calibri"/>
              <a:sym typeface="Calibri"/>
            </a:endParaRPr>
          </a:p>
        </p:txBody>
      </p:sp>
      <p:sp>
        <p:nvSpPr>
          <p:cNvPr id="114" name="Google Shape;114;g273b746f7c4_0_86"/>
          <p:cNvSpPr/>
          <p:nvPr/>
        </p:nvSpPr>
        <p:spPr>
          <a:xfrm>
            <a:off x="2934067"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g273b746f7c4_0_86"/>
          <p:cNvSpPr/>
          <p:nvPr/>
        </p:nvSpPr>
        <p:spPr>
          <a:xfrm>
            <a:off x="2934067"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record of the number of unicorns spotted in the fantasy realm and the beauty and mystery.</a:t>
            </a:r>
            <a:endParaRPr b="0" i="0" sz="3200" u="none" cap="none" strike="noStrike">
              <a:solidFill>
                <a:schemeClr val="dk1"/>
              </a:solidFill>
              <a:latin typeface="Calibri"/>
              <a:ea typeface="Calibri"/>
              <a:cs typeface="Calibri"/>
              <a:sym typeface="Calibri"/>
            </a:endParaRPr>
          </a:p>
        </p:txBody>
      </p:sp>
      <p:sp>
        <p:nvSpPr>
          <p:cNvPr id="116" name="Google Shape;116;g273b746f7c4_0_86"/>
          <p:cNvSpPr/>
          <p:nvPr/>
        </p:nvSpPr>
        <p:spPr>
          <a:xfrm>
            <a:off x="13323965" y="1384300"/>
            <a:ext cx="8129100" cy="11214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17" name="Google Shape;117;g273b746f7c4_0_86"/>
          <p:cNvPicPr preferRelativeResize="0"/>
          <p:nvPr/>
        </p:nvPicPr>
        <p:blipFill rotWithShape="1">
          <a:blip r:embed="rId6">
            <a:alphaModFix/>
          </a:blip>
          <a:srcRect b="0" l="0" r="0" t="0"/>
          <a:stretch/>
        </p:blipFill>
        <p:spPr>
          <a:xfrm>
            <a:off x="13323965" y="1384300"/>
            <a:ext cx="8129016" cy="7708900"/>
          </a:xfrm>
          <a:prstGeom prst="rect">
            <a:avLst/>
          </a:prstGeom>
          <a:noFill/>
          <a:ln>
            <a:noFill/>
          </a:ln>
        </p:spPr>
      </p:pic>
      <p:sp>
        <p:nvSpPr>
          <p:cNvPr id="118" name="Google Shape;118;g273b746f7c4_0_86"/>
          <p:cNvSpPr/>
          <p:nvPr/>
        </p:nvSpPr>
        <p:spPr>
          <a:xfrm>
            <a:off x="13323965" y="9702800"/>
            <a:ext cx="8129100" cy="13209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g273b746f7c4_0_86"/>
          <p:cNvSpPr/>
          <p:nvPr/>
        </p:nvSpPr>
        <p:spPr>
          <a:xfrm>
            <a:off x="14086061" y="10007600"/>
            <a:ext cx="3708900" cy="9144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D5CB"/>
              </a:buClr>
              <a:buSzPts val="4800"/>
              <a:buFont typeface="Germania One"/>
              <a:buNone/>
            </a:pPr>
            <a:r>
              <a:rPr b="0" i="0" lang="en-US" sz="4800" u="none" cap="none" strike="noStrike">
                <a:solidFill>
                  <a:srgbClr val="F6D5CB"/>
                </a:solidFill>
                <a:latin typeface="Germania One"/>
                <a:ea typeface="Germania One"/>
                <a:cs typeface="Germania One"/>
                <a:sym typeface="Germania One"/>
              </a:rPr>
              <a:t>Dragon Taming</a:t>
            </a:r>
            <a:endParaRPr b="0" i="0" sz="4800" u="none" cap="none" strike="noStrike">
              <a:solidFill>
                <a:schemeClr val="dk1"/>
              </a:solidFill>
              <a:latin typeface="Calibri"/>
              <a:ea typeface="Calibri"/>
              <a:cs typeface="Calibri"/>
              <a:sym typeface="Calibri"/>
            </a:endParaRPr>
          </a:p>
        </p:txBody>
      </p:sp>
      <p:sp>
        <p:nvSpPr>
          <p:cNvPr id="120" name="Google Shape;120;g273b746f7c4_0_86"/>
          <p:cNvSpPr/>
          <p:nvPr/>
        </p:nvSpPr>
        <p:spPr>
          <a:xfrm>
            <a:off x="13323965" y="11633200"/>
            <a:ext cx="81291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g273b746f7c4_0_86"/>
          <p:cNvSpPr/>
          <p:nvPr/>
        </p:nvSpPr>
        <p:spPr>
          <a:xfrm>
            <a:off x="13323965" y="11633200"/>
            <a:ext cx="82644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A closer look at the art of taming dragons and the adventurers who take on these creatures.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EBDA1"/>
        </a:solidFill>
      </p:bgPr>
    </p:bg>
    <p:spTree>
      <p:nvGrpSpPr>
        <p:cNvPr id="126" name="Shape 126"/>
        <p:cNvGrpSpPr/>
        <p:nvPr/>
      </p:nvGrpSpPr>
      <p:grpSpPr>
        <a:xfrm>
          <a:off x="0" y="0"/>
          <a:ext cx="0" cy="0"/>
          <a:chOff x="0" y="0"/>
          <a:chExt cx="0" cy="0"/>
        </a:xfrm>
      </p:grpSpPr>
      <p:pic>
        <p:nvPicPr>
          <p:cNvPr descr=" " id="127" name="Google Shape;127;g273b746f7c4_0_105"/>
          <p:cNvPicPr preferRelativeResize="0"/>
          <p:nvPr/>
        </p:nvPicPr>
        <p:blipFill rotWithShape="1">
          <a:blip r:embed="rId3">
            <a:alphaModFix/>
          </a:blip>
          <a:srcRect b="0" l="0" r="0" t="0"/>
          <a:stretch/>
        </p:blipFill>
        <p:spPr>
          <a:xfrm>
            <a:off x="0" y="0"/>
            <a:ext cx="21122740" cy="11861800"/>
          </a:xfrm>
          <a:prstGeom prst="rect">
            <a:avLst/>
          </a:prstGeom>
          <a:noFill/>
          <a:ln>
            <a:noFill/>
          </a:ln>
        </p:spPr>
      </p:pic>
      <p:pic>
        <p:nvPicPr>
          <p:cNvPr descr=" " id="128" name="Google Shape;128;g273b746f7c4_0_105"/>
          <p:cNvPicPr preferRelativeResize="0"/>
          <p:nvPr/>
        </p:nvPicPr>
        <p:blipFill rotWithShape="1">
          <a:blip r:embed="rId4">
            <a:alphaModFix/>
          </a:blip>
          <a:srcRect b="0" l="0" r="0" t="0"/>
          <a:stretch/>
        </p:blipFill>
        <p:spPr>
          <a:xfrm>
            <a:off x="5868133" y="2819400"/>
            <a:ext cx="18518915" cy="10896600"/>
          </a:xfrm>
          <a:prstGeom prst="rect">
            <a:avLst/>
          </a:prstGeom>
          <a:noFill/>
          <a:ln>
            <a:noFill/>
          </a:ln>
        </p:spPr>
      </p:pic>
      <p:sp>
        <p:nvSpPr>
          <p:cNvPr id="129" name="Google Shape;129;g273b746f7c4_0_105"/>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30" name="Google Shape;130;g273b746f7c4_0_105"/>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pic>
        <p:nvPicPr>
          <p:cNvPr descr=" " id="131" name="Google Shape;131;g273b746f7c4_0_105"/>
          <p:cNvPicPr preferRelativeResize="0"/>
          <p:nvPr/>
        </p:nvPicPr>
        <p:blipFill rotWithShape="1">
          <a:blip r:embed="rId6">
            <a:alphaModFix/>
          </a:blip>
          <a:srcRect b="0" l="0" r="0" t="0"/>
          <a:stretch/>
        </p:blipFill>
        <p:spPr>
          <a:xfrm>
            <a:off x="0" y="1790700"/>
            <a:ext cx="5115692" cy="4437887"/>
          </a:xfrm>
          <a:prstGeom prst="rect">
            <a:avLst/>
          </a:prstGeom>
          <a:noFill/>
          <a:ln>
            <a:noFill/>
          </a:ln>
        </p:spPr>
      </p:pic>
      <p:sp>
        <p:nvSpPr>
          <p:cNvPr id="132" name="Google Shape;132;g273b746f7c4_0_105"/>
          <p:cNvSpPr/>
          <p:nvPr/>
        </p:nvSpPr>
        <p:spPr>
          <a:xfrm>
            <a:off x="3035679" y="3238500"/>
            <a:ext cx="6731700" cy="72390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g273b746f7c4_0_105"/>
          <p:cNvSpPr/>
          <p:nvPr/>
        </p:nvSpPr>
        <p:spPr>
          <a:xfrm>
            <a:off x="3035679" y="3238500"/>
            <a:ext cx="6935100" cy="66039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4800"/>
              <a:buFont typeface="Germania One"/>
              <a:buNone/>
            </a:pPr>
            <a:r>
              <a:rPr b="0" i="0" lang="en-US" sz="4800" u="none" cap="none" strike="noStrike">
                <a:solidFill>
                  <a:srgbClr val="0E0E0E"/>
                </a:solidFill>
                <a:latin typeface="Germania One"/>
                <a:ea typeface="Germania One"/>
                <a:cs typeface="Germania One"/>
                <a:sym typeface="Germania One"/>
              </a:rPr>
              <a:t>Fantasy is the gateway to the impossible, the land where the ordinary becomes extraordinary, and the impossible becomes possible. It is the realm of the imagination, where anything can happen and everything is possible.</a:t>
            </a:r>
            <a:endParaRPr b="0" i="0" sz="4800" u="none" cap="none" strike="noStrike">
              <a:solidFill>
                <a:schemeClr val="dk1"/>
              </a:solidFill>
              <a:latin typeface="Calibri"/>
              <a:ea typeface="Calibri"/>
              <a:cs typeface="Calibri"/>
              <a:sym typeface="Calibri"/>
            </a:endParaRPr>
          </a:p>
        </p:txBody>
      </p:sp>
      <p:sp>
        <p:nvSpPr>
          <p:cNvPr id="134" name="Google Shape;134;g273b746f7c4_0_105"/>
          <p:cNvSpPr/>
          <p:nvPr/>
        </p:nvSpPr>
        <p:spPr>
          <a:xfrm>
            <a:off x="6401600" y="9944100"/>
            <a:ext cx="3518400" cy="685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600"/>
              <a:buFont typeface="Germania One"/>
              <a:buNone/>
            </a:pPr>
            <a:r>
              <a:rPr b="0" i="0" lang="en-US" sz="3600" u="none" cap="none" strike="noStrike">
                <a:solidFill>
                  <a:srgbClr val="0E0E0E"/>
                </a:solidFill>
                <a:latin typeface="Germania One"/>
                <a:ea typeface="Germania One"/>
                <a:cs typeface="Germania One"/>
                <a:sym typeface="Germania One"/>
              </a:rPr>
              <a:t>The Dream Weaver</a:t>
            </a:r>
            <a:endParaRPr b="0" i="0" sz="3600" u="none" cap="none" strike="noStrike">
              <a:solidFill>
                <a:schemeClr val="dk1"/>
              </a:solidFill>
              <a:latin typeface="Calibri"/>
              <a:ea typeface="Calibri"/>
              <a:cs typeface="Calibri"/>
              <a:sym typeface="Calibri"/>
            </a:endParaRPr>
          </a:p>
        </p:txBody>
      </p:sp>
      <p:pic>
        <p:nvPicPr>
          <p:cNvPr descr=" " id="135" name="Google Shape;135;g273b746f7c4_0_105"/>
          <p:cNvPicPr preferRelativeResize="0"/>
          <p:nvPr/>
        </p:nvPicPr>
        <p:blipFill rotWithShape="1">
          <a:blip r:embed="rId7">
            <a:alphaModFix/>
          </a:blip>
          <a:srcRect b="0" l="0" r="0" t="0"/>
          <a:stretch/>
        </p:blipFill>
        <p:spPr>
          <a:xfrm>
            <a:off x="10135867" y="1651000"/>
            <a:ext cx="12536467" cy="104140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EBDA1"/>
        </a:solidFill>
      </p:bgPr>
    </p:bg>
    <p:spTree>
      <p:nvGrpSpPr>
        <p:cNvPr id="140" name="Shape 140"/>
        <p:cNvGrpSpPr/>
        <p:nvPr/>
      </p:nvGrpSpPr>
      <p:grpSpPr>
        <a:xfrm>
          <a:off x="0" y="0"/>
          <a:ext cx="0" cy="0"/>
          <a:chOff x="0" y="0"/>
          <a:chExt cx="0" cy="0"/>
        </a:xfrm>
      </p:grpSpPr>
      <p:pic>
        <p:nvPicPr>
          <p:cNvPr descr=" " id="141" name="Google Shape;141;g273b746f7c4_0_118"/>
          <p:cNvPicPr preferRelativeResize="0"/>
          <p:nvPr/>
        </p:nvPicPr>
        <p:blipFill rotWithShape="1">
          <a:blip r:embed="rId3">
            <a:alphaModFix/>
          </a:blip>
          <a:srcRect b="0" l="0" r="0" t="0"/>
          <a:stretch/>
        </p:blipFill>
        <p:spPr>
          <a:xfrm>
            <a:off x="0" y="2324100"/>
            <a:ext cx="11660057" cy="11391900"/>
          </a:xfrm>
          <a:prstGeom prst="rect">
            <a:avLst/>
          </a:prstGeom>
          <a:noFill/>
          <a:ln>
            <a:noFill/>
          </a:ln>
        </p:spPr>
      </p:pic>
      <p:pic>
        <p:nvPicPr>
          <p:cNvPr descr=" " id="142" name="Google Shape;142;g273b746f7c4_0_118"/>
          <p:cNvPicPr preferRelativeResize="0"/>
          <p:nvPr/>
        </p:nvPicPr>
        <p:blipFill rotWithShape="1">
          <a:blip r:embed="rId4">
            <a:alphaModFix/>
          </a:blip>
          <a:srcRect b="0" l="0" r="0" t="0"/>
          <a:stretch/>
        </p:blipFill>
        <p:spPr>
          <a:xfrm>
            <a:off x="12041105" y="0"/>
            <a:ext cx="12345943" cy="12496800"/>
          </a:xfrm>
          <a:prstGeom prst="rect">
            <a:avLst/>
          </a:prstGeom>
          <a:noFill/>
          <a:ln>
            <a:noFill/>
          </a:ln>
        </p:spPr>
      </p:pic>
      <p:sp>
        <p:nvSpPr>
          <p:cNvPr id="143" name="Google Shape;143;g273b746f7c4_0_118"/>
          <p:cNvSpPr/>
          <p:nvPr/>
        </p:nvSpPr>
        <p:spPr>
          <a:xfrm>
            <a:off x="4712289" y="1092200"/>
            <a:ext cx="14962500" cy="17907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g273b746f7c4_0_118"/>
          <p:cNvSpPr/>
          <p:nvPr/>
        </p:nvSpPr>
        <p:spPr>
          <a:xfrm>
            <a:off x="5474384" y="1397000"/>
            <a:ext cx="137769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D5CB"/>
              </a:buClr>
              <a:buSzPts val="8000"/>
              <a:buFont typeface="Germania One"/>
              <a:buNone/>
            </a:pPr>
            <a:r>
              <a:rPr b="0" i="0" lang="en-US" sz="8000" u="none" cap="none" strike="noStrike">
                <a:solidFill>
                  <a:srgbClr val="F6D5CB"/>
                </a:solidFill>
                <a:latin typeface="Germania One"/>
                <a:ea typeface="Germania One"/>
                <a:cs typeface="Germania One"/>
                <a:sym typeface="Germania One"/>
              </a:rPr>
              <a:t>The Magic of Dragons: A Research</a:t>
            </a:r>
            <a:endParaRPr b="0" i="0" sz="8000" u="none" cap="none" strike="noStrike">
              <a:solidFill>
                <a:schemeClr val="dk1"/>
              </a:solidFill>
              <a:latin typeface="Calibri"/>
              <a:ea typeface="Calibri"/>
              <a:cs typeface="Calibri"/>
              <a:sym typeface="Calibri"/>
            </a:endParaRPr>
          </a:p>
        </p:txBody>
      </p:sp>
      <p:sp>
        <p:nvSpPr>
          <p:cNvPr id="145" name="Google Shape;145;g273b746f7c4_0_118"/>
          <p:cNvSpPr/>
          <p:nvPr/>
        </p:nvSpPr>
        <p:spPr>
          <a:xfrm>
            <a:off x="14200375" y="4406900"/>
            <a:ext cx="8205300" cy="8204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6" name="Google Shape;146;g273b746f7c4_0_118"/>
          <p:cNvSpPr/>
          <p:nvPr/>
        </p:nvSpPr>
        <p:spPr>
          <a:xfrm>
            <a:off x="14200375" y="4406900"/>
            <a:ext cx="8205300" cy="8204100"/>
          </a:xfrm>
          <a:prstGeom prst="ellipse">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g273b746f7c4_0_118"/>
          <p:cNvSpPr/>
          <p:nvPr/>
        </p:nvSpPr>
        <p:spPr>
          <a:xfrm>
            <a:off x="15229203" y="6299200"/>
            <a:ext cx="6160200" cy="6159600"/>
          </a:xfrm>
          <a:prstGeom prst="ellipse">
            <a:avLst/>
          </a:prstGeom>
          <a:solidFill>
            <a:srgbClr val="E98C6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g273b746f7c4_0_118"/>
          <p:cNvSpPr/>
          <p:nvPr/>
        </p:nvSpPr>
        <p:spPr>
          <a:xfrm>
            <a:off x="16258032" y="8178800"/>
            <a:ext cx="4089900" cy="4089300"/>
          </a:xfrm>
          <a:prstGeom prst="ellipse">
            <a:avLst/>
          </a:prstGeom>
          <a:solidFill>
            <a:srgbClr val="CEBDA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g273b746f7c4_0_118"/>
          <p:cNvSpPr/>
          <p:nvPr/>
        </p:nvSpPr>
        <p:spPr>
          <a:xfrm>
            <a:off x="17591699" y="4953000"/>
            <a:ext cx="13971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CEBDA1"/>
              </a:buClr>
              <a:buSzPts val="4800"/>
              <a:buFont typeface="Germania One"/>
              <a:buNone/>
            </a:pPr>
            <a:r>
              <a:rPr b="0" i="0" lang="en-US" sz="4800" u="none" cap="none" strike="noStrike">
                <a:solidFill>
                  <a:srgbClr val="CEBDA1"/>
                </a:solidFill>
                <a:latin typeface="Germania One"/>
                <a:ea typeface="Germania One"/>
                <a:cs typeface="Germania One"/>
                <a:sym typeface="Germania One"/>
              </a:rPr>
              <a:t>6.7M</a:t>
            </a:r>
            <a:endParaRPr b="0" i="0" sz="4800" u="none" cap="none" strike="noStrike">
              <a:solidFill>
                <a:schemeClr val="dk1"/>
              </a:solidFill>
              <a:latin typeface="Calibri"/>
              <a:ea typeface="Calibri"/>
              <a:cs typeface="Calibri"/>
              <a:sym typeface="Calibri"/>
            </a:endParaRPr>
          </a:p>
        </p:txBody>
      </p:sp>
      <p:sp>
        <p:nvSpPr>
          <p:cNvPr id="150" name="Google Shape;150;g273b746f7c4_0_118"/>
          <p:cNvSpPr/>
          <p:nvPr/>
        </p:nvSpPr>
        <p:spPr>
          <a:xfrm>
            <a:off x="17604400" y="9766300"/>
            <a:ext cx="13971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Germania One"/>
              <a:buNone/>
            </a:pPr>
            <a:r>
              <a:rPr b="0" i="0" lang="en-US" sz="4800" u="none" cap="none" strike="noStrike">
                <a:solidFill>
                  <a:srgbClr val="272727"/>
                </a:solidFill>
                <a:latin typeface="Germania One"/>
                <a:ea typeface="Germania One"/>
                <a:cs typeface="Germania One"/>
                <a:sym typeface="Germania One"/>
              </a:rPr>
              <a:t>2.3M</a:t>
            </a:r>
            <a:endParaRPr b="0" i="0" sz="4800" u="none" cap="none" strike="noStrike">
              <a:solidFill>
                <a:schemeClr val="dk1"/>
              </a:solidFill>
              <a:latin typeface="Calibri"/>
              <a:ea typeface="Calibri"/>
              <a:cs typeface="Calibri"/>
              <a:sym typeface="Calibri"/>
            </a:endParaRPr>
          </a:p>
        </p:txBody>
      </p:sp>
      <p:sp>
        <p:nvSpPr>
          <p:cNvPr id="151" name="Google Shape;151;g273b746f7c4_0_118"/>
          <p:cNvSpPr/>
          <p:nvPr/>
        </p:nvSpPr>
        <p:spPr>
          <a:xfrm>
            <a:off x="17591699" y="6832600"/>
            <a:ext cx="1422600" cy="914400"/>
          </a:xfrm>
          <a:prstGeom prst="rect">
            <a:avLst/>
          </a:prstGeom>
          <a:noFill/>
          <a:ln>
            <a:noFill/>
          </a:ln>
        </p:spPr>
        <p:txBody>
          <a:bodyPr anchorCtr="0" anchor="ctr" bIns="0" lIns="0" spcFirstLastPara="1" rIns="0" wrap="square" tIns="0">
            <a:noAutofit/>
          </a:bodyPr>
          <a:lstStyle/>
          <a:p>
            <a:pPr indent="0" lvl="0" marL="0" marR="0" rtl="0" algn="ctr">
              <a:spcBef>
                <a:spcPts val="0"/>
              </a:spcBef>
              <a:spcAft>
                <a:spcPts val="0"/>
              </a:spcAft>
              <a:buClr>
                <a:srgbClr val="272727"/>
              </a:buClr>
              <a:buSzPts val="4800"/>
              <a:buFont typeface="Germania One"/>
              <a:buNone/>
            </a:pPr>
            <a:r>
              <a:rPr b="0" i="0" lang="en-US" sz="4800" u="none" cap="none" strike="noStrike">
                <a:solidFill>
                  <a:srgbClr val="272727"/>
                </a:solidFill>
                <a:latin typeface="Germania One"/>
                <a:ea typeface="Germania One"/>
                <a:cs typeface="Germania One"/>
                <a:sym typeface="Germania One"/>
              </a:rPr>
              <a:t>4.4M</a:t>
            </a:r>
            <a:endParaRPr b="0" i="0" sz="4800" u="none" cap="none" strike="noStrike">
              <a:solidFill>
                <a:schemeClr val="dk1"/>
              </a:solidFill>
              <a:latin typeface="Calibri"/>
              <a:ea typeface="Calibri"/>
              <a:cs typeface="Calibri"/>
              <a:sym typeface="Calibri"/>
            </a:endParaRPr>
          </a:p>
        </p:txBody>
      </p:sp>
      <p:sp>
        <p:nvSpPr>
          <p:cNvPr id="152" name="Google Shape;152;g273b746f7c4_0_118"/>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3" name="Google Shape;153;g273b746f7c4_0_118"/>
          <p:cNvPicPr preferRelativeResize="0"/>
          <p:nvPr/>
        </p:nvPicPr>
        <p:blipFill rotWithShape="1">
          <a:blip r:embed="rId5">
            <a:alphaModFix/>
          </a:blip>
          <a:srcRect b="0" l="0" r="0" t="0"/>
          <a:stretch/>
        </p:blipFill>
        <p:spPr>
          <a:xfrm>
            <a:off x="23523340" y="10820400"/>
            <a:ext cx="711289" cy="2590800"/>
          </a:xfrm>
          <a:prstGeom prst="rect">
            <a:avLst/>
          </a:prstGeom>
          <a:noFill/>
          <a:ln>
            <a:noFill/>
          </a:ln>
        </p:spPr>
      </p:pic>
      <p:sp>
        <p:nvSpPr>
          <p:cNvPr id="154" name="Google Shape;154;g273b746f7c4_0_118"/>
          <p:cNvSpPr/>
          <p:nvPr/>
        </p:nvSpPr>
        <p:spPr>
          <a:xfrm>
            <a:off x="3734267" y="35941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5" name="Google Shape;155;g273b746f7c4_0_118"/>
          <p:cNvPicPr preferRelativeResize="0"/>
          <p:nvPr/>
        </p:nvPicPr>
        <p:blipFill rotWithShape="1">
          <a:blip r:embed="rId6">
            <a:alphaModFix/>
          </a:blip>
          <a:srcRect b="0" l="0" r="0" t="0"/>
          <a:stretch/>
        </p:blipFill>
        <p:spPr>
          <a:xfrm>
            <a:off x="3734267" y="3594100"/>
            <a:ext cx="1106617" cy="1117600"/>
          </a:xfrm>
          <a:prstGeom prst="rect">
            <a:avLst/>
          </a:prstGeom>
          <a:noFill/>
          <a:ln>
            <a:noFill/>
          </a:ln>
        </p:spPr>
      </p:pic>
      <p:sp>
        <p:nvSpPr>
          <p:cNvPr id="156" name="Google Shape;156;g273b746f7c4_0_118"/>
          <p:cNvSpPr/>
          <p:nvPr/>
        </p:nvSpPr>
        <p:spPr>
          <a:xfrm>
            <a:off x="3734267" y="50165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7" name="Google Shape;157;g273b746f7c4_0_118"/>
          <p:cNvSpPr/>
          <p:nvPr/>
        </p:nvSpPr>
        <p:spPr>
          <a:xfrm>
            <a:off x="3734267" y="50165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Art of Archery": Discover the intricacies of the Art of Archery .</a:t>
            </a:r>
            <a:endParaRPr b="0" i="0" sz="3200" u="none" cap="none" strike="noStrike">
              <a:solidFill>
                <a:schemeClr val="dk1"/>
              </a:solidFill>
              <a:latin typeface="Calibri"/>
              <a:ea typeface="Calibri"/>
              <a:cs typeface="Calibri"/>
              <a:sym typeface="Calibri"/>
            </a:endParaRPr>
          </a:p>
        </p:txBody>
      </p:sp>
      <p:sp>
        <p:nvSpPr>
          <p:cNvPr id="158" name="Google Shape;158;g273b746f7c4_0_118"/>
          <p:cNvSpPr/>
          <p:nvPr/>
        </p:nvSpPr>
        <p:spPr>
          <a:xfrm>
            <a:off x="3734267" y="69469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59" name="Google Shape;159;g273b746f7c4_0_118"/>
          <p:cNvPicPr preferRelativeResize="0"/>
          <p:nvPr/>
        </p:nvPicPr>
        <p:blipFill rotWithShape="1">
          <a:blip r:embed="rId7">
            <a:alphaModFix/>
          </a:blip>
          <a:srcRect b="0" l="0" r="0" t="0"/>
          <a:stretch/>
        </p:blipFill>
        <p:spPr>
          <a:xfrm>
            <a:off x="3734267" y="6946900"/>
            <a:ext cx="907754" cy="1117600"/>
          </a:xfrm>
          <a:prstGeom prst="rect">
            <a:avLst/>
          </a:prstGeom>
          <a:noFill/>
          <a:ln>
            <a:noFill/>
          </a:ln>
        </p:spPr>
      </p:pic>
      <p:sp>
        <p:nvSpPr>
          <p:cNvPr id="160" name="Google Shape;160;g273b746f7c4_0_118"/>
          <p:cNvSpPr/>
          <p:nvPr/>
        </p:nvSpPr>
        <p:spPr>
          <a:xfrm>
            <a:off x="3734267" y="83693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g273b746f7c4_0_118"/>
          <p:cNvSpPr/>
          <p:nvPr/>
        </p:nvSpPr>
        <p:spPr>
          <a:xfrm>
            <a:off x="3734267" y="83693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Music of the Elves": Immerse yourself in the enchanting music of the elves.</a:t>
            </a:r>
            <a:endParaRPr b="0" i="0" sz="3200" u="none" cap="none" strike="noStrike">
              <a:solidFill>
                <a:schemeClr val="dk1"/>
              </a:solidFill>
              <a:latin typeface="Calibri"/>
              <a:ea typeface="Calibri"/>
              <a:cs typeface="Calibri"/>
              <a:sym typeface="Calibri"/>
            </a:endParaRPr>
          </a:p>
        </p:txBody>
      </p:sp>
      <p:sp>
        <p:nvSpPr>
          <p:cNvPr id="162" name="Google Shape;162;g273b746f7c4_0_118"/>
          <p:cNvSpPr/>
          <p:nvPr/>
        </p:nvSpPr>
        <p:spPr>
          <a:xfrm>
            <a:off x="3734267" y="10299700"/>
            <a:ext cx="8459400" cy="2387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63" name="Google Shape;163;g273b746f7c4_0_118"/>
          <p:cNvPicPr preferRelativeResize="0"/>
          <p:nvPr/>
        </p:nvPicPr>
        <p:blipFill rotWithShape="1">
          <a:blip r:embed="rId8">
            <a:alphaModFix/>
          </a:blip>
          <a:srcRect b="0" l="0" r="0" t="0"/>
          <a:stretch/>
        </p:blipFill>
        <p:spPr>
          <a:xfrm>
            <a:off x="3734267" y="10299700"/>
            <a:ext cx="1387881" cy="1117600"/>
          </a:xfrm>
          <a:prstGeom prst="rect">
            <a:avLst/>
          </a:prstGeom>
          <a:noFill/>
          <a:ln>
            <a:noFill/>
          </a:ln>
        </p:spPr>
      </p:pic>
      <p:sp>
        <p:nvSpPr>
          <p:cNvPr id="164" name="Google Shape;164;g273b746f7c4_0_118"/>
          <p:cNvSpPr/>
          <p:nvPr/>
        </p:nvSpPr>
        <p:spPr>
          <a:xfrm>
            <a:off x="3734267" y="11722100"/>
            <a:ext cx="8459400" cy="965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g273b746f7c4_0_118"/>
          <p:cNvSpPr/>
          <p:nvPr/>
        </p:nvSpPr>
        <p:spPr>
          <a:xfrm>
            <a:off x="3734267" y="11722100"/>
            <a:ext cx="8594700" cy="11007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0E0E0E"/>
              </a:buClr>
              <a:buSzPts val="3200"/>
              <a:buFont typeface="Lato"/>
              <a:buNone/>
            </a:pPr>
            <a:r>
              <a:rPr b="0" i="0" lang="en-US" sz="3200" u="none" cap="none" strike="noStrike">
                <a:solidFill>
                  <a:srgbClr val="0E0E0E"/>
                </a:solidFill>
                <a:latin typeface="Lato"/>
                <a:ea typeface="Lato"/>
                <a:cs typeface="Lato"/>
                <a:sym typeface="Lato"/>
              </a:rPr>
              <a:t>"The Life of an Elf": Learn about the customs and daily life of the elves.</a:t>
            </a:r>
            <a:endParaRPr b="0" i="0" sz="3200" u="none" cap="none" strike="noStrike">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CEBDA1"/>
        </a:solidFill>
      </p:bgPr>
    </p:bg>
    <p:spTree>
      <p:nvGrpSpPr>
        <p:cNvPr id="170" name="Shape 170"/>
        <p:cNvGrpSpPr/>
        <p:nvPr/>
      </p:nvGrpSpPr>
      <p:grpSpPr>
        <a:xfrm>
          <a:off x="0" y="0"/>
          <a:ext cx="0" cy="0"/>
          <a:chOff x="0" y="0"/>
          <a:chExt cx="0" cy="0"/>
        </a:xfrm>
      </p:grpSpPr>
      <p:pic>
        <p:nvPicPr>
          <p:cNvPr descr=" " id="171" name="Google Shape;171;g273b746f7c4_0_147"/>
          <p:cNvPicPr preferRelativeResize="0"/>
          <p:nvPr/>
        </p:nvPicPr>
        <p:blipFill rotWithShape="1">
          <a:blip r:embed="rId3">
            <a:alphaModFix/>
          </a:blip>
          <a:srcRect b="0" l="0" r="0" t="0"/>
          <a:stretch/>
        </p:blipFill>
        <p:spPr>
          <a:xfrm>
            <a:off x="0" y="0"/>
            <a:ext cx="15826178" cy="13716000"/>
          </a:xfrm>
          <a:prstGeom prst="rect">
            <a:avLst/>
          </a:prstGeom>
          <a:noFill/>
          <a:ln>
            <a:noFill/>
          </a:ln>
        </p:spPr>
      </p:pic>
      <p:sp>
        <p:nvSpPr>
          <p:cNvPr id="172" name="Google Shape;172;g273b746f7c4_0_147"/>
          <p:cNvSpPr/>
          <p:nvPr/>
        </p:nvSpPr>
        <p:spPr>
          <a:xfrm>
            <a:off x="23370921" y="10515600"/>
            <a:ext cx="1016100" cy="3200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3" name="Google Shape;173;g273b746f7c4_0_147"/>
          <p:cNvPicPr preferRelativeResize="0"/>
          <p:nvPr/>
        </p:nvPicPr>
        <p:blipFill rotWithShape="1">
          <a:blip r:embed="rId4">
            <a:alphaModFix/>
          </a:blip>
          <a:srcRect b="0" l="0" r="0" t="0"/>
          <a:stretch/>
        </p:blipFill>
        <p:spPr>
          <a:xfrm>
            <a:off x="23523340" y="10820400"/>
            <a:ext cx="711289" cy="2590800"/>
          </a:xfrm>
          <a:prstGeom prst="rect">
            <a:avLst/>
          </a:prstGeom>
          <a:noFill/>
          <a:ln>
            <a:noFill/>
          </a:ln>
        </p:spPr>
      </p:pic>
      <p:sp>
        <p:nvSpPr>
          <p:cNvPr id="174" name="Google Shape;174;g273b746f7c4_0_147"/>
          <p:cNvSpPr/>
          <p:nvPr/>
        </p:nvSpPr>
        <p:spPr>
          <a:xfrm>
            <a:off x="9068933" y="984250"/>
            <a:ext cx="6249300" cy="17907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g273b746f7c4_0_147"/>
          <p:cNvSpPr/>
          <p:nvPr/>
        </p:nvSpPr>
        <p:spPr>
          <a:xfrm>
            <a:off x="9831029" y="1289050"/>
            <a:ext cx="5063700" cy="151980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Clr>
                <a:srgbClr val="F6D5CB"/>
              </a:buClr>
              <a:buSzPts val="8000"/>
              <a:buFont typeface="Germania One"/>
              <a:buNone/>
            </a:pPr>
            <a:r>
              <a:rPr b="0" i="0" lang="en-US" sz="8000" u="none" cap="none" strike="noStrike">
                <a:solidFill>
                  <a:srgbClr val="F6D5CB"/>
                </a:solidFill>
                <a:latin typeface="Germania One"/>
                <a:ea typeface="Germania One"/>
                <a:cs typeface="Germania One"/>
                <a:sym typeface="Germania One"/>
              </a:rPr>
              <a:t>Pricing Plan</a:t>
            </a:r>
            <a:endParaRPr b="0" i="0" sz="8000" u="none" cap="none" strike="noStrike">
              <a:solidFill>
                <a:schemeClr val="dk1"/>
              </a:solidFill>
              <a:latin typeface="Calibri"/>
              <a:ea typeface="Calibri"/>
              <a:cs typeface="Calibri"/>
              <a:sym typeface="Calibri"/>
            </a:endParaRPr>
          </a:p>
        </p:txBody>
      </p:sp>
      <p:sp>
        <p:nvSpPr>
          <p:cNvPr id="176" name="Google Shape;176;g273b746f7c4_0_147"/>
          <p:cNvSpPr/>
          <p:nvPr/>
        </p:nvSpPr>
        <p:spPr>
          <a:xfrm>
            <a:off x="1778222" y="3632200"/>
            <a:ext cx="20843400" cy="7962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7" name="Google Shape;177;g273b746f7c4_0_147"/>
          <p:cNvSpPr/>
          <p:nvPr/>
        </p:nvSpPr>
        <p:spPr>
          <a:xfrm>
            <a:off x="1778222" y="3632200"/>
            <a:ext cx="6439800" cy="79629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78" name="Google Shape;178;g273b746f7c4_0_147"/>
          <p:cNvPicPr preferRelativeResize="0"/>
          <p:nvPr/>
        </p:nvPicPr>
        <p:blipFill rotWithShape="1">
          <a:blip r:embed="rId5">
            <a:alphaModFix/>
          </a:blip>
          <a:srcRect b="0" l="0" r="0" t="0"/>
          <a:stretch/>
        </p:blipFill>
        <p:spPr>
          <a:xfrm>
            <a:off x="4414351" y="4089400"/>
            <a:ext cx="1167448" cy="1409700"/>
          </a:xfrm>
          <a:prstGeom prst="rect">
            <a:avLst/>
          </a:prstGeom>
          <a:noFill/>
          <a:ln>
            <a:noFill/>
          </a:ln>
        </p:spPr>
      </p:pic>
      <p:sp>
        <p:nvSpPr>
          <p:cNvPr id="179" name="Google Shape;179;g273b746f7c4_0_147"/>
          <p:cNvSpPr/>
          <p:nvPr/>
        </p:nvSpPr>
        <p:spPr>
          <a:xfrm>
            <a:off x="4274084" y="5803900"/>
            <a:ext cx="14481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6D5CB"/>
              </a:buClr>
              <a:buSzPts val="4800"/>
              <a:buFont typeface="Germania One"/>
              <a:buNone/>
            </a:pPr>
            <a:r>
              <a:rPr b="0" i="0" lang="en-US" sz="4800" u="none" cap="none" strike="noStrike">
                <a:solidFill>
                  <a:srgbClr val="F6D5CB"/>
                </a:solidFill>
                <a:latin typeface="Germania One"/>
                <a:ea typeface="Germania One"/>
                <a:cs typeface="Germania One"/>
                <a:sym typeface="Germania One"/>
              </a:rPr>
              <a:t>Basic</a:t>
            </a:r>
            <a:endParaRPr b="0" i="0" sz="4800" u="none" cap="none" strike="noStrike">
              <a:solidFill>
                <a:schemeClr val="dk1"/>
              </a:solidFill>
              <a:latin typeface="Calibri"/>
              <a:ea typeface="Calibri"/>
              <a:cs typeface="Calibri"/>
              <a:sym typeface="Calibri"/>
            </a:endParaRPr>
          </a:p>
        </p:txBody>
      </p:sp>
      <p:sp>
        <p:nvSpPr>
          <p:cNvPr id="180" name="Google Shape;180;g273b746f7c4_0_147"/>
          <p:cNvSpPr/>
          <p:nvPr/>
        </p:nvSpPr>
        <p:spPr>
          <a:xfrm>
            <a:off x="2235479" y="68199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entry-level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 limited number of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Ability to form a small party with fellow adventurers.</a:t>
            </a:r>
            <a:endParaRPr b="0" i="0" sz="3200" u="none" cap="none" strike="noStrike">
              <a:solidFill>
                <a:schemeClr val="dk1"/>
              </a:solidFill>
              <a:latin typeface="Calibri"/>
              <a:ea typeface="Calibri"/>
              <a:cs typeface="Calibri"/>
              <a:sym typeface="Calibri"/>
            </a:endParaRPr>
          </a:p>
        </p:txBody>
      </p:sp>
      <p:sp>
        <p:nvSpPr>
          <p:cNvPr id="181" name="Google Shape;181;g273b746f7c4_0_147"/>
          <p:cNvSpPr/>
          <p:nvPr/>
        </p:nvSpPr>
        <p:spPr>
          <a:xfrm>
            <a:off x="3518340" y="10426700"/>
            <a:ext cx="29595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$10/month</a:t>
            </a:r>
            <a:endParaRPr b="0" i="0" sz="4800" u="none" cap="none" strike="noStrike">
              <a:solidFill>
                <a:schemeClr val="dk1"/>
              </a:solidFill>
              <a:latin typeface="Calibri"/>
              <a:ea typeface="Calibri"/>
              <a:cs typeface="Calibri"/>
              <a:sym typeface="Calibri"/>
            </a:endParaRPr>
          </a:p>
        </p:txBody>
      </p:sp>
      <p:sp>
        <p:nvSpPr>
          <p:cNvPr id="182" name="Google Shape;182;g273b746f7c4_0_147"/>
          <p:cNvSpPr/>
          <p:nvPr/>
        </p:nvSpPr>
        <p:spPr>
          <a:xfrm>
            <a:off x="8980022" y="3632200"/>
            <a:ext cx="6439800" cy="79629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3" name="Google Shape;183;g273b746f7c4_0_147"/>
          <p:cNvPicPr preferRelativeResize="0"/>
          <p:nvPr/>
        </p:nvPicPr>
        <p:blipFill rotWithShape="1">
          <a:blip r:embed="rId6">
            <a:alphaModFix/>
          </a:blip>
          <a:srcRect b="0" l="0" r="0" t="0"/>
          <a:stretch/>
        </p:blipFill>
        <p:spPr>
          <a:xfrm>
            <a:off x="11629094" y="4089400"/>
            <a:ext cx="1141558" cy="1409700"/>
          </a:xfrm>
          <a:prstGeom prst="rect">
            <a:avLst/>
          </a:prstGeom>
          <a:noFill/>
          <a:ln>
            <a:noFill/>
          </a:ln>
        </p:spPr>
      </p:pic>
      <p:sp>
        <p:nvSpPr>
          <p:cNvPr id="184" name="Google Shape;184;g273b746f7c4_0_147"/>
          <p:cNvSpPr/>
          <p:nvPr/>
        </p:nvSpPr>
        <p:spPr>
          <a:xfrm>
            <a:off x="11577497" y="5803900"/>
            <a:ext cx="12447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6D5CB"/>
              </a:buClr>
              <a:buSzPts val="4800"/>
              <a:buFont typeface="Germania One"/>
              <a:buNone/>
            </a:pPr>
            <a:r>
              <a:rPr b="0" i="0" lang="en-US" sz="4800" u="none" cap="none" strike="noStrike">
                <a:solidFill>
                  <a:srgbClr val="F6D5CB"/>
                </a:solidFill>
                <a:latin typeface="Germania One"/>
                <a:ea typeface="Germania One"/>
                <a:cs typeface="Germania One"/>
                <a:sym typeface="Germania One"/>
              </a:rPr>
              <a:t>Elite</a:t>
            </a:r>
            <a:endParaRPr b="0" i="0" sz="4800" u="none" cap="none" strike="noStrike">
              <a:solidFill>
                <a:schemeClr val="dk1"/>
              </a:solidFill>
              <a:latin typeface="Calibri"/>
              <a:ea typeface="Calibri"/>
              <a:cs typeface="Calibri"/>
              <a:sym typeface="Calibri"/>
            </a:endParaRPr>
          </a:p>
        </p:txBody>
      </p:sp>
      <p:sp>
        <p:nvSpPr>
          <p:cNvPr id="185" name="Google Shape;185;g273b746f7c4_0_147"/>
          <p:cNvSpPr/>
          <p:nvPr/>
        </p:nvSpPr>
        <p:spPr>
          <a:xfrm>
            <a:off x="9437280" y="68199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intermediate and advanced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 greater number of quests and battles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Ability to form larger parties with adventurers.</a:t>
            </a:r>
            <a:endParaRPr b="0" i="0" sz="3200" u="none" cap="none" strike="noStrike">
              <a:solidFill>
                <a:schemeClr val="dk1"/>
              </a:solidFill>
              <a:latin typeface="Calibri"/>
              <a:ea typeface="Calibri"/>
              <a:cs typeface="Calibri"/>
              <a:sym typeface="Calibri"/>
            </a:endParaRPr>
          </a:p>
        </p:txBody>
      </p:sp>
      <p:sp>
        <p:nvSpPr>
          <p:cNvPr id="186" name="Google Shape;186;g273b746f7c4_0_147"/>
          <p:cNvSpPr/>
          <p:nvPr/>
        </p:nvSpPr>
        <p:spPr>
          <a:xfrm>
            <a:off x="10726491" y="10426700"/>
            <a:ext cx="29469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$50/month</a:t>
            </a:r>
            <a:endParaRPr b="0" i="0" sz="4800" u="none" cap="none" strike="noStrike">
              <a:solidFill>
                <a:schemeClr val="dk1"/>
              </a:solidFill>
              <a:latin typeface="Calibri"/>
              <a:ea typeface="Calibri"/>
              <a:cs typeface="Calibri"/>
              <a:sym typeface="Calibri"/>
            </a:endParaRPr>
          </a:p>
        </p:txBody>
      </p:sp>
      <p:sp>
        <p:nvSpPr>
          <p:cNvPr id="187" name="Google Shape;187;g273b746f7c4_0_147"/>
          <p:cNvSpPr/>
          <p:nvPr/>
        </p:nvSpPr>
        <p:spPr>
          <a:xfrm>
            <a:off x="16181822" y="3632200"/>
            <a:ext cx="6439800" cy="7962900"/>
          </a:xfrm>
          <a:prstGeom prst="rect">
            <a:avLst/>
          </a:prstGeom>
          <a:solidFill>
            <a:srgbClr val="97171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descr=" " id="188" name="Google Shape;188;g273b746f7c4_0_147"/>
          <p:cNvPicPr preferRelativeResize="0"/>
          <p:nvPr/>
        </p:nvPicPr>
        <p:blipFill rotWithShape="1">
          <a:blip r:embed="rId7">
            <a:alphaModFix/>
          </a:blip>
          <a:srcRect b="0" l="0" r="0" t="0"/>
          <a:stretch/>
        </p:blipFill>
        <p:spPr>
          <a:xfrm>
            <a:off x="18050854" y="4089400"/>
            <a:ext cx="2701643" cy="1409700"/>
          </a:xfrm>
          <a:prstGeom prst="rect">
            <a:avLst/>
          </a:prstGeom>
          <a:noFill/>
          <a:ln>
            <a:noFill/>
          </a:ln>
        </p:spPr>
      </p:pic>
      <p:sp>
        <p:nvSpPr>
          <p:cNvPr id="189" name="Google Shape;189;g273b746f7c4_0_147"/>
          <p:cNvSpPr/>
          <p:nvPr/>
        </p:nvSpPr>
        <p:spPr>
          <a:xfrm>
            <a:off x="18080710" y="5803900"/>
            <a:ext cx="26418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6D5CB"/>
              </a:buClr>
              <a:buSzPts val="4800"/>
              <a:buFont typeface="Germania One"/>
              <a:buNone/>
            </a:pPr>
            <a:r>
              <a:rPr b="0" i="0" lang="en-US" sz="4800" u="none" cap="none" strike="noStrike">
                <a:solidFill>
                  <a:srgbClr val="F6D5CB"/>
                </a:solidFill>
                <a:latin typeface="Germania One"/>
                <a:ea typeface="Germania One"/>
                <a:cs typeface="Germania One"/>
                <a:sym typeface="Germania One"/>
              </a:rPr>
              <a:t>Legendary</a:t>
            </a:r>
            <a:endParaRPr b="0" i="0" sz="4800" u="none" cap="none" strike="noStrike">
              <a:solidFill>
                <a:schemeClr val="dk1"/>
              </a:solidFill>
              <a:latin typeface="Calibri"/>
              <a:ea typeface="Calibri"/>
              <a:cs typeface="Calibri"/>
              <a:sym typeface="Calibri"/>
            </a:endParaRPr>
          </a:p>
        </p:txBody>
      </p:sp>
      <p:sp>
        <p:nvSpPr>
          <p:cNvPr id="190" name="Google Shape;190;g273b746f7c4_0_147"/>
          <p:cNvSpPr/>
          <p:nvPr/>
        </p:nvSpPr>
        <p:spPr>
          <a:xfrm>
            <a:off x="16639080" y="6819900"/>
            <a:ext cx="5660700" cy="3437400"/>
          </a:xfrm>
          <a:prstGeom prst="rect">
            <a:avLst/>
          </a:prstGeom>
          <a:noFill/>
          <a:ln>
            <a:noFill/>
          </a:ln>
        </p:spPr>
        <p:txBody>
          <a:bodyPr anchorCtr="0" anchor="t" bIns="0" lIns="0" spcFirstLastPara="1" rIns="0" wrap="square" tIns="0">
            <a:noAutofit/>
          </a:bodyPr>
          <a:lstStyle/>
          <a:p>
            <a:pPr indent="-342900" lvl="1" marL="685800" marR="0" rtl="0" algn="l">
              <a:spcBef>
                <a:spcPts val="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Access to the most challenging dungeons.</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Unlimited quests and battles per month.</a:t>
            </a:r>
            <a:endParaRPr b="0" i="0" sz="3200" u="none" cap="none" strike="noStrike">
              <a:solidFill>
                <a:schemeClr val="dk1"/>
              </a:solidFill>
              <a:latin typeface="Calibri"/>
              <a:ea typeface="Calibri"/>
              <a:cs typeface="Calibri"/>
              <a:sym typeface="Calibri"/>
            </a:endParaRPr>
          </a:p>
          <a:p>
            <a:pPr indent="-342900" lvl="1" marL="685800" marR="0" rtl="0" algn="l">
              <a:spcBef>
                <a:spcPts val="4000"/>
              </a:spcBef>
              <a:spcAft>
                <a:spcPts val="0"/>
              </a:spcAft>
              <a:buClr>
                <a:srgbClr val="FFFFFF"/>
              </a:buClr>
              <a:buSzPts val="3200"/>
              <a:buFont typeface="Lato"/>
              <a:buChar char="•"/>
            </a:pPr>
            <a:r>
              <a:rPr b="0" i="0" lang="en-US" sz="3200" u="none" cap="none" strike="noStrike">
                <a:solidFill>
                  <a:srgbClr val="FFFFFF"/>
                </a:solidFill>
                <a:latin typeface="Lato"/>
                <a:ea typeface="Lato"/>
                <a:cs typeface="Lato"/>
                <a:sym typeface="Lato"/>
              </a:rPr>
              <a:t>The ability to form the largest parties.</a:t>
            </a:r>
            <a:endParaRPr b="0" i="0" sz="3200" u="none" cap="none" strike="noStrike">
              <a:solidFill>
                <a:schemeClr val="dk1"/>
              </a:solidFill>
              <a:latin typeface="Calibri"/>
              <a:ea typeface="Calibri"/>
              <a:cs typeface="Calibri"/>
              <a:sym typeface="Calibri"/>
            </a:endParaRPr>
          </a:p>
        </p:txBody>
      </p:sp>
      <p:sp>
        <p:nvSpPr>
          <p:cNvPr id="191" name="Google Shape;191;g273b746f7c4_0_147"/>
          <p:cNvSpPr/>
          <p:nvPr/>
        </p:nvSpPr>
        <p:spPr>
          <a:xfrm>
            <a:off x="17782222" y="10426700"/>
            <a:ext cx="3238800" cy="914400"/>
          </a:xfrm>
          <a:prstGeom prst="rect">
            <a:avLst/>
          </a:prstGeom>
          <a:noFill/>
          <a:ln>
            <a:noFill/>
          </a:ln>
        </p:spPr>
        <p:txBody>
          <a:bodyPr anchorCtr="0" anchor="t" bIns="0" lIns="0" spcFirstLastPara="1" rIns="0" wrap="square" tIns="0">
            <a:noAutofit/>
          </a:bodyPr>
          <a:lstStyle/>
          <a:p>
            <a:pPr indent="0" lvl="0" marL="0" marR="0" rtl="0" algn="ctr">
              <a:spcBef>
                <a:spcPts val="0"/>
              </a:spcBef>
              <a:spcAft>
                <a:spcPts val="0"/>
              </a:spcAft>
              <a:buClr>
                <a:srgbClr val="FFFFFF"/>
              </a:buClr>
              <a:buSzPts val="4800"/>
              <a:buFont typeface="Germania One"/>
              <a:buNone/>
            </a:pPr>
            <a:r>
              <a:rPr b="0" i="0" lang="en-US" sz="4800" u="none" cap="none" strike="noStrike">
                <a:solidFill>
                  <a:srgbClr val="FFFFFF"/>
                </a:solidFill>
                <a:latin typeface="Germania One"/>
                <a:ea typeface="Germania One"/>
                <a:cs typeface="Germania One"/>
                <a:sym typeface="Germania One"/>
              </a:rPr>
              <a:t>$100/month</a:t>
            </a:r>
            <a:endParaRPr b="0" i="0" sz="4800" u="none" cap="none" strike="noStrike">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2024-06-17T07:24:18Z</dcterms:created>
  <dc:creator>PptxGenJS</dc:creator>
</cp:coreProperties>
</file>